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94" r:id="rId6"/>
    <p:sldId id="263" r:id="rId7"/>
    <p:sldId id="281" r:id="rId8"/>
    <p:sldId id="296" r:id="rId9"/>
    <p:sldId id="300" r:id="rId10"/>
    <p:sldId id="295" r:id="rId11"/>
    <p:sldId id="261" r:id="rId12"/>
    <p:sldId id="262" r:id="rId13"/>
    <p:sldId id="285" r:id="rId14"/>
    <p:sldId id="286" r:id="rId15"/>
    <p:sldId id="287" r:id="rId16"/>
    <p:sldId id="289" r:id="rId17"/>
    <p:sldId id="288" r:id="rId18"/>
    <p:sldId id="291" r:id="rId19"/>
    <p:sldId id="290" r:id="rId20"/>
    <p:sldId id="292" r:id="rId21"/>
    <p:sldId id="297" r:id="rId22"/>
    <p:sldId id="264" r:id="rId23"/>
    <p:sldId id="298" r:id="rId24"/>
    <p:sldId id="293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307992-D03E-4A86-A8B9-672F35FB7369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747FFF-0582-41BC-AC68-ABD52ADEB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71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DADCFD4-94C0-43EB-9E8B-382643EE005D}" type="slidenum">
              <a:rPr lang="ru-RU" altLang="ru-RU" smtClean="0">
                <a:latin typeface="Times New Roman" pitchFamily="18" charset="0"/>
              </a:rPr>
              <a:pPr/>
              <a:t>25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8E567-11D3-40A2-8BC2-DEC76BF2D7B7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693C-D00F-4864-9C05-61DC4070A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9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60F6-61CB-435B-B575-61128755DD59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AF38-7661-455C-A9A9-013B35C06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433A-17AA-499E-A76C-1A010440A40C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60CB-98AE-4C6E-93B6-975E9BE6E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2572-8180-46BA-8B7B-4AF3CC859872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A014-9856-4016-B738-1FCA8ADB4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8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CD11-3E5D-47F7-B591-7AB74443CCCD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77A2-1B99-46A8-8A80-510B4F00B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6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7A9F-6A76-4D1A-A67A-8C0810A0D4A2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1674-5D47-47CC-B50D-2F202F79C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4ED3-AE43-48AA-B730-08A8F8821567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0424-40F7-4321-AAF5-0F556A57B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0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7EEC-0AFB-4DA3-BC58-AFEEFF173755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8058-89C1-4AEE-A020-F9F000B1A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3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4D54-404C-4B97-9A6D-2B9A0C0B658E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59FB-6E58-41A2-ACCB-E0F0041A8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2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C22C-5522-4404-B724-C337105DA8BA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1BA3-8EC4-4AFA-8915-E802EF64C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0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F57C-DA4F-4A83-90DE-B876A9BB9A3B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1BFEA-4557-48C4-B513-30F26D251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9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8B85A-3277-4350-9FBC-53DCF62E05CD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07BF77-EDB6-430E-B58C-5FC618D87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9;&#1086;&#1074;&#1088;&#1077;&#1084;&#1077;&#1085;&#1085;&#1099;&#1081;%20&#1075;&#1086;&#1088;&#1086;&#1076;\2golden_light_orchestra_-_Story_(mp3cut.net).mp3" TargetMode="External"/><Relationship Id="rId6" Type="http://schemas.openxmlformats.org/officeDocument/2006/relationships/image" Target="../media/image68.gif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+&#1059;&#1056;&#1054;&#1050;&#1089;&#1086;&#1074;&#1088;&#1077;&#1084;&#1077;&#1085;&#1085;&#1099;&#1081;%20&#1075;&#1086;&#1088;&#1086;&#1076;\&#1089;&#1086;&#1074;&#1088;&#1077;&#1084;&#1077;&#1085;&#1085;&#1099;&#1081;%20&#1075;&#1086;&#1088;&#1086;&#1076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gif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wmf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клипарты\школа\693556f25ba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8425"/>
            <a:ext cx="474345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332657"/>
            <a:ext cx="554461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Интегрированный урок окружающего мира и изобразительного искусства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1824" y="3187700"/>
            <a:ext cx="45743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«Б»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95441"/>
            <a:ext cx="7852091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Учитель: Санникова Надежда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Михайловна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Одинцово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13" y="97155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5" descr="193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2762250"/>
            <a:ext cx="9921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/>
          </p:cNvSpPr>
          <p:nvPr/>
        </p:nvSpPr>
        <p:spPr bwMode="auto">
          <a:xfrm>
            <a:off x="381000" y="609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6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«Азбука профессий»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0832"/>
            <a:ext cx="133882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08176" y="1877557"/>
            <a:ext cx="133882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2600832"/>
            <a:ext cx="133882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1877557"/>
            <a:ext cx="133882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17148" y="4797152"/>
            <a:ext cx="133882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34834" y="4797152"/>
            <a:ext cx="133882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клипарты\профессии\воспитаталь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16113"/>
            <a:ext cx="46148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 txBox="1">
            <a:spLocks/>
          </p:cNvSpPr>
          <p:nvPr/>
        </p:nvSpPr>
        <p:spPr bwMode="auto">
          <a:xfrm>
            <a:off x="381000" y="609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6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881438"/>
            <a:ext cx="23145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1890713"/>
            <a:ext cx="18002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115888"/>
            <a:ext cx="193198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740275" y="3906838"/>
            <a:ext cx="1512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Аэропорт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Самолет   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Небо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3225" y="5741988"/>
          <a:ext cx="8362950" cy="830262"/>
        </p:xfrm>
        <a:graphic>
          <a:graphicData uri="http://schemas.openxmlformats.org/drawingml/2006/table">
            <a:tbl>
              <a:tblPr firstRow="1" firstCol="1" bandRow="1"/>
              <a:tblGrid>
                <a:gridCol w="1045233"/>
                <a:gridCol w="1045233"/>
                <a:gridCol w="1045233"/>
                <a:gridCol w="1045233"/>
                <a:gridCol w="1045233"/>
                <a:gridCol w="1045233"/>
                <a:gridCol w="1045777"/>
                <a:gridCol w="1045777"/>
              </a:tblGrid>
              <a:tr h="830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5925" y="5589588"/>
            <a:ext cx="83835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   Ё   Т   Ч  И  К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79388" y="333375"/>
            <a:ext cx="4560887" cy="4535488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9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898525"/>
            <a:ext cx="339407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2900" y="5445125"/>
          <a:ext cx="8223250" cy="949325"/>
        </p:xfrm>
        <a:graphic>
          <a:graphicData uri="http://schemas.openxmlformats.org/drawingml/2006/table">
            <a:tbl>
              <a:tblPr firstRow="1" firstCol="1" bandRow="1"/>
              <a:tblGrid>
                <a:gridCol w="822014"/>
                <a:gridCol w="822014"/>
                <a:gridCol w="822014"/>
                <a:gridCol w="822014"/>
                <a:gridCol w="822533"/>
                <a:gridCol w="822533"/>
                <a:gridCol w="822533"/>
                <a:gridCol w="822533"/>
                <a:gridCol w="822533"/>
                <a:gridCol w="822533"/>
              </a:tblGrid>
              <a:tr h="949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34" marR="56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34" marR="56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34" marR="56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34" marR="56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34" marR="56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34" marR="56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34" marR="56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34" marR="56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34" marR="56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34" marR="56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938" y="5233988"/>
            <a:ext cx="83851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  А  Р И К М А  Х  Е Р</a:t>
            </a:r>
          </a:p>
        </p:txBody>
      </p:sp>
      <p:sp>
        <p:nvSpPr>
          <p:cNvPr id="15387" name="Прямоугольник 3"/>
          <p:cNvSpPr>
            <a:spLocks noChangeArrowheads="1"/>
          </p:cNvSpPr>
          <p:nvPr/>
        </p:nvSpPr>
        <p:spPr bwMode="auto">
          <a:xfrm>
            <a:off x="5354638" y="2500313"/>
            <a:ext cx="17351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49263" algn="l"/>
              </a:tabLst>
            </a:pPr>
            <a:r>
              <a:rPr lang="ru-RU" altLang="ru-RU" sz="2400">
                <a:latin typeface="Times New Roman" pitchFamily="18" charset="0"/>
                <a:ea typeface="SimSun" pitchFamily="2" charset="-122"/>
              </a:rPr>
              <a:t>      Расчёска </a:t>
            </a:r>
            <a:r>
              <a:rPr lang="ru-RU" altLang="ru-RU">
                <a:latin typeface="Times New Roman" pitchFamily="18" charset="0"/>
                <a:ea typeface="SimSun" pitchFamily="2" charset="-122"/>
              </a:rPr>
              <a:t>               </a:t>
            </a:r>
            <a:r>
              <a:rPr lang="ru-RU" altLang="ru-RU" sz="2400">
                <a:latin typeface="Times New Roman" pitchFamily="18" charset="0"/>
                <a:ea typeface="SimSun" pitchFamily="2" charset="-122"/>
              </a:rPr>
              <a:t>Зеркало               Ножницы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538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938"/>
            <a:ext cx="2298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87313"/>
            <a:ext cx="1651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2979738"/>
            <a:ext cx="13128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539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450850" algn="l"/>
              </a:tabLst>
            </a:pPr>
            <a:endParaRPr lang="ru-RU" altLang="ru-RU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88925" y="333375"/>
            <a:ext cx="4643438" cy="42386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9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41350"/>
            <a:ext cx="30765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20938"/>
            <a:ext cx="14081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420938"/>
            <a:ext cx="2286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69888"/>
            <a:ext cx="228123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4859338" y="369888"/>
            <a:ext cx="1630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Весы</a:t>
            </a:r>
          </a:p>
          <a:p>
            <a:r>
              <a:rPr lang="ru-RU" altLang="ru-RU" sz="2400">
                <a:latin typeface="Times New Roman" pitchFamily="18" charset="0"/>
              </a:rPr>
              <a:t>Деньги</a:t>
            </a:r>
          </a:p>
          <a:p>
            <a:r>
              <a:rPr lang="ru-RU" altLang="ru-RU" sz="2400">
                <a:latin typeface="Times New Roman" pitchFamily="18" charset="0"/>
              </a:rPr>
              <a:t>Касса</a:t>
            </a:r>
            <a:endParaRPr lang="ru-RU" altLang="ru-RU" sz="240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93688" y="-33338"/>
            <a:ext cx="4560887" cy="4537076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9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6082" name="Picture 2" descr="курсы кассир-операционист - Образование в Гомеле на Sla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0063"/>
            <a:ext cx="36861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8313" y="5445125"/>
          <a:ext cx="8289925" cy="992188"/>
        </p:xfrm>
        <a:graphic>
          <a:graphicData uri="http://schemas.openxmlformats.org/drawingml/2006/table">
            <a:tbl>
              <a:tblPr firstRow="1" firstCol="1" bandRow="1"/>
              <a:tblGrid>
                <a:gridCol w="828671"/>
                <a:gridCol w="828671"/>
                <a:gridCol w="828671"/>
                <a:gridCol w="828671"/>
                <a:gridCol w="829207"/>
                <a:gridCol w="829207"/>
                <a:gridCol w="829207"/>
                <a:gridCol w="829207"/>
                <a:gridCol w="829207"/>
                <a:gridCol w="829207"/>
              </a:tblGrid>
              <a:tr h="992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2" marR="57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2" marR="57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2" marR="57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2" marR="57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2" marR="57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2" marR="57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2" marR="57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2" marR="57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2" marR="57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2" marR="57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0688" y="5445125"/>
            <a:ext cx="83835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  Р О  Д А  В  Е 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корова картинки для детей Фотоколлек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18573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 descr="МОЛОКО ПРОСТОКВАШИНО 4% 0,93 л. ТОПЛЕНОЕ бу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382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349500"/>
            <a:ext cx="20955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5292725" y="2205038"/>
            <a:ext cx="1852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Коровы                                               Молоко</a:t>
            </a:r>
          </a:p>
          <a:p>
            <a:r>
              <a:rPr lang="ru-RU" altLang="ru-RU" sz="2400"/>
              <a:t>Ферма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5084763"/>
          <a:ext cx="8301038" cy="1177925"/>
        </p:xfrm>
        <a:graphic>
          <a:graphicData uri="http://schemas.openxmlformats.org/drawingml/2006/table">
            <a:tbl>
              <a:tblPr firstRow="1" firstCol="1" bandRow="1"/>
              <a:tblGrid>
                <a:gridCol w="1037491"/>
                <a:gridCol w="1037491"/>
                <a:gridCol w="1037491"/>
                <a:gridCol w="1037491"/>
                <a:gridCol w="1037491"/>
                <a:gridCol w="1037491"/>
                <a:gridCol w="1038047"/>
                <a:gridCol w="1038047"/>
              </a:tblGrid>
              <a:tr h="1177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0688" y="5157788"/>
            <a:ext cx="8383587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  О   Я   Р   К  А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93688" y="-33338"/>
            <a:ext cx="4560887" cy="4537076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9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406400"/>
            <a:ext cx="3595688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28588"/>
            <a:ext cx="1828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 descr="Автобазар Украины - Продам 2013 Трактор МТЗ-82 , цена 167000грн. - , Киевская обла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490788"/>
            <a:ext cx="22415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5364163" y="333375"/>
            <a:ext cx="1565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Поле     Плуг                                                                                            Трактор                                                                                                                                 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8925" y="333375"/>
            <a:ext cx="4643438" cy="42386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9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8925" y="5157788"/>
          <a:ext cx="8386763" cy="1025525"/>
        </p:xfrm>
        <a:graphic>
          <a:graphicData uri="http://schemas.openxmlformats.org/drawingml/2006/table">
            <a:tbl>
              <a:tblPr firstRow="1" firstCol="1" bandRow="1"/>
              <a:tblGrid>
                <a:gridCol w="838354"/>
                <a:gridCol w="838354"/>
                <a:gridCol w="838354"/>
                <a:gridCol w="838354"/>
                <a:gridCol w="838891"/>
                <a:gridCol w="838891"/>
                <a:gridCol w="838891"/>
                <a:gridCol w="838891"/>
                <a:gridCol w="838891"/>
                <a:gridCol w="838891"/>
              </a:tblGrid>
              <a:tr h="1025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1938" y="5233988"/>
            <a:ext cx="83851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  Р  А К Т  О  Р  И С  Т</a:t>
            </a:r>
          </a:p>
        </p:txBody>
      </p:sp>
      <p:pic>
        <p:nvPicPr>
          <p:cNvPr id="48130" name="Picture 2" descr="тракторист - Вакансии в Пскове - свежие объявления работодателей на Av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81013"/>
            <a:ext cx="424815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96838"/>
            <a:ext cx="2971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492375"/>
            <a:ext cx="1730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024438" y="2924175"/>
            <a:ext cx="19986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Провода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Столбы                                                                                       Выключатель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8925" y="333375"/>
            <a:ext cx="4643438" cy="42386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9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3250" y="5373688"/>
          <a:ext cx="8291513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920807"/>
                <a:gridCol w="921338"/>
                <a:gridCol w="921338"/>
                <a:gridCol w="921338"/>
                <a:gridCol w="921338"/>
                <a:gridCol w="921338"/>
                <a:gridCol w="921338"/>
                <a:gridCol w="921338"/>
                <a:gridCol w="921338"/>
              </a:tblGrid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92" marR="5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92" marR="5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92" marR="5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92" marR="5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92" marR="5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92" marR="5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92" marR="5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92" marR="5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92" marR="5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3725" y="5445125"/>
            <a:ext cx="83851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  Л  Е  К  Т  Р  И  К</a:t>
            </a:r>
          </a:p>
        </p:txBody>
      </p:sp>
      <p:pic>
        <p:nvPicPr>
          <p:cNvPr id="49154" name="Picture 2" descr="Домашний Мастер в Коломне: установка бытовой техники, электромонтажные, сантехнические (слесарные), столярные (плотницкие) раб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657225"/>
            <a:ext cx="36718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Никольск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514350"/>
            <a:ext cx="18684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4" descr="Приглашаем вас в библиотеку - Картинка 3677/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2443163"/>
            <a:ext cx="20796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8" descr="Детский сад. . Страница 16058 - Для воспитателей детских садов - Маам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25425"/>
            <a:ext cx="122555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1762125" algn="l"/>
              </a:tabLst>
            </a:pPr>
            <a:r>
              <a:rPr lang="ru-RU" altLang="ru-RU" sz="1100">
                <a:latin typeface="Times New Roman" pitchFamily="18" charset="0"/>
                <a:ea typeface="Calibri" pitchFamily="34" charset="0"/>
              </a:rPr>
              <a:t>	</a:t>
            </a:r>
            <a:endParaRPr lang="ru-RU" altLang="ru-RU" sz="800">
              <a:ea typeface="Calibri" pitchFamily="34" charset="0"/>
            </a:endParaRPr>
          </a:p>
          <a:p>
            <a:pPr eaLnBrk="0" hangingPunct="0">
              <a:tabLst>
                <a:tab pos="1762125" algn="l"/>
              </a:tabLst>
            </a:pPr>
            <a:endParaRPr lang="ru-RU" altLang="ru-RU">
              <a:ea typeface="Calibri" pitchFamily="34" charset="0"/>
            </a:endParaRPr>
          </a:p>
        </p:txBody>
      </p:sp>
      <p:sp>
        <p:nvSpPr>
          <p:cNvPr id="20487" name="Прямоугольник 3"/>
          <p:cNvSpPr>
            <a:spLocks noChangeArrowheads="1"/>
          </p:cNvSpPr>
          <p:nvPr/>
        </p:nvSpPr>
        <p:spPr bwMode="auto">
          <a:xfrm>
            <a:off x="4868863" y="2797175"/>
            <a:ext cx="2141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Книги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Полки                                                                                       Выставка книг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5445125"/>
          <a:ext cx="8624888" cy="1042988"/>
        </p:xfrm>
        <a:graphic>
          <a:graphicData uri="http://schemas.openxmlformats.org/drawingml/2006/table">
            <a:tbl>
              <a:tblPr firstRow="1" firstCol="1" bandRow="1"/>
              <a:tblGrid>
                <a:gridCol w="718651"/>
                <a:gridCol w="718651"/>
                <a:gridCol w="718651"/>
                <a:gridCol w="718651"/>
                <a:gridCol w="718651"/>
                <a:gridCol w="718651"/>
                <a:gridCol w="718651"/>
                <a:gridCol w="718651"/>
                <a:gridCol w="718651"/>
                <a:gridCol w="718651"/>
                <a:gridCol w="719191"/>
                <a:gridCol w="719191"/>
              </a:tblGrid>
              <a:tr h="104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46" marR="55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0825" y="5516563"/>
            <a:ext cx="88249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 И БЛ И О Т Е К А Р Ь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25425" y="333375"/>
            <a:ext cx="4643438" cy="42386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9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0183" name="Picture 7" descr="СЭНТЭ Го-клуб: Москва, Жуковский, KG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7200"/>
            <a:ext cx="33305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Сдам 1-ком.квартиру в Одинцово на длительный срок - Аренда кварт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648075"/>
            <a:ext cx="47625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788" y="1844675"/>
            <a:ext cx="5608637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8163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77813" y="2271713"/>
            <a:ext cx="34559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18075" y="1125538"/>
            <a:ext cx="3470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Смоленск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076825" y="5743575"/>
            <a:ext cx="31670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Одинцово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828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" descr="нива вместо тракто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989138"/>
            <a:ext cx="168433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716338"/>
            <a:ext cx="2514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5741988" y="2178050"/>
            <a:ext cx="142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</a:t>
            </a:r>
            <a:r>
              <a:rPr lang="ru-RU" altLang="ru-RU" sz="2400"/>
              <a:t>Поле                                            Комбайн                                                         Зерно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5373688"/>
          <a:ext cx="8147050" cy="1084262"/>
        </p:xfrm>
        <a:graphic>
          <a:graphicData uri="http://schemas.openxmlformats.org/drawingml/2006/table">
            <a:tbl>
              <a:tblPr firstRow="1" firstCol="1" bandRow="1"/>
              <a:tblGrid>
                <a:gridCol w="814398"/>
                <a:gridCol w="814398"/>
                <a:gridCol w="814398"/>
                <a:gridCol w="814398"/>
                <a:gridCol w="814910"/>
                <a:gridCol w="814910"/>
                <a:gridCol w="814910"/>
                <a:gridCol w="814910"/>
                <a:gridCol w="814910"/>
                <a:gridCol w="814910"/>
              </a:tblGrid>
              <a:tr h="1084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842" marR="5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842" marR="5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842" marR="5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842" marR="5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842" marR="5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842" marR="5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842" marR="5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842" marR="5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842" marR="5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842" marR="5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288" y="5373688"/>
            <a:ext cx="8137525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 М Б  А Й Н  Ё  Р 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25425" y="333375"/>
            <a:ext cx="4922838" cy="4535488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9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" name="Picture 10" descr="н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333375"/>
            <a:ext cx="3671888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мальч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65213"/>
            <a:ext cx="49149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58800" y="42863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4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«Моя будущая профессия»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Тео\КлапАРТ\dosk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45751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573088" y="3333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6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</a:p>
        </p:txBody>
      </p:sp>
      <p:pic>
        <p:nvPicPr>
          <p:cNvPr id="23556" name="Picture 4" descr="D:\клипарты\школа\55792d2921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83063"/>
            <a:ext cx="1536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72379">
            <a:off x="808412" y="3015667"/>
            <a:ext cx="288370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Творческих успехов!</a:t>
            </a:r>
          </a:p>
        </p:txBody>
      </p:sp>
      <p:pic>
        <p:nvPicPr>
          <p:cNvPr id="7" name="2golden_light_orchestra_-_Story_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49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" descr="C:\Users\user\Desktop\ззз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201738"/>
            <a:ext cx="1057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C:\Users\user\Desktop\ззз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20850"/>
            <a:ext cx="1057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 descr="C:\Users\user\Desktop\ззз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3511550"/>
            <a:ext cx="1057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 descr="MCj04348810000[1]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3341688"/>
            <a:ext cx="34575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 txBox="1">
            <a:spLocks/>
          </p:cNvSpPr>
          <p:nvPr/>
        </p:nvSpPr>
        <p:spPr bwMode="auto">
          <a:xfrm>
            <a:off x="573088" y="3333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6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 работ</a:t>
            </a:r>
          </a:p>
        </p:txBody>
      </p:sp>
      <p:pic>
        <p:nvPicPr>
          <p:cNvPr id="2457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1282700"/>
            <a:ext cx="982821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107950" y="5373688"/>
            <a:ext cx="9036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4000" b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</a:rPr>
              <a:t>Учёба и приобретение прочных знаний – ваш главный труд</a:t>
            </a:r>
            <a:endParaRPr lang="ru-RU" altLang="ru-RU" sz="4000" b="1" u="sng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3" name="Picture 4" descr="C:\Users\user\Desktop\откр.урок-фото\IMG_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1375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D:\мои рисунки\фон\ШКОЛА\b9c6e558b9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611313"/>
            <a:ext cx="74882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D:\мои рисунки\подкова\ghuf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929188"/>
            <a:ext cx="10128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547813" y="2128838"/>
            <a:ext cx="51403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«Если вы удачно выберете труд и вложите в него душу,</a:t>
            </a:r>
          </a:p>
          <a:p>
            <a:pPr algn="ctr"/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то счастье само вас отыщет».</a:t>
            </a:r>
          </a:p>
        </p:txBody>
      </p:sp>
      <p:pic>
        <p:nvPicPr>
          <p:cNvPr id="7" name="Picture 2" descr="http://detsad-kitty.ru/uploads/posts/2009-05/1243787396_img1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886" y="18759"/>
            <a:ext cx="2379114" cy="325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0_59bb7_7eaa6a31_X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429000"/>
            <a:ext cx="3124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571500" y="857250"/>
            <a:ext cx="8077200" cy="2362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i="1" dirty="0">
                <a:solidFill>
                  <a:srgbClr val="FF0000"/>
                </a:solidFill>
              </a:rPr>
              <a:t>Молодцы!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71900"/>
            <a:ext cx="264636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Центр, alexander_ermoshin - Одинцово, Одинцовский район, Одинцовский гуманитарный Уни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55588"/>
            <a:ext cx="8882063" cy="63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381000" y="609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6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3400" y="24209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«Современный город. Профессии </a:t>
            </a:r>
          </a:p>
          <a:p>
            <a:pPr algn="ctr" eaLnBrk="0" hangingPunct="0"/>
            <a:r>
              <a:rPr lang="ru-RU" altLang="ru-RU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современном городе»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временный город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539750" y="17462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учебником</a:t>
            </a:r>
          </a:p>
        </p:txBody>
      </p:sp>
      <p:pic>
        <p:nvPicPr>
          <p:cNvPr id="7171" name="Picture 5" descr="Ивченкова 3 класс Окружающий мир Рабочая тетрадь Часть 2. (АСТ) (Планета знаний) - Книжный интернет магазин учебников Умник и 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3411537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Заголовок 1"/>
          <p:cNvSpPr txBox="1">
            <a:spLocks/>
          </p:cNvSpPr>
          <p:nvPr/>
        </p:nvSpPr>
        <p:spPr bwMode="auto">
          <a:xfrm>
            <a:off x="4932363" y="5083175"/>
            <a:ext cx="29098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с.88-89</a:t>
            </a:r>
          </a:p>
        </p:txBody>
      </p:sp>
      <p:pic>
        <p:nvPicPr>
          <p:cNvPr id="7173" name="Picture 4" descr="C:\Users\user\Downloads\question_mark(4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5716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user\Desktop\Город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250" y="161925"/>
            <a:ext cx="10868025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user\Desktop\Город\7 (больница, аптека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1188" y="179388"/>
            <a:ext cx="10863263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user\Desktop\Город\6 (магазины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1825" y="179388"/>
            <a:ext cx="108902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user\Desktop\Город\5 (школа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1825" y="203200"/>
            <a:ext cx="108839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user\Desktop\Город\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0075" y="204788"/>
            <a:ext cx="1085215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user\Desktop\Город\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0075" y="179388"/>
            <a:ext cx="1086485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user\Desktop\Город\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1188" y="203200"/>
            <a:ext cx="10798176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user\Desktop\Город\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1825" y="203200"/>
            <a:ext cx="108839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 descr="http://www.o-urok.ru/pq_userfiles/preview/74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050" y="4724400"/>
            <a:ext cx="19970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088" y="4216400"/>
            <a:ext cx="146685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Helen\Desktop\схемы\профессии\2011-10-16_19575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2309813"/>
            <a:ext cx="225583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клипарты\профессии\музыкант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119563"/>
            <a:ext cx="24717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врач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252" y="27112"/>
            <a:ext cx="1352550" cy="197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CA7Z72AC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05919" y="2712272"/>
            <a:ext cx="1312589" cy="1679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C:\Users\Helen\Desktop\схемы\профессии\2011-10-16_195557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4376738"/>
            <a:ext cx="19843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клипарты\профессии\журналист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763" y="1398588"/>
            <a:ext cx="10890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IN01085_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263" y="2144713"/>
            <a:ext cx="18637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Grp="1"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825500"/>
            <a:ext cx="18732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27c5437272f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78608" y="29960"/>
            <a:ext cx="1752601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1" descr="http://animashky.ru/flist/obludi/24/30.gif"/>
          <p:cNvPicPr>
            <a:picLocks noChangeAspect="1" noChangeArrowheads="1" noCrop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708025"/>
            <a:ext cx="14398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657600" y="990600"/>
            <a:ext cx="548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algn="ctr" eaLnBrk="0" hangingPunct="0">
              <a:spcBef>
                <a:spcPct val="20000"/>
              </a:spcBef>
            </a:pPr>
            <a:r>
              <a:rPr lang="ru-RU" altLang="ru-RU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«Профессия – </a:t>
            </a:r>
          </a:p>
          <a:p>
            <a:pPr marL="342900" algn="ctr" eaLnBrk="0" hangingPunct="0">
              <a:spcBef>
                <a:spcPct val="20000"/>
              </a:spcBef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это основное занятие человека, его трудовая </a:t>
            </a:r>
          </a:p>
          <a:p>
            <a:pPr marL="342900" algn="ctr" eaLnBrk="0" hangingPunct="0">
              <a:spcBef>
                <a:spcPct val="20000"/>
              </a:spcBef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дея­тельность».</a:t>
            </a:r>
            <a:endParaRPr lang="ru-RU" altLang="ru-RU">
              <a:solidFill>
                <a:srgbClr val="000000"/>
              </a:solidFill>
              <a:ea typeface="Times New Roman" pitchFamily="18" charset="0"/>
            </a:endParaRPr>
          </a:p>
        </p:txBody>
      </p:sp>
      <p:pic>
        <p:nvPicPr>
          <p:cNvPr id="30722" name="Picture 2" descr="Скачать Словарь русского языка С. И. Ожег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23542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217</Words>
  <Application>Microsoft Office PowerPoint</Application>
  <PresentationFormat>Экран (4:3)</PresentationFormat>
  <Paragraphs>143</Paragraphs>
  <Slides>26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SimSun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Admin</cp:lastModifiedBy>
  <cp:revision>54</cp:revision>
  <dcterms:created xsi:type="dcterms:W3CDTF">2012-02-16T03:04:43Z</dcterms:created>
  <dcterms:modified xsi:type="dcterms:W3CDTF">2015-11-23T18:00:36Z</dcterms:modified>
</cp:coreProperties>
</file>