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360040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– талантливые дети! Когда-нибудь вы сами приятно поразитесь, какие вы умные, как много и хорошо умеете, если постоянно будете работать над собой, ставить новые цели и стремиться к их достижению».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221087"/>
            <a:ext cx="7772400" cy="590223"/>
          </a:xfrm>
        </p:spPr>
        <p:txBody>
          <a:bodyPr/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философ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Ж. Ж.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Руссо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696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masha_s_rebenkom1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8532"/>
            <a:ext cx="1511300" cy="1332275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driver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242" y="369612"/>
            <a:ext cx="1512887" cy="1331195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efd83f392e47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62" y="3717032"/>
            <a:ext cx="1246982" cy="2664296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10b3b31da765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343" y="3717031"/>
            <a:ext cx="1173163" cy="2664297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8caa61989f48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22821"/>
            <a:ext cx="1073944" cy="2658507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 descr="614_itfaiye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937" y="418001"/>
            <a:ext cx="1511300" cy="1282806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picture_139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480" y="2154750"/>
            <a:ext cx="1512888" cy="1225550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3" descr="a2d2e076e1a8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220" y="423227"/>
            <a:ext cx="1582737" cy="1277580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af0f1a20105c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955604"/>
            <a:ext cx="1224136" cy="1434734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6" descr="08_01_00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013" y="2164788"/>
            <a:ext cx="1073944" cy="1120164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7" descr="d0e5df9275a0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355" y="3741008"/>
            <a:ext cx="1179513" cy="2520280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4" descr="fot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04" y="2164788"/>
            <a:ext cx="1495131" cy="1225550"/>
          </a:xfrm>
          <a:prstGeom prst="rect">
            <a:avLst/>
          </a:prstGeom>
          <a:noFill/>
          <a:ln w="38100" cmpd="dbl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94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39752" y="2449557"/>
            <a:ext cx="4536504" cy="220262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27399" y="548680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9569" y="1698235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ОКУЛИСТ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6322" y="4833156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ХИРУРГ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4833156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ДАНТИСТ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1628800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ПЕДИАТР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48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39752" y="2449557"/>
            <a:ext cx="4536504" cy="220262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27399" y="548680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КАМЕНЩИК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9569" y="1698235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6322" y="4833156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МАЛЯР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4833156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КРАНОВЩИК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1628800"/>
            <a:ext cx="3024336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48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57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«Вы – талантливые дети! Когда-нибудь вы сами приятно поразитесь, какие вы умные, как много и хорошо умеете, если постоянно будете работать над собой, ставить новые цели и стремиться к их достижению».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Мамин_бук</dc:creator>
  <cp:lastModifiedBy>user</cp:lastModifiedBy>
  <cp:revision>6</cp:revision>
  <dcterms:created xsi:type="dcterms:W3CDTF">2015-03-29T15:55:01Z</dcterms:created>
  <dcterms:modified xsi:type="dcterms:W3CDTF">2015-04-01T06:32:54Z</dcterms:modified>
</cp:coreProperties>
</file>