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9"/>
  </p:notesMasterIdLst>
  <p:sldIdLst>
    <p:sldId id="499" r:id="rId2"/>
    <p:sldId id="494" r:id="rId3"/>
    <p:sldId id="429" r:id="rId4"/>
    <p:sldId id="398" r:id="rId5"/>
    <p:sldId id="446" r:id="rId6"/>
    <p:sldId id="493" r:id="rId7"/>
    <p:sldId id="495" r:id="rId8"/>
    <p:sldId id="430" r:id="rId9"/>
    <p:sldId id="409" r:id="rId10"/>
    <p:sldId id="449" r:id="rId11"/>
    <p:sldId id="450" r:id="rId12"/>
    <p:sldId id="451" r:id="rId13"/>
    <p:sldId id="410" r:id="rId14"/>
    <p:sldId id="411" r:id="rId15"/>
    <p:sldId id="452" r:id="rId16"/>
    <p:sldId id="412" r:id="rId17"/>
    <p:sldId id="432" r:id="rId18"/>
    <p:sldId id="413" r:id="rId19"/>
    <p:sldId id="257" r:id="rId20"/>
    <p:sldId id="453" r:id="rId21"/>
    <p:sldId id="454" r:id="rId22"/>
    <p:sldId id="456" r:id="rId23"/>
    <p:sldId id="458" r:id="rId24"/>
    <p:sldId id="414" r:id="rId25"/>
    <p:sldId id="416" r:id="rId26"/>
    <p:sldId id="418" r:id="rId27"/>
    <p:sldId id="459" r:id="rId28"/>
    <p:sldId id="420" r:id="rId29"/>
    <p:sldId id="498" r:id="rId30"/>
    <p:sldId id="460" r:id="rId31"/>
    <p:sldId id="464" r:id="rId32"/>
    <p:sldId id="465" r:id="rId33"/>
    <p:sldId id="466" r:id="rId34"/>
    <p:sldId id="467" r:id="rId35"/>
    <p:sldId id="422" r:id="rId36"/>
    <p:sldId id="423" r:id="rId37"/>
    <p:sldId id="424" r:id="rId38"/>
    <p:sldId id="433" r:id="rId39"/>
    <p:sldId id="425" r:id="rId40"/>
    <p:sldId id="345" r:id="rId41"/>
    <p:sldId id="468" r:id="rId42"/>
    <p:sldId id="496" r:id="rId43"/>
    <p:sldId id="472" r:id="rId44"/>
    <p:sldId id="473" r:id="rId45"/>
    <p:sldId id="476" r:id="rId46"/>
    <p:sldId id="477" r:id="rId47"/>
    <p:sldId id="478" r:id="rId48"/>
    <p:sldId id="480" r:id="rId49"/>
    <p:sldId id="485" r:id="rId50"/>
    <p:sldId id="484" r:id="rId51"/>
    <p:sldId id="486" r:id="rId52"/>
    <p:sldId id="497" r:id="rId53"/>
    <p:sldId id="482" r:id="rId54"/>
    <p:sldId id="487" r:id="rId55"/>
    <p:sldId id="489" r:id="rId56"/>
    <p:sldId id="490" r:id="rId57"/>
    <p:sldId id="382" r:id="rId5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6600"/>
    <a:srgbClr val="FFFF00"/>
    <a:srgbClr val="99FF66"/>
    <a:srgbClr val="CCFF99"/>
    <a:srgbClr val="FFFF99"/>
    <a:srgbClr val="00FF00"/>
    <a:srgbClr val="006699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6327" autoAdjust="0"/>
    <p:restoredTop sz="94786" autoAdjust="0"/>
  </p:normalViewPr>
  <p:slideViewPr>
    <p:cSldViewPr>
      <p:cViewPr>
        <p:scale>
          <a:sx n="80" d="100"/>
          <a:sy n="80" d="100"/>
        </p:scale>
        <p:origin x="-1378" y="-26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5C66C0C-338B-4C54-8604-BF9B97F98A6D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0E89551-12BA-4310-B9D6-84B57C56ACE0}">
      <dgm:prSet phldrT="[Текст]" custT="1"/>
      <dgm:spPr/>
      <dgm:t>
        <a:bodyPr/>
        <a:lstStyle/>
        <a:p>
          <a:r>
            <a:rPr lang="ru-RU" sz="1600" b="1" dirty="0" err="1" smtClean="0">
              <a:solidFill>
                <a:srgbClr val="FFFF00"/>
              </a:solidFill>
            </a:rPr>
            <a:t>Планиро</a:t>
          </a:r>
          <a:r>
            <a:rPr lang="ru-RU" sz="1600" b="1" dirty="0" smtClean="0">
              <a:solidFill>
                <a:srgbClr val="FFFF00"/>
              </a:solidFill>
            </a:rPr>
            <a:t> </a:t>
          </a:r>
          <a:r>
            <a:rPr lang="ru-RU" sz="1600" b="1" dirty="0" err="1" smtClean="0">
              <a:solidFill>
                <a:srgbClr val="FFFF00"/>
              </a:solidFill>
            </a:rPr>
            <a:t>вание</a:t>
          </a:r>
          <a:endParaRPr lang="ru-RU" sz="1600" b="1" dirty="0">
            <a:solidFill>
              <a:srgbClr val="FFFF00"/>
            </a:solidFill>
          </a:endParaRPr>
        </a:p>
      </dgm:t>
    </dgm:pt>
    <dgm:pt modelId="{95778A32-7610-495B-AF4F-6DD2D957FB2A}" type="parTrans" cxnId="{374BBD7C-70E4-4523-8797-1923F1C8ACCC}">
      <dgm:prSet/>
      <dgm:spPr/>
      <dgm:t>
        <a:bodyPr/>
        <a:lstStyle/>
        <a:p>
          <a:endParaRPr lang="ru-RU"/>
        </a:p>
      </dgm:t>
    </dgm:pt>
    <dgm:pt modelId="{B08A0833-180F-4DEB-AABE-45862CC908A3}" type="sibTrans" cxnId="{374BBD7C-70E4-4523-8797-1923F1C8ACCC}">
      <dgm:prSet/>
      <dgm:spPr/>
      <dgm:t>
        <a:bodyPr/>
        <a:lstStyle/>
        <a:p>
          <a:endParaRPr lang="ru-RU"/>
        </a:p>
      </dgm:t>
    </dgm:pt>
    <dgm:pt modelId="{8E9A9DF4-DC13-4EC3-AA88-EB7378EDA906}">
      <dgm:prSet phldrT="[Текст]" custT="1"/>
      <dgm:spPr/>
      <dgm:t>
        <a:bodyPr/>
        <a:lstStyle/>
        <a:p>
          <a:r>
            <a:rPr lang="ru-RU" sz="1400" b="1" dirty="0" smtClean="0">
              <a:solidFill>
                <a:srgbClr val="FFFF00"/>
              </a:solidFill>
            </a:rPr>
            <a:t>Выполнение</a:t>
          </a:r>
          <a:endParaRPr lang="ru-RU" sz="1400" b="1" dirty="0">
            <a:solidFill>
              <a:srgbClr val="FFFF00"/>
            </a:solidFill>
          </a:endParaRPr>
        </a:p>
      </dgm:t>
    </dgm:pt>
    <dgm:pt modelId="{C5A9940D-1597-45ED-A3FE-6CDAA1128909}" type="parTrans" cxnId="{CAF8FDA6-182E-4101-9655-9B8F9A2C2CC8}">
      <dgm:prSet/>
      <dgm:spPr/>
      <dgm:t>
        <a:bodyPr/>
        <a:lstStyle/>
        <a:p>
          <a:endParaRPr lang="ru-RU"/>
        </a:p>
      </dgm:t>
    </dgm:pt>
    <dgm:pt modelId="{762E2EC6-1F5F-4FC3-9BCF-927961C395DA}" type="sibTrans" cxnId="{CAF8FDA6-182E-4101-9655-9B8F9A2C2CC8}">
      <dgm:prSet/>
      <dgm:spPr/>
      <dgm:t>
        <a:bodyPr/>
        <a:lstStyle/>
        <a:p>
          <a:endParaRPr lang="ru-RU"/>
        </a:p>
      </dgm:t>
    </dgm:pt>
    <dgm:pt modelId="{E7A5E392-6877-4A4A-8EDB-F2FEFBF9984B}">
      <dgm:prSet phldrT="[Текст]"/>
      <dgm:spPr/>
      <dgm:t>
        <a:bodyPr/>
        <a:lstStyle/>
        <a:p>
          <a:r>
            <a:rPr lang="ru-RU" b="1" dirty="0" smtClean="0">
              <a:solidFill>
                <a:srgbClr val="FFFF00"/>
              </a:solidFill>
            </a:rPr>
            <a:t>Проверка</a:t>
          </a:r>
          <a:endParaRPr lang="ru-RU" b="1" dirty="0">
            <a:solidFill>
              <a:srgbClr val="FFFF00"/>
            </a:solidFill>
          </a:endParaRPr>
        </a:p>
      </dgm:t>
    </dgm:pt>
    <dgm:pt modelId="{21682258-F68A-47CF-BD1A-3E2B73BF3AD4}" type="parTrans" cxnId="{DE3B0504-D691-4B70-9B77-A2480D4239B9}">
      <dgm:prSet/>
      <dgm:spPr/>
      <dgm:t>
        <a:bodyPr/>
        <a:lstStyle/>
        <a:p>
          <a:endParaRPr lang="ru-RU"/>
        </a:p>
      </dgm:t>
    </dgm:pt>
    <dgm:pt modelId="{24236FDB-B851-4282-8EDB-33250A7FD718}" type="sibTrans" cxnId="{DE3B0504-D691-4B70-9B77-A2480D4239B9}">
      <dgm:prSet/>
      <dgm:spPr/>
      <dgm:t>
        <a:bodyPr/>
        <a:lstStyle/>
        <a:p>
          <a:endParaRPr lang="ru-RU"/>
        </a:p>
      </dgm:t>
    </dgm:pt>
    <dgm:pt modelId="{81C34E94-F1E3-4F73-9F73-9C1A4897659A}">
      <dgm:prSet phldrT="[Текст]"/>
      <dgm:spPr/>
      <dgm:t>
        <a:bodyPr/>
        <a:lstStyle/>
        <a:p>
          <a:r>
            <a:rPr lang="ru-RU" b="1" dirty="0" smtClean="0">
              <a:solidFill>
                <a:srgbClr val="FFFF00"/>
              </a:solidFill>
            </a:rPr>
            <a:t>Действие по улучшению</a:t>
          </a:r>
          <a:endParaRPr lang="ru-RU" b="1" dirty="0">
            <a:solidFill>
              <a:srgbClr val="FFFF00"/>
            </a:solidFill>
          </a:endParaRPr>
        </a:p>
      </dgm:t>
    </dgm:pt>
    <dgm:pt modelId="{75ABDF88-743A-4244-90AF-9B653732C391}" type="parTrans" cxnId="{6C4A2BDF-3239-4887-96DD-9F7312C73052}">
      <dgm:prSet/>
      <dgm:spPr/>
      <dgm:t>
        <a:bodyPr/>
        <a:lstStyle/>
        <a:p>
          <a:endParaRPr lang="ru-RU"/>
        </a:p>
      </dgm:t>
    </dgm:pt>
    <dgm:pt modelId="{C5D70412-7177-4F8F-9576-16C98EFCA33C}" type="sibTrans" cxnId="{6C4A2BDF-3239-4887-96DD-9F7312C73052}">
      <dgm:prSet/>
      <dgm:spPr/>
      <dgm:t>
        <a:bodyPr/>
        <a:lstStyle/>
        <a:p>
          <a:endParaRPr lang="ru-RU"/>
        </a:p>
      </dgm:t>
    </dgm:pt>
    <dgm:pt modelId="{ADEFE8CC-8BCA-4675-B354-03A70C1D8122}">
      <dgm:prSet phldrT="[Текст]"/>
      <dgm:spPr>
        <a:solidFill>
          <a:schemeClr val="bg1"/>
        </a:solidFill>
      </dgm:spPr>
      <dgm:t>
        <a:bodyPr/>
        <a:lstStyle/>
        <a:p>
          <a:r>
            <a:rPr lang="ru-RU" dirty="0" smtClean="0"/>
            <a:t>КАЧЕСТВО СИСТЕМЫ</a:t>
          </a:r>
          <a:endParaRPr lang="ru-RU" dirty="0"/>
        </a:p>
      </dgm:t>
    </dgm:pt>
    <dgm:pt modelId="{5AA66FA0-296D-464A-9B7F-2700ACA69646}" type="sibTrans" cxnId="{8D9D9B45-C66C-4898-904F-F3004A0B249C}">
      <dgm:prSet/>
      <dgm:spPr/>
      <dgm:t>
        <a:bodyPr/>
        <a:lstStyle/>
        <a:p>
          <a:endParaRPr lang="ru-RU"/>
        </a:p>
      </dgm:t>
    </dgm:pt>
    <dgm:pt modelId="{1F37AAE4-A6CB-4DE7-8A2B-794DA7CCB24D}" type="parTrans" cxnId="{8D9D9B45-C66C-4898-904F-F3004A0B249C}">
      <dgm:prSet/>
      <dgm:spPr/>
      <dgm:t>
        <a:bodyPr/>
        <a:lstStyle/>
        <a:p>
          <a:endParaRPr lang="ru-RU"/>
        </a:p>
      </dgm:t>
    </dgm:pt>
    <dgm:pt modelId="{CD12F853-E224-417E-A289-CD3F768CB762}" type="pres">
      <dgm:prSet presAssocID="{35C66C0C-338B-4C54-8604-BF9B97F98A6D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6EC814A-A90E-44C2-935F-67198EE1F204}" type="pres">
      <dgm:prSet presAssocID="{ADEFE8CC-8BCA-4675-B354-03A70C1D8122}" presName="centerShape" presStyleLbl="node0" presStyleIdx="0" presStyleCnt="1" custLinFactNeighborX="-209" custLinFactNeighborY="-1522"/>
      <dgm:spPr/>
      <dgm:t>
        <a:bodyPr/>
        <a:lstStyle/>
        <a:p>
          <a:endParaRPr lang="ru-RU"/>
        </a:p>
      </dgm:t>
    </dgm:pt>
    <dgm:pt modelId="{B2D5F4F1-559E-4053-8F32-A094952E9D47}" type="pres">
      <dgm:prSet presAssocID="{10E89551-12BA-4310-B9D6-84B57C56ACE0}" presName="node" presStyleLbl="node1" presStyleIdx="0" presStyleCnt="4" custScaleX="144124" custScaleY="14476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37D72E-CD71-4307-A697-BC6FEE6D4F10}" type="pres">
      <dgm:prSet presAssocID="{10E89551-12BA-4310-B9D6-84B57C56ACE0}" presName="dummy" presStyleCnt="0"/>
      <dgm:spPr/>
    </dgm:pt>
    <dgm:pt modelId="{D4024A5B-11AA-4F64-8DE1-A3AF48003A08}" type="pres">
      <dgm:prSet presAssocID="{B08A0833-180F-4DEB-AABE-45862CC908A3}" presName="sibTrans" presStyleLbl="sibTrans2D1" presStyleIdx="0" presStyleCnt="4"/>
      <dgm:spPr/>
      <dgm:t>
        <a:bodyPr/>
        <a:lstStyle/>
        <a:p>
          <a:endParaRPr lang="ru-RU"/>
        </a:p>
      </dgm:t>
    </dgm:pt>
    <dgm:pt modelId="{793E3F30-1199-4813-B7DE-9E4B910090E7}" type="pres">
      <dgm:prSet presAssocID="{8E9A9DF4-DC13-4EC3-AA88-EB7378EDA906}" presName="node" presStyleLbl="node1" presStyleIdx="1" presStyleCnt="4" custScaleX="155315" custScaleY="1505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409904-7D58-4180-B1D8-A31E8A9E3BDF}" type="pres">
      <dgm:prSet presAssocID="{8E9A9DF4-DC13-4EC3-AA88-EB7378EDA906}" presName="dummy" presStyleCnt="0"/>
      <dgm:spPr/>
    </dgm:pt>
    <dgm:pt modelId="{CB1E7A4F-5249-43F5-98E8-A1D28595C55A}" type="pres">
      <dgm:prSet presAssocID="{762E2EC6-1F5F-4FC3-9BCF-927961C395DA}" presName="sibTrans" presStyleLbl="sibTrans2D1" presStyleIdx="1" presStyleCnt="4"/>
      <dgm:spPr/>
      <dgm:t>
        <a:bodyPr/>
        <a:lstStyle/>
        <a:p>
          <a:endParaRPr lang="ru-RU"/>
        </a:p>
      </dgm:t>
    </dgm:pt>
    <dgm:pt modelId="{E1B3FF80-D778-4AC2-8245-A40E891CD185}" type="pres">
      <dgm:prSet presAssocID="{E7A5E392-6877-4A4A-8EDB-F2FEFBF9984B}" presName="node" presStyleLbl="node1" presStyleIdx="2" presStyleCnt="4" custScaleX="152092" custScaleY="149933" custRadScaleRad="97814" custRadScaleInc="24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1525E7-88D0-4043-83BE-0838D83DB726}" type="pres">
      <dgm:prSet presAssocID="{E7A5E392-6877-4A4A-8EDB-F2FEFBF9984B}" presName="dummy" presStyleCnt="0"/>
      <dgm:spPr/>
    </dgm:pt>
    <dgm:pt modelId="{AA18E74B-7D56-435B-B5B1-990C39C992EF}" type="pres">
      <dgm:prSet presAssocID="{24236FDB-B851-4282-8EDB-33250A7FD718}" presName="sibTrans" presStyleLbl="sibTrans2D1" presStyleIdx="2" presStyleCnt="4"/>
      <dgm:spPr/>
      <dgm:t>
        <a:bodyPr/>
        <a:lstStyle/>
        <a:p>
          <a:endParaRPr lang="ru-RU"/>
        </a:p>
      </dgm:t>
    </dgm:pt>
    <dgm:pt modelId="{A830BF7A-A296-4A1E-B317-6EA93BD4A44E}" type="pres">
      <dgm:prSet presAssocID="{81C34E94-F1E3-4F73-9F73-9C1A4897659A}" presName="node" presStyleLbl="node1" presStyleIdx="3" presStyleCnt="4" custScaleX="149932" custScaleY="1467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2A4F57-49F3-4FA9-8B40-609CED2A708B}" type="pres">
      <dgm:prSet presAssocID="{81C34E94-F1E3-4F73-9F73-9C1A4897659A}" presName="dummy" presStyleCnt="0"/>
      <dgm:spPr/>
    </dgm:pt>
    <dgm:pt modelId="{F34B28A4-6F2D-41B5-B961-029F600FE0EF}" type="pres">
      <dgm:prSet presAssocID="{C5D70412-7177-4F8F-9576-16C98EFCA33C}" presName="sibTrans" presStyleLbl="sibTrans2D1" presStyleIdx="3" presStyleCnt="4"/>
      <dgm:spPr/>
      <dgm:t>
        <a:bodyPr/>
        <a:lstStyle/>
        <a:p>
          <a:endParaRPr lang="ru-RU"/>
        </a:p>
      </dgm:t>
    </dgm:pt>
  </dgm:ptLst>
  <dgm:cxnLst>
    <dgm:cxn modelId="{D93FFE8F-3FED-467E-8003-C9C421708694}" type="presOf" srcId="{762E2EC6-1F5F-4FC3-9BCF-927961C395DA}" destId="{CB1E7A4F-5249-43F5-98E8-A1D28595C55A}" srcOrd="0" destOrd="0" presId="urn:microsoft.com/office/officeart/2005/8/layout/radial6"/>
    <dgm:cxn modelId="{DE3B0504-D691-4B70-9B77-A2480D4239B9}" srcId="{ADEFE8CC-8BCA-4675-B354-03A70C1D8122}" destId="{E7A5E392-6877-4A4A-8EDB-F2FEFBF9984B}" srcOrd="2" destOrd="0" parTransId="{21682258-F68A-47CF-BD1A-3E2B73BF3AD4}" sibTransId="{24236FDB-B851-4282-8EDB-33250A7FD718}"/>
    <dgm:cxn modelId="{7665C854-F378-4F49-91CD-536C448B2F09}" type="presOf" srcId="{10E89551-12BA-4310-B9D6-84B57C56ACE0}" destId="{B2D5F4F1-559E-4053-8F32-A094952E9D47}" srcOrd="0" destOrd="0" presId="urn:microsoft.com/office/officeart/2005/8/layout/radial6"/>
    <dgm:cxn modelId="{D9BB5DFB-57D8-493F-958A-7FA1DA69C869}" type="presOf" srcId="{E7A5E392-6877-4A4A-8EDB-F2FEFBF9984B}" destId="{E1B3FF80-D778-4AC2-8245-A40E891CD185}" srcOrd="0" destOrd="0" presId="urn:microsoft.com/office/officeart/2005/8/layout/radial6"/>
    <dgm:cxn modelId="{CAF8FDA6-182E-4101-9655-9B8F9A2C2CC8}" srcId="{ADEFE8CC-8BCA-4675-B354-03A70C1D8122}" destId="{8E9A9DF4-DC13-4EC3-AA88-EB7378EDA906}" srcOrd="1" destOrd="0" parTransId="{C5A9940D-1597-45ED-A3FE-6CDAA1128909}" sibTransId="{762E2EC6-1F5F-4FC3-9BCF-927961C395DA}"/>
    <dgm:cxn modelId="{E5CC5D6F-1802-4D0A-B312-71CF95CF9D87}" type="presOf" srcId="{24236FDB-B851-4282-8EDB-33250A7FD718}" destId="{AA18E74B-7D56-435B-B5B1-990C39C992EF}" srcOrd="0" destOrd="0" presId="urn:microsoft.com/office/officeart/2005/8/layout/radial6"/>
    <dgm:cxn modelId="{CD9902F4-7256-4ED1-ACE1-232B64E4F1F8}" type="presOf" srcId="{B08A0833-180F-4DEB-AABE-45862CC908A3}" destId="{D4024A5B-11AA-4F64-8DE1-A3AF48003A08}" srcOrd="0" destOrd="0" presId="urn:microsoft.com/office/officeart/2005/8/layout/radial6"/>
    <dgm:cxn modelId="{A61E9F5F-56A1-4E14-BC9D-3B489B061395}" type="presOf" srcId="{81C34E94-F1E3-4F73-9F73-9C1A4897659A}" destId="{A830BF7A-A296-4A1E-B317-6EA93BD4A44E}" srcOrd="0" destOrd="0" presId="urn:microsoft.com/office/officeart/2005/8/layout/radial6"/>
    <dgm:cxn modelId="{8D9D9B45-C66C-4898-904F-F3004A0B249C}" srcId="{35C66C0C-338B-4C54-8604-BF9B97F98A6D}" destId="{ADEFE8CC-8BCA-4675-B354-03A70C1D8122}" srcOrd="0" destOrd="0" parTransId="{1F37AAE4-A6CB-4DE7-8A2B-794DA7CCB24D}" sibTransId="{5AA66FA0-296D-464A-9B7F-2700ACA69646}"/>
    <dgm:cxn modelId="{374BBD7C-70E4-4523-8797-1923F1C8ACCC}" srcId="{ADEFE8CC-8BCA-4675-B354-03A70C1D8122}" destId="{10E89551-12BA-4310-B9D6-84B57C56ACE0}" srcOrd="0" destOrd="0" parTransId="{95778A32-7610-495B-AF4F-6DD2D957FB2A}" sibTransId="{B08A0833-180F-4DEB-AABE-45862CC908A3}"/>
    <dgm:cxn modelId="{8D115A73-C7A0-4EFE-8C64-C91AC84906DC}" type="presOf" srcId="{8E9A9DF4-DC13-4EC3-AA88-EB7378EDA906}" destId="{793E3F30-1199-4813-B7DE-9E4B910090E7}" srcOrd="0" destOrd="0" presId="urn:microsoft.com/office/officeart/2005/8/layout/radial6"/>
    <dgm:cxn modelId="{1AF422F0-61D5-4C0C-97F7-D1149508DBD5}" type="presOf" srcId="{C5D70412-7177-4F8F-9576-16C98EFCA33C}" destId="{F34B28A4-6F2D-41B5-B961-029F600FE0EF}" srcOrd="0" destOrd="0" presId="urn:microsoft.com/office/officeart/2005/8/layout/radial6"/>
    <dgm:cxn modelId="{25C0D2C9-FA9E-42FE-A53A-F852B0C0C9DF}" type="presOf" srcId="{35C66C0C-338B-4C54-8604-BF9B97F98A6D}" destId="{CD12F853-E224-417E-A289-CD3F768CB762}" srcOrd="0" destOrd="0" presId="urn:microsoft.com/office/officeart/2005/8/layout/radial6"/>
    <dgm:cxn modelId="{6C4A2BDF-3239-4887-96DD-9F7312C73052}" srcId="{ADEFE8CC-8BCA-4675-B354-03A70C1D8122}" destId="{81C34E94-F1E3-4F73-9F73-9C1A4897659A}" srcOrd="3" destOrd="0" parTransId="{75ABDF88-743A-4244-90AF-9B653732C391}" sibTransId="{C5D70412-7177-4F8F-9576-16C98EFCA33C}"/>
    <dgm:cxn modelId="{62B0B83C-E081-43E0-833E-39D7B5C1F77E}" type="presOf" srcId="{ADEFE8CC-8BCA-4675-B354-03A70C1D8122}" destId="{96EC814A-A90E-44C2-935F-67198EE1F204}" srcOrd="0" destOrd="0" presId="urn:microsoft.com/office/officeart/2005/8/layout/radial6"/>
    <dgm:cxn modelId="{5D5BA94D-0489-40B0-A271-A3C6E8041066}" type="presParOf" srcId="{CD12F853-E224-417E-A289-CD3F768CB762}" destId="{96EC814A-A90E-44C2-935F-67198EE1F204}" srcOrd="0" destOrd="0" presId="urn:microsoft.com/office/officeart/2005/8/layout/radial6"/>
    <dgm:cxn modelId="{D7EF9E40-13E2-42B5-9B66-614716C25313}" type="presParOf" srcId="{CD12F853-E224-417E-A289-CD3F768CB762}" destId="{B2D5F4F1-559E-4053-8F32-A094952E9D47}" srcOrd="1" destOrd="0" presId="urn:microsoft.com/office/officeart/2005/8/layout/radial6"/>
    <dgm:cxn modelId="{E4640D32-35EB-410F-852C-66CB01029A3E}" type="presParOf" srcId="{CD12F853-E224-417E-A289-CD3F768CB762}" destId="{FB37D72E-CD71-4307-A697-BC6FEE6D4F10}" srcOrd="2" destOrd="0" presId="urn:microsoft.com/office/officeart/2005/8/layout/radial6"/>
    <dgm:cxn modelId="{4B0E04E6-4253-4765-BADC-F765CA54598B}" type="presParOf" srcId="{CD12F853-E224-417E-A289-CD3F768CB762}" destId="{D4024A5B-11AA-4F64-8DE1-A3AF48003A08}" srcOrd="3" destOrd="0" presId="urn:microsoft.com/office/officeart/2005/8/layout/radial6"/>
    <dgm:cxn modelId="{D4A1C18E-AC2E-4E76-9113-31F1ACF8CE2C}" type="presParOf" srcId="{CD12F853-E224-417E-A289-CD3F768CB762}" destId="{793E3F30-1199-4813-B7DE-9E4B910090E7}" srcOrd="4" destOrd="0" presId="urn:microsoft.com/office/officeart/2005/8/layout/radial6"/>
    <dgm:cxn modelId="{9821611D-26D6-4091-96C3-82BF621B6DA2}" type="presParOf" srcId="{CD12F853-E224-417E-A289-CD3F768CB762}" destId="{FD409904-7D58-4180-B1D8-A31E8A9E3BDF}" srcOrd="5" destOrd="0" presId="urn:microsoft.com/office/officeart/2005/8/layout/radial6"/>
    <dgm:cxn modelId="{0C04B18A-B8B8-4355-A8E6-9E8B2A2E8355}" type="presParOf" srcId="{CD12F853-E224-417E-A289-CD3F768CB762}" destId="{CB1E7A4F-5249-43F5-98E8-A1D28595C55A}" srcOrd="6" destOrd="0" presId="urn:microsoft.com/office/officeart/2005/8/layout/radial6"/>
    <dgm:cxn modelId="{F13C80FF-153F-4131-B9AA-B83B542093E4}" type="presParOf" srcId="{CD12F853-E224-417E-A289-CD3F768CB762}" destId="{E1B3FF80-D778-4AC2-8245-A40E891CD185}" srcOrd="7" destOrd="0" presId="urn:microsoft.com/office/officeart/2005/8/layout/radial6"/>
    <dgm:cxn modelId="{1E494EEA-15F5-4244-9BBC-9F5CF5AB2EF2}" type="presParOf" srcId="{CD12F853-E224-417E-A289-CD3F768CB762}" destId="{9C1525E7-88D0-4043-83BE-0838D83DB726}" srcOrd="8" destOrd="0" presId="urn:microsoft.com/office/officeart/2005/8/layout/radial6"/>
    <dgm:cxn modelId="{8D7F9CCB-275F-4901-9C1F-1B986C066D7D}" type="presParOf" srcId="{CD12F853-E224-417E-A289-CD3F768CB762}" destId="{AA18E74B-7D56-435B-B5B1-990C39C992EF}" srcOrd="9" destOrd="0" presId="urn:microsoft.com/office/officeart/2005/8/layout/radial6"/>
    <dgm:cxn modelId="{E9F579B7-5824-442E-81FD-0AEF088D9BC0}" type="presParOf" srcId="{CD12F853-E224-417E-A289-CD3F768CB762}" destId="{A830BF7A-A296-4A1E-B317-6EA93BD4A44E}" srcOrd="10" destOrd="0" presId="urn:microsoft.com/office/officeart/2005/8/layout/radial6"/>
    <dgm:cxn modelId="{FC60F8DE-24D3-48F9-9670-FD0BB4072651}" type="presParOf" srcId="{CD12F853-E224-417E-A289-CD3F768CB762}" destId="{372A4F57-49F3-4FA9-8B40-609CED2A708B}" srcOrd="11" destOrd="0" presId="urn:microsoft.com/office/officeart/2005/8/layout/radial6"/>
    <dgm:cxn modelId="{41EEC0B2-8160-49C2-B286-FFCB636BA221}" type="presParOf" srcId="{CD12F853-E224-417E-A289-CD3F768CB762}" destId="{F34B28A4-6F2D-41B5-B961-029F600FE0EF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8AA1DE9-9E02-46FF-A6A8-86DA9E8128AB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7B02CBB3-77C8-416D-8E1C-FEF734676C15}">
      <dgm:prSet phldrT="[Текст]"/>
      <dgm:spPr>
        <a:solidFill>
          <a:srgbClr val="99FF66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b="1" dirty="0" smtClean="0">
              <a:solidFill>
                <a:srgbClr val="002060"/>
              </a:solidFill>
            </a:rPr>
            <a:t>Компетентность</a:t>
          </a:r>
          <a:endParaRPr lang="ru-RU" b="1" dirty="0">
            <a:solidFill>
              <a:srgbClr val="002060"/>
            </a:solidFill>
          </a:endParaRPr>
        </a:p>
      </dgm:t>
    </dgm:pt>
    <dgm:pt modelId="{D6D00465-5217-46DD-9148-1E184D8D5870}" type="parTrans" cxnId="{BAAB1046-E87A-45BE-9ACA-E515373A00CF}">
      <dgm:prSet/>
      <dgm:spPr/>
      <dgm:t>
        <a:bodyPr/>
        <a:lstStyle/>
        <a:p>
          <a:endParaRPr lang="ru-RU"/>
        </a:p>
      </dgm:t>
    </dgm:pt>
    <dgm:pt modelId="{665B84CA-3C68-4912-B382-5FC99290A341}" type="sibTrans" cxnId="{BAAB1046-E87A-45BE-9ACA-E515373A00CF}">
      <dgm:prSet/>
      <dgm:spPr/>
      <dgm:t>
        <a:bodyPr/>
        <a:lstStyle/>
        <a:p>
          <a:endParaRPr lang="ru-RU"/>
        </a:p>
      </dgm:t>
    </dgm:pt>
    <dgm:pt modelId="{379B4156-3E4E-4843-A077-549AFF8BAAB0}">
      <dgm:prSet phldrT="[Текст]"/>
      <dgm:spPr>
        <a:solidFill>
          <a:schemeClr val="accent1">
            <a:lumMod val="40000"/>
            <a:lumOff val="60000"/>
          </a:schemeClr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b="1" dirty="0" smtClean="0">
              <a:solidFill>
                <a:srgbClr val="002060"/>
              </a:solidFill>
            </a:rPr>
            <a:t>Стандарт2</a:t>
          </a:r>
          <a:endParaRPr lang="ru-RU" b="1" dirty="0">
            <a:solidFill>
              <a:srgbClr val="002060"/>
            </a:solidFill>
          </a:endParaRPr>
        </a:p>
      </dgm:t>
    </dgm:pt>
    <dgm:pt modelId="{CC080F1A-4E1E-4670-9901-0C0792438A6B}" type="parTrans" cxnId="{23F19AE7-8C8A-4DC4-A622-4CD865D8B450}">
      <dgm:prSet/>
      <dgm:spPr/>
      <dgm:t>
        <a:bodyPr/>
        <a:lstStyle/>
        <a:p>
          <a:endParaRPr lang="ru-RU"/>
        </a:p>
      </dgm:t>
    </dgm:pt>
    <dgm:pt modelId="{E1103645-6E72-433D-B534-8364FC8A03FA}" type="sibTrans" cxnId="{23F19AE7-8C8A-4DC4-A622-4CD865D8B450}">
      <dgm:prSet/>
      <dgm:spPr/>
      <dgm:t>
        <a:bodyPr/>
        <a:lstStyle/>
        <a:p>
          <a:endParaRPr lang="ru-RU"/>
        </a:p>
      </dgm:t>
    </dgm:pt>
    <dgm:pt modelId="{70A22B5D-7E8D-45B0-9321-F9DA743161B2}">
      <dgm:prSet phldrT="[Текст]"/>
      <dgm:spPr>
        <a:solidFill>
          <a:srgbClr val="FFFF99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b="1" dirty="0" smtClean="0">
              <a:solidFill>
                <a:srgbClr val="002060"/>
              </a:solidFill>
            </a:rPr>
            <a:t>Маркетинг</a:t>
          </a:r>
          <a:endParaRPr lang="ru-RU" b="1" dirty="0">
            <a:solidFill>
              <a:srgbClr val="002060"/>
            </a:solidFill>
          </a:endParaRPr>
        </a:p>
      </dgm:t>
    </dgm:pt>
    <dgm:pt modelId="{5FDFBB91-37FD-4911-ABBE-D15E4844D4D1}" type="parTrans" cxnId="{D2692F03-6234-4007-9772-C6F04F02B33F}">
      <dgm:prSet/>
      <dgm:spPr/>
      <dgm:t>
        <a:bodyPr/>
        <a:lstStyle/>
        <a:p>
          <a:endParaRPr lang="ru-RU"/>
        </a:p>
      </dgm:t>
    </dgm:pt>
    <dgm:pt modelId="{6CF30C98-C535-4385-90AC-29D95943C9CF}" type="sibTrans" cxnId="{D2692F03-6234-4007-9772-C6F04F02B33F}">
      <dgm:prSet/>
      <dgm:spPr/>
      <dgm:t>
        <a:bodyPr/>
        <a:lstStyle/>
        <a:p>
          <a:endParaRPr lang="ru-RU"/>
        </a:p>
      </dgm:t>
    </dgm:pt>
    <dgm:pt modelId="{C553A04F-36B9-40EE-B8E1-924175B81CCC}" type="pres">
      <dgm:prSet presAssocID="{88AA1DE9-9E02-46FF-A6A8-86DA9E8128AB}" presName="CompostProcess" presStyleCnt="0">
        <dgm:presLayoutVars>
          <dgm:dir/>
          <dgm:resizeHandles val="exact"/>
        </dgm:presLayoutVars>
      </dgm:prSet>
      <dgm:spPr/>
    </dgm:pt>
    <dgm:pt modelId="{E2779EFB-67DE-46C3-9049-82E1BC748760}" type="pres">
      <dgm:prSet presAssocID="{88AA1DE9-9E02-46FF-A6A8-86DA9E8128AB}" presName="arrow" presStyleLbl="bgShp" presStyleIdx="0" presStyleCnt="1" custLinFactNeighborX="-551" custLinFactNeighborY="-3516"/>
      <dgm:spPr>
        <a:solidFill>
          <a:srgbClr val="FFFF00"/>
        </a:solidFill>
      </dgm:spPr>
    </dgm:pt>
    <dgm:pt modelId="{6DCE2F69-FFAA-4675-8C7E-4B5FA2773711}" type="pres">
      <dgm:prSet presAssocID="{88AA1DE9-9E02-46FF-A6A8-86DA9E8128AB}" presName="linearProcess" presStyleCnt="0"/>
      <dgm:spPr/>
    </dgm:pt>
    <dgm:pt modelId="{7C246A2A-2AB6-4C8B-A45D-38866811BA66}" type="pres">
      <dgm:prSet presAssocID="{7B02CBB3-77C8-416D-8E1C-FEF734676C15}" presName="textNode" presStyleLbl="node1" presStyleIdx="0" presStyleCnt="3" custScaleY="35157" custLinFactNeighborX="41797" custLinFactNeighborY="-2636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708C7B-664E-487C-B340-9E2614C8425D}" type="pres">
      <dgm:prSet presAssocID="{665B84CA-3C68-4912-B382-5FC99290A341}" presName="sibTrans" presStyleCnt="0"/>
      <dgm:spPr/>
    </dgm:pt>
    <dgm:pt modelId="{49F64911-62F7-4D49-93F9-0620C66CAB89}" type="pres">
      <dgm:prSet presAssocID="{379B4156-3E4E-4843-A077-549AFF8BAAB0}" presName="textNode" presStyleLbl="node1" presStyleIdx="1" presStyleCnt="3" custScaleY="35157" custLinFactNeighborX="-19401" custLinFactNeighborY="-2636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6DDA4C-F35F-46D5-8269-7687A1178438}" type="pres">
      <dgm:prSet presAssocID="{E1103645-6E72-433D-B534-8364FC8A03FA}" presName="sibTrans" presStyleCnt="0"/>
      <dgm:spPr/>
    </dgm:pt>
    <dgm:pt modelId="{F815DC95-044A-4556-8645-43FD36652B6B}" type="pres">
      <dgm:prSet presAssocID="{70A22B5D-7E8D-45B0-9321-F9DA743161B2}" presName="textNode" presStyleLbl="node1" presStyleIdx="2" presStyleCnt="3" custScaleY="35157" custLinFactNeighborX="-80598" custLinFactNeighborY="-2636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56CA59D-23F4-4D28-A4C7-25D3728CF083}" type="presOf" srcId="{379B4156-3E4E-4843-A077-549AFF8BAAB0}" destId="{49F64911-62F7-4D49-93F9-0620C66CAB89}" srcOrd="0" destOrd="0" presId="urn:microsoft.com/office/officeart/2005/8/layout/hProcess9"/>
    <dgm:cxn modelId="{621B4644-CA4A-4F9E-8DF4-D31F85704285}" type="presOf" srcId="{7B02CBB3-77C8-416D-8E1C-FEF734676C15}" destId="{7C246A2A-2AB6-4C8B-A45D-38866811BA66}" srcOrd="0" destOrd="0" presId="urn:microsoft.com/office/officeart/2005/8/layout/hProcess9"/>
    <dgm:cxn modelId="{3F22081A-A77D-4023-A8BF-87F48F943A08}" type="presOf" srcId="{88AA1DE9-9E02-46FF-A6A8-86DA9E8128AB}" destId="{C553A04F-36B9-40EE-B8E1-924175B81CCC}" srcOrd="0" destOrd="0" presId="urn:microsoft.com/office/officeart/2005/8/layout/hProcess9"/>
    <dgm:cxn modelId="{23F19AE7-8C8A-4DC4-A622-4CD865D8B450}" srcId="{88AA1DE9-9E02-46FF-A6A8-86DA9E8128AB}" destId="{379B4156-3E4E-4843-A077-549AFF8BAAB0}" srcOrd="1" destOrd="0" parTransId="{CC080F1A-4E1E-4670-9901-0C0792438A6B}" sibTransId="{E1103645-6E72-433D-B534-8364FC8A03FA}"/>
    <dgm:cxn modelId="{D2692F03-6234-4007-9772-C6F04F02B33F}" srcId="{88AA1DE9-9E02-46FF-A6A8-86DA9E8128AB}" destId="{70A22B5D-7E8D-45B0-9321-F9DA743161B2}" srcOrd="2" destOrd="0" parTransId="{5FDFBB91-37FD-4911-ABBE-D15E4844D4D1}" sibTransId="{6CF30C98-C535-4385-90AC-29D95943C9CF}"/>
    <dgm:cxn modelId="{BAAB1046-E87A-45BE-9ACA-E515373A00CF}" srcId="{88AA1DE9-9E02-46FF-A6A8-86DA9E8128AB}" destId="{7B02CBB3-77C8-416D-8E1C-FEF734676C15}" srcOrd="0" destOrd="0" parTransId="{D6D00465-5217-46DD-9148-1E184D8D5870}" sibTransId="{665B84CA-3C68-4912-B382-5FC99290A341}"/>
    <dgm:cxn modelId="{ABC8CBA0-2582-4CDC-96DF-2D365539D13D}" type="presOf" srcId="{70A22B5D-7E8D-45B0-9321-F9DA743161B2}" destId="{F815DC95-044A-4556-8645-43FD36652B6B}" srcOrd="0" destOrd="0" presId="urn:microsoft.com/office/officeart/2005/8/layout/hProcess9"/>
    <dgm:cxn modelId="{9D1D3E35-D160-44D9-B8CE-2AEFB2778B59}" type="presParOf" srcId="{C553A04F-36B9-40EE-B8E1-924175B81CCC}" destId="{E2779EFB-67DE-46C3-9049-82E1BC748760}" srcOrd="0" destOrd="0" presId="urn:microsoft.com/office/officeart/2005/8/layout/hProcess9"/>
    <dgm:cxn modelId="{26E92DBF-3271-43AF-A8B7-708B4AA8A98E}" type="presParOf" srcId="{C553A04F-36B9-40EE-B8E1-924175B81CCC}" destId="{6DCE2F69-FFAA-4675-8C7E-4B5FA2773711}" srcOrd="1" destOrd="0" presId="urn:microsoft.com/office/officeart/2005/8/layout/hProcess9"/>
    <dgm:cxn modelId="{4669F96E-F864-48FC-AC97-DE66AEAF0877}" type="presParOf" srcId="{6DCE2F69-FFAA-4675-8C7E-4B5FA2773711}" destId="{7C246A2A-2AB6-4C8B-A45D-38866811BA66}" srcOrd="0" destOrd="0" presId="urn:microsoft.com/office/officeart/2005/8/layout/hProcess9"/>
    <dgm:cxn modelId="{3EBA5065-B2B0-4B69-BCD0-A335D9E1BCBA}" type="presParOf" srcId="{6DCE2F69-FFAA-4675-8C7E-4B5FA2773711}" destId="{08708C7B-664E-487C-B340-9E2614C8425D}" srcOrd="1" destOrd="0" presId="urn:microsoft.com/office/officeart/2005/8/layout/hProcess9"/>
    <dgm:cxn modelId="{A4D92759-3786-4B33-8938-573283A27CC3}" type="presParOf" srcId="{6DCE2F69-FFAA-4675-8C7E-4B5FA2773711}" destId="{49F64911-62F7-4D49-93F9-0620C66CAB89}" srcOrd="2" destOrd="0" presId="urn:microsoft.com/office/officeart/2005/8/layout/hProcess9"/>
    <dgm:cxn modelId="{156AA6EC-D85A-4D2A-B1FF-5AD80E32C5FE}" type="presParOf" srcId="{6DCE2F69-FFAA-4675-8C7E-4B5FA2773711}" destId="{4D6DDA4C-F35F-46D5-8269-7687A1178438}" srcOrd="3" destOrd="0" presId="urn:microsoft.com/office/officeart/2005/8/layout/hProcess9"/>
    <dgm:cxn modelId="{A4E8286D-EB49-4DB6-AD1C-0B4345F3EDFD}" type="presParOf" srcId="{6DCE2F69-FFAA-4675-8C7E-4B5FA2773711}" destId="{F815DC95-044A-4556-8645-43FD36652B6B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ACF4104-407F-4808-98F3-E1D1190D24D5}" type="doc">
      <dgm:prSet loTypeId="urn:microsoft.com/office/officeart/2005/8/layout/vList6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F338431F-75A9-4BB9-A7C3-A2E95A28561D}">
      <dgm:prSet phldrT="[Текст]"/>
      <dgm:spPr>
        <a:ln w="57150">
          <a:solidFill>
            <a:srgbClr val="FF6600"/>
          </a:solidFill>
        </a:ln>
      </dgm:spPr>
      <dgm:t>
        <a:bodyPr/>
        <a:lstStyle/>
        <a:p>
          <a:r>
            <a:rPr lang="ru-RU" dirty="0" smtClean="0">
              <a:ln>
                <a:solidFill>
                  <a:schemeClr val="accent1">
                    <a:lumMod val="75000"/>
                  </a:schemeClr>
                </a:solidFill>
              </a:ln>
            </a:rPr>
            <a:t>Основное общее образование</a:t>
          </a:r>
          <a:endParaRPr lang="ru-RU" dirty="0">
            <a:ln>
              <a:solidFill>
                <a:schemeClr val="accent1">
                  <a:lumMod val="75000"/>
                </a:schemeClr>
              </a:solidFill>
            </a:ln>
          </a:endParaRPr>
        </a:p>
      </dgm:t>
    </dgm:pt>
    <dgm:pt modelId="{58DA3E03-FEF9-4B2D-B92B-F0E2EC354635}" type="parTrans" cxnId="{0FAC5675-362D-482B-B1E5-A1AFF4EF774F}">
      <dgm:prSet/>
      <dgm:spPr/>
      <dgm:t>
        <a:bodyPr/>
        <a:lstStyle/>
        <a:p>
          <a:endParaRPr lang="ru-RU"/>
        </a:p>
      </dgm:t>
    </dgm:pt>
    <dgm:pt modelId="{D5546BD6-36C2-40A3-AED7-F67CB2922796}" type="sibTrans" cxnId="{0FAC5675-362D-482B-B1E5-A1AFF4EF774F}">
      <dgm:prSet/>
      <dgm:spPr/>
      <dgm:t>
        <a:bodyPr/>
        <a:lstStyle/>
        <a:p>
          <a:endParaRPr lang="ru-RU"/>
        </a:p>
      </dgm:t>
    </dgm:pt>
    <dgm:pt modelId="{84095501-4308-43B5-813B-EEE419F99EA6}">
      <dgm:prSet phldrT="[Текст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ln w="57150"/>
      </dgm:spPr>
      <dgm:t>
        <a:bodyPr/>
        <a:lstStyle/>
        <a:p>
          <a:r>
            <a:rPr lang="ru-RU" sz="2800" b="1" dirty="0" smtClean="0">
              <a:solidFill>
                <a:srgbClr val="0070C0"/>
              </a:solidFill>
            </a:rPr>
            <a:t>Физика </a:t>
          </a:r>
          <a:endParaRPr lang="ru-RU" sz="2800" b="1" dirty="0">
            <a:solidFill>
              <a:srgbClr val="0070C0"/>
            </a:solidFill>
          </a:endParaRPr>
        </a:p>
      </dgm:t>
    </dgm:pt>
    <dgm:pt modelId="{1CD46778-1290-48F2-8225-D606E03C24B1}" type="parTrans" cxnId="{16C826D1-E0D4-43A5-B499-15CAC911ABE0}">
      <dgm:prSet/>
      <dgm:spPr/>
      <dgm:t>
        <a:bodyPr/>
        <a:lstStyle/>
        <a:p>
          <a:endParaRPr lang="ru-RU"/>
        </a:p>
      </dgm:t>
    </dgm:pt>
    <dgm:pt modelId="{68F825C2-FAD9-4538-B5B4-1715E85D32EC}" type="sibTrans" cxnId="{16C826D1-E0D4-43A5-B499-15CAC911ABE0}">
      <dgm:prSet/>
      <dgm:spPr/>
      <dgm:t>
        <a:bodyPr/>
        <a:lstStyle/>
        <a:p>
          <a:endParaRPr lang="ru-RU"/>
        </a:p>
      </dgm:t>
    </dgm:pt>
    <dgm:pt modelId="{E1A783BD-1750-4D75-B9D7-0D1C3086B716}">
      <dgm:prSet phldrT="[Текст]"/>
      <dgm:spPr>
        <a:ln w="57150">
          <a:solidFill>
            <a:srgbClr val="FF6600"/>
          </a:solidFill>
        </a:ln>
      </dgm:spPr>
      <dgm:t>
        <a:bodyPr/>
        <a:lstStyle/>
        <a:p>
          <a:r>
            <a:rPr lang="ru-RU" dirty="0" smtClean="0">
              <a:ln>
                <a:solidFill>
                  <a:schemeClr val="accent1">
                    <a:lumMod val="75000"/>
                  </a:schemeClr>
                </a:solidFill>
              </a:ln>
            </a:rPr>
            <a:t>Среднее полное образование</a:t>
          </a:r>
          <a:endParaRPr lang="ru-RU" dirty="0">
            <a:ln>
              <a:solidFill>
                <a:schemeClr val="accent1">
                  <a:lumMod val="75000"/>
                </a:schemeClr>
              </a:solidFill>
            </a:ln>
          </a:endParaRPr>
        </a:p>
      </dgm:t>
    </dgm:pt>
    <dgm:pt modelId="{F6FCE0A9-CEBA-463B-9CD4-A3314842F961}" type="parTrans" cxnId="{A24F847D-3C9C-4037-BE78-A2F9E73839E9}">
      <dgm:prSet/>
      <dgm:spPr/>
      <dgm:t>
        <a:bodyPr/>
        <a:lstStyle/>
        <a:p>
          <a:endParaRPr lang="ru-RU"/>
        </a:p>
      </dgm:t>
    </dgm:pt>
    <dgm:pt modelId="{FD8BB059-8530-434F-B482-B309C0293DFA}" type="sibTrans" cxnId="{A24F847D-3C9C-4037-BE78-A2F9E73839E9}">
      <dgm:prSet/>
      <dgm:spPr/>
      <dgm:t>
        <a:bodyPr/>
        <a:lstStyle/>
        <a:p>
          <a:endParaRPr lang="ru-RU"/>
        </a:p>
      </dgm:t>
    </dgm:pt>
    <dgm:pt modelId="{873AD1CF-64DC-473E-AFEB-D9FC1D687D2F}">
      <dgm:prSet phldrT="[Текст]" custT="1"/>
      <dgm:spPr>
        <a:ln w="57150">
          <a:solidFill>
            <a:schemeClr val="accent1">
              <a:alpha val="90000"/>
            </a:schemeClr>
          </a:solidFill>
        </a:ln>
      </dgm:spPr>
      <dgm:t>
        <a:bodyPr/>
        <a:lstStyle/>
        <a:p>
          <a:r>
            <a:rPr lang="ru-RU" sz="2400" b="1" i="0" dirty="0" smtClean="0">
              <a:solidFill>
                <a:srgbClr val="0070C0"/>
              </a:solidFill>
            </a:rPr>
            <a:t>Технический  </a:t>
          </a:r>
          <a:r>
            <a:rPr lang="ru-RU" sz="2400" b="1" i="0" dirty="0" smtClean="0">
              <a:solidFill>
                <a:srgbClr val="FF6600"/>
              </a:solidFill>
            </a:rPr>
            <a:t>профиль</a:t>
          </a:r>
          <a:endParaRPr lang="ru-RU" sz="2400" b="1" i="0" dirty="0">
            <a:solidFill>
              <a:srgbClr val="0070C0"/>
            </a:solidFill>
          </a:endParaRPr>
        </a:p>
      </dgm:t>
    </dgm:pt>
    <dgm:pt modelId="{F53FB4BE-3053-4461-9F04-A5044643FA68}" type="parTrans" cxnId="{474961BC-91AD-401E-B248-6867AB9BED6F}">
      <dgm:prSet/>
      <dgm:spPr/>
      <dgm:t>
        <a:bodyPr/>
        <a:lstStyle/>
        <a:p>
          <a:endParaRPr lang="ru-RU"/>
        </a:p>
      </dgm:t>
    </dgm:pt>
    <dgm:pt modelId="{A74094E8-5B8D-47EB-BD81-E42707252447}" type="sibTrans" cxnId="{474961BC-91AD-401E-B248-6867AB9BED6F}">
      <dgm:prSet/>
      <dgm:spPr/>
      <dgm:t>
        <a:bodyPr/>
        <a:lstStyle/>
        <a:p>
          <a:endParaRPr lang="ru-RU"/>
        </a:p>
      </dgm:t>
    </dgm:pt>
    <dgm:pt modelId="{F85CBCCD-1879-4BBA-B0F3-47F52A3D0616}">
      <dgm:prSet phldrT="[Текст]" custT="1"/>
      <dgm:spPr>
        <a:ln w="57150">
          <a:solidFill>
            <a:schemeClr val="accent1">
              <a:alpha val="90000"/>
            </a:schemeClr>
          </a:solidFill>
        </a:ln>
      </dgm:spPr>
      <dgm:t>
        <a:bodyPr/>
        <a:lstStyle/>
        <a:p>
          <a:r>
            <a:rPr lang="ru-RU" sz="2400" b="1" i="0" dirty="0" smtClean="0">
              <a:solidFill>
                <a:srgbClr val="0070C0"/>
              </a:solidFill>
            </a:rPr>
            <a:t>Естественнонаучный</a:t>
          </a:r>
          <a:endParaRPr lang="ru-RU" sz="2400" b="1" i="0" dirty="0">
            <a:solidFill>
              <a:srgbClr val="0070C0"/>
            </a:solidFill>
          </a:endParaRPr>
        </a:p>
      </dgm:t>
    </dgm:pt>
    <dgm:pt modelId="{B27F9312-0D49-442A-9D4D-45DD2A7E16CE}" type="parTrans" cxnId="{5EEB8F6C-587F-49C4-AA53-452B12E1D71E}">
      <dgm:prSet/>
      <dgm:spPr/>
      <dgm:t>
        <a:bodyPr/>
        <a:lstStyle/>
        <a:p>
          <a:endParaRPr lang="ru-RU"/>
        </a:p>
      </dgm:t>
    </dgm:pt>
    <dgm:pt modelId="{CC4DF3CC-E14A-4044-9917-CF0737DDC07B}" type="sibTrans" cxnId="{5EEB8F6C-587F-49C4-AA53-452B12E1D71E}">
      <dgm:prSet/>
      <dgm:spPr/>
      <dgm:t>
        <a:bodyPr/>
        <a:lstStyle/>
        <a:p>
          <a:endParaRPr lang="ru-RU"/>
        </a:p>
      </dgm:t>
    </dgm:pt>
    <dgm:pt modelId="{F7E3A35F-3584-4D5F-918B-28FFF468DB0F}">
      <dgm:prSet phldrT="[Текст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ln w="57150"/>
      </dgm:spPr>
      <dgm:t>
        <a:bodyPr/>
        <a:lstStyle/>
        <a:p>
          <a:r>
            <a:rPr lang="ru-RU" sz="2800" b="1" dirty="0" smtClean="0">
              <a:solidFill>
                <a:srgbClr val="0070C0"/>
              </a:solidFill>
            </a:rPr>
            <a:t>Математика </a:t>
          </a:r>
          <a:endParaRPr lang="ru-RU" sz="2800" b="1" dirty="0">
            <a:solidFill>
              <a:srgbClr val="0070C0"/>
            </a:solidFill>
          </a:endParaRPr>
        </a:p>
      </dgm:t>
    </dgm:pt>
    <dgm:pt modelId="{318AF305-0CF8-4248-9030-FA4744FB2460}" type="parTrans" cxnId="{24C2C707-FB20-48AA-928E-E377895F5815}">
      <dgm:prSet/>
      <dgm:spPr/>
      <dgm:t>
        <a:bodyPr/>
        <a:lstStyle/>
        <a:p>
          <a:endParaRPr lang="ru-RU"/>
        </a:p>
      </dgm:t>
    </dgm:pt>
    <dgm:pt modelId="{773D12BA-0850-4224-9334-31E7B016E81C}" type="sibTrans" cxnId="{24C2C707-FB20-48AA-928E-E377895F5815}">
      <dgm:prSet/>
      <dgm:spPr/>
      <dgm:t>
        <a:bodyPr/>
        <a:lstStyle/>
        <a:p>
          <a:endParaRPr lang="ru-RU"/>
        </a:p>
      </dgm:t>
    </dgm:pt>
    <dgm:pt modelId="{A430335F-1F05-41DC-92A0-975D60A8260A}">
      <dgm:prSet phldrT="[Текст]" custT="1"/>
      <dgm:spPr>
        <a:ln w="57150">
          <a:solidFill>
            <a:schemeClr val="accent1">
              <a:alpha val="90000"/>
            </a:schemeClr>
          </a:solidFill>
        </a:ln>
      </dgm:spPr>
      <dgm:t>
        <a:bodyPr/>
        <a:lstStyle/>
        <a:p>
          <a:r>
            <a:rPr lang="ru-RU" sz="2400" b="1" i="0" dirty="0" smtClean="0">
              <a:solidFill>
                <a:srgbClr val="0070C0"/>
              </a:solidFill>
            </a:rPr>
            <a:t>Информационно-лингвистический</a:t>
          </a:r>
          <a:endParaRPr lang="ru-RU" sz="2400" b="1" i="0" dirty="0">
            <a:solidFill>
              <a:srgbClr val="0070C0"/>
            </a:solidFill>
          </a:endParaRPr>
        </a:p>
      </dgm:t>
    </dgm:pt>
    <dgm:pt modelId="{D8F778AA-CEB3-4312-A86F-FC40ED7DFC41}" type="parTrans" cxnId="{5D4A282F-0507-4B73-BD89-A83667F4E0CC}">
      <dgm:prSet/>
      <dgm:spPr/>
      <dgm:t>
        <a:bodyPr/>
        <a:lstStyle/>
        <a:p>
          <a:endParaRPr lang="ru-RU"/>
        </a:p>
      </dgm:t>
    </dgm:pt>
    <dgm:pt modelId="{437185CE-9192-4A18-B077-2B09D678B49B}" type="sibTrans" cxnId="{5D4A282F-0507-4B73-BD89-A83667F4E0CC}">
      <dgm:prSet/>
      <dgm:spPr/>
      <dgm:t>
        <a:bodyPr/>
        <a:lstStyle/>
        <a:p>
          <a:endParaRPr lang="ru-RU"/>
        </a:p>
      </dgm:t>
    </dgm:pt>
    <dgm:pt modelId="{E22A3B57-7EB4-4BD2-8915-72E9087C1038}">
      <dgm:prSet phldrT="[Текст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ln w="57150"/>
      </dgm:spPr>
      <dgm:t>
        <a:bodyPr/>
        <a:lstStyle/>
        <a:p>
          <a:r>
            <a:rPr lang="ru-RU" sz="2800" b="1" dirty="0" smtClean="0">
              <a:solidFill>
                <a:srgbClr val="FF6600"/>
              </a:solidFill>
            </a:rPr>
            <a:t>Углубление </a:t>
          </a:r>
          <a:endParaRPr lang="ru-RU" sz="2800" b="1" dirty="0">
            <a:solidFill>
              <a:srgbClr val="FF6600"/>
            </a:solidFill>
          </a:endParaRPr>
        </a:p>
      </dgm:t>
    </dgm:pt>
    <dgm:pt modelId="{295A1DCA-3896-4DA2-A84B-7013476C83DF}" type="parTrans" cxnId="{BC7A5A9D-C485-47AA-9DD6-1CC8818D2FF5}">
      <dgm:prSet/>
      <dgm:spPr/>
      <dgm:t>
        <a:bodyPr/>
        <a:lstStyle/>
        <a:p>
          <a:endParaRPr lang="ru-RU"/>
        </a:p>
      </dgm:t>
    </dgm:pt>
    <dgm:pt modelId="{DC0D0A4D-97CA-4DCD-B7EC-06A3404953AB}" type="sibTrans" cxnId="{BC7A5A9D-C485-47AA-9DD6-1CC8818D2FF5}">
      <dgm:prSet/>
      <dgm:spPr/>
      <dgm:t>
        <a:bodyPr/>
        <a:lstStyle/>
        <a:p>
          <a:endParaRPr lang="ru-RU"/>
        </a:p>
      </dgm:t>
    </dgm:pt>
    <dgm:pt modelId="{9E0107EF-1A0E-4B7F-BA30-C4E841B1CD68}" type="pres">
      <dgm:prSet presAssocID="{BACF4104-407F-4808-98F3-E1D1190D24D5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2BCC5157-CBC5-427F-9022-65E889B3428F}" type="pres">
      <dgm:prSet presAssocID="{F338431F-75A9-4BB9-A7C3-A2E95A28561D}" presName="linNode" presStyleCnt="0"/>
      <dgm:spPr/>
    </dgm:pt>
    <dgm:pt modelId="{A212A3CC-243C-4276-A8C5-4875F89D0D9B}" type="pres">
      <dgm:prSet presAssocID="{F338431F-75A9-4BB9-A7C3-A2E95A28561D}" presName="parent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A4FF97-B8B2-42BA-8D1E-9650FC37FB8A}" type="pres">
      <dgm:prSet presAssocID="{F338431F-75A9-4BB9-A7C3-A2E95A28561D}" presName="childShp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94E884-A9AB-4498-8F50-48203CCBC45F}" type="pres">
      <dgm:prSet presAssocID="{D5546BD6-36C2-40A3-AED7-F67CB2922796}" presName="spacing" presStyleCnt="0"/>
      <dgm:spPr/>
    </dgm:pt>
    <dgm:pt modelId="{F9A50117-BDF7-4E4E-953B-FDA53E13C48F}" type="pres">
      <dgm:prSet presAssocID="{E1A783BD-1750-4D75-B9D7-0D1C3086B716}" presName="linNode" presStyleCnt="0"/>
      <dgm:spPr/>
    </dgm:pt>
    <dgm:pt modelId="{F65871F9-EAAE-458B-9060-8B884F2F1EC0}" type="pres">
      <dgm:prSet presAssocID="{E1A783BD-1750-4D75-B9D7-0D1C3086B716}" presName="parent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B6F3E4-46A7-4AB3-9AA8-F9F5F73F6759}" type="pres">
      <dgm:prSet presAssocID="{E1A783BD-1750-4D75-B9D7-0D1C3086B716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17059F3-EE30-479A-AF63-50CA7AE510DC}" type="presOf" srcId="{E22A3B57-7EB4-4BD2-8915-72E9087C1038}" destId="{70A4FF97-B8B2-42BA-8D1E-9650FC37FB8A}" srcOrd="0" destOrd="0" presId="urn:microsoft.com/office/officeart/2005/8/layout/vList6"/>
    <dgm:cxn modelId="{3BEA9EC4-13AA-49AA-843E-D94B3E0601DB}" type="presOf" srcId="{F85CBCCD-1879-4BBA-B0F3-47F52A3D0616}" destId="{97B6F3E4-46A7-4AB3-9AA8-F9F5F73F6759}" srcOrd="0" destOrd="1" presId="urn:microsoft.com/office/officeart/2005/8/layout/vList6"/>
    <dgm:cxn modelId="{888FD0F8-9D60-4BDA-9B0A-9D5F72F6BAD8}" type="presOf" srcId="{F7E3A35F-3584-4D5F-918B-28FFF468DB0F}" destId="{70A4FF97-B8B2-42BA-8D1E-9650FC37FB8A}" srcOrd="0" destOrd="1" presId="urn:microsoft.com/office/officeart/2005/8/layout/vList6"/>
    <dgm:cxn modelId="{26010A47-B983-4B90-BAE9-BCAA7E1B067B}" type="presOf" srcId="{BACF4104-407F-4808-98F3-E1D1190D24D5}" destId="{9E0107EF-1A0E-4B7F-BA30-C4E841B1CD68}" srcOrd="0" destOrd="0" presId="urn:microsoft.com/office/officeart/2005/8/layout/vList6"/>
    <dgm:cxn modelId="{5EEB8F6C-587F-49C4-AA53-452B12E1D71E}" srcId="{E1A783BD-1750-4D75-B9D7-0D1C3086B716}" destId="{F85CBCCD-1879-4BBA-B0F3-47F52A3D0616}" srcOrd="1" destOrd="0" parTransId="{B27F9312-0D49-442A-9D4D-45DD2A7E16CE}" sibTransId="{CC4DF3CC-E14A-4044-9917-CF0737DDC07B}"/>
    <dgm:cxn modelId="{24C2C707-FB20-48AA-928E-E377895F5815}" srcId="{F338431F-75A9-4BB9-A7C3-A2E95A28561D}" destId="{F7E3A35F-3584-4D5F-918B-28FFF468DB0F}" srcOrd="1" destOrd="0" parTransId="{318AF305-0CF8-4248-9030-FA4744FB2460}" sibTransId="{773D12BA-0850-4224-9334-31E7B016E81C}"/>
    <dgm:cxn modelId="{F13D49D5-AA51-4B76-8940-41D50ABE39C6}" type="presOf" srcId="{E1A783BD-1750-4D75-B9D7-0D1C3086B716}" destId="{F65871F9-EAAE-458B-9060-8B884F2F1EC0}" srcOrd="0" destOrd="0" presId="urn:microsoft.com/office/officeart/2005/8/layout/vList6"/>
    <dgm:cxn modelId="{474961BC-91AD-401E-B248-6867AB9BED6F}" srcId="{E1A783BD-1750-4D75-B9D7-0D1C3086B716}" destId="{873AD1CF-64DC-473E-AFEB-D9FC1D687D2F}" srcOrd="0" destOrd="0" parTransId="{F53FB4BE-3053-4461-9F04-A5044643FA68}" sibTransId="{A74094E8-5B8D-47EB-BD81-E42707252447}"/>
    <dgm:cxn modelId="{D666CB8F-A1A2-494B-8872-F107032BA59E}" type="presOf" srcId="{84095501-4308-43B5-813B-EEE419F99EA6}" destId="{70A4FF97-B8B2-42BA-8D1E-9650FC37FB8A}" srcOrd="0" destOrd="2" presId="urn:microsoft.com/office/officeart/2005/8/layout/vList6"/>
    <dgm:cxn modelId="{16C826D1-E0D4-43A5-B499-15CAC911ABE0}" srcId="{F338431F-75A9-4BB9-A7C3-A2E95A28561D}" destId="{84095501-4308-43B5-813B-EEE419F99EA6}" srcOrd="2" destOrd="0" parTransId="{1CD46778-1290-48F2-8225-D606E03C24B1}" sibTransId="{68F825C2-FAD9-4538-B5B4-1715E85D32EC}"/>
    <dgm:cxn modelId="{6A3665DF-C299-435D-9C36-2D634FBE2975}" type="presOf" srcId="{F338431F-75A9-4BB9-A7C3-A2E95A28561D}" destId="{A212A3CC-243C-4276-A8C5-4875F89D0D9B}" srcOrd="0" destOrd="0" presId="urn:microsoft.com/office/officeart/2005/8/layout/vList6"/>
    <dgm:cxn modelId="{5D4A282F-0507-4B73-BD89-A83667F4E0CC}" srcId="{E1A783BD-1750-4D75-B9D7-0D1C3086B716}" destId="{A430335F-1F05-41DC-92A0-975D60A8260A}" srcOrd="2" destOrd="0" parTransId="{D8F778AA-CEB3-4312-A86F-FC40ED7DFC41}" sibTransId="{437185CE-9192-4A18-B077-2B09D678B49B}"/>
    <dgm:cxn modelId="{6E15B143-58F3-4478-A241-BE8885ECB446}" type="presOf" srcId="{873AD1CF-64DC-473E-AFEB-D9FC1D687D2F}" destId="{97B6F3E4-46A7-4AB3-9AA8-F9F5F73F6759}" srcOrd="0" destOrd="0" presId="urn:microsoft.com/office/officeart/2005/8/layout/vList6"/>
    <dgm:cxn modelId="{BC7A5A9D-C485-47AA-9DD6-1CC8818D2FF5}" srcId="{F338431F-75A9-4BB9-A7C3-A2E95A28561D}" destId="{E22A3B57-7EB4-4BD2-8915-72E9087C1038}" srcOrd="0" destOrd="0" parTransId="{295A1DCA-3896-4DA2-A84B-7013476C83DF}" sibTransId="{DC0D0A4D-97CA-4DCD-B7EC-06A3404953AB}"/>
    <dgm:cxn modelId="{0FAC5675-362D-482B-B1E5-A1AFF4EF774F}" srcId="{BACF4104-407F-4808-98F3-E1D1190D24D5}" destId="{F338431F-75A9-4BB9-A7C3-A2E95A28561D}" srcOrd="0" destOrd="0" parTransId="{58DA3E03-FEF9-4B2D-B92B-F0E2EC354635}" sibTransId="{D5546BD6-36C2-40A3-AED7-F67CB2922796}"/>
    <dgm:cxn modelId="{81624832-48FF-4547-BE07-F71442375A98}" type="presOf" srcId="{A430335F-1F05-41DC-92A0-975D60A8260A}" destId="{97B6F3E4-46A7-4AB3-9AA8-F9F5F73F6759}" srcOrd="0" destOrd="2" presId="urn:microsoft.com/office/officeart/2005/8/layout/vList6"/>
    <dgm:cxn modelId="{A24F847D-3C9C-4037-BE78-A2F9E73839E9}" srcId="{BACF4104-407F-4808-98F3-E1D1190D24D5}" destId="{E1A783BD-1750-4D75-B9D7-0D1C3086B716}" srcOrd="1" destOrd="0" parTransId="{F6FCE0A9-CEBA-463B-9CD4-A3314842F961}" sibTransId="{FD8BB059-8530-434F-B482-B309C0293DFA}"/>
    <dgm:cxn modelId="{CFC4A8A2-F9CE-402F-A0DF-64844BB1CC08}" type="presParOf" srcId="{9E0107EF-1A0E-4B7F-BA30-C4E841B1CD68}" destId="{2BCC5157-CBC5-427F-9022-65E889B3428F}" srcOrd="0" destOrd="0" presId="urn:microsoft.com/office/officeart/2005/8/layout/vList6"/>
    <dgm:cxn modelId="{F114A0B0-B74F-4F39-91F5-5A563B818EF0}" type="presParOf" srcId="{2BCC5157-CBC5-427F-9022-65E889B3428F}" destId="{A212A3CC-243C-4276-A8C5-4875F89D0D9B}" srcOrd="0" destOrd="0" presId="urn:microsoft.com/office/officeart/2005/8/layout/vList6"/>
    <dgm:cxn modelId="{01A75777-7DE6-4B0F-B69E-8057D4E1FBD2}" type="presParOf" srcId="{2BCC5157-CBC5-427F-9022-65E889B3428F}" destId="{70A4FF97-B8B2-42BA-8D1E-9650FC37FB8A}" srcOrd="1" destOrd="0" presId="urn:microsoft.com/office/officeart/2005/8/layout/vList6"/>
    <dgm:cxn modelId="{EB18FAEC-D4C9-4C5D-9D7B-35809E58A7D9}" type="presParOf" srcId="{9E0107EF-1A0E-4B7F-BA30-C4E841B1CD68}" destId="{A194E884-A9AB-4498-8F50-48203CCBC45F}" srcOrd="1" destOrd="0" presId="urn:microsoft.com/office/officeart/2005/8/layout/vList6"/>
    <dgm:cxn modelId="{125F1379-C9CB-41CA-A918-4A31DE7CE3F3}" type="presParOf" srcId="{9E0107EF-1A0E-4B7F-BA30-C4E841B1CD68}" destId="{F9A50117-BDF7-4E4E-953B-FDA53E13C48F}" srcOrd="2" destOrd="0" presId="urn:microsoft.com/office/officeart/2005/8/layout/vList6"/>
    <dgm:cxn modelId="{B6E32819-5485-425E-A346-F8CEBC19C0F9}" type="presParOf" srcId="{F9A50117-BDF7-4E4E-953B-FDA53E13C48F}" destId="{F65871F9-EAAE-458B-9060-8B884F2F1EC0}" srcOrd="0" destOrd="0" presId="urn:microsoft.com/office/officeart/2005/8/layout/vList6"/>
    <dgm:cxn modelId="{3F17028D-6374-4368-A605-8E3C8DFFBEF9}" type="presParOf" srcId="{F9A50117-BDF7-4E4E-953B-FDA53E13C48F}" destId="{97B6F3E4-46A7-4AB3-9AA8-F9F5F73F6759}" srcOrd="1" destOrd="0" presId="urn:microsoft.com/office/officeart/2005/8/layout/vList6"/>
  </dgm:cxnLst>
  <dgm:bg/>
  <dgm:whole>
    <a:ln w="57150"/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4B28A4-6F2D-41B5-B961-029F600FE0EF}">
      <dsp:nvSpPr>
        <dsp:cNvPr id="0" name=""/>
        <dsp:cNvSpPr/>
      </dsp:nvSpPr>
      <dsp:spPr>
        <a:xfrm>
          <a:off x="1017762" y="473406"/>
          <a:ext cx="3255433" cy="3255433"/>
        </a:xfrm>
        <a:prstGeom prst="blockArc">
          <a:avLst>
            <a:gd name="adj1" fmla="val 10800000"/>
            <a:gd name="adj2" fmla="val 16200000"/>
            <a:gd name="adj3" fmla="val 46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A18E74B-7D56-435B-B5B1-990C39C992EF}">
      <dsp:nvSpPr>
        <dsp:cNvPr id="0" name=""/>
        <dsp:cNvSpPr/>
      </dsp:nvSpPr>
      <dsp:spPr>
        <a:xfrm>
          <a:off x="1017382" y="438641"/>
          <a:ext cx="3255433" cy="3255433"/>
        </a:xfrm>
        <a:prstGeom prst="blockArc">
          <a:avLst>
            <a:gd name="adj1" fmla="val 5441715"/>
            <a:gd name="adj2" fmla="val 10724829"/>
            <a:gd name="adj3" fmla="val 46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1E7A4F-5249-43F5-98E8-A1D28595C55A}">
      <dsp:nvSpPr>
        <dsp:cNvPr id="0" name=""/>
        <dsp:cNvSpPr/>
      </dsp:nvSpPr>
      <dsp:spPr>
        <a:xfrm>
          <a:off x="1018142" y="438651"/>
          <a:ext cx="3255433" cy="3255433"/>
        </a:xfrm>
        <a:prstGeom prst="blockArc">
          <a:avLst>
            <a:gd name="adj1" fmla="val 75151"/>
            <a:gd name="adj2" fmla="val 5443359"/>
            <a:gd name="adj3" fmla="val 46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024A5B-11AA-4F64-8DE1-A3AF48003A08}">
      <dsp:nvSpPr>
        <dsp:cNvPr id="0" name=""/>
        <dsp:cNvSpPr/>
      </dsp:nvSpPr>
      <dsp:spPr>
        <a:xfrm>
          <a:off x="1017762" y="473406"/>
          <a:ext cx="3255433" cy="3255433"/>
        </a:xfrm>
        <a:prstGeom prst="blockArc">
          <a:avLst>
            <a:gd name="adj1" fmla="val 16200000"/>
            <a:gd name="adj2" fmla="val 0"/>
            <a:gd name="adj3" fmla="val 46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EC814A-A90E-44C2-935F-67198EE1F204}">
      <dsp:nvSpPr>
        <dsp:cNvPr id="0" name=""/>
        <dsp:cNvSpPr/>
      </dsp:nvSpPr>
      <dsp:spPr>
        <a:xfrm>
          <a:off x="1890828" y="1304718"/>
          <a:ext cx="1496009" cy="1496009"/>
        </a:xfrm>
        <a:prstGeom prst="ellipse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КАЧЕСТВО СИСТЕМЫ</a:t>
          </a:r>
          <a:endParaRPr lang="ru-RU" sz="1800" kern="1200" dirty="0"/>
        </a:p>
      </dsp:txBody>
      <dsp:txXfrm>
        <a:off x="2109913" y="1523803"/>
        <a:ext cx="1057839" cy="1057839"/>
      </dsp:txXfrm>
    </dsp:sp>
    <dsp:sp modelId="{B2D5F4F1-559E-4053-8F32-A094952E9D47}">
      <dsp:nvSpPr>
        <dsp:cNvPr id="0" name=""/>
        <dsp:cNvSpPr/>
      </dsp:nvSpPr>
      <dsp:spPr>
        <a:xfrm>
          <a:off x="1890841" y="-246861"/>
          <a:ext cx="1509275" cy="151593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err="1" smtClean="0">
              <a:solidFill>
                <a:srgbClr val="FFFF00"/>
              </a:solidFill>
            </a:rPr>
            <a:t>Планиро</a:t>
          </a:r>
          <a:r>
            <a:rPr lang="ru-RU" sz="1600" b="1" kern="1200" dirty="0" smtClean="0">
              <a:solidFill>
                <a:srgbClr val="FFFF00"/>
              </a:solidFill>
            </a:rPr>
            <a:t> </a:t>
          </a:r>
          <a:r>
            <a:rPr lang="ru-RU" sz="1600" b="1" kern="1200" dirty="0" err="1" smtClean="0">
              <a:solidFill>
                <a:srgbClr val="FFFF00"/>
              </a:solidFill>
            </a:rPr>
            <a:t>вание</a:t>
          </a:r>
          <a:endParaRPr lang="ru-RU" sz="1600" b="1" kern="1200" dirty="0">
            <a:solidFill>
              <a:srgbClr val="FFFF00"/>
            </a:solidFill>
          </a:endParaRPr>
        </a:p>
      </dsp:txBody>
      <dsp:txXfrm>
        <a:off x="2111869" y="-24857"/>
        <a:ext cx="1067219" cy="1071928"/>
      </dsp:txXfrm>
    </dsp:sp>
    <dsp:sp modelId="{793E3F30-1199-4813-B7DE-9E4B910090E7}">
      <dsp:nvSpPr>
        <dsp:cNvPr id="0" name=""/>
        <dsp:cNvSpPr/>
      </dsp:nvSpPr>
      <dsp:spPr>
        <a:xfrm>
          <a:off x="3422261" y="1312739"/>
          <a:ext cx="1626468" cy="157676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FFFF00"/>
              </a:solidFill>
            </a:rPr>
            <a:t>Выполнение</a:t>
          </a:r>
          <a:endParaRPr lang="ru-RU" sz="1400" b="1" kern="1200" dirty="0">
            <a:solidFill>
              <a:srgbClr val="FFFF00"/>
            </a:solidFill>
          </a:endParaRPr>
        </a:p>
      </dsp:txBody>
      <dsp:txXfrm>
        <a:off x="3660452" y="1543651"/>
        <a:ext cx="1150086" cy="1114944"/>
      </dsp:txXfrm>
    </dsp:sp>
    <dsp:sp modelId="{E1B3FF80-D778-4AC2-8245-A40E891CD185}">
      <dsp:nvSpPr>
        <dsp:cNvPr id="0" name=""/>
        <dsp:cNvSpPr/>
      </dsp:nvSpPr>
      <dsp:spPr>
        <a:xfrm>
          <a:off x="1829446" y="2871204"/>
          <a:ext cx="1592717" cy="157010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FFFF00"/>
              </a:solidFill>
            </a:rPr>
            <a:t>Проверка</a:t>
          </a:r>
          <a:endParaRPr lang="ru-RU" sz="1600" b="1" kern="1200" dirty="0">
            <a:solidFill>
              <a:srgbClr val="FFFF00"/>
            </a:solidFill>
          </a:endParaRPr>
        </a:p>
      </dsp:txBody>
      <dsp:txXfrm>
        <a:off x="2062694" y="3101141"/>
        <a:ext cx="1126221" cy="1110234"/>
      </dsp:txXfrm>
    </dsp:sp>
    <dsp:sp modelId="{A830BF7A-A296-4A1E-B317-6EA93BD4A44E}">
      <dsp:nvSpPr>
        <dsp:cNvPr id="0" name=""/>
        <dsp:cNvSpPr/>
      </dsp:nvSpPr>
      <dsp:spPr>
        <a:xfrm>
          <a:off x="270413" y="1332939"/>
          <a:ext cx="1570097" cy="153636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FFFF00"/>
              </a:solidFill>
            </a:rPr>
            <a:t>Действие по улучшению</a:t>
          </a:r>
          <a:endParaRPr lang="ru-RU" sz="1600" b="1" kern="1200" dirty="0">
            <a:solidFill>
              <a:srgbClr val="FFFF00"/>
            </a:solidFill>
          </a:endParaRPr>
        </a:p>
      </dsp:txBody>
      <dsp:txXfrm>
        <a:off x="500348" y="1557935"/>
        <a:ext cx="1110227" cy="108637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779EFB-67DE-46C3-9049-82E1BC748760}">
      <dsp:nvSpPr>
        <dsp:cNvPr id="0" name=""/>
        <dsp:cNvSpPr/>
      </dsp:nvSpPr>
      <dsp:spPr>
        <a:xfrm>
          <a:off x="480002" y="0"/>
          <a:ext cx="5802367" cy="5022067"/>
        </a:xfrm>
        <a:prstGeom prst="rightArrow">
          <a:avLst/>
        </a:prstGeom>
        <a:solidFill>
          <a:srgbClr val="FFFF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C246A2A-2AB6-4C8B-A45D-38866811BA66}">
      <dsp:nvSpPr>
        <dsp:cNvPr id="0" name=""/>
        <dsp:cNvSpPr/>
      </dsp:nvSpPr>
      <dsp:spPr>
        <a:xfrm>
          <a:off x="51270" y="1628244"/>
          <a:ext cx="2195668" cy="706243"/>
        </a:xfrm>
        <a:prstGeom prst="roundRect">
          <a:avLst/>
        </a:prstGeom>
        <a:solidFill>
          <a:srgbClr val="99FF66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>
              <a:solidFill>
                <a:srgbClr val="002060"/>
              </a:solidFill>
            </a:rPr>
            <a:t>Компетентность</a:t>
          </a:r>
          <a:endParaRPr lang="ru-RU" sz="2100" b="1" kern="1200" dirty="0">
            <a:solidFill>
              <a:srgbClr val="002060"/>
            </a:solidFill>
          </a:endParaRPr>
        </a:p>
      </dsp:txBody>
      <dsp:txXfrm>
        <a:off x="85746" y="1662720"/>
        <a:ext cx="2126716" cy="637291"/>
      </dsp:txXfrm>
    </dsp:sp>
    <dsp:sp modelId="{49F64911-62F7-4D49-93F9-0620C66CAB89}">
      <dsp:nvSpPr>
        <dsp:cNvPr id="0" name=""/>
        <dsp:cNvSpPr/>
      </dsp:nvSpPr>
      <dsp:spPr>
        <a:xfrm>
          <a:off x="2292528" y="1628244"/>
          <a:ext cx="2195668" cy="706243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>
              <a:solidFill>
                <a:srgbClr val="002060"/>
              </a:solidFill>
            </a:rPr>
            <a:t>Стандарт2</a:t>
          </a:r>
          <a:endParaRPr lang="ru-RU" sz="2100" b="1" kern="1200" dirty="0">
            <a:solidFill>
              <a:srgbClr val="002060"/>
            </a:solidFill>
          </a:endParaRPr>
        </a:p>
      </dsp:txBody>
      <dsp:txXfrm>
        <a:off x="2327004" y="1662720"/>
        <a:ext cx="2126716" cy="637291"/>
      </dsp:txXfrm>
    </dsp:sp>
    <dsp:sp modelId="{F815DC95-044A-4556-8645-43FD36652B6B}">
      <dsp:nvSpPr>
        <dsp:cNvPr id="0" name=""/>
        <dsp:cNvSpPr/>
      </dsp:nvSpPr>
      <dsp:spPr>
        <a:xfrm>
          <a:off x="4533787" y="1628244"/>
          <a:ext cx="2195668" cy="706243"/>
        </a:xfrm>
        <a:prstGeom prst="roundRect">
          <a:avLst/>
        </a:prstGeom>
        <a:solidFill>
          <a:srgbClr val="FFFF99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>
              <a:solidFill>
                <a:srgbClr val="002060"/>
              </a:solidFill>
            </a:rPr>
            <a:t>Маркетинг</a:t>
          </a:r>
          <a:endParaRPr lang="ru-RU" sz="2100" b="1" kern="1200" dirty="0">
            <a:solidFill>
              <a:srgbClr val="002060"/>
            </a:solidFill>
          </a:endParaRPr>
        </a:p>
      </dsp:txBody>
      <dsp:txXfrm>
        <a:off x="4568263" y="1662720"/>
        <a:ext cx="2126716" cy="63729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A4FF97-B8B2-42BA-8D1E-9650FC37FB8A}">
      <dsp:nvSpPr>
        <dsp:cNvPr id="0" name=""/>
        <dsp:cNvSpPr/>
      </dsp:nvSpPr>
      <dsp:spPr>
        <a:xfrm>
          <a:off x="2117133" y="521"/>
          <a:ext cx="3175699" cy="2031917"/>
        </a:xfrm>
        <a:prstGeom prst="rightArrow">
          <a:avLst>
            <a:gd name="adj1" fmla="val 75000"/>
            <a:gd name="adj2" fmla="val 50000"/>
          </a:avLst>
        </a:prstGeom>
        <a:solidFill>
          <a:schemeClr val="lt1"/>
        </a:solidFill>
        <a:ln w="5715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 smtClean="0">
              <a:solidFill>
                <a:srgbClr val="FF6600"/>
              </a:solidFill>
            </a:rPr>
            <a:t>Углубление </a:t>
          </a:r>
          <a:endParaRPr lang="ru-RU" sz="2800" b="1" kern="1200" dirty="0">
            <a:solidFill>
              <a:srgbClr val="FF6600"/>
            </a:solidFill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 smtClean="0">
              <a:solidFill>
                <a:srgbClr val="0070C0"/>
              </a:solidFill>
            </a:rPr>
            <a:t>Математика </a:t>
          </a:r>
          <a:endParaRPr lang="ru-RU" sz="2800" b="1" kern="1200" dirty="0">
            <a:solidFill>
              <a:srgbClr val="0070C0"/>
            </a:solidFill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 smtClean="0">
              <a:solidFill>
                <a:srgbClr val="0070C0"/>
              </a:solidFill>
            </a:rPr>
            <a:t>Физика </a:t>
          </a:r>
          <a:endParaRPr lang="ru-RU" sz="2800" b="1" kern="1200" dirty="0">
            <a:solidFill>
              <a:srgbClr val="0070C0"/>
            </a:solidFill>
          </a:endParaRPr>
        </a:p>
      </dsp:txBody>
      <dsp:txXfrm>
        <a:off x="2117133" y="254511"/>
        <a:ext cx="2413730" cy="1523937"/>
      </dsp:txXfrm>
    </dsp:sp>
    <dsp:sp modelId="{A212A3CC-243C-4276-A8C5-4875F89D0D9B}">
      <dsp:nvSpPr>
        <dsp:cNvPr id="0" name=""/>
        <dsp:cNvSpPr/>
      </dsp:nvSpPr>
      <dsp:spPr>
        <a:xfrm>
          <a:off x="0" y="521"/>
          <a:ext cx="2117133" cy="203191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7150" cap="flat" cmpd="sng" algn="ctr">
          <a:solidFill>
            <a:srgbClr val="FF66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n>
                <a:solidFill>
                  <a:schemeClr val="accent1">
                    <a:lumMod val="75000"/>
                  </a:schemeClr>
                </a:solidFill>
              </a:ln>
            </a:rPr>
            <a:t>Основное общее образование</a:t>
          </a:r>
          <a:endParaRPr lang="ru-RU" sz="2400" kern="1200" dirty="0">
            <a:ln>
              <a:solidFill>
                <a:schemeClr val="accent1">
                  <a:lumMod val="75000"/>
                </a:schemeClr>
              </a:solidFill>
            </a:ln>
          </a:endParaRPr>
        </a:p>
      </dsp:txBody>
      <dsp:txXfrm>
        <a:off x="99190" y="99711"/>
        <a:ext cx="1918753" cy="1833537"/>
      </dsp:txXfrm>
    </dsp:sp>
    <dsp:sp modelId="{97B6F3E4-46A7-4AB3-9AA8-F9F5F73F6759}">
      <dsp:nvSpPr>
        <dsp:cNvPr id="0" name=""/>
        <dsp:cNvSpPr/>
      </dsp:nvSpPr>
      <dsp:spPr>
        <a:xfrm>
          <a:off x="2117133" y="2235630"/>
          <a:ext cx="3175699" cy="2031917"/>
        </a:xfrm>
        <a:prstGeom prst="rightArrow">
          <a:avLst>
            <a:gd name="adj1" fmla="val 75000"/>
            <a:gd name="adj2" fmla="val 5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57150" cap="flat" cmpd="sng" algn="ctr">
          <a:solidFill>
            <a:schemeClr val="accent1">
              <a:alpha val="9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i="0" kern="1200" dirty="0" smtClean="0">
              <a:solidFill>
                <a:srgbClr val="0070C0"/>
              </a:solidFill>
            </a:rPr>
            <a:t>Технический  </a:t>
          </a:r>
          <a:r>
            <a:rPr lang="ru-RU" sz="2400" b="1" i="0" kern="1200" dirty="0" smtClean="0">
              <a:solidFill>
                <a:srgbClr val="FF6600"/>
              </a:solidFill>
            </a:rPr>
            <a:t>профиль</a:t>
          </a:r>
          <a:endParaRPr lang="ru-RU" sz="2400" b="1" i="0" kern="1200" dirty="0">
            <a:solidFill>
              <a:srgbClr val="0070C0"/>
            </a:solidFill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i="0" kern="1200" dirty="0" smtClean="0">
              <a:solidFill>
                <a:srgbClr val="0070C0"/>
              </a:solidFill>
            </a:rPr>
            <a:t>Естественнонаучный</a:t>
          </a:r>
          <a:endParaRPr lang="ru-RU" sz="2400" b="1" i="0" kern="1200" dirty="0">
            <a:solidFill>
              <a:srgbClr val="0070C0"/>
            </a:solidFill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i="0" kern="1200" dirty="0" smtClean="0">
              <a:solidFill>
                <a:srgbClr val="0070C0"/>
              </a:solidFill>
            </a:rPr>
            <a:t>Информационно-лингвистический</a:t>
          </a:r>
          <a:endParaRPr lang="ru-RU" sz="2400" b="1" i="0" kern="1200" dirty="0">
            <a:solidFill>
              <a:srgbClr val="0070C0"/>
            </a:solidFill>
          </a:endParaRPr>
        </a:p>
      </dsp:txBody>
      <dsp:txXfrm>
        <a:off x="2117133" y="2489620"/>
        <a:ext cx="2413730" cy="1523937"/>
      </dsp:txXfrm>
    </dsp:sp>
    <dsp:sp modelId="{F65871F9-EAAE-458B-9060-8B884F2F1EC0}">
      <dsp:nvSpPr>
        <dsp:cNvPr id="0" name=""/>
        <dsp:cNvSpPr/>
      </dsp:nvSpPr>
      <dsp:spPr>
        <a:xfrm>
          <a:off x="0" y="2235630"/>
          <a:ext cx="2117133" cy="203191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7150" cap="flat" cmpd="sng" algn="ctr">
          <a:solidFill>
            <a:srgbClr val="FF66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n>
                <a:solidFill>
                  <a:schemeClr val="accent1">
                    <a:lumMod val="75000"/>
                  </a:schemeClr>
                </a:solidFill>
              </a:ln>
            </a:rPr>
            <a:t>Среднее полное образование</a:t>
          </a:r>
          <a:endParaRPr lang="ru-RU" sz="2400" kern="1200" dirty="0">
            <a:ln>
              <a:solidFill>
                <a:schemeClr val="accent1">
                  <a:lumMod val="75000"/>
                </a:schemeClr>
              </a:solidFill>
            </a:ln>
          </a:endParaRPr>
        </a:p>
      </dsp:txBody>
      <dsp:txXfrm>
        <a:off x="99190" y="2334820"/>
        <a:ext cx="1918753" cy="18335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27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27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cs typeface="+mn-cs"/>
              </a:defRPr>
            </a:lvl1pPr>
          </a:lstStyle>
          <a:p>
            <a:pPr>
              <a:defRPr/>
            </a:pPr>
            <a:fld id="{103C1924-591D-451C-9F93-14004221736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036190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91"/>
          <p:cNvGrpSpPr>
            <a:grpSpLocks/>
          </p:cNvGrpSpPr>
          <p:nvPr/>
        </p:nvGrpSpPr>
        <p:grpSpPr bwMode="auto">
          <a:xfrm>
            <a:off x="434975" y="4763"/>
            <a:ext cx="8015288" cy="6853237"/>
            <a:chOff x="274" y="10"/>
            <a:chExt cx="5049" cy="4310"/>
          </a:xfrm>
        </p:grpSpPr>
        <p:sp>
          <p:nvSpPr>
            <p:cNvPr id="5" name="Line 126"/>
            <p:cNvSpPr>
              <a:spLocks noChangeShapeType="1"/>
            </p:cNvSpPr>
            <p:nvPr userDrawn="1"/>
          </p:nvSpPr>
          <p:spPr bwMode="gray">
            <a:xfrm>
              <a:off x="3479" y="10"/>
              <a:ext cx="21" cy="4310"/>
            </a:xfrm>
            <a:prstGeom prst="line">
              <a:avLst/>
            </a:prstGeom>
            <a:noFill/>
            <a:ln w="9525">
              <a:solidFill>
                <a:srgbClr val="DDDDDD">
                  <a:alpha val="50195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" name="Line 137"/>
            <p:cNvSpPr>
              <a:spLocks noChangeShapeType="1"/>
            </p:cNvSpPr>
            <p:nvPr userDrawn="1"/>
          </p:nvSpPr>
          <p:spPr bwMode="gray">
            <a:xfrm>
              <a:off x="3929" y="10"/>
              <a:ext cx="21" cy="4310"/>
            </a:xfrm>
            <a:prstGeom prst="line">
              <a:avLst/>
            </a:prstGeom>
            <a:noFill/>
            <a:ln w="9525">
              <a:solidFill>
                <a:srgbClr val="DDDDDD">
                  <a:alpha val="50195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" name="Line 139"/>
            <p:cNvSpPr>
              <a:spLocks noChangeShapeType="1"/>
            </p:cNvSpPr>
            <p:nvPr userDrawn="1"/>
          </p:nvSpPr>
          <p:spPr bwMode="gray">
            <a:xfrm>
              <a:off x="4395" y="10"/>
              <a:ext cx="21" cy="4310"/>
            </a:xfrm>
            <a:prstGeom prst="line">
              <a:avLst/>
            </a:prstGeom>
            <a:noFill/>
            <a:ln w="9525">
              <a:solidFill>
                <a:srgbClr val="DDDDDD">
                  <a:alpha val="50195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" name="Line 140"/>
            <p:cNvSpPr>
              <a:spLocks noChangeShapeType="1"/>
            </p:cNvSpPr>
            <p:nvPr userDrawn="1"/>
          </p:nvSpPr>
          <p:spPr bwMode="gray">
            <a:xfrm>
              <a:off x="4845" y="10"/>
              <a:ext cx="21" cy="4310"/>
            </a:xfrm>
            <a:prstGeom prst="line">
              <a:avLst/>
            </a:prstGeom>
            <a:noFill/>
            <a:ln w="9525">
              <a:solidFill>
                <a:srgbClr val="DDDDDD">
                  <a:alpha val="50195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" name="Line 143"/>
            <p:cNvSpPr>
              <a:spLocks noChangeShapeType="1"/>
            </p:cNvSpPr>
            <p:nvPr userDrawn="1"/>
          </p:nvSpPr>
          <p:spPr bwMode="gray">
            <a:xfrm>
              <a:off x="5302" y="10"/>
              <a:ext cx="21" cy="4310"/>
            </a:xfrm>
            <a:prstGeom prst="line">
              <a:avLst/>
            </a:prstGeom>
            <a:noFill/>
            <a:ln w="9525">
              <a:solidFill>
                <a:srgbClr val="DDDDDD">
                  <a:alpha val="50195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" name="Line 147"/>
            <p:cNvSpPr>
              <a:spLocks noChangeShapeType="1"/>
            </p:cNvSpPr>
            <p:nvPr userDrawn="1"/>
          </p:nvSpPr>
          <p:spPr bwMode="gray">
            <a:xfrm>
              <a:off x="1651" y="10"/>
              <a:ext cx="21" cy="4310"/>
            </a:xfrm>
            <a:prstGeom prst="line">
              <a:avLst/>
            </a:prstGeom>
            <a:noFill/>
            <a:ln w="9525">
              <a:solidFill>
                <a:srgbClr val="DDDDDD">
                  <a:alpha val="50195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" name="Line 149"/>
            <p:cNvSpPr>
              <a:spLocks noChangeShapeType="1"/>
            </p:cNvSpPr>
            <p:nvPr userDrawn="1"/>
          </p:nvSpPr>
          <p:spPr bwMode="gray">
            <a:xfrm>
              <a:off x="2101" y="10"/>
              <a:ext cx="21" cy="4310"/>
            </a:xfrm>
            <a:prstGeom prst="line">
              <a:avLst/>
            </a:prstGeom>
            <a:noFill/>
            <a:ln w="9525">
              <a:solidFill>
                <a:srgbClr val="DDDDDD">
                  <a:alpha val="50195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" name="Line 151"/>
            <p:cNvSpPr>
              <a:spLocks noChangeShapeType="1"/>
            </p:cNvSpPr>
            <p:nvPr userDrawn="1"/>
          </p:nvSpPr>
          <p:spPr bwMode="gray">
            <a:xfrm>
              <a:off x="2567" y="10"/>
              <a:ext cx="21" cy="4310"/>
            </a:xfrm>
            <a:prstGeom prst="line">
              <a:avLst/>
            </a:prstGeom>
            <a:noFill/>
            <a:ln w="9525">
              <a:solidFill>
                <a:srgbClr val="DDDDDD">
                  <a:alpha val="50195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" name="Line 152"/>
            <p:cNvSpPr>
              <a:spLocks noChangeShapeType="1"/>
            </p:cNvSpPr>
            <p:nvPr userDrawn="1"/>
          </p:nvSpPr>
          <p:spPr bwMode="gray">
            <a:xfrm>
              <a:off x="3017" y="10"/>
              <a:ext cx="21" cy="4310"/>
            </a:xfrm>
            <a:prstGeom prst="line">
              <a:avLst/>
            </a:prstGeom>
            <a:noFill/>
            <a:ln w="9525">
              <a:solidFill>
                <a:srgbClr val="DDDDDD">
                  <a:alpha val="50195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4" name="Line 158"/>
            <p:cNvSpPr>
              <a:spLocks noChangeShapeType="1"/>
            </p:cNvSpPr>
            <p:nvPr userDrawn="1"/>
          </p:nvSpPr>
          <p:spPr bwMode="gray">
            <a:xfrm>
              <a:off x="274" y="10"/>
              <a:ext cx="21" cy="4310"/>
            </a:xfrm>
            <a:prstGeom prst="line">
              <a:avLst/>
            </a:prstGeom>
            <a:noFill/>
            <a:ln w="9525">
              <a:solidFill>
                <a:srgbClr val="DDDDDD">
                  <a:alpha val="50195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5" name="Line 160"/>
            <p:cNvSpPr>
              <a:spLocks noChangeShapeType="1"/>
            </p:cNvSpPr>
            <p:nvPr userDrawn="1"/>
          </p:nvSpPr>
          <p:spPr bwMode="gray">
            <a:xfrm>
              <a:off x="740" y="10"/>
              <a:ext cx="21" cy="4310"/>
            </a:xfrm>
            <a:prstGeom prst="line">
              <a:avLst/>
            </a:prstGeom>
            <a:noFill/>
            <a:ln w="9525">
              <a:solidFill>
                <a:srgbClr val="DDDDDD">
                  <a:alpha val="50195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" name="Line 161"/>
            <p:cNvSpPr>
              <a:spLocks noChangeShapeType="1"/>
            </p:cNvSpPr>
            <p:nvPr userDrawn="1"/>
          </p:nvSpPr>
          <p:spPr bwMode="gray">
            <a:xfrm>
              <a:off x="1190" y="10"/>
              <a:ext cx="21" cy="4310"/>
            </a:xfrm>
            <a:prstGeom prst="line">
              <a:avLst/>
            </a:prstGeom>
            <a:noFill/>
            <a:ln w="9525">
              <a:solidFill>
                <a:srgbClr val="DDDDDD">
                  <a:alpha val="50195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7" name="Rectangle 87"/>
          <p:cNvSpPr>
            <a:spLocks noChangeArrowheads="1"/>
          </p:cNvSpPr>
          <p:nvPr/>
        </p:nvSpPr>
        <p:spPr bwMode="gray">
          <a:xfrm>
            <a:off x="0" y="1795463"/>
            <a:ext cx="9144000" cy="2503487"/>
          </a:xfrm>
          <a:prstGeom prst="rect">
            <a:avLst/>
          </a:prstGeom>
          <a:gradFill rotWithShape="1">
            <a:gsLst>
              <a:gs pos="0">
                <a:schemeClr val="tx2">
                  <a:gamma/>
                  <a:shade val="46275"/>
                  <a:invGamma/>
                </a:schemeClr>
              </a:gs>
              <a:gs pos="100000">
                <a:schemeClr val="tx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 dirty="0">
              <a:cs typeface="+mn-cs"/>
            </a:endParaRPr>
          </a:p>
        </p:txBody>
      </p:sp>
      <p:sp>
        <p:nvSpPr>
          <p:cNvPr id="18" name="Rectangle 165"/>
          <p:cNvSpPr>
            <a:spLocks noChangeArrowheads="1"/>
          </p:cNvSpPr>
          <p:nvPr/>
        </p:nvSpPr>
        <p:spPr bwMode="gray">
          <a:xfrm>
            <a:off x="5553075" y="5576888"/>
            <a:ext cx="712788" cy="644525"/>
          </a:xfrm>
          <a:prstGeom prst="rect">
            <a:avLst/>
          </a:prstGeom>
          <a:solidFill>
            <a:schemeClr val="accent2">
              <a:alpha val="30196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9" name="Rectangle 166"/>
          <p:cNvSpPr>
            <a:spLocks noChangeArrowheads="1"/>
          </p:cNvSpPr>
          <p:nvPr/>
        </p:nvSpPr>
        <p:spPr bwMode="gray">
          <a:xfrm>
            <a:off x="7007225" y="5588000"/>
            <a:ext cx="725488" cy="635000"/>
          </a:xfrm>
          <a:prstGeom prst="rect">
            <a:avLst/>
          </a:prstGeom>
          <a:solidFill>
            <a:srgbClr val="DDDDDD">
              <a:alpha val="3019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0" name="Rectangle 167"/>
          <p:cNvSpPr>
            <a:spLocks noChangeArrowheads="1"/>
          </p:cNvSpPr>
          <p:nvPr/>
        </p:nvSpPr>
        <p:spPr bwMode="gray">
          <a:xfrm>
            <a:off x="6269038" y="4943475"/>
            <a:ext cx="725487" cy="636588"/>
          </a:xfrm>
          <a:prstGeom prst="rect">
            <a:avLst/>
          </a:prstGeom>
          <a:solidFill>
            <a:srgbClr val="DDDDDD">
              <a:alpha val="2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1" name="Rectangle 168"/>
          <p:cNvSpPr>
            <a:spLocks noChangeArrowheads="1"/>
          </p:cNvSpPr>
          <p:nvPr/>
        </p:nvSpPr>
        <p:spPr bwMode="gray">
          <a:xfrm>
            <a:off x="8447088" y="5588000"/>
            <a:ext cx="696912" cy="635000"/>
          </a:xfrm>
          <a:prstGeom prst="rect">
            <a:avLst/>
          </a:prstGeom>
          <a:solidFill>
            <a:srgbClr val="DDDDDD">
              <a:alpha val="3019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2" name="Rectangle 170"/>
          <p:cNvSpPr>
            <a:spLocks noChangeArrowheads="1"/>
          </p:cNvSpPr>
          <p:nvPr/>
        </p:nvSpPr>
        <p:spPr bwMode="gray">
          <a:xfrm>
            <a:off x="2651125" y="5588000"/>
            <a:ext cx="725488" cy="635000"/>
          </a:xfrm>
          <a:prstGeom prst="rect">
            <a:avLst/>
          </a:prstGeom>
          <a:solidFill>
            <a:srgbClr val="DDDDDD">
              <a:alpha val="3019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3" name="Rectangle 171"/>
          <p:cNvSpPr>
            <a:spLocks noChangeArrowheads="1"/>
          </p:cNvSpPr>
          <p:nvPr/>
        </p:nvSpPr>
        <p:spPr bwMode="gray">
          <a:xfrm>
            <a:off x="4105275" y="5588000"/>
            <a:ext cx="725488" cy="635000"/>
          </a:xfrm>
          <a:prstGeom prst="rect">
            <a:avLst/>
          </a:prstGeom>
          <a:solidFill>
            <a:srgbClr val="DDDDDD">
              <a:alpha val="3019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4" name="Rectangle 172"/>
          <p:cNvSpPr>
            <a:spLocks noChangeArrowheads="1"/>
          </p:cNvSpPr>
          <p:nvPr/>
        </p:nvSpPr>
        <p:spPr bwMode="gray">
          <a:xfrm>
            <a:off x="3367088" y="4943475"/>
            <a:ext cx="725487" cy="636588"/>
          </a:xfrm>
          <a:prstGeom prst="rect">
            <a:avLst/>
          </a:prstGeom>
          <a:solidFill>
            <a:srgbClr val="DDDDDD">
              <a:alpha val="2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5" name="Rectangle 173"/>
          <p:cNvSpPr>
            <a:spLocks noChangeArrowheads="1"/>
          </p:cNvSpPr>
          <p:nvPr/>
        </p:nvSpPr>
        <p:spPr bwMode="gray">
          <a:xfrm>
            <a:off x="4818063" y="4943475"/>
            <a:ext cx="725487" cy="636588"/>
          </a:xfrm>
          <a:prstGeom prst="rect">
            <a:avLst/>
          </a:prstGeom>
          <a:solidFill>
            <a:srgbClr val="DDDDDD">
              <a:alpha val="2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6" name="Rectangle 174"/>
          <p:cNvSpPr>
            <a:spLocks noChangeArrowheads="1"/>
          </p:cNvSpPr>
          <p:nvPr/>
        </p:nvSpPr>
        <p:spPr bwMode="gray">
          <a:xfrm>
            <a:off x="1917700" y="4943475"/>
            <a:ext cx="725488" cy="636588"/>
          </a:xfrm>
          <a:prstGeom prst="rect">
            <a:avLst/>
          </a:prstGeom>
          <a:solidFill>
            <a:schemeClr val="accent2">
              <a:alpha val="2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7" name="Rectangle 175"/>
          <p:cNvSpPr>
            <a:spLocks noChangeArrowheads="1"/>
          </p:cNvSpPr>
          <p:nvPr/>
        </p:nvSpPr>
        <p:spPr bwMode="gray">
          <a:xfrm>
            <a:off x="5541963" y="4310063"/>
            <a:ext cx="725487" cy="636587"/>
          </a:xfrm>
          <a:prstGeom prst="rect">
            <a:avLst/>
          </a:prstGeom>
          <a:solidFill>
            <a:schemeClr val="accent2">
              <a:alpha val="10196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8" name="Rectangle 176"/>
          <p:cNvSpPr>
            <a:spLocks noChangeArrowheads="1"/>
          </p:cNvSpPr>
          <p:nvPr/>
        </p:nvSpPr>
        <p:spPr bwMode="gray">
          <a:xfrm>
            <a:off x="6996113" y="4300538"/>
            <a:ext cx="725487" cy="646112"/>
          </a:xfrm>
          <a:prstGeom prst="rect">
            <a:avLst/>
          </a:prstGeom>
          <a:solidFill>
            <a:schemeClr val="accent2">
              <a:alpha val="10196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9" name="Rectangle 177"/>
          <p:cNvSpPr>
            <a:spLocks noChangeArrowheads="1"/>
          </p:cNvSpPr>
          <p:nvPr/>
        </p:nvSpPr>
        <p:spPr bwMode="gray">
          <a:xfrm>
            <a:off x="8435975" y="4300538"/>
            <a:ext cx="703263" cy="646112"/>
          </a:xfrm>
          <a:prstGeom prst="rect">
            <a:avLst/>
          </a:prstGeom>
          <a:solidFill>
            <a:schemeClr val="accent2">
              <a:alpha val="10196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0" name="Rectangle 178"/>
          <p:cNvSpPr>
            <a:spLocks noChangeArrowheads="1"/>
          </p:cNvSpPr>
          <p:nvPr/>
        </p:nvSpPr>
        <p:spPr bwMode="gray">
          <a:xfrm>
            <a:off x="4105275" y="4310063"/>
            <a:ext cx="725488" cy="636587"/>
          </a:xfrm>
          <a:prstGeom prst="rect">
            <a:avLst/>
          </a:prstGeom>
          <a:solidFill>
            <a:srgbClr val="DDDDDD">
              <a:alpha val="1019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1" name="Rectangle 185"/>
          <p:cNvSpPr>
            <a:spLocks noChangeArrowheads="1"/>
          </p:cNvSpPr>
          <p:nvPr/>
        </p:nvSpPr>
        <p:spPr bwMode="gray">
          <a:xfrm>
            <a:off x="7720013" y="6221413"/>
            <a:ext cx="725487" cy="636587"/>
          </a:xfrm>
          <a:prstGeom prst="rect">
            <a:avLst/>
          </a:prstGeom>
          <a:solidFill>
            <a:srgbClr val="DDDDDD">
              <a:alpha val="3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2" name="Rectangle 186"/>
          <p:cNvSpPr>
            <a:spLocks noChangeArrowheads="1"/>
          </p:cNvSpPr>
          <p:nvPr/>
        </p:nvSpPr>
        <p:spPr bwMode="gray">
          <a:xfrm>
            <a:off x="3371850" y="6221413"/>
            <a:ext cx="728663" cy="636587"/>
          </a:xfrm>
          <a:prstGeom prst="rect">
            <a:avLst/>
          </a:prstGeom>
          <a:solidFill>
            <a:srgbClr val="DDDDDD">
              <a:alpha val="3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3" name="Rectangle 187"/>
          <p:cNvSpPr>
            <a:spLocks noChangeArrowheads="1"/>
          </p:cNvSpPr>
          <p:nvPr/>
        </p:nvSpPr>
        <p:spPr bwMode="gray">
          <a:xfrm>
            <a:off x="4826000" y="6221413"/>
            <a:ext cx="725488" cy="636587"/>
          </a:xfrm>
          <a:prstGeom prst="rect">
            <a:avLst/>
          </a:prstGeom>
          <a:solidFill>
            <a:srgbClr val="DDDDDD">
              <a:alpha val="3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4" name="Rectangle 188"/>
          <p:cNvSpPr>
            <a:spLocks noChangeArrowheads="1"/>
          </p:cNvSpPr>
          <p:nvPr/>
        </p:nvSpPr>
        <p:spPr bwMode="gray">
          <a:xfrm>
            <a:off x="1920875" y="6221413"/>
            <a:ext cx="725488" cy="636587"/>
          </a:xfrm>
          <a:prstGeom prst="rect">
            <a:avLst/>
          </a:prstGeom>
          <a:solidFill>
            <a:srgbClr val="DDDDDD">
              <a:alpha val="3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grpSp>
        <p:nvGrpSpPr>
          <p:cNvPr id="35" name="Group 206"/>
          <p:cNvGrpSpPr>
            <a:grpSpLocks/>
          </p:cNvGrpSpPr>
          <p:nvPr/>
        </p:nvGrpSpPr>
        <p:grpSpPr bwMode="auto">
          <a:xfrm>
            <a:off x="0" y="533400"/>
            <a:ext cx="9144000" cy="5689600"/>
            <a:chOff x="0" y="336"/>
            <a:chExt cx="5760" cy="3584"/>
          </a:xfrm>
        </p:grpSpPr>
        <p:sp>
          <p:nvSpPr>
            <p:cNvPr id="36" name="Line 192"/>
            <p:cNvSpPr>
              <a:spLocks noChangeShapeType="1"/>
            </p:cNvSpPr>
            <p:nvPr userDrawn="1"/>
          </p:nvSpPr>
          <p:spPr bwMode="gray">
            <a:xfrm flipH="1">
              <a:off x="0" y="336"/>
              <a:ext cx="5760" cy="0"/>
            </a:xfrm>
            <a:prstGeom prst="line">
              <a:avLst/>
            </a:prstGeom>
            <a:noFill/>
            <a:ln w="9525">
              <a:solidFill>
                <a:srgbClr val="DDDDD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7" name="Line 193"/>
            <p:cNvSpPr>
              <a:spLocks noChangeShapeType="1"/>
            </p:cNvSpPr>
            <p:nvPr userDrawn="1"/>
          </p:nvSpPr>
          <p:spPr bwMode="gray">
            <a:xfrm flipH="1">
              <a:off x="0" y="733"/>
              <a:ext cx="5760" cy="0"/>
            </a:xfrm>
            <a:prstGeom prst="line">
              <a:avLst/>
            </a:prstGeom>
            <a:noFill/>
            <a:ln w="9525">
              <a:solidFill>
                <a:srgbClr val="DDDDD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8" name="Line 194"/>
            <p:cNvSpPr>
              <a:spLocks noChangeShapeType="1"/>
            </p:cNvSpPr>
            <p:nvPr userDrawn="1"/>
          </p:nvSpPr>
          <p:spPr bwMode="gray">
            <a:xfrm flipH="1">
              <a:off x="0" y="1123"/>
              <a:ext cx="5760" cy="0"/>
            </a:xfrm>
            <a:prstGeom prst="line">
              <a:avLst/>
            </a:prstGeom>
            <a:noFill/>
            <a:ln w="9525">
              <a:solidFill>
                <a:srgbClr val="DDDDD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9" name="Line 195"/>
            <p:cNvSpPr>
              <a:spLocks noChangeShapeType="1"/>
            </p:cNvSpPr>
            <p:nvPr userDrawn="1"/>
          </p:nvSpPr>
          <p:spPr bwMode="gray">
            <a:xfrm flipH="1">
              <a:off x="0" y="2707"/>
              <a:ext cx="5760" cy="0"/>
            </a:xfrm>
            <a:prstGeom prst="line">
              <a:avLst/>
            </a:prstGeom>
            <a:noFill/>
            <a:ln w="9525">
              <a:solidFill>
                <a:srgbClr val="DDDDD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0" name="Line 196"/>
            <p:cNvSpPr>
              <a:spLocks noChangeShapeType="1"/>
            </p:cNvSpPr>
            <p:nvPr userDrawn="1"/>
          </p:nvSpPr>
          <p:spPr bwMode="gray">
            <a:xfrm flipH="1">
              <a:off x="0" y="3111"/>
              <a:ext cx="5760" cy="0"/>
            </a:xfrm>
            <a:prstGeom prst="line">
              <a:avLst/>
            </a:prstGeom>
            <a:noFill/>
            <a:ln w="9525">
              <a:solidFill>
                <a:srgbClr val="DDDDD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" name="Line 197"/>
            <p:cNvSpPr>
              <a:spLocks noChangeShapeType="1"/>
            </p:cNvSpPr>
            <p:nvPr userDrawn="1"/>
          </p:nvSpPr>
          <p:spPr bwMode="gray">
            <a:xfrm flipH="1">
              <a:off x="0" y="3516"/>
              <a:ext cx="5760" cy="0"/>
            </a:xfrm>
            <a:prstGeom prst="line">
              <a:avLst/>
            </a:prstGeom>
            <a:noFill/>
            <a:ln w="9525">
              <a:solidFill>
                <a:srgbClr val="DDDDD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2" name="Line 198"/>
            <p:cNvSpPr>
              <a:spLocks noChangeShapeType="1"/>
            </p:cNvSpPr>
            <p:nvPr userDrawn="1"/>
          </p:nvSpPr>
          <p:spPr bwMode="gray">
            <a:xfrm flipH="1">
              <a:off x="0" y="3920"/>
              <a:ext cx="5760" cy="0"/>
            </a:xfrm>
            <a:prstGeom prst="line">
              <a:avLst/>
            </a:prstGeom>
            <a:noFill/>
            <a:ln w="9525">
              <a:solidFill>
                <a:srgbClr val="DDDDD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3" name="Text Box 11"/>
          <p:cNvSpPr txBox="1">
            <a:spLocks noChangeArrowheads="1"/>
          </p:cNvSpPr>
          <p:nvPr/>
        </p:nvSpPr>
        <p:spPr bwMode="gray">
          <a:xfrm>
            <a:off x="0" y="461963"/>
            <a:ext cx="1098550" cy="427037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sz="2200" smtClean="0">
                <a:solidFill>
                  <a:srgbClr val="FFFFFF"/>
                </a:solidFill>
              </a:rPr>
              <a:t>LOGO</a:t>
            </a:r>
          </a:p>
        </p:txBody>
      </p:sp>
      <p:sp>
        <p:nvSpPr>
          <p:cNvPr id="44" name="Rectangle 138"/>
          <p:cNvSpPr>
            <a:spLocks noChangeArrowheads="1"/>
          </p:cNvSpPr>
          <p:nvPr/>
        </p:nvSpPr>
        <p:spPr bwMode="gray">
          <a:xfrm>
            <a:off x="5524500" y="534988"/>
            <a:ext cx="725488" cy="633412"/>
          </a:xfrm>
          <a:prstGeom prst="rect">
            <a:avLst/>
          </a:prstGeom>
          <a:solidFill>
            <a:srgbClr val="DDDDDD">
              <a:alpha val="2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45" name="Rectangle 141"/>
          <p:cNvSpPr>
            <a:spLocks noChangeArrowheads="1"/>
          </p:cNvSpPr>
          <p:nvPr/>
        </p:nvSpPr>
        <p:spPr bwMode="gray">
          <a:xfrm>
            <a:off x="6978650" y="534988"/>
            <a:ext cx="725488" cy="633412"/>
          </a:xfrm>
          <a:prstGeom prst="rect">
            <a:avLst/>
          </a:prstGeom>
          <a:solidFill>
            <a:srgbClr val="DDDDDD">
              <a:alpha val="2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46" name="Rectangle 146"/>
          <p:cNvSpPr>
            <a:spLocks noChangeArrowheads="1"/>
          </p:cNvSpPr>
          <p:nvPr/>
        </p:nvSpPr>
        <p:spPr bwMode="gray">
          <a:xfrm>
            <a:off x="7691438" y="4763"/>
            <a:ext cx="725487" cy="522287"/>
          </a:xfrm>
          <a:prstGeom prst="rect">
            <a:avLst/>
          </a:prstGeom>
          <a:solidFill>
            <a:schemeClr val="folHlink">
              <a:alpha val="30196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47" name="Rectangle 153"/>
          <p:cNvSpPr>
            <a:spLocks noChangeArrowheads="1"/>
          </p:cNvSpPr>
          <p:nvPr/>
        </p:nvSpPr>
        <p:spPr bwMode="gray">
          <a:xfrm>
            <a:off x="4076700" y="534988"/>
            <a:ext cx="725488" cy="633412"/>
          </a:xfrm>
          <a:prstGeom prst="rect">
            <a:avLst/>
          </a:prstGeom>
          <a:solidFill>
            <a:srgbClr val="DDDDDD">
              <a:alpha val="2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48" name="Rectangle 155"/>
          <p:cNvSpPr>
            <a:spLocks noChangeArrowheads="1"/>
          </p:cNvSpPr>
          <p:nvPr/>
        </p:nvSpPr>
        <p:spPr bwMode="gray">
          <a:xfrm>
            <a:off x="4789488" y="4763"/>
            <a:ext cx="725487" cy="522287"/>
          </a:xfrm>
          <a:prstGeom prst="rect">
            <a:avLst/>
          </a:prstGeom>
          <a:solidFill>
            <a:srgbClr val="DDDDDD">
              <a:alpha val="3019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49" name="Rectangle 162"/>
          <p:cNvSpPr>
            <a:spLocks noChangeArrowheads="1"/>
          </p:cNvSpPr>
          <p:nvPr/>
        </p:nvSpPr>
        <p:spPr bwMode="gray">
          <a:xfrm>
            <a:off x="446088" y="1147763"/>
            <a:ext cx="725487" cy="633412"/>
          </a:xfrm>
          <a:prstGeom prst="rect">
            <a:avLst/>
          </a:prstGeom>
          <a:solidFill>
            <a:schemeClr val="folHlink">
              <a:alpha val="2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50" name="Rectangle 164"/>
          <p:cNvSpPr>
            <a:spLocks noChangeArrowheads="1"/>
          </p:cNvSpPr>
          <p:nvPr/>
        </p:nvSpPr>
        <p:spPr bwMode="gray">
          <a:xfrm>
            <a:off x="1889125" y="4763"/>
            <a:ext cx="725488" cy="522287"/>
          </a:xfrm>
          <a:prstGeom prst="rect">
            <a:avLst/>
          </a:prstGeom>
          <a:solidFill>
            <a:srgbClr val="DDDDDD">
              <a:alpha val="3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51" name="Rectangle 179"/>
          <p:cNvSpPr>
            <a:spLocks noChangeArrowheads="1"/>
          </p:cNvSpPr>
          <p:nvPr/>
        </p:nvSpPr>
        <p:spPr bwMode="gray">
          <a:xfrm>
            <a:off x="6251575" y="1165225"/>
            <a:ext cx="725488" cy="633413"/>
          </a:xfrm>
          <a:prstGeom prst="rect">
            <a:avLst/>
          </a:prstGeom>
          <a:solidFill>
            <a:srgbClr val="DDDDDD">
              <a:alpha val="1019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52" name="Rectangle 180"/>
          <p:cNvSpPr>
            <a:spLocks noChangeArrowheads="1"/>
          </p:cNvSpPr>
          <p:nvPr/>
        </p:nvSpPr>
        <p:spPr bwMode="gray">
          <a:xfrm>
            <a:off x="7691438" y="1165225"/>
            <a:ext cx="725487" cy="633413"/>
          </a:xfrm>
          <a:prstGeom prst="rect">
            <a:avLst/>
          </a:prstGeom>
          <a:solidFill>
            <a:schemeClr val="folHlink">
              <a:alpha val="10196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53" name="Rectangle 181"/>
          <p:cNvSpPr>
            <a:spLocks noChangeArrowheads="1"/>
          </p:cNvSpPr>
          <p:nvPr/>
        </p:nvSpPr>
        <p:spPr bwMode="gray">
          <a:xfrm>
            <a:off x="3349625" y="1165225"/>
            <a:ext cx="725488" cy="633413"/>
          </a:xfrm>
          <a:prstGeom prst="rect">
            <a:avLst/>
          </a:prstGeom>
          <a:solidFill>
            <a:srgbClr val="DDDDDD">
              <a:alpha val="1019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54" name="Rectangle 182"/>
          <p:cNvSpPr>
            <a:spLocks noChangeArrowheads="1"/>
          </p:cNvSpPr>
          <p:nvPr/>
        </p:nvSpPr>
        <p:spPr bwMode="gray">
          <a:xfrm>
            <a:off x="4800600" y="1165225"/>
            <a:ext cx="725488" cy="633413"/>
          </a:xfrm>
          <a:prstGeom prst="rect">
            <a:avLst/>
          </a:prstGeom>
          <a:solidFill>
            <a:schemeClr val="folHlink">
              <a:alpha val="10196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55" name="Rectangle 183"/>
          <p:cNvSpPr>
            <a:spLocks noChangeArrowheads="1"/>
          </p:cNvSpPr>
          <p:nvPr/>
        </p:nvSpPr>
        <p:spPr bwMode="gray">
          <a:xfrm>
            <a:off x="1889125" y="1165225"/>
            <a:ext cx="725488" cy="633413"/>
          </a:xfrm>
          <a:prstGeom prst="rect">
            <a:avLst/>
          </a:prstGeom>
          <a:solidFill>
            <a:schemeClr val="folHlink">
              <a:alpha val="10196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56" name="Rectangle 189"/>
          <p:cNvSpPr>
            <a:spLocks noChangeArrowheads="1"/>
          </p:cNvSpPr>
          <p:nvPr/>
        </p:nvSpPr>
        <p:spPr bwMode="gray">
          <a:xfrm>
            <a:off x="438150" y="4763"/>
            <a:ext cx="725488" cy="522287"/>
          </a:xfrm>
          <a:prstGeom prst="rect">
            <a:avLst/>
          </a:prstGeom>
          <a:solidFill>
            <a:srgbClr val="DDDDDD">
              <a:alpha val="3019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57" name="Rectangle 190"/>
          <p:cNvSpPr>
            <a:spLocks noChangeArrowheads="1"/>
          </p:cNvSpPr>
          <p:nvPr/>
        </p:nvSpPr>
        <p:spPr bwMode="gray">
          <a:xfrm>
            <a:off x="1143000" y="533400"/>
            <a:ext cx="725488" cy="633413"/>
          </a:xfrm>
          <a:prstGeom prst="rect">
            <a:avLst/>
          </a:prstGeom>
          <a:solidFill>
            <a:srgbClr val="DDDDDD">
              <a:alpha val="2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58" name="Rectangle 200"/>
          <p:cNvSpPr>
            <a:spLocks noChangeArrowheads="1"/>
          </p:cNvSpPr>
          <p:nvPr/>
        </p:nvSpPr>
        <p:spPr bwMode="gray">
          <a:xfrm>
            <a:off x="2578100" y="534988"/>
            <a:ext cx="725488" cy="633412"/>
          </a:xfrm>
          <a:prstGeom prst="rect">
            <a:avLst/>
          </a:prstGeom>
          <a:solidFill>
            <a:srgbClr val="DDDDDD">
              <a:alpha val="2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grpSp>
        <p:nvGrpSpPr>
          <p:cNvPr id="59" name="Group 234"/>
          <p:cNvGrpSpPr>
            <a:grpSpLocks/>
          </p:cNvGrpSpPr>
          <p:nvPr/>
        </p:nvGrpSpPr>
        <p:grpSpPr bwMode="auto">
          <a:xfrm>
            <a:off x="0" y="2257425"/>
            <a:ext cx="4738688" cy="4600575"/>
            <a:chOff x="-9" y="1395"/>
            <a:chExt cx="2985" cy="2898"/>
          </a:xfrm>
        </p:grpSpPr>
        <p:pic>
          <p:nvPicPr>
            <p:cNvPr id="60" name="Picture 213" descr="pan01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681" r="2339"/>
            <a:stretch>
              <a:fillRect/>
            </a:stretch>
          </p:blipFill>
          <p:spPr bwMode="gray">
            <a:xfrm>
              <a:off x="0" y="1395"/>
              <a:ext cx="2976" cy="28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1" name="Freeform 209"/>
            <p:cNvSpPr>
              <a:spLocks/>
            </p:cNvSpPr>
            <p:nvPr/>
          </p:nvSpPr>
          <p:spPr bwMode="gray">
            <a:xfrm>
              <a:off x="-9" y="1493"/>
              <a:ext cx="2841" cy="2599"/>
            </a:xfrm>
            <a:custGeom>
              <a:avLst/>
              <a:gdLst>
                <a:gd name="T0" fmla="*/ 0 w 2841"/>
                <a:gd name="T1" fmla="*/ 18 h 2599"/>
                <a:gd name="T2" fmla="*/ 2841 w 2841"/>
                <a:gd name="T3" fmla="*/ 0 h 2599"/>
                <a:gd name="T4" fmla="*/ 1294 w 2841"/>
                <a:gd name="T5" fmla="*/ 2597 h 2599"/>
                <a:gd name="T6" fmla="*/ 2 w 2841"/>
                <a:gd name="T7" fmla="*/ 2599 h 2599"/>
                <a:gd name="T8" fmla="*/ 0 w 2841"/>
                <a:gd name="T9" fmla="*/ 18 h 259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841" h="2599">
                  <a:moveTo>
                    <a:pt x="0" y="18"/>
                  </a:moveTo>
                  <a:lnTo>
                    <a:pt x="2841" y="0"/>
                  </a:lnTo>
                  <a:lnTo>
                    <a:pt x="1294" y="2597"/>
                  </a:lnTo>
                  <a:lnTo>
                    <a:pt x="2" y="2599"/>
                  </a:lnTo>
                  <a:lnTo>
                    <a:pt x="0" y="18"/>
                  </a:lnTo>
                  <a:close/>
                </a:path>
              </a:pathLst>
            </a:custGeom>
            <a:blipFill dpi="0" rotWithShape="1">
              <a:blip r:embed="rId3"/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2" name="Group 233"/>
          <p:cNvGrpSpPr>
            <a:grpSpLocks/>
          </p:cNvGrpSpPr>
          <p:nvPr/>
        </p:nvGrpSpPr>
        <p:grpSpPr bwMode="auto">
          <a:xfrm>
            <a:off x="9525" y="1395413"/>
            <a:ext cx="4256088" cy="4598987"/>
            <a:chOff x="0" y="1039"/>
            <a:chExt cx="2681" cy="2897"/>
          </a:xfrm>
        </p:grpSpPr>
        <p:pic>
          <p:nvPicPr>
            <p:cNvPr id="63" name="Picture 220" descr="pan01"/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730" r="2339"/>
            <a:stretch>
              <a:fillRect/>
            </a:stretch>
          </p:blipFill>
          <p:spPr bwMode="gray">
            <a:xfrm>
              <a:off x="0" y="1039"/>
              <a:ext cx="2681" cy="28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4" name="Freeform 221" descr="wiz_gold04"/>
            <p:cNvSpPr>
              <a:spLocks/>
            </p:cNvSpPr>
            <p:nvPr userDrawn="1"/>
          </p:nvSpPr>
          <p:spPr bwMode="gray">
            <a:xfrm>
              <a:off x="0" y="1137"/>
              <a:ext cx="2537" cy="2600"/>
            </a:xfrm>
            <a:custGeom>
              <a:avLst/>
              <a:gdLst>
                <a:gd name="T0" fmla="*/ 0 w 2537"/>
                <a:gd name="T1" fmla="*/ 0 h 2600"/>
                <a:gd name="T2" fmla="*/ 2537 w 2537"/>
                <a:gd name="T3" fmla="*/ 1 h 2600"/>
                <a:gd name="T4" fmla="*/ 991 w 2537"/>
                <a:gd name="T5" fmla="*/ 2597 h 2600"/>
                <a:gd name="T6" fmla="*/ 0 w 2537"/>
                <a:gd name="T7" fmla="*/ 2600 h 2600"/>
                <a:gd name="T8" fmla="*/ 0 w 2537"/>
                <a:gd name="T9" fmla="*/ 0 h 26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537" h="2600">
                  <a:moveTo>
                    <a:pt x="0" y="0"/>
                  </a:moveTo>
                  <a:lnTo>
                    <a:pt x="2537" y="1"/>
                  </a:lnTo>
                  <a:lnTo>
                    <a:pt x="991" y="2597"/>
                  </a:lnTo>
                  <a:lnTo>
                    <a:pt x="0" y="2600"/>
                  </a:lnTo>
                  <a:lnTo>
                    <a:pt x="0" y="0"/>
                  </a:lnTo>
                  <a:close/>
                </a:path>
              </a:pathLst>
            </a:custGeom>
            <a:blipFill dpi="0" rotWithShape="1">
              <a:blip r:embed="rId4"/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5" name="Group 232"/>
          <p:cNvGrpSpPr>
            <a:grpSpLocks/>
          </p:cNvGrpSpPr>
          <p:nvPr/>
        </p:nvGrpSpPr>
        <p:grpSpPr bwMode="auto">
          <a:xfrm>
            <a:off x="-4763" y="304800"/>
            <a:ext cx="3821113" cy="5078413"/>
            <a:chOff x="-7" y="240"/>
            <a:chExt cx="2407" cy="3199"/>
          </a:xfrm>
        </p:grpSpPr>
        <p:pic>
          <p:nvPicPr>
            <p:cNvPr id="66" name="Picture 223" descr="pan01"/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431" r="2339"/>
            <a:stretch>
              <a:fillRect/>
            </a:stretch>
          </p:blipFill>
          <p:spPr bwMode="gray">
            <a:xfrm>
              <a:off x="0" y="240"/>
              <a:ext cx="2400" cy="3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7" name="Freeform 224" descr="wiz_gold01"/>
            <p:cNvSpPr>
              <a:spLocks/>
            </p:cNvSpPr>
            <p:nvPr userDrawn="1"/>
          </p:nvSpPr>
          <p:spPr bwMode="gray">
            <a:xfrm>
              <a:off x="-7" y="348"/>
              <a:ext cx="2247" cy="2874"/>
            </a:xfrm>
            <a:custGeom>
              <a:avLst/>
              <a:gdLst>
                <a:gd name="T0" fmla="*/ 7 w 2247"/>
                <a:gd name="T1" fmla="*/ 0 h 2874"/>
                <a:gd name="T2" fmla="*/ 2247 w 2247"/>
                <a:gd name="T3" fmla="*/ 0 h 2874"/>
                <a:gd name="T4" fmla="*/ 540 w 2247"/>
                <a:gd name="T5" fmla="*/ 2868 h 2874"/>
                <a:gd name="T6" fmla="*/ 0 w 2247"/>
                <a:gd name="T7" fmla="*/ 2874 h 2874"/>
                <a:gd name="T8" fmla="*/ 7 w 2247"/>
                <a:gd name="T9" fmla="*/ 0 h 287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247" h="2874">
                  <a:moveTo>
                    <a:pt x="7" y="0"/>
                  </a:moveTo>
                  <a:lnTo>
                    <a:pt x="2247" y="0"/>
                  </a:lnTo>
                  <a:lnTo>
                    <a:pt x="540" y="2868"/>
                  </a:lnTo>
                  <a:lnTo>
                    <a:pt x="0" y="2874"/>
                  </a:lnTo>
                  <a:lnTo>
                    <a:pt x="7" y="0"/>
                  </a:lnTo>
                  <a:close/>
                </a:path>
              </a:pathLst>
            </a:custGeom>
            <a:blipFill dpi="0" rotWithShape="1">
              <a:blip r:embed="rId5"/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8" name="Text Box 235"/>
          <p:cNvSpPr txBox="1">
            <a:spLocks noChangeArrowheads="1"/>
          </p:cNvSpPr>
          <p:nvPr userDrawn="1"/>
        </p:nvSpPr>
        <p:spPr bwMode="gray">
          <a:xfrm>
            <a:off x="7924800" y="1295400"/>
            <a:ext cx="1098550" cy="427038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  <a:defRPr/>
            </a:pPr>
            <a:r>
              <a:rPr lang="en-US" sz="2200" smtClean="0"/>
              <a:t>LOGO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0" y="4343400"/>
            <a:ext cx="4419600" cy="609600"/>
          </a:xfrm>
        </p:spPr>
        <p:txBody>
          <a:bodyPr/>
          <a:lstStyle>
            <a:lvl1pPr marL="0" indent="0" algn="r">
              <a:buFontTx/>
              <a:buNone/>
              <a:defRPr sz="2000"/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267200" y="1981200"/>
            <a:ext cx="4724400" cy="2057400"/>
          </a:xfrm>
        </p:spPr>
        <p:txBody>
          <a:bodyPr/>
          <a:lstStyle>
            <a:lvl1pPr algn="r">
              <a:defRPr sz="44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69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04800" y="6400800"/>
            <a:ext cx="2133600" cy="320675"/>
          </a:xfrm>
        </p:spPr>
        <p:txBody>
          <a:bodyPr/>
          <a:lstStyle>
            <a:lvl1pPr algn="r">
              <a:defRPr>
                <a:latin typeface="+mj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0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6172200" y="6400800"/>
            <a:ext cx="2895600" cy="320675"/>
          </a:xfrm>
        </p:spPr>
        <p:txBody>
          <a:bodyPr/>
          <a:lstStyle>
            <a:lvl1pPr algn="r">
              <a:defRPr>
                <a:latin typeface="+mj-lt"/>
              </a:defRPr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71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3733800" y="6400800"/>
            <a:ext cx="2133600" cy="320675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1E15023E-0EDD-4DCB-9393-D8D494148A9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9343994"/>
      </p:ext>
    </p:extLst>
  </p:cSld>
  <p:clrMapOvr>
    <a:masterClrMapping/>
  </p:clrMapOvr>
  <p:transition advClick="0" advTm="10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3E5B9B-AC0E-4596-AF4B-96CC3EE02DA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8598115"/>
      </p:ext>
    </p:extLst>
  </p:cSld>
  <p:clrMapOvr>
    <a:masterClrMapping/>
  </p:clrMapOvr>
  <p:transition advClick="0" advTm="10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6096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6096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1AA720-B792-4C92-95A3-C0FD0B49B41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1545365"/>
      </p:ext>
    </p:extLst>
  </p:cSld>
  <p:clrMapOvr>
    <a:masterClrMapping/>
  </p:clrMapOvr>
  <p:transition advClick="0" advTm="1000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28600"/>
            <a:ext cx="7391400" cy="8382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724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724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72E312-A1A2-4C38-A922-225BBB2AAD7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1621534"/>
      </p:ext>
    </p:extLst>
  </p:cSld>
  <p:clrMapOvr>
    <a:masterClrMapping/>
  </p:clrMapOvr>
  <p:transition advClick="0" advTm="1000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28600"/>
            <a:ext cx="7391400" cy="8382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724400"/>
          </a:xfrm>
        </p:spPr>
        <p:txBody>
          <a:bodyPr/>
          <a:lstStyle/>
          <a:p>
            <a:pPr lvl="0"/>
            <a:r>
              <a:rPr lang="ru-RU" noProof="0" dirty="0" smtClean="0"/>
              <a:t>Вставка диаграммы</a:t>
            </a:r>
            <a:endParaRPr lang="ru-RU" noProof="0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9C41AC-F2F2-40AE-BBFE-E73BAA0FD7F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2755353"/>
      </p:ext>
    </p:extLst>
  </p:cSld>
  <p:clrMapOvr>
    <a:masterClrMapping/>
  </p:clrMapOvr>
  <p:transition advClick="0" advTm="1000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28600"/>
            <a:ext cx="7391400" cy="8382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724400"/>
          </a:xfrm>
        </p:spPr>
        <p:txBody>
          <a:bodyPr/>
          <a:lstStyle/>
          <a:p>
            <a:pPr lvl="0"/>
            <a:r>
              <a:rPr lang="ru-RU" noProof="0" dirty="0" smtClean="0"/>
              <a:t>Вставка таблицы</a:t>
            </a:r>
            <a:endParaRPr lang="ru-RU" noProof="0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C8F1B4-7858-472F-992A-6CCAB31F642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2910390"/>
      </p:ext>
    </p:extLst>
  </p:cSld>
  <p:clrMapOvr>
    <a:masterClrMapping/>
  </p:clrMapOvr>
  <p:transition advClick="0" advTm="10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5AC6BD-4514-4083-A4CD-7928E36BA65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7807908"/>
      </p:ext>
    </p:extLst>
  </p:cSld>
  <p:clrMapOvr>
    <a:masterClrMapping/>
  </p:clrMapOvr>
  <p:transition advClick="0" advTm="10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117814-69B9-4317-AADD-047EDA515BB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90828"/>
      </p:ext>
    </p:extLst>
  </p:cSld>
  <p:clrMapOvr>
    <a:masterClrMapping/>
  </p:clrMapOvr>
  <p:transition advClick="0" advTm="10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891A6F-F2FC-4F18-8591-3E6E1D3D8B7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6846664"/>
      </p:ext>
    </p:extLst>
  </p:cSld>
  <p:clrMapOvr>
    <a:masterClrMapping/>
  </p:clrMapOvr>
  <p:transition advClick="0" advTm="10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EBD1DB-A226-45FA-8B80-A614576572F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9544640"/>
      </p:ext>
    </p:extLst>
  </p:cSld>
  <p:clrMapOvr>
    <a:masterClrMapping/>
  </p:clrMapOvr>
  <p:transition advClick="0" advTm="10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7F9750-88FD-424C-867F-72AF01CF42D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6234584"/>
      </p:ext>
    </p:extLst>
  </p:cSld>
  <p:clrMapOvr>
    <a:masterClrMapping/>
  </p:clrMapOvr>
  <p:transition advClick="0" advTm="10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381D41-2B37-410D-B42F-EDEA9123A54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7919820"/>
      </p:ext>
    </p:extLst>
  </p:cSld>
  <p:clrMapOvr>
    <a:masterClrMapping/>
  </p:clrMapOvr>
  <p:transition advClick="0" advTm="10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7934C7-BDBD-4E4B-962E-FE6B20FA80A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2685497"/>
      </p:ext>
    </p:extLst>
  </p:cSld>
  <p:clrMapOvr>
    <a:masterClrMapping/>
  </p:clrMapOvr>
  <p:transition advClick="0" advTm="10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dirty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E2E2E6-AF60-4509-9EC5-368E80E418F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3012052"/>
      </p:ext>
    </p:extLst>
  </p:cSld>
  <p:clrMapOvr>
    <a:masterClrMapping/>
  </p:clrMapOvr>
  <p:transition advClick="0" advTm="10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6.jpe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20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4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0" name="Rectangle 26"/>
          <p:cNvSpPr>
            <a:spLocks noChangeArrowheads="1"/>
          </p:cNvSpPr>
          <p:nvPr/>
        </p:nvSpPr>
        <p:spPr bwMode="gray">
          <a:xfrm>
            <a:off x="0" y="228600"/>
            <a:ext cx="9144000" cy="838200"/>
          </a:xfrm>
          <a:prstGeom prst="rect">
            <a:avLst/>
          </a:prstGeom>
          <a:gradFill rotWithShape="1">
            <a:gsLst>
              <a:gs pos="0">
                <a:schemeClr val="tx2">
                  <a:gamma/>
                  <a:shade val="41176"/>
                  <a:invGamma/>
                </a:schemeClr>
              </a:gs>
              <a:gs pos="100000">
                <a:schemeClr val="tx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 dirty="0">
              <a:cs typeface="+mn-cs"/>
            </a:endParaRP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457200" y="6467475"/>
            <a:ext cx="21336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467475"/>
            <a:ext cx="28956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 b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6553200" y="6467475"/>
            <a:ext cx="21336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+mn-lt"/>
                <a:cs typeface="+mn-cs"/>
              </a:defRPr>
            </a:lvl1pPr>
          </a:lstStyle>
          <a:p>
            <a:pPr>
              <a:defRPr/>
            </a:pPr>
            <a:fld id="{3238F18F-9C59-4AAB-8D9B-603E65B8160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2" name="Rectangle 152"/>
          <p:cNvSpPr>
            <a:spLocks noChangeArrowheads="1"/>
          </p:cNvSpPr>
          <p:nvPr/>
        </p:nvSpPr>
        <p:spPr bwMode="gray">
          <a:xfrm>
            <a:off x="6613525" y="5918200"/>
            <a:ext cx="506413" cy="469900"/>
          </a:xfrm>
          <a:prstGeom prst="rect">
            <a:avLst/>
          </a:prstGeom>
          <a:solidFill>
            <a:schemeClr val="accent2">
              <a:alpha val="20000"/>
            </a:schemeClr>
          </a:solidFill>
          <a:ln w="9525">
            <a:solidFill>
              <a:srgbClr val="DDDDDD">
                <a:alpha val="59999"/>
              </a:srgbClr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031" name="Rectangle 153"/>
          <p:cNvSpPr>
            <a:spLocks noChangeArrowheads="1"/>
          </p:cNvSpPr>
          <p:nvPr/>
        </p:nvSpPr>
        <p:spPr bwMode="gray">
          <a:xfrm>
            <a:off x="7629525" y="5918200"/>
            <a:ext cx="506413" cy="469900"/>
          </a:xfrm>
          <a:prstGeom prst="rect">
            <a:avLst/>
          </a:prstGeom>
          <a:solidFill>
            <a:srgbClr val="DDDDDD">
              <a:alpha val="20000"/>
            </a:srgbClr>
          </a:solidFill>
          <a:ln w="9525">
            <a:solidFill>
              <a:srgbClr val="DDDDDD">
                <a:alpha val="59999"/>
              </a:srgbClr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032" name="Rectangle 154"/>
          <p:cNvSpPr>
            <a:spLocks noChangeArrowheads="1"/>
          </p:cNvSpPr>
          <p:nvPr/>
        </p:nvSpPr>
        <p:spPr bwMode="gray">
          <a:xfrm>
            <a:off x="7113588" y="5440363"/>
            <a:ext cx="508000" cy="473075"/>
          </a:xfrm>
          <a:prstGeom prst="rect">
            <a:avLst/>
          </a:prstGeom>
          <a:solidFill>
            <a:srgbClr val="DDDDDD">
              <a:alpha val="10196"/>
            </a:srgbClr>
          </a:solidFill>
          <a:ln w="9525">
            <a:solidFill>
              <a:srgbClr val="DDDDDD">
                <a:alpha val="59999"/>
              </a:srgbClr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033" name="Rectangle 155"/>
          <p:cNvSpPr>
            <a:spLocks noChangeArrowheads="1"/>
          </p:cNvSpPr>
          <p:nvPr/>
        </p:nvSpPr>
        <p:spPr bwMode="gray">
          <a:xfrm>
            <a:off x="8626475" y="5918200"/>
            <a:ext cx="506413" cy="469900"/>
          </a:xfrm>
          <a:prstGeom prst="rect">
            <a:avLst/>
          </a:prstGeom>
          <a:solidFill>
            <a:srgbClr val="DDDDDD">
              <a:alpha val="20000"/>
            </a:srgbClr>
          </a:solidFill>
          <a:ln w="9525">
            <a:solidFill>
              <a:srgbClr val="DDDDDD">
                <a:alpha val="59999"/>
              </a:srgbClr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034" name="Rectangle 156"/>
          <p:cNvSpPr>
            <a:spLocks noChangeArrowheads="1"/>
          </p:cNvSpPr>
          <p:nvPr/>
        </p:nvSpPr>
        <p:spPr bwMode="gray">
          <a:xfrm>
            <a:off x="4575175" y="5918200"/>
            <a:ext cx="506413" cy="469900"/>
          </a:xfrm>
          <a:prstGeom prst="rect">
            <a:avLst/>
          </a:prstGeom>
          <a:solidFill>
            <a:srgbClr val="DDDDDD">
              <a:alpha val="20000"/>
            </a:srgbClr>
          </a:solidFill>
          <a:ln w="9525">
            <a:solidFill>
              <a:srgbClr val="DDDDDD">
                <a:alpha val="59999"/>
              </a:srgbClr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035" name="Rectangle 157"/>
          <p:cNvSpPr>
            <a:spLocks noChangeArrowheads="1"/>
          </p:cNvSpPr>
          <p:nvPr/>
        </p:nvSpPr>
        <p:spPr bwMode="gray">
          <a:xfrm>
            <a:off x="5600700" y="5918200"/>
            <a:ext cx="506413" cy="469900"/>
          </a:xfrm>
          <a:prstGeom prst="rect">
            <a:avLst/>
          </a:prstGeom>
          <a:solidFill>
            <a:srgbClr val="DDDDDD">
              <a:alpha val="20000"/>
            </a:srgbClr>
          </a:solidFill>
          <a:ln w="9525">
            <a:solidFill>
              <a:srgbClr val="DDDDDD">
                <a:alpha val="59999"/>
              </a:srgbClr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036" name="Rectangle 158"/>
          <p:cNvSpPr>
            <a:spLocks noChangeArrowheads="1"/>
          </p:cNvSpPr>
          <p:nvPr/>
        </p:nvSpPr>
        <p:spPr bwMode="gray">
          <a:xfrm>
            <a:off x="5083175" y="5440363"/>
            <a:ext cx="508000" cy="473075"/>
          </a:xfrm>
          <a:prstGeom prst="rect">
            <a:avLst/>
          </a:prstGeom>
          <a:solidFill>
            <a:srgbClr val="DDDDDD">
              <a:alpha val="10196"/>
            </a:srgbClr>
          </a:solidFill>
          <a:ln w="9525">
            <a:solidFill>
              <a:srgbClr val="DDDDDD">
                <a:alpha val="59999"/>
              </a:srgbClr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037" name="Rectangle 159"/>
          <p:cNvSpPr>
            <a:spLocks noChangeArrowheads="1"/>
          </p:cNvSpPr>
          <p:nvPr/>
        </p:nvSpPr>
        <p:spPr bwMode="gray">
          <a:xfrm>
            <a:off x="6097588" y="5440363"/>
            <a:ext cx="509587" cy="473075"/>
          </a:xfrm>
          <a:prstGeom prst="rect">
            <a:avLst/>
          </a:prstGeom>
          <a:solidFill>
            <a:srgbClr val="DDDDDD">
              <a:alpha val="10196"/>
            </a:srgbClr>
          </a:solidFill>
          <a:ln w="9525">
            <a:solidFill>
              <a:srgbClr val="DDDDDD">
                <a:alpha val="59999"/>
              </a:srgbClr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038" name="Rectangle 160"/>
          <p:cNvSpPr>
            <a:spLocks noChangeArrowheads="1"/>
          </p:cNvSpPr>
          <p:nvPr/>
        </p:nvSpPr>
        <p:spPr bwMode="gray">
          <a:xfrm>
            <a:off x="4068763" y="5440363"/>
            <a:ext cx="509587" cy="473075"/>
          </a:xfrm>
          <a:prstGeom prst="rect">
            <a:avLst/>
          </a:prstGeom>
          <a:solidFill>
            <a:schemeClr val="accent2">
              <a:alpha val="10196"/>
            </a:schemeClr>
          </a:solidFill>
          <a:ln w="9525">
            <a:solidFill>
              <a:srgbClr val="DDDDDD">
                <a:alpha val="59999"/>
              </a:srgbClr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039" name="Rectangle 161"/>
          <p:cNvSpPr>
            <a:spLocks noChangeArrowheads="1"/>
          </p:cNvSpPr>
          <p:nvPr/>
        </p:nvSpPr>
        <p:spPr bwMode="gray">
          <a:xfrm>
            <a:off x="6605588" y="4972050"/>
            <a:ext cx="506412" cy="473075"/>
          </a:xfrm>
          <a:prstGeom prst="rect">
            <a:avLst/>
          </a:prstGeom>
          <a:solidFill>
            <a:srgbClr val="EAEAEA">
              <a:alpha val="5098"/>
            </a:srgbClr>
          </a:solidFill>
          <a:ln w="9525">
            <a:solidFill>
              <a:srgbClr val="DDDDDD">
                <a:alpha val="59999"/>
              </a:srgbClr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040" name="Rectangle 162"/>
          <p:cNvSpPr>
            <a:spLocks noChangeArrowheads="1"/>
          </p:cNvSpPr>
          <p:nvPr/>
        </p:nvSpPr>
        <p:spPr bwMode="gray">
          <a:xfrm>
            <a:off x="7623175" y="4972050"/>
            <a:ext cx="506413" cy="473075"/>
          </a:xfrm>
          <a:prstGeom prst="rect">
            <a:avLst/>
          </a:prstGeom>
          <a:solidFill>
            <a:schemeClr val="accent2">
              <a:alpha val="5098"/>
            </a:schemeClr>
          </a:solidFill>
          <a:ln w="9525">
            <a:solidFill>
              <a:srgbClr val="DDDDDD">
                <a:alpha val="59999"/>
              </a:srgbClr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041" name="Rectangle 163"/>
          <p:cNvSpPr>
            <a:spLocks noChangeArrowheads="1"/>
          </p:cNvSpPr>
          <p:nvPr/>
        </p:nvSpPr>
        <p:spPr bwMode="gray">
          <a:xfrm>
            <a:off x="8628063" y="4972050"/>
            <a:ext cx="508000" cy="473075"/>
          </a:xfrm>
          <a:prstGeom prst="rect">
            <a:avLst/>
          </a:prstGeom>
          <a:solidFill>
            <a:srgbClr val="EAEAEA">
              <a:alpha val="5098"/>
            </a:srgbClr>
          </a:solidFill>
          <a:ln w="9525">
            <a:solidFill>
              <a:srgbClr val="DDDDDD">
                <a:alpha val="59999"/>
              </a:srgbClr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042" name="Rectangle 164"/>
          <p:cNvSpPr>
            <a:spLocks noChangeArrowheads="1"/>
          </p:cNvSpPr>
          <p:nvPr/>
        </p:nvSpPr>
        <p:spPr bwMode="gray">
          <a:xfrm>
            <a:off x="5600700" y="4972050"/>
            <a:ext cx="506413" cy="473075"/>
          </a:xfrm>
          <a:prstGeom prst="rect">
            <a:avLst/>
          </a:prstGeom>
          <a:solidFill>
            <a:schemeClr val="folHlink">
              <a:alpha val="5098"/>
            </a:schemeClr>
          </a:solidFill>
          <a:ln w="9525">
            <a:solidFill>
              <a:srgbClr val="DDDDDD">
                <a:alpha val="59999"/>
              </a:srgbClr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043" name="Rectangle 165"/>
          <p:cNvSpPr>
            <a:spLocks noChangeArrowheads="1"/>
          </p:cNvSpPr>
          <p:nvPr/>
        </p:nvSpPr>
        <p:spPr bwMode="gray">
          <a:xfrm>
            <a:off x="8128000" y="6386513"/>
            <a:ext cx="506413" cy="471487"/>
          </a:xfrm>
          <a:prstGeom prst="rect">
            <a:avLst/>
          </a:prstGeom>
          <a:solidFill>
            <a:srgbClr val="DDDDDD">
              <a:alpha val="20000"/>
            </a:srgbClr>
          </a:solidFill>
          <a:ln w="9525">
            <a:solidFill>
              <a:srgbClr val="DDDDDD">
                <a:alpha val="59999"/>
              </a:srgbClr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044" name="Rectangle 166"/>
          <p:cNvSpPr>
            <a:spLocks noChangeArrowheads="1"/>
          </p:cNvSpPr>
          <p:nvPr/>
        </p:nvSpPr>
        <p:spPr bwMode="gray">
          <a:xfrm>
            <a:off x="5091113" y="6386513"/>
            <a:ext cx="508000" cy="471487"/>
          </a:xfrm>
          <a:prstGeom prst="rect">
            <a:avLst/>
          </a:prstGeom>
          <a:solidFill>
            <a:srgbClr val="DDDDDD">
              <a:alpha val="20000"/>
            </a:srgbClr>
          </a:solidFill>
          <a:ln w="9525">
            <a:solidFill>
              <a:srgbClr val="DDDDDD">
                <a:alpha val="59999"/>
              </a:srgbClr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045" name="Rectangle 167"/>
          <p:cNvSpPr>
            <a:spLocks noChangeArrowheads="1"/>
          </p:cNvSpPr>
          <p:nvPr/>
        </p:nvSpPr>
        <p:spPr bwMode="gray">
          <a:xfrm>
            <a:off x="6105525" y="6386513"/>
            <a:ext cx="508000" cy="471487"/>
          </a:xfrm>
          <a:prstGeom prst="rect">
            <a:avLst/>
          </a:prstGeom>
          <a:solidFill>
            <a:schemeClr val="folHlink">
              <a:alpha val="20000"/>
            </a:schemeClr>
          </a:solidFill>
          <a:ln w="9525">
            <a:solidFill>
              <a:srgbClr val="DDDDDD">
                <a:alpha val="59999"/>
              </a:srgbClr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046" name="Rectangle 168"/>
          <p:cNvSpPr>
            <a:spLocks noChangeArrowheads="1"/>
          </p:cNvSpPr>
          <p:nvPr/>
        </p:nvSpPr>
        <p:spPr bwMode="gray">
          <a:xfrm>
            <a:off x="4068763" y="6386513"/>
            <a:ext cx="509587" cy="471487"/>
          </a:xfrm>
          <a:prstGeom prst="rect">
            <a:avLst/>
          </a:prstGeom>
          <a:solidFill>
            <a:srgbClr val="DDDDDD">
              <a:alpha val="20000"/>
            </a:srgbClr>
          </a:solidFill>
          <a:ln w="9525">
            <a:solidFill>
              <a:srgbClr val="DDDDDD">
                <a:alpha val="59999"/>
              </a:srgbClr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047" name="Rectangle 169"/>
          <p:cNvSpPr>
            <a:spLocks noChangeArrowheads="1"/>
          </p:cNvSpPr>
          <p:nvPr/>
        </p:nvSpPr>
        <p:spPr bwMode="gray">
          <a:xfrm>
            <a:off x="8113713" y="5440363"/>
            <a:ext cx="506412" cy="473075"/>
          </a:xfrm>
          <a:prstGeom prst="rect">
            <a:avLst/>
          </a:prstGeom>
          <a:solidFill>
            <a:schemeClr val="folHlink">
              <a:alpha val="10196"/>
            </a:schemeClr>
          </a:solidFill>
          <a:ln w="9525">
            <a:solidFill>
              <a:srgbClr val="DDDDDD">
                <a:alpha val="59999"/>
              </a:srgbClr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048" name="Rectangle 170"/>
          <p:cNvSpPr>
            <a:spLocks noChangeArrowheads="1"/>
          </p:cNvSpPr>
          <p:nvPr/>
        </p:nvSpPr>
        <p:spPr bwMode="gray">
          <a:xfrm>
            <a:off x="4575175" y="4965700"/>
            <a:ext cx="506413" cy="469900"/>
          </a:xfrm>
          <a:prstGeom prst="rect">
            <a:avLst/>
          </a:prstGeom>
          <a:solidFill>
            <a:srgbClr val="DDDDDD">
              <a:alpha val="5098"/>
            </a:srgbClr>
          </a:solidFill>
          <a:ln w="9525">
            <a:solidFill>
              <a:srgbClr val="DDDDDD">
                <a:alpha val="59999"/>
              </a:srgbClr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049" name="Rectangle 171"/>
          <p:cNvSpPr>
            <a:spLocks noChangeArrowheads="1"/>
          </p:cNvSpPr>
          <p:nvPr/>
        </p:nvSpPr>
        <p:spPr bwMode="gray">
          <a:xfrm>
            <a:off x="7113588" y="6384925"/>
            <a:ext cx="508000" cy="471488"/>
          </a:xfrm>
          <a:prstGeom prst="rect">
            <a:avLst/>
          </a:prstGeom>
          <a:solidFill>
            <a:srgbClr val="DDDDDD">
              <a:alpha val="20000"/>
            </a:srgbClr>
          </a:solidFill>
          <a:ln w="9525">
            <a:solidFill>
              <a:srgbClr val="DDDDDD">
                <a:alpha val="59999"/>
              </a:srgbClr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" name="Rectangle 173"/>
          <p:cNvSpPr>
            <a:spLocks noChangeArrowheads="1"/>
          </p:cNvSpPr>
          <p:nvPr/>
        </p:nvSpPr>
        <p:spPr bwMode="gray">
          <a:xfrm>
            <a:off x="3556000" y="5918200"/>
            <a:ext cx="506413" cy="469900"/>
          </a:xfrm>
          <a:prstGeom prst="rect">
            <a:avLst/>
          </a:prstGeom>
          <a:solidFill>
            <a:srgbClr val="DDDDDD">
              <a:alpha val="20000"/>
            </a:srgbClr>
          </a:solidFill>
          <a:ln w="9525">
            <a:solidFill>
              <a:srgbClr val="DDDDDD">
                <a:alpha val="59999"/>
              </a:srgbClr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051" name="Rectangle 174"/>
          <p:cNvSpPr>
            <a:spLocks noChangeArrowheads="1"/>
          </p:cNvSpPr>
          <p:nvPr/>
        </p:nvSpPr>
        <p:spPr bwMode="gray">
          <a:xfrm>
            <a:off x="3038475" y="5440363"/>
            <a:ext cx="506413" cy="473075"/>
          </a:xfrm>
          <a:prstGeom prst="rect">
            <a:avLst/>
          </a:prstGeom>
          <a:solidFill>
            <a:srgbClr val="DDDDDD">
              <a:alpha val="10196"/>
            </a:srgbClr>
          </a:solidFill>
          <a:ln w="9525">
            <a:solidFill>
              <a:srgbClr val="DDDDDD">
                <a:alpha val="59999"/>
              </a:srgbClr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052" name="Rectangle 176"/>
          <p:cNvSpPr>
            <a:spLocks noChangeArrowheads="1"/>
          </p:cNvSpPr>
          <p:nvPr/>
        </p:nvSpPr>
        <p:spPr bwMode="gray">
          <a:xfrm>
            <a:off x="3556000" y="4972050"/>
            <a:ext cx="506413" cy="473075"/>
          </a:xfrm>
          <a:prstGeom prst="rect">
            <a:avLst/>
          </a:prstGeom>
          <a:solidFill>
            <a:schemeClr val="folHlink">
              <a:alpha val="5098"/>
            </a:schemeClr>
          </a:solidFill>
          <a:ln w="9525">
            <a:solidFill>
              <a:srgbClr val="DDDDDD">
                <a:alpha val="59999"/>
              </a:srgbClr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053" name="Rectangle 177"/>
          <p:cNvSpPr>
            <a:spLocks noChangeArrowheads="1"/>
          </p:cNvSpPr>
          <p:nvPr/>
        </p:nvSpPr>
        <p:spPr bwMode="gray">
          <a:xfrm>
            <a:off x="3046413" y="6386513"/>
            <a:ext cx="508000" cy="471487"/>
          </a:xfrm>
          <a:prstGeom prst="rect">
            <a:avLst/>
          </a:prstGeom>
          <a:solidFill>
            <a:schemeClr val="folHlink">
              <a:alpha val="20000"/>
            </a:schemeClr>
          </a:solidFill>
          <a:ln w="9525">
            <a:solidFill>
              <a:srgbClr val="DDDDDD">
                <a:alpha val="59999"/>
              </a:srgbClr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054" name="Rectangle 181"/>
          <p:cNvSpPr>
            <a:spLocks noChangeArrowheads="1"/>
          </p:cNvSpPr>
          <p:nvPr/>
        </p:nvSpPr>
        <p:spPr bwMode="gray">
          <a:xfrm>
            <a:off x="1524000" y="5918200"/>
            <a:ext cx="506413" cy="469900"/>
          </a:xfrm>
          <a:prstGeom prst="rect">
            <a:avLst/>
          </a:prstGeom>
          <a:solidFill>
            <a:schemeClr val="accent2">
              <a:alpha val="20000"/>
            </a:schemeClr>
          </a:solidFill>
          <a:ln w="9525">
            <a:solidFill>
              <a:srgbClr val="DDDDDD">
                <a:alpha val="59999"/>
              </a:srgbClr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055" name="Rectangle 182"/>
          <p:cNvSpPr>
            <a:spLocks noChangeArrowheads="1"/>
          </p:cNvSpPr>
          <p:nvPr/>
        </p:nvSpPr>
        <p:spPr bwMode="gray">
          <a:xfrm>
            <a:off x="2540000" y="5918200"/>
            <a:ext cx="506413" cy="469900"/>
          </a:xfrm>
          <a:prstGeom prst="rect">
            <a:avLst/>
          </a:prstGeom>
          <a:solidFill>
            <a:srgbClr val="DDDDDD">
              <a:alpha val="20000"/>
            </a:srgbClr>
          </a:solidFill>
          <a:ln w="9525">
            <a:solidFill>
              <a:srgbClr val="DDDDDD">
                <a:alpha val="59999"/>
              </a:srgbClr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056" name="Rectangle 183"/>
          <p:cNvSpPr>
            <a:spLocks noChangeArrowheads="1"/>
          </p:cNvSpPr>
          <p:nvPr/>
        </p:nvSpPr>
        <p:spPr bwMode="gray">
          <a:xfrm>
            <a:off x="2024063" y="5440363"/>
            <a:ext cx="506412" cy="473075"/>
          </a:xfrm>
          <a:prstGeom prst="rect">
            <a:avLst/>
          </a:prstGeom>
          <a:solidFill>
            <a:srgbClr val="DDDDDD">
              <a:alpha val="10196"/>
            </a:srgbClr>
          </a:solidFill>
          <a:ln w="9525">
            <a:solidFill>
              <a:srgbClr val="DDDDDD">
                <a:alpha val="59999"/>
              </a:srgbClr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057" name="Rectangle 184"/>
          <p:cNvSpPr>
            <a:spLocks noChangeArrowheads="1"/>
          </p:cNvSpPr>
          <p:nvPr/>
        </p:nvSpPr>
        <p:spPr bwMode="gray">
          <a:xfrm>
            <a:off x="511175" y="5918200"/>
            <a:ext cx="506413" cy="469900"/>
          </a:xfrm>
          <a:prstGeom prst="rect">
            <a:avLst/>
          </a:prstGeom>
          <a:solidFill>
            <a:srgbClr val="DDDDDD">
              <a:alpha val="20000"/>
            </a:srgbClr>
          </a:solidFill>
          <a:ln w="9525">
            <a:solidFill>
              <a:srgbClr val="DDDDDD">
                <a:alpha val="59999"/>
              </a:srgbClr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058" name="Rectangle 185"/>
          <p:cNvSpPr>
            <a:spLocks noChangeArrowheads="1"/>
          </p:cNvSpPr>
          <p:nvPr/>
        </p:nvSpPr>
        <p:spPr bwMode="gray">
          <a:xfrm>
            <a:off x="4763" y="5440363"/>
            <a:ext cx="506412" cy="473075"/>
          </a:xfrm>
          <a:prstGeom prst="rect">
            <a:avLst/>
          </a:prstGeom>
          <a:solidFill>
            <a:srgbClr val="DDDDDD">
              <a:alpha val="10196"/>
            </a:srgbClr>
          </a:solidFill>
          <a:ln w="9525">
            <a:solidFill>
              <a:srgbClr val="DDDDDD">
                <a:alpha val="59999"/>
              </a:srgbClr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059" name="Rectangle 186"/>
          <p:cNvSpPr>
            <a:spLocks noChangeArrowheads="1"/>
          </p:cNvSpPr>
          <p:nvPr/>
        </p:nvSpPr>
        <p:spPr bwMode="gray">
          <a:xfrm>
            <a:off x="1008063" y="5440363"/>
            <a:ext cx="508000" cy="473075"/>
          </a:xfrm>
          <a:prstGeom prst="rect">
            <a:avLst/>
          </a:prstGeom>
          <a:solidFill>
            <a:srgbClr val="DDDDDD">
              <a:alpha val="10196"/>
            </a:srgbClr>
          </a:solidFill>
          <a:ln w="9525">
            <a:solidFill>
              <a:srgbClr val="DDDDDD">
                <a:alpha val="59999"/>
              </a:srgbClr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060" name="Rectangle 187"/>
          <p:cNvSpPr>
            <a:spLocks noChangeArrowheads="1"/>
          </p:cNvSpPr>
          <p:nvPr/>
        </p:nvSpPr>
        <p:spPr bwMode="gray">
          <a:xfrm>
            <a:off x="1514475" y="4972050"/>
            <a:ext cx="508000" cy="473075"/>
          </a:xfrm>
          <a:prstGeom prst="rect">
            <a:avLst/>
          </a:prstGeom>
          <a:solidFill>
            <a:srgbClr val="EAEAEA">
              <a:alpha val="5098"/>
            </a:srgbClr>
          </a:solidFill>
          <a:ln w="9525">
            <a:solidFill>
              <a:srgbClr val="DDDDDD">
                <a:alpha val="59999"/>
              </a:srgbClr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061" name="Rectangle 188"/>
          <p:cNvSpPr>
            <a:spLocks noChangeArrowheads="1"/>
          </p:cNvSpPr>
          <p:nvPr/>
        </p:nvSpPr>
        <p:spPr bwMode="gray">
          <a:xfrm>
            <a:off x="2532063" y="4972050"/>
            <a:ext cx="508000" cy="473075"/>
          </a:xfrm>
          <a:prstGeom prst="rect">
            <a:avLst/>
          </a:prstGeom>
          <a:solidFill>
            <a:srgbClr val="EAEAEA">
              <a:alpha val="5098"/>
            </a:srgbClr>
          </a:solidFill>
          <a:ln w="9525">
            <a:solidFill>
              <a:srgbClr val="DDDDDD">
                <a:alpha val="59999"/>
              </a:srgbClr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062" name="Rectangle 189"/>
          <p:cNvSpPr>
            <a:spLocks noChangeArrowheads="1"/>
          </p:cNvSpPr>
          <p:nvPr/>
        </p:nvSpPr>
        <p:spPr bwMode="gray">
          <a:xfrm>
            <a:off x="511175" y="4972050"/>
            <a:ext cx="506413" cy="473075"/>
          </a:xfrm>
          <a:prstGeom prst="rect">
            <a:avLst/>
          </a:prstGeom>
          <a:solidFill>
            <a:schemeClr val="folHlink">
              <a:alpha val="5098"/>
            </a:schemeClr>
          </a:solidFill>
          <a:ln w="9525">
            <a:solidFill>
              <a:srgbClr val="DDDDDD">
                <a:alpha val="59999"/>
              </a:srgbClr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063" name="Rectangle 190"/>
          <p:cNvSpPr>
            <a:spLocks noChangeArrowheads="1"/>
          </p:cNvSpPr>
          <p:nvPr/>
        </p:nvSpPr>
        <p:spPr bwMode="gray">
          <a:xfrm>
            <a:off x="12700" y="6386513"/>
            <a:ext cx="508000" cy="471487"/>
          </a:xfrm>
          <a:prstGeom prst="rect">
            <a:avLst/>
          </a:prstGeom>
          <a:solidFill>
            <a:srgbClr val="DDDDDD">
              <a:alpha val="20000"/>
            </a:srgbClr>
          </a:solidFill>
          <a:ln w="9525">
            <a:solidFill>
              <a:srgbClr val="DDDDDD">
                <a:alpha val="59999"/>
              </a:srgbClr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064" name="Rectangle 191"/>
          <p:cNvSpPr>
            <a:spLocks noChangeArrowheads="1"/>
          </p:cNvSpPr>
          <p:nvPr/>
        </p:nvSpPr>
        <p:spPr bwMode="gray">
          <a:xfrm>
            <a:off x="1016000" y="6386513"/>
            <a:ext cx="508000" cy="471487"/>
          </a:xfrm>
          <a:prstGeom prst="rect">
            <a:avLst/>
          </a:prstGeom>
          <a:solidFill>
            <a:srgbClr val="DDDDDD">
              <a:alpha val="20000"/>
            </a:srgbClr>
          </a:solidFill>
          <a:ln w="9525">
            <a:solidFill>
              <a:srgbClr val="DDDDDD">
                <a:alpha val="59999"/>
              </a:srgbClr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065" name="Rectangle 192"/>
          <p:cNvSpPr>
            <a:spLocks noChangeArrowheads="1"/>
          </p:cNvSpPr>
          <p:nvPr/>
        </p:nvSpPr>
        <p:spPr bwMode="gray">
          <a:xfrm>
            <a:off x="2024063" y="6384925"/>
            <a:ext cx="506412" cy="471488"/>
          </a:xfrm>
          <a:prstGeom prst="rect">
            <a:avLst/>
          </a:prstGeom>
          <a:solidFill>
            <a:srgbClr val="DDDDDD">
              <a:alpha val="20000"/>
            </a:srgbClr>
          </a:solidFill>
          <a:ln w="9525">
            <a:solidFill>
              <a:srgbClr val="DDDDDD">
                <a:alpha val="59999"/>
              </a:srgbClr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218" name="Rectangle 194"/>
          <p:cNvSpPr>
            <a:spLocks noChangeArrowheads="1"/>
          </p:cNvSpPr>
          <p:nvPr/>
        </p:nvSpPr>
        <p:spPr bwMode="gray">
          <a:xfrm>
            <a:off x="0" y="4908550"/>
            <a:ext cx="9144000" cy="1477963"/>
          </a:xfrm>
          <a:prstGeom prst="rect">
            <a:avLst/>
          </a:prstGeom>
          <a:gradFill rotWithShape="1">
            <a:gsLst>
              <a:gs pos="0">
                <a:schemeClr val="bg1">
                  <a:alpha val="89999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 dirty="0">
              <a:cs typeface="+mn-cs"/>
            </a:endParaRPr>
          </a:p>
        </p:txBody>
      </p:sp>
      <p:sp>
        <p:nvSpPr>
          <p:cNvPr id="106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457200" y="1600200"/>
            <a:ext cx="8229600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grpSp>
        <p:nvGrpSpPr>
          <p:cNvPr id="1068" name="Group 195"/>
          <p:cNvGrpSpPr>
            <a:grpSpLocks/>
          </p:cNvGrpSpPr>
          <p:nvPr/>
        </p:nvGrpSpPr>
        <p:grpSpPr bwMode="auto">
          <a:xfrm>
            <a:off x="0" y="357188"/>
            <a:ext cx="1157288" cy="1123950"/>
            <a:chOff x="-9" y="1395"/>
            <a:chExt cx="2985" cy="2898"/>
          </a:xfrm>
        </p:grpSpPr>
        <p:pic>
          <p:nvPicPr>
            <p:cNvPr id="1076" name="Picture 196" descr="pan01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0" y="1395"/>
              <a:ext cx="2976" cy="28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77" name="Freeform 197"/>
            <p:cNvSpPr>
              <a:spLocks/>
            </p:cNvSpPr>
            <p:nvPr/>
          </p:nvSpPr>
          <p:spPr bwMode="gray">
            <a:xfrm>
              <a:off x="-9" y="1493"/>
              <a:ext cx="2841" cy="2599"/>
            </a:xfrm>
            <a:custGeom>
              <a:avLst/>
              <a:gdLst>
                <a:gd name="T0" fmla="*/ 0 w 2841"/>
                <a:gd name="T1" fmla="*/ 18 h 2599"/>
                <a:gd name="T2" fmla="*/ 2841 w 2841"/>
                <a:gd name="T3" fmla="*/ 0 h 2599"/>
                <a:gd name="T4" fmla="*/ 1294 w 2841"/>
                <a:gd name="T5" fmla="*/ 2597 h 2599"/>
                <a:gd name="T6" fmla="*/ 2 w 2841"/>
                <a:gd name="T7" fmla="*/ 2599 h 2599"/>
                <a:gd name="T8" fmla="*/ 0 w 2841"/>
                <a:gd name="T9" fmla="*/ 18 h 259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841" h="2599">
                  <a:moveTo>
                    <a:pt x="0" y="18"/>
                  </a:moveTo>
                  <a:lnTo>
                    <a:pt x="2841" y="0"/>
                  </a:lnTo>
                  <a:lnTo>
                    <a:pt x="1294" y="2597"/>
                  </a:lnTo>
                  <a:lnTo>
                    <a:pt x="2" y="2599"/>
                  </a:lnTo>
                  <a:lnTo>
                    <a:pt x="0" y="18"/>
                  </a:lnTo>
                  <a:close/>
                </a:path>
              </a:pathLst>
            </a:custGeom>
            <a:blipFill dpi="0" rotWithShape="1">
              <a:blip r:embed="rId17"/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069" name="Group 198"/>
          <p:cNvGrpSpPr>
            <a:grpSpLocks/>
          </p:cNvGrpSpPr>
          <p:nvPr/>
        </p:nvGrpSpPr>
        <p:grpSpPr bwMode="auto">
          <a:xfrm>
            <a:off x="-6350" y="195263"/>
            <a:ext cx="1057275" cy="1143000"/>
            <a:chOff x="0" y="1039"/>
            <a:chExt cx="2681" cy="2897"/>
          </a:xfrm>
        </p:grpSpPr>
        <p:pic>
          <p:nvPicPr>
            <p:cNvPr id="1074" name="Picture 199" descr="pan01"/>
            <p:cNvPicPr>
              <a:picLocks noChangeAspect="1" noChangeArrowheads="1"/>
            </p:cNvPicPr>
            <p:nvPr userDrawn="1"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0" y="1039"/>
              <a:ext cx="2681" cy="28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75" name="Freeform 200" descr="wiz_gold04"/>
            <p:cNvSpPr>
              <a:spLocks/>
            </p:cNvSpPr>
            <p:nvPr userDrawn="1"/>
          </p:nvSpPr>
          <p:spPr bwMode="gray">
            <a:xfrm>
              <a:off x="0" y="1136"/>
              <a:ext cx="2536" cy="2603"/>
            </a:xfrm>
            <a:custGeom>
              <a:avLst/>
              <a:gdLst>
                <a:gd name="T0" fmla="*/ 0 w 2537"/>
                <a:gd name="T1" fmla="*/ 0 h 2600"/>
                <a:gd name="T2" fmla="*/ 2535 w 2537"/>
                <a:gd name="T3" fmla="*/ 1 h 2600"/>
                <a:gd name="T4" fmla="*/ 991 w 2537"/>
                <a:gd name="T5" fmla="*/ 2603 h 2600"/>
                <a:gd name="T6" fmla="*/ 0 w 2537"/>
                <a:gd name="T7" fmla="*/ 2606 h 2600"/>
                <a:gd name="T8" fmla="*/ 0 w 2537"/>
                <a:gd name="T9" fmla="*/ 0 h 26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537" h="2600">
                  <a:moveTo>
                    <a:pt x="0" y="0"/>
                  </a:moveTo>
                  <a:lnTo>
                    <a:pt x="2537" y="1"/>
                  </a:lnTo>
                  <a:lnTo>
                    <a:pt x="991" y="2597"/>
                  </a:lnTo>
                  <a:lnTo>
                    <a:pt x="0" y="2600"/>
                  </a:lnTo>
                  <a:lnTo>
                    <a:pt x="0" y="0"/>
                  </a:lnTo>
                  <a:close/>
                </a:path>
              </a:pathLst>
            </a:custGeom>
            <a:blipFill dpi="0" rotWithShape="1">
              <a:blip r:embed="rId19"/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070" name="Group 201"/>
          <p:cNvGrpSpPr>
            <a:grpSpLocks/>
          </p:cNvGrpSpPr>
          <p:nvPr/>
        </p:nvGrpSpPr>
        <p:grpSpPr bwMode="auto">
          <a:xfrm>
            <a:off x="0" y="0"/>
            <a:ext cx="933450" cy="1239838"/>
            <a:chOff x="-7" y="240"/>
            <a:chExt cx="2407" cy="3199"/>
          </a:xfrm>
        </p:grpSpPr>
        <p:pic>
          <p:nvPicPr>
            <p:cNvPr id="1072" name="Picture 202" descr="pan01"/>
            <p:cNvPicPr>
              <a:picLocks noChangeAspect="1" noChangeArrowheads="1"/>
            </p:cNvPicPr>
            <p:nvPr userDrawn="1"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0" y="240"/>
              <a:ext cx="2400" cy="3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73" name="Freeform 203" descr="wiz_gold01"/>
            <p:cNvSpPr>
              <a:spLocks/>
            </p:cNvSpPr>
            <p:nvPr userDrawn="1"/>
          </p:nvSpPr>
          <p:spPr bwMode="gray">
            <a:xfrm>
              <a:off x="-7" y="346"/>
              <a:ext cx="2247" cy="2875"/>
            </a:xfrm>
            <a:custGeom>
              <a:avLst/>
              <a:gdLst>
                <a:gd name="T0" fmla="*/ 7 w 2247"/>
                <a:gd name="T1" fmla="*/ 0 h 2874"/>
                <a:gd name="T2" fmla="*/ 2247 w 2247"/>
                <a:gd name="T3" fmla="*/ 0 h 2874"/>
                <a:gd name="T4" fmla="*/ 540 w 2247"/>
                <a:gd name="T5" fmla="*/ 2870 h 2874"/>
                <a:gd name="T6" fmla="*/ 0 w 2247"/>
                <a:gd name="T7" fmla="*/ 2876 h 2874"/>
                <a:gd name="T8" fmla="*/ 7 w 2247"/>
                <a:gd name="T9" fmla="*/ 0 h 287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247" h="2874">
                  <a:moveTo>
                    <a:pt x="7" y="0"/>
                  </a:moveTo>
                  <a:lnTo>
                    <a:pt x="2247" y="0"/>
                  </a:lnTo>
                  <a:lnTo>
                    <a:pt x="540" y="2868"/>
                  </a:lnTo>
                  <a:lnTo>
                    <a:pt x="0" y="2874"/>
                  </a:lnTo>
                  <a:lnTo>
                    <a:pt x="7" y="0"/>
                  </a:lnTo>
                  <a:close/>
                </a:path>
              </a:pathLst>
            </a:custGeom>
            <a:blipFill dpi="0" rotWithShape="1">
              <a:blip r:embed="rId21"/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071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1219200" y="228600"/>
            <a:ext cx="73914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8" r:id="rId1"/>
    <p:sldLayoutId id="2147483905" r:id="rId2"/>
    <p:sldLayoutId id="2147483906" r:id="rId3"/>
    <p:sldLayoutId id="2147483907" r:id="rId4"/>
    <p:sldLayoutId id="2147483908" r:id="rId5"/>
    <p:sldLayoutId id="2147483909" r:id="rId6"/>
    <p:sldLayoutId id="2147483910" r:id="rId7"/>
    <p:sldLayoutId id="2147483911" r:id="rId8"/>
    <p:sldLayoutId id="2147483912" r:id="rId9"/>
    <p:sldLayoutId id="2147483913" r:id="rId10"/>
    <p:sldLayoutId id="2147483914" r:id="rId11"/>
    <p:sldLayoutId id="2147483915" r:id="rId12"/>
    <p:sldLayoutId id="2147483916" r:id="rId13"/>
    <p:sldLayoutId id="2147483917" r:id="rId14"/>
  </p:sldLayoutIdLst>
  <p:transition advClick="0" advTm="10000"/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FFFF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FFFF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FFFF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FFFF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FFFF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FFFFFF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FFFFFF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FFFFFF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FFFFFF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4.jpeg"/><Relationship Id="rId5" Type="http://schemas.openxmlformats.org/officeDocument/2006/relationships/hyperlink" Target="&#1074;&#1080;&#1076;&#1077;&#1086;&#1087;&#1088;&#1077;&#1079;&#1077;&#1085;&#1090;&#1072;&#1094;&#1080;&#1103;%20mpeg-2.mpg" TargetMode="External"/><Relationship Id="rId4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8.jpeg"/><Relationship Id="rId4" Type="http://schemas.openxmlformats.org/officeDocument/2006/relationships/image" Target="../media/image77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3.jpeg"/><Relationship Id="rId5" Type="http://schemas.openxmlformats.org/officeDocument/2006/relationships/image" Target="../media/image82.jpeg"/><Relationship Id="rId4" Type="http://schemas.openxmlformats.org/officeDocument/2006/relationships/image" Target="../media/image81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6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9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8.jpe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03.jpeg"/><Relationship Id="rId4" Type="http://schemas.openxmlformats.org/officeDocument/2006/relationships/image" Target="../media/image102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6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0.jpeg"/><Relationship Id="rId4" Type="http://schemas.openxmlformats.org/officeDocument/2006/relationships/image" Target="../media/image109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eg"/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6.jpeg"/><Relationship Id="rId4" Type="http://schemas.openxmlformats.org/officeDocument/2006/relationships/image" Target="../media/image115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21.png"/><Relationship Id="rId5" Type="http://schemas.openxmlformats.org/officeDocument/2006/relationships/image" Target="../media/image120.png"/><Relationship Id="rId4" Type="http://schemas.openxmlformats.org/officeDocument/2006/relationships/image" Target="../media/image119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9.jpeg"/><Relationship Id="rId3" Type="http://schemas.openxmlformats.org/officeDocument/2006/relationships/image" Target="../media/image124.jpeg"/><Relationship Id="rId7" Type="http://schemas.openxmlformats.org/officeDocument/2006/relationships/image" Target="../media/image128.jpeg"/><Relationship Id="rId2" Type="http://schemas.openxmlformats.org/officeDocument/2006/relationships/image" Target="../media/image1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7.jpeg"/><Relationship Id="rId5" Type="http://schemas.openxmlformats.org/officeDocument/2006/relationships/image" Target="../media/image126.jpeg"/><Relationship Id="rId4" Type="http://schemas.openxmlformats.org/officeDocument/2006/relationships/image" Target="../media/image125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30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emf"/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jpeg"/><Relationship Id="rId2" Type="http://schemas.openxmlformats.org/officeDocument/2006/relationships/image" Target="../media/image13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7.jpeg"/><Relationship Id="rId4" Type="http://schemas.openxmlformats.org/officeDocument/2006/relationships/image" Target="../media/image136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png"/><Relationship Id="rId2" Type="http://schemas.openxmlformats.org/officeDocument/2006/relationships/image" Target="../media/image1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0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png"/><Relationship Id="rId2" Type="http://schemas.openxmlformats.org/officeDocument/2006/relationships/image" Target="../media/image14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4.jpeg"/><Relationship Id="rId4" Type="http://schemas.openxmlformats.org/officeDocument/2006/relationships/image" Target="../media/image143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jpeg"/><Relationship Id="rId2" Type="http://schemas.openxmlformats.org/officeDocument/2006/relationships/image" Target="../media/image14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7.jpe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4.jpeg"/><Relationship Id="rId3" Type="http://schemas.openxmlformats.org/officeDocument/2006/relationships/image" Target="../media/image149.jpeg"/><Relationship Id="rId7" Type="http://schemas.openxmlformats.org/officeDocument/2006/relationships/image" Target="../media/image153.jpeg"/><Relationship Id="rId2" Type="http://schemas.openxmlformats.org/officeDocument/2006/relationships/image" Target="../media/image14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2.jpeg"/><Relationship Id="rId5" Type="http://schemas.openxmlformats.org/officeDocument/2006/relationships/image" Target="../media/image151.jpeg"/><Relationship Id="rId4" Type="http://schemas.openxmlformats.org/officeDocument/2006/relationships/image" Target="../media/image150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15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6.jpe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3.png"/><Relationship Id="rId3" Type="http://schemas.openxmlformats.org/officeDocument/2006/relationships/image" Target="../media/image158.emf"/><Relationship Id="rId7" Type="http://schemas.openxmlformats.org/officeDocument/2006/relationships/image" Target="../media/image162.png"/><Relationship Id="rId2" Type="http://schemas.openxmlformats.org/officeDocument/2006/relationships/image" Target="../media/image157.em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1.png"/><Relationship Id="rId5" Type="http://schemas.openxmlformats.org/officeDocument/2006/relationships/image" Target="../media/image160.emf"/><Relationship Id="rId10" Type="http://schemas.openxmlformats.org/officeDocument/2006/relationships/image" Target="../media/image165.jpeg"/><Relationship Id="rId4" Type="http://schemas.openxmlformats.org/officeDocument/2006/relationships/image" Target="../media/image159.emf"/><Relationship Id="rId9" Type="http://schemas.openxmlformats.org/officeDocument/2006/relationships/image" Target="../media/image16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3" name="Picture 5" descr="E:\928_Лицей2 баннер (2)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57554" y="714356"/>
            <a:ext cx="5383733" cy="57150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3734" name="Picture 6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813" y="1274748"/>
            <a:ext cx="3216831" cy="26574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Rectangle 2"/>
          <p:cNvSpPr txBox="1">
            <a:spLocks noChangeArrowheads="1"/>
          </p:cNvSpPr>
          <p:nvPr/>
        </p:nvSpPr>
        <p:spPr bwMode="gray">
          <a:xfrm>
            <a:off x="107950" y="4365625"/>
            <a:ext cx="3143250" cy="2071688"/>
          </a:xfrm>
          <a:prstGeom prst="rect">
            <a:avLst/>
          </a:prstGeom>
          <a:noFill/>
          <a:ln w="57150">
            <a:solidFill>
              <a:srgbClr val="FF66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ru-RU" sz="3600" i="1" kern="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У</a:t>
            </a:r>
            <a:r>
              <a:rPr lang="ru-RU" sz="2400" kern="0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спех приходит     к тем,  кто мыслит </a:t>
            </a:r>
            <a:br>
              <a:rPr lang="ru-RU" sz="2400" kern="0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</a:br>
            <a:r>
              <a:rPr lang="ru-RU" sz="2400" kern="0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категориями успеха</a:t>
            </a:r>
            <a:br>
              <a:rPr lang="ru-RU" sz="2400" kern="0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</a:br>
            <a:endParaRPr lang="en-US" sz="2400" kern="0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Tx/>
              <a:buNone/>
            </a:pPr>
            <a:endParaRPr lang="ru-RU" altLang="ru-RU" b="1" smtClean="0">
              <a:solidFill>
                <a:srgbClr val="0070C0"/>
              </a:solidFill>
              <a:latin typeface="Palatino Linotype" pitchFamily="18" charset="0"/>
            </a:endParaRPr>
          </a:p>
          <a:p>
            <a:pPr algn="ctr" eaLnBrk="1" hangingPunct="1">
              <a:buFontTx/>
              <a:buNone/>
            </a:pPr>
            <a:endParaRPr lang="ru-RU" altLang="ru-RU" b="1" smtClean="0">
              <a:solidFill>
                <a:srgbClr val="0070C0"/>
              </a:solidFill>
              <a:latin typeface="Palatino Linotype" pitchFamily="18" charset="0"/>
            </a:endParaRPr>
          </a:p>
          <a:p>
            <a:pPr algn="ctr" eaLnBrk="1" hangingPunct="1">
              <a:buFontTx/>
              <a:buNone/>
            </a:pPr>
            <a:endParaRPr lang="ru-RU" altLang="ru-RU" b="1" smtClean="0">
              <a:solidFill>
                <a:srgbClr val="0070C0"/>
              </a:solidFill>
              <a:latin typeface="Palatino Linotype" pitchFamily="18" charset="0"/>
            </a:endParaRPr>
          </a:p>
          <a:p>
            <a:pPr algn="ctr" eaLnBrk="1" hangingPunct="1">
              <a:buFontTx/>
              <a:buNone/>
            </a:pPr>
            <a:r>
              <a:rPr lang="ru-RU" altLang="ru-RU" b="1" smtClean="0">
                <a:solidFill>
                  <a:srgbClr val="0070C0"/>
                </a:solidFill>
                <a:latin typeface="Palatino Linotype" pitchFamily="18" charset="0"/>
              </a:rPr>
              <a:t>«</a:t>
            </a:r>
            <a:r>
              <a:rPr lang="ru-RU" altLang="ru-RU" sz="3600" b="1" i="1" smtClean="0">
                <a:solidFill>
                  <a:srgbClr val="FF0000"/>
                </a:solidFill>
                <a:latin typeface="Palatino Linotype" pitchFamily="18" charset="0"/>
              </a:rPr>
              <a:t>З</a:t>
            </a:r>
            <a:r>
              <a:rPr lang="ru-RU" altLang="ru-RU" b="1" smtClean="0">
                <a:solidFill>
                  <a:srgbClr val="0070C0"/>
                </a:solidFill>
                <a:latin typeface="Palatino Linotype" pitchFamily="18" charset="0"/>
              </a:rPr>
              <a:t>доровое дыхание»</a:t>
            </a:r>
          </a:p>
          <a:p>
            <a:endParaRPr lang="ru-RU" altLang="ru-RU" smtClean="0"/>
          </a:p>
        </p:txBody>
      </p:sp>
      <p:sp>
        <p:nvSpPr>
          <p:cNvPr id="88069" name="Заголовок 1"/>
          <p:cNvSpPr>
            <a:spLocks/>
          </p:cNvSpPr>
          <p:nvPr/>
        </p:nvSpPr>
        <p:spPr bwMode="gray">
          <a:xfrm>
            <a:off x="1116013" y="188913"/>
            <a:ext cx="7658100" cy="973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7" rIns="92075" bIns="46037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>
                <a:solidFill>
                  <a:schemeClr val="bg1"/>
                </a:solidFill>
                <a:latin typeface="Arial" charset="0"/>
              </a:rPr>
              <a:t>ЦЕННОСТЬ 4. ЗДОРОВЬЕ. ПРОЕКТЫ</a:t>
            </a:r>
          </a:p>
        </p:txBody>
      </p:sp>
      <p:pic>
        <p:nvPicPr>
          <p:cNvPr id="12292" name="Picture 6" descr="DSC0654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3933825"/>
            <a:ext cx="3527425" cy="264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7" descr="IMG_038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3933825"/>
            <a:ext cx="3470275" cy="260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Picture 5" descr="1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766"/>
          <a:stretch>
            <a:fillRect/>
          </a:stretch>
        </p:blipFill>
        <p:spPr bwMode="auto">
          <a:xfrm>
            <a:off x="611188" y="1196975"/>
            <a:ext cx="3286125" cy="224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5" name="Picture 9" descr="_R41100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5"/>
          <a:stretch>
            <a:fillRect/>
          </a:stretch>
        </p:blipFill>
        <p:spPr bwMode="auto">
          <a:xfrm>
            <a:off x="5219700" y="1196975"/>
            <a:ext cx="2808288" cy="223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880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880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880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06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Tx/>
              <a:buNone/>
            </a:pPr>
            <a:r>
              <a:rPr lang="ru-RU" altLang="ru-RU" b="1" smtClean="0">
                <a:solidFill>
                  <a:srgbClr val="0070C0"/>
                </a:solidFill>
                <a:latin typeface="Palatino Linotype" pitchFamily="18" charset="0"/>
              </a:rPr>
              <a:t>«</a:t>
            </a:r>
            <a:r>
              <a:rPr lang="ru-RU" altLang="ru-RU" b="1" i="1" smtClean="0">
                <a:solidFill>
                  <a:srgbClr val="FF0000"/>
                </a:solidFill>
                <a:latin typeface="Palatino Linotype" pitchFamily="18" charset="0"/>
              </a:rPr>
              <a:t>П</a:t>
            </a:r>
            <a:r>
              <a:rPr lang="ru-RU" altLang="ru-RU" b="1" smtClean="0">
                <a:solidFill>
                  <a:srgbClr val="0070C0"/>
                </a:solidFill>
                <a:latin typeface="Palatino Linotype" pitchFamily="18" charset="0"/>
              </a:rPr>
              <a:t>рофилактика йододефицита»</a:t>
            </a:r>
          </a:p>
          <a:p>
            <a:pPr algn="ctr" eaLnBrk="1" hangingPunct="1">
              <a:buFontTx/>
              <a:buNone/>
            </a:pPr>
            <a:r>
              <a:rPr lang="ru-RU" altLang="ru-RU" b="1" smtClean="0">
                <a:solidFill>
                  <a:srgbClr val="0070C0"/>
                </a:solidFill>
                <a:latin typeface="Palatino Linotype" pitchFamily="18" charset="0"/>
              </a:rPr>
              <a:t>«</a:t>
            </a:r>
            <a:r>
              <a:rPr lang="ru-RU" altLang="ru-RU" b="1" i="1" smtClean="0">
                <a:solidFill>
                  <a:srgbClr val="FF0000"/>
                </a:solidFill>
                <a:latin typeface="Palatino Linotype" pitchFamily="18" charset="0"/>
              </a:rPr>
              <a:t>У</a:t>
            </a:r>
            <a:r>
              <a:rPr lang="ru-RU" altLang="ru-RU" b="1" smtClean="0">
                <a:solidFill>
                  <a:srgbClr val="0070C0"/>
                </a:solidFill>
                <a:latin typeface="Palatino Linotype" pitchFamily="18" charset="0"/>
              </a:rPr>
              <a:t>чебный год без головной боли»</a:t>
            </a:r>
          </a:p>
          <a:p>
            <a:endParaRPr lang="ru-RU" altLang="ru-RU" smtClean="0"/>
          </a:p>
        </p:txBody>
      </p:sp>
      <p:sp>
        <p:nvSpPr>
          <p:cNvPr id="89092" name="Заголовок 1"/>
          <p:cNvSpPr>
            <a:spLocks/>
          </p:cNvSpPr>
          <p:nvPr/>
        </p:nvSpPr>
        <p:spPr bwMode="gray">
          <a:xfrm>
            <a:off x="1116013" y="188913"/>
            <a:ext cx="7658100" cy="973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7" rIns="92075" bIns="46037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>
                <a:solidFill>
                  <a:schemeClr val="bg1"/>
                </a:solidFill>
                <a:latin typeface="Arial" charset="0"/>
              </a:rPr>
              <a:t>ЦЕННОСТЬ 4. ЗДОРОВЬЕ. ПРОЕКТЫ</a:t>
            </a:r>
          </a:p>
        </p:txBody>
      </p:sp>
      <p:pic>
        <p:nvPicPr>
          <p:cNvPr id="13316" name="Picture 6" descr="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852738"/>
            <a:ext cx="2425700" cy="3671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9634" name="Picture 2" descr="H:\Фото\2011-2012\Папа Мама Я Спортивная семья\Изображение 041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5249433" y="3054735"/>
            <a:ext cx="3817174" cy="32861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318" name="Picture 2" descr="H:\ВСЯ НМР\Лицей_12_13\НМР\КОНКУРСЫ\ЛУЧШЕЕ УЧРЕЖДЕНИЕ 2013\фото для конкурса\IMG_405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675" y="3413125"/>
            <a:ext cx="2447925" cy="2443163"/>
          </a:xfrm>
          <a:prstGeom prst="rect">
            <a:avLst/>
          </a:prstGeom>
          <a:noFill/>
          <a:ln w="57150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8909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890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890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09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-1500188" y="1285875"/>
            <a:ext cx="8229601" cy="47244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altLang="ru-RU" b="1" smtClean="0">
                <a:solidFill>
                  <a:srgbClr val="0070C0"/>
                </a:solidFill>
                <a:latin typeface="Palatino Linotype" pitchFamily="18" charset="0"/>
              </a:rPr>
              <a:t>«</a:t>
            </a:r>
            <a:r>
              <a:rPr lang="ru-RU" altLang="ru-RU" sz="3600" b="1" i="1" smtClean="0">
                <a:solidFill>
                  <a:srgbClr val="FF0000"/>
                </a:solidFill>
                <a:latin typeface="Palatino Linotype" pitchFamily="18" charset="0"/>
              </a:rPr>
              <a:t>Э</a:t>
            </a:r>
            <a:r>
              <a:rPr lang="ru-RU" altLang="ru-RU" b="1" smtClean="0">
                <a:solidFill>
                  <a:srgbClr val="0070C0"/>
                </a:solidFill>
                <a:latin typeface="Palatino Linotype" pitchFamily="18" charset="0"/>
              </a:rPr>
              <a:t>кзамены без стресса»</a:t>
            </a:r>
          </a:p>
          <a:p>
            <a:pPr algn="ctr" eaLnBrk="1" hangingPunct="1">
              <a:buFontTx/>
              <a:buNone/>
            </a:pPr>
            <a:r>
              <a:rPr lang="ru-RU" altLang="ru-RU" b="1" smtClean="0">
                <a:solidFill>
                  <a:srgbClr val="0070C0"/>
                </a:solidFill>
                <a:latin typeface="Palatino Linotype" pitchFamily="18" charset="0"/>
              </a:rPr>
              <a:t>«</a:t>
            </a:r>
            <a:r>
              <a:rPr lang="ru-RU" altLang="ru-RU" sz="3600" b="1" i="1" smtClean="0">
                <a:solidFill>
                  <a:srgbClr val="FF0000"/>
                </a:solidFill>
                <a:latin typeface="Palatino Linotype" pitchFamily="18" charset="0"/>
              </a:rPr>
              <a:t>З</a:t>
            </a:r>
            <a:r>
              <a:rPr lang="ru-RU" altLang="ru-RU" b="1" smtClean="0">
                <a:solidFill>
                  <a:srgbClr val="0070C0"/>
                </a:solidFill>
                <a:latin typeface="Palatino Linotype" pitchFamily="18" charset="0"/>
              </a:rPr>
              <a:t>доровое  питание»</a:t>
            </a:r>
          </a:p>
          <a:p>
            <a:endParaRPr lang="ru-RU" altLang="ru-RU" smtClean="0"/>
          </a:p>
        </p:txBody>
      </p:sp>
      <p:sp>
        <p:nvSpPr>
          <p:cNvPr id="90116" name="Заголовок 1"/>
          <p:cNvSpPr>
            <a:spLocks/>
          </p:cNvSpPr>
          <p:nvPr/>
        </p:nvSpPr>
        <p:spPr bwMode="gray">
          <a:xfrm>
            <a:off x="1116013" y="188913"/>
            <a:ext cx="7658100" cy="973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7" rIns="92075" bIns="46037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>
                <a:solidFill>
                  <a:schemeClr val="bg1"/>
                </a:solidFill>
                <a:latin typeface="Arial" charset="0"/>
              </a:rPr>
              <a:t>ЦЕННОСТЬ 4. ЗДОРОВЬЕ. ПРОЕКТЫ</a:t>
            </a:r>
          </a:p>
        </p:txBody>
      </p:sp>
      <p:pic>
        <p:nvPicPr>
          <p:cNvPr id="14340" name="Picture 6" descr="H:\ВСЯ НМР\Лицей_11_12\НМР\КОНКУРСЫ ВЫЕЗДЫ\столовая\выбранные для Форума фото\Изображение 04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18"/>
          <a:stretch>
            <a:fillRect/>
          </a:stretch>
        </p:blipFill>
        <p:spPr bwMode="auto">
          <a:xfrm>
            <a:off x="500063" y="2500313"/>
            <a:ext cx="3643312" cy="418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8" descr="H:\Фото\2012-2013\баннер форум\дети\DSC_021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125" y="4071938"/>
            <a:ext cx="3857625" cy="2570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Picture 9" descr="H:\Фото\2012-2013\баннер форум\дети\IMG_044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2063" y="1214438"/>
            <a:ext cx="3616325" cy="271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901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901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901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1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684213" y="260350"/>
            <a:ext cx="8215312" cy="685800"/>
          </a:xfrm>
        </p:spPr>
        <p:txBody>
          <a:bodyPr lIns="92075" tIns="46037" rIns="92075" bIns="46037"/>
          <a:lstStyle/>
          <a:p>
            <a:pPr algn="ctr" eaLnBrk="1" hangingPunct="1"/>
            <a:r>
              <a:rPr lang="ru-RU" altLang="ru-RU" sz="2400" smtClean="0">
                <a:solidFill>
                  <a:schemeClr val="bg1"/>
                </a:solidFill>
              </a:rPr>
              <a:t>ПРОГРАММЫ </a:t>
            </a:r>
            <a:br>
              <a:rPr lang="ru-RU" altLang="ru-RU" sz="2400" smtClean="0">
                <a:solidFill>
                  <a:schemeClr val="bg1"/>
                </a:solidFill>
              </a:rPr>
            </a:br>
            <a:r>
              <a:rPr lang="ru-RU" altLang="ru-RU" sz="2400" smtClean="0">
                <a:solidFill>
                  <a:schemeClr val="bg1"/>
                </a:solidFill>
              </a:rPr>
              <a:t>ПСИХОЛОГО-ПЕДАГОГИЧЕСКОЙ ПОДДЕРЖКИ</a:t>
            </a:r>
          </a:p>
        </p:txBody>
      </p:sp>
      <p:sp>
        <p:nvSpPr>
          <p:cNvPr id="15363" name="Прямоугольник 4"/>
          <p:cNvSpPr>
            <a:spLocks noChangeArrowheads="1"/>
          </p:cNvSpPr>
          <p:nvPr/>
        </p:nvSpPr>
        <p:spPr bwMode="auto">
          <a:xfrm>
            <a:off x="571500" y="1143000"/>
            <a:ext cx="8001000" cy="2500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rgbClr val="000000"/>
                </a:solidFill>
                <a:round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kumimoji="1" lang="ru-RU" altLang="ru-RU" sz="2400">
                <a:solidFill>
                  <a:srgbClr val="0070C0"/>
                </a:solidFill>
                <a:latin typeface="Palatino Linotype" pitchFamily="18" charset="0"/>
              </a:rPr>
              <a:t>5 КЛАСС – «</a:t>
            </a:r>
            <a:r>
              <a:rPr kumimoji="1" lang="ru-RU" altLang="ru-RU" sz="2800" i="1">
                <a:solidFill>
                  <a:srgbClr val="FF0000"/>
                </a:solidFill>
                <a:latin typeface="Palatino Linotype" pitchFamily="18" charset="0"/>
              </a:rPr>
              <a:t>П</a:t>
            </a:r>
            <a:r>
              <a:rPr kumimoji="1" lang="ru-RU" altLang="ru-RU" sz="2400">
                <a:solidFill>
                  <a:srgbClr val="0070C0"/>
                </a:solidFill>
                <a:latin typeface="Palatino Linotype" pitchFamily="18" charset="0"/>
              </a:rPr>
              <a:t>рограмма адаптации»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kumimoji="1" lang="ru-RU" altLang="ru-RU" sz="2400">
                <a:solidFill>
                  <a:srgbClr val="0070C0"/>
                </a:solidFill>
                <a:latin typeface="Palatino Linotype" pitchFamily="18" charset="0"/>
              </a:rPr>
              <a:t>6 - 11 КЛАСС – </a:t>
            </a:r>
            <a:r>
              <a:rPr kumimoji="1" lang="ru-RU" altLang="ru-RU" sz="2800" i="1">
                <a:solidFill>
                  <a:srgbClr val="FF0000"/>
                </a:solidFill>
                <a:latin typeface="Palatino Linotype" pitchFamily="18" charset="0"/>
              </a:rPr>
              <a:t>П</a:t>
            </a:r>
            <a:r>
              <a:rPr kumimoji="1" lang="ru-RU" altLang="ru-RU" sz="2400">
                <a:solidFill>
                  <a:srgbClr val="0070C0"/>
                </a:solidFill>
                <a:latin typeface="Palatino Linotype" pitchFamily="18" charset="0"/>
              </a:rPr>
              <a:t>рограмма «Самоопределение»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kumimoji="1" lang="ru-RU" altLang="ru-RU" sz="2400">
                <a:solidFill>
                  <a:srgbClr val="0070C0"/>
                </a:solidFill>
                <a:latin typeface="Palatino Linotype" pitchFamily="18" charset="0"/>
              </a:rPr>
              <a:t>7 КЛАСС – </a:t>
            </a:r>
            <a:r>
              <a:rPr kumimoji="1" lang="ru-RU" altLang="ru-RU" sz="2800" i="1">
                <a:solidFill>
                  <a:srgbClr val="FF0000"/>
                </a:solidFill>
                <a:latin typeface="Palatino Linotype" pitchFamily="18" charset="0"/>
              </a:rPr>
              <a:t>П</a:t>
            </a:r>
            <a:r>
              <a:rPr kumimoji="1" lang="ru-RU" altLang="ru-RU" sz="2400">
                <a:solidFill>
                  <a:srgbClr val="0070C0"/>
                </a:solidFill>
                <a:latin typeface="Palatino Linotype" pitchFamily="18" charset="0"/>
              </a:rPr>
              <a:t>рограмма «Мир моих эмоций»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kumimoji="1" lang="ru-RU" altLang="ru-RU" sz="2400">
                <a:solidFill>
                  <a:srgbClr val="0070C0"/>
                </a:solidFill>
                <a:latin typeface="Palatino Linotype" pitchFamily="18" charset="0"/>
              </a:rPr>
              <a:t>8 КЛАСС – </a:t>
            </a:r>
            <a:r>
              <a:rPr kumimoji="1" lang="ru-RU" altLang="ru-RU" sz="2800" i="1">
                <a:solidFill>
                  <a:srgbClr val="FF0000"/>
                </a:solidFill>
                <a:latin typeface="Palatino Linotype" pitchFamily="18" charset="0"/>
              </a:rPr>
              <a:t>П</a:t>
            </a:r>
            <a:r>
              <a:rPr kumimoji="1" lang="ru-RU" altLang="ru-RU" sz="2400">
                <a:solidFill>
                  <a:srgbClr val="0070C0"/>
                </a:solidFill>
                <a:latin typeface="Palatino Linotype" pitchFamily="18" charset="0"/>
              </a:rPr>
              <a:t>рограмма «Общение»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kumimoji="1" lang="ru-RU" altLang="ru-RU" sz="2400">
                <a:solidFill>
                  <a:srgbClr val="0070C0"/>
                </a:solidFill>
                <a:latin typeface="Palatino Linotype" pitchFamily="18" charset="0"/>
              </a:rPr>
              <a:t>6-11 КЛАСС - «</a:t>
            </a:r>
            <a:r>
              <a:rPr kumimoji="1" lang="ru-RU" altLang="ru-RU" sz="2800" i="1">
                <a:solidFill>
                  <a:srgbClr val="FF0000"/>
                </a:solidFill>
                <a:latin typeface="Palatino Linotype" pitchFamily="18" charset="0"/>
              </a:rPr>
              <a:t>М</a:t>
            </a:r>
            <a:r>
              <a:rPr kumimoji="1" lang="ru-RU" altLang="ru-RU" sz="2400">
                <a:solidFill>
                  <a:srgbClr val="0070C0"/>
                </a:solidFill>
                <a:latin typeface="Palatino Linotype" pitchFamily="18" charset="0"/>
              </a:rPr>
              <a:t>одульный курс учебной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kumimoji="1" lang="ru-RU" altLang="ru-RU" sz="2400">
                <a:solidFill>
                  <a:srgbClr val="0070C0"/>
                </a:solidFill>
                <a:latin typeface="Palatino Linotype" pitchFamily="18" charset="0"/>
              </a:rPr>
              <a:t>и коммуникативной мотивации учащихся»</a:t>
            </a:r>
          </a:p>
          <a:p>
            <a:pPr algn="ctr">
              <a:spcBef>
                <a:spcPct val="0"/>
              </a:spcBef>
              <a:buFontTx/>
              <a:buNone/>
            </a:pPr>
            <a:endParaRPr kumimoji="1" lang="ru-RU" altLang="ru-RU" sz="2400">
              <a:solidFill>
                <a:srgbClr val="0066FF"/>
              </a:solidFill>
              <a:latin typeface="Palatino Linotype" pitchFamily="18" charset="0"/>
              <a:cs typeface="Times New Roman" pitchFamily="18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kumimoji="1" lang="ru-RU" altLang="ru-RU" sz="240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kumimoji="1" lang="ru-RU" altLang="ru-RU" sz="240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kumimoji="1" lang="ru-RU" altLang="ru-RU" sz="24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2" name="Picture 5" descr="H:\Фото\Для_типографии\ФОТО ЛИЦЕЙ № 2 К СТАТЬЕ О НЕОБЫЧНОЙ ШКОЛЕ\только что прошедшие посвящение в лицеисты.jpg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6415" y="3644902"/>
            <a:ext cx="3912151" cy="293419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7413" name="Picture 1" descr="H:\Фото\2012-2013\методическая неделя уроки\IMG_0724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63333" y="3714680"/>
            <a:ext cx="4075081" cy="25365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81" t="51215" r="6902" b="8855"/>
          <a:stretch>
            <a:fillRect/>
          </a:stretch>
        </p:blipFill>
        <p:spPr bwMode="auto">
          <a:xfrm>
            <a:off x="4284663" y="1125538"/>
            <a:ext cx="4859337" cy="343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6804" name="Picture 4" descr="E:\соцпартнеры\учителя\DSCN0274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7184" y="1198547"/>
            <a:ext cx="3429024" cy="31024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Rectangle 7"/>
          <p:cNvSpPr txBox="1">
            <a:spLocks noChangeArrowheads="1"/>
          </p:cNvSpPr>
          <p:nvPr/>
        </p:nvSpPr>
        <p:spPr bwMode="auto">
          <a:xfrm>
            <a:off x="1214438" y="214313"/>
            <a:ext cx="7391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3600">
                <a:solidFill>
                  <a:srgbClr val="FFFFFF"/>
                </a:solidFill>
                <a:latin typeface="Arial" charset="0"/>
              </a:rPr>
              <a:t>ЦЕННОСТЬ 5. МОТИВАЦИЯ</a:t>
            </a:r>
            <a:endParaRPr lang="en-US" altLang="ru-RU" sz="360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6389" name="Rectangle 8"/>
          <p:cNvSpPr>
            <a:spLocks noChangeArrowheads="1"/>
          </p:cNvSpPr>
          <p:nvPr/>
        </p:nvSpPr>
        <p:spPr bwMode="auto">
          <a:xfrm rot="-1445643">
            <a:off x="0" y="4652963"/>
            <a:ext cx="2268538" cy="4318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>
                <a:latin typeface="Arial" charset="0"/>
              </a:rPr>
              <a:t>УЧАЩИЙСЯ</a:t>
            </a:r>
          </a:p>
        </p:txBody>
      </p:sp>
      <p:sp>
        <p:nvSpPr>
          <p:cNvPr id="16390" name="Rectangle 9"/>
          <p:cNvSpPr>
            <a:spLocks noChangeArrowheads="1"/>
          </p:cNvSpPr>
          <p:nvPr/>
        </p:nvSpPr>
        <p:spPr bwMode="auto">
          <a:xfrm rot="-1499632">
            <a:off x="539750" y="5013325"/>
            <a:ext cx="2592388" cy="431800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>
                <a:latin typeface="Arial" charset="0"/>
              </a:rPr>
              <a:t>ПЕДАГОГ</a:t>
            </a:r>
          </a:p>
        </p:txBody>
      </p:sp>
      <p:sp>
        <p:nvSpPr>
          <p:cNvPr id="16391" name="Rectangle 10"/>
          <p:cNvSpPr>
            <a:spLocks noChangeArrowheads="1"/>
          </p:cNvSpPr>
          <p:nvPr/>
        </p:nvSpPr>
        <p:spPr bwMode="auto">
          <a:xfrm rot="-1472574">
            <a:off x="1258888" y="5084763"/>
            <a:ext cx="3743325" cy="431800"/>
          </a:xfrm>
          <a:prstGeom prst="rect">
            <a:avLst/>
          </a:prstGeom>
          <a:solidFill>
            <a:srgbClr val="99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latin typeface="Arial" charset="0"/>
              </a:rPr>
              <a:t>КЛАССНЫЙ РУКОВОДИТЕЛЬ</a:t>
            </a:r>
          </a:p>
        </p:txBody>
      </p:sp>
      <p:sp>
        <p:nvSpPr>
          <p:cNvPr id="16392" name="Rectangle 11"/>
          <p:cNvSpPr>
            <a:spLocks noChangeArrowheads="1"/>
          </p:cNvSpPr>
          <p:nvPr/>
        </p:nvSpPr>
        <p:spPr bwMode="auto">
          <a:xfrm rot="-1435724">
            <a:off x="2051050" y="5589588"/>
            <a:ext cx="2665413" cy="474662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>
                <a:latin typeface="Arial" charset="0"/>
              </a:rPr>
              <a:t>ПСИХОЛОГ</a:t>
            </a:r>
          </a:p>
        </p:txBody>
      </p:sp>
      <p:sp>
        <p:nvSpPr>
          <p:cNvPr id="16393" name="Rectangle 12"/>
          <p:cNvSpPr>
            <a:spLocks noChangeArrowheads="1"/>
          </p:cNvSpPr>
          <p:nvPr/>
        </p:nvSpPr>
        <p:spPr bwMode="auto">
          <a:xfrm rot="-1423376">
            <a:off x="3125788" y="5775325"/>
            <a:ext cx="2520950" cy="431800"/>
          </a:xfrm>
          <a:prstGeom prst="rect">
            <a:avLst/>
          </a:prstGeom>
          <a:solidFill>
            <a:srgbClr val="FF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>
                <a:latin typeface="Arial" charset="0"/>
              </a:rPr>
              <a:t>РОДИТЕЛИ</a:t>
            </a:r>
          </a:p>
        </p:txBody>
      </p:sp>
      <p:sp>
        <p:nvSpPr>
          <p:cNvPr id="16394" name="AutoShape 14"/>
          <p:cNvSpPr>
            <a:spLocks noChangeArrowheads="1"/>
          </p:cNvSpPr>
          <p:nvPr/>
        </p:nvSpPr>
        <p:spPr bwMode="auto">
          <a:xfrm>
            <a:off x="5795963" y="4121150"/>
            <a:ext cx="2952750" cy="2736850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>
                <a:solidFill>
                  <a:schemeClr val="tx2"/>
                </a:solidFill>
                <a:latin typeface="Arial" charset="0"/>
              </a:rPr>
              <a:t>ФОРМИРУЮЩАЯ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>
                <a:solidFill>
                  <a:schemeClr val="tx2"/>
                </a:solidFill>
                <a:latin typeface="Arial" charset="0"/>
              </a:rPr>
              <a:t>ОЦЕНКА</a:t>
            </a:r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628775"/>
            <a:ext cx="8229600" cy="4724400"/>
          </a:xfrm>
        </p:spPr>
        <p:txBody>
          <a:bodyPr/>
          <a:lstStyle/>
          <a:p>
            <a:endParaRPr lang="ru-RU" altLang="ru-RU" smtClean="0"/>
          </a:p>
        </p:txBody>
      </p:sp>
      <p:pic>
        <p:nvPicPr>
          <p:cNvPr id="17411" name="Picture 7" descr="http://www.kanzelaria.ru/images/N41/rucksack_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875" y="1341438"/>
            <a:ext cx="3429000" cy="385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7" descr="DSCN034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79" b="16246"/>
          <a:stretch>
            <a:fillRect/>
          </a:stretch>
        </p:blipFill>
        <p:spPr bwMode="auto">
          <a:xfrm>
            <a:off x="2916238" y="1052513"/>
            <a:ext cx="5616575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3" name="Загнутый угол 5"/>
          <p:cNvSpPr>
            <a:spLocks noChangeArrowheads="1"/>
          </p:cNvSpPr>
          <p:nvPr/>
        </p:nvSpPr>
        <p:spPr bwMode="auto">
          <a:xfrm rot="218609">
            <a:off x="3276600" y="4292600"/>
            <a:ext cx="5092700" cy="2087563"/>
          </a:xfrm>
          <a:prstGeom prst="foldedCorner">
            <a:avLst>
              <a:gd name="adj" fmla="val 16667"/>
            </a:avLst>
          </a:prstGeom>
          <a:noFill/>
          <a:ln w="57150" algn="ctr">
            <a:solidFill>
              <a:srgbClr val="007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400" i="1">
                <a:solidFill>
                  <a:srgbClr val="FF0000"/>
                </a:solidFill>
                <a:latin typeface="Arial" charset="0"/>
              </a:rPr>
              <a:t>П</a:t>
            </a:r>
            <a:r>
              <a:rPr lang="ru-RU" altLang="ru-RU" sz="1800">
                <a:solidFill>
                  <a:srgbClr val="0070C0"/>
                </a:solidFill>
                <a:latin typeface="Arial" charset="0"/>
              </a:rPr>
              <a:t>РОЕКТ «ТРАЕКТОРИЯ УСПЕХА»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solidFill>
                  <a:srgbClr val="0070C0"/>
                </a:solidFill>
                <a:latin typeface="Arial" charset="0"/>
              </a:rPr>
              <a:t>НА 2011-2014г.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solidFill>
                  <a:srgbClr val="000066"/>
                </a:solidFill>
                <a:latin typeface="Arial" charset="0"/>
              </a:rPr>
              <a:t>(Приказ от 31.08.2011 №  3/6)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400" i="1">
                <a:solidFill>
                  <a:srgbClr val="FF0000"/>
                </a:solidFill>
                <a:latin typeface="Arial" charset="0"/>
              </a:rPr>
              <a:t>С</a:t>
            </a:r>
            <a:r>
              <a:rPr lang="ru-RU" altLang="ru-RU" sz="1800">
                <a:solidFill>
                  <a:srgbClr val="0070C0"/>
                </a:solidFill>
                <a:latin typeface="Arial" charset="0"/>
              </a:rPr>
              <a:t>опровождение одаренных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solidFill>
                  <a:srgbClr val="0070C0"/>
                </a:solidFill>
                <a:latin typeface="Arial" charset="0"/>
              </a:rPr>
              <a:t>и высокомотивированных лицеистов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5" name="Rectangle 7"/>
          <p:cNvSpPr txBox="1">
            <a:spLocks noChangeArrowheads="1"/>
          </p:cNvSpPr>
          <p:nvPr/>
        </p:nvSpPr>
        <p:spPr bwMode="auto">
          <a:xfrm>
            <a:off x="1116013" y="260350"/>
            <a:ext cx="7391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3600">
                <a:solidFill>
                  <a:srgbClr val="FFFFFF"/>
                </a:solidFill>
                <a:latin typeface="Arial" charset="0"/>
              </a:rPr>
              <a:t>ЦЕННОСТЬ 5. МОТИВАЦИЯ</a:t>
            </a:r>
            <a:endParaRPr lang="en-US" altLang="ru-RU" sz="3600">
              <a:solidFill>
                <a:srgbClr val="FFFFFF"/>
              </a:solidFill>
              <a:latin typeface="Arial" charset="0"/>
            </a:endParaRPr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 txBox="1">
            <a:spLocks noChangeArrowheads="1"/>
          </p:cNvSpPr>
          <p:nvPr/>
        </p:nvSpPr>
        <p:spPr>
          <a:xfrm>
            <a:off x="1214438" y="357188"/>
            <a:ext cx="7391400" cy="8382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ru-RU" sz="3200" kern="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ОРИЕНТАЦИЯ НА ПОТРЕБИТЕЛЯ</a:t>
            </a:r>
            <a:endParaRPr lang="en-US" sz="3200" kern="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8435" name="Загнутый угол 3"/>
          <p:cNvSpPr>
            <a:spLocks noChangeArrowheads="1"/>
          </p:cNvSpPr>
          <p:nvPr/>
        </p:nvSpPr>
        <p:spPr bwMode="auto">
          <a:xfrm rot="166057">
            <a:off x="4424363" y="1195388"/>
            <a:ext cx="4071937" cy="5400675"/>
          </a:xfrm>
          <a:prstGeom prst="foldedCorner">
            <a:avLst>
              <a:gd name="adj" fmla="val 16667"/>
            </a:avLst>
          </a:prstGeom>
          <a:solidFill>
            <a:schemeClr val="bg1"/>
          </a:solidFill>
          <a:ln w="57150" algn="ctr">
            <a:solidFill>
              <a:srgbClr val="FF6600"/>
            </a:solidFill>
            <a:round/>
            <a:headEnd/>
            <a:tailEnd/>
          </a:ln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400" i="1">
                <a:solidFill>
                  <a:srgbClr val="FF0000"/>
                </a:solidFill>
                <a:latin typeface="Arial" charset="0"/>
              </a:rPr>
              <a:t>О</a:t>
            </a:r>
            <a:r>
              <a:rPr lang="ru-RU" altLang="ru-RU" sz="1800">
                <a:solidFill>
                  <a:srgbClr val="0070C0"/>
                </a:solidFill>
                <a:latin typeface="Arial" charset="0"/>
              </a:rPr>
              <a:t>ПРОС 2013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800">
              <a:solidFill>
                <a:srgbClr val="0070C0"/>
              </a:solidFill>
              <a:latin typeface="Arial" charset="0"/>
            </a:endParaRPr>
          </a:p>
          <a:p>
            <a:pPr algn="ctr" eaLnBrk="1" hangingPunct="1">
              <a:spcBef>
                <a:spcPct val="0"/>
              </a:spcBef>
              <a:buFont typeface="Wingdings" pitchFamily="2" charset="2"/>
              <a:buChar char="ü"/>
            </a:pPr>
            <a:r>
              <a:rPr lang="ru-RU" altLang="ru-RU" sz="1800" i="1">
                <a:solidFill>
                  <a:srgbClr val="002060"/>
                </a:solidFill>
                <a:latin typeface="Arial" charset="0"/>
              </a:rPr>
              <a:t>удовлетворенность здоровьесберегающей образовательной средой лицея </a:t>
            </a:r>
            <a:r>
              <a:rPr lang="ru-RU" altLang="ru-RU">
                <a:solidFill>
                  <a:srgbClr val="FF0000"/>
                </a:solidFill>
                <a:latin typeface="Arial" charset="0"/>
              </a:rPr>
              <a:t>95%</a:t>
            </a:r>
            <a:endParaRPr lang="ru-RU" altLang="ru-RU" sz="1800">
              <a:solidFill>
                <a:srgbClr val="FF0000"/>
              </a:solidFill>
              <a:latin typeface="Arial" charset="0"/>
            </a:endParaRPr>
          </a:p>
          <a:p>
            <a:pPr algn="ctr" eaLnBrk="1" hangingPunct="1">
              <a:spcBef>
                <a:spcPct val="0"/>
              </a:spcBef>
              <a:buFont typeface="Wingdings" pitchFamily="2" charset="2"/>
              <a:buChar char="ü"/>
            </a:pPr>
            <a:endParaRPr lang="ru-RU" altLang="ru-RU" sz="1800">
              <a:solidFill>
                <a:srgbClr val="002060"/>
              </a:solidFill>
              <a:latin typeface="Arial" charset="0"/>
            </a:endParaRPr>
          </a:p>
          <a:p>
            <a:pPr algn="ctr" eaLnBrk="1" hangingPunct="1">
              <a:spcBef>
                <a:spcPct val="0"/>
              </a:spcBef>
              <a:buFont typeface="Wingdings" pitchFamily="2" charset="2"/>
              <a:buChar char="ü"/>
            </a:pPr>
            <a:r>
              <a:rPr lang="ru-RU" altLang="ru-RU" sz="1800">
                <a:solidFill>
                  <a:srgbClr val="002060"/>
                </a:solidFill>
                <a:latin typeface="Arial" charset="0"/>
              </a:rPr>
              <a:t>образовательным процессом </a:t>
            </a:r>
            <a:r>
              <a:rPr lang="ru-RU" altLang="ru-RU">
                <a:solidFill>
                  <a:srgbClr val="FF0000"/>
                </a:solidFill>
                <a:latin typeface="Arial" charset="0"/>
              </a:rPr>
              <a:t>91% </a:t>
            </a:r>
            <a:endParaRPr lang="ru-RU" altLang="ru-RU" sz="1800">
              <a:solidFill>
                <a:srgbClr val="FF0000"/>
              </a:solidFill>
              <a:latin typeface="Arial" charset="0"/>
            </a:endParaRPr>
          </a:p>
          <a:p>
            <a:pPr algn="ctr" eaLnBrk="1" hangingPunct="1">
              <a:spcBef>
                <a:spcPct val="0"/>
              </a:spcBef>
              <a:buFont typeface="Wingdings" pitchFamily="2" charset="2"/>
              <a:buChar char="ü"/>
            </a:pPr>
            <a:endParaRPr lang="ru-RU" altLang="ru-RU" sz="1800">
              <a:latin typeface="Arial" charset="0"/>
            </a:endParaRPr>
          </a:p>
          <a:p>
            <a:pPr algn="ctr" eaLnBrk="1" hangingPunct="1">
              <a:spcBef>
                <a:spcPct val="0"/>
              </a:spcBef>
              <a:buFont typeface="Wingdings" pitchFamily="2" charset="2"/>
              <a:buChar char="ü"/>
            </a:pPr>
            <a:r>
              <a:rPr lang="ru-RU" altLang="ru-RU" sz="1800">
                <a:solidFill>
                  <a:srgbClr val="002060"/>
                </a:solidFill>
                <a:latin typeface="Arial" charset="0"/>
              </a:rPr>
              <a:t>взаимоотношениями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solidFill>
                  <a:srgbClr val="002060"/>
                </a:solidFill>
                <a:latin typeface="Arial" charset="0"/>
              </a:rPr>
              <a:t>«учитель - ученик»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>
                <a:solidFill>
                  <a:srgbClr val="FF0000"/>
                </a:solidFill>
                <a:latin typeface="Arial" charset="0"/>
              </a:rPr>
              <a:t>90%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  <a:p>
            <a:pPr algn="ctr" eaLnBrk="1" hangingPunct="1">
              <a:spcBef>
                <a:spcPct val="0"/>
              </a:spcBef>
              <a:buFont typeface="Wingdings" pitchFamily="2" charset="2"/>
              <a:buChar char="ü"/>
            </a:pPr>
            <a:r>
              <a:rPr lang="ru-RU" altLang="ru-RU" sz="1800">
                <a:solidFill>
                  <a:srgbClr val="002060"/>
                </a:solidFill>
                <a:latin typeface="Arial" charset="0"/>
              </a:rPr>
              <a:t>процессом управления лицея </a:t>
            </a:r>
            <a:r>
              <a:rPr lang="ru-RU" altLang="ru-RU">
                <a:solidFill>
                  <a:srgbClr val="FF0000"/>
                </a:solidFill>
                <a:latin typeface="Arial" charset="0"/>
              </a:rPr>
              <a:t>94%</a:t>
            </a:r>
            <a:endParaRPr lang="ru-RU" altLang="ru-RU" sz="1800">
              <a:solidFill>
                <a:srgbClr val="FF0000"/>
              </a:solidFill>
              <a:latin typeface="Arial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ü"/>
            </a:pPr>
            <a:endParaRPr lang="ru-RU" altLang="ru-RU" sz="1800">
              <a:solidFill>
                <a:srgbClr val="002060"/>
              </a:solidFill>
              <a:latin typeface="Palatino Linotype" pitchFamily="18" charset="0"/>
            </a:endParaRPr>
          </a:p>
        </p:txBody>
      </p:sp>
      <p:pic>
        <p:nvPicPr>
          <p:cNvPr id="23557" name="Picture 7" descr="H:\ВСЯ НМР\Лицей_12_13\НМР\РОДИТЕЛЬСКИЙ КЛУБ\декабрь род клуб\ФОТО\IMG_0457.jp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9D9D9D"/>
              </a:clrFrom>
              <a:clrTo>
                <a:srgbClr val="9D9D9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4920" y="4105281"/>
            <a:ext cx="3571900" cy="2516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sp>
        <p:nvSpPr>
          <p:cNvPr id="18437" name="Загнутый угол 2"/>
          <p:cNvSpPr>
            <a:spLocks noChangeArrowheads="1"/>
          </p:cNvSpPr>
          <p:nvPr/>
        </p:nvSpPr>
        <p:spPr bwMode="auto">
          <a:xfrm rot="-423335">
            <a:off x="419100" y="1196975"/>
            <a:ext cx="4008438" cy="3098800"/>
          </a:xfrm>
          <a:prstGeom prst="foldedCorner">
            <a:avLst>
              <a:gd name="adj" fmla="val 16667"/>
            </a:avLst>
          </a:prstGeom>
          <a:solidFill>
            <a:schemeClr val="bg1"/>
          </a:solidFill>
          <a:ln w="57150" algn="ctr">
            <a:solidFill>
              <a:schemeClr val="accent1"/>
            </a:solidFill>
            <a:round/>
            <a:headEnd/>
            <a:tailEnd/>
          </a:ln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800" i="1">
                <a:solidFill>
                  <a:srgbClr val="FF0000"/>
                </a:solidFill>
                <a:latin typeface="Arial" charset="0"/>
              </a:rPr>
              <a:t>П</a:t>
            </a:r>
            <a:r>
              <a:rPr lang="ru-RU" altLang="ru-RU" sz="1800">
                <a:solidFill>
                  <a:srgbClr val="0070C0"/>
                </a:solidFill>
                <a:latin typeface="Arial" charset="0"/>
              </a:rPr>
              <a:t>РОГРАММА «МАРКЕТИНГ»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solidFill>
                  <a:srgbClr val="000066"/>
                </a:solidFill>
                <a:latin typeface="Arial" charset="0"/>
              </a:rPr>
              <a:t>(Приказ </a:t>
            </a:r>
            <a:r>
              <a:rPr lang="ru-RU" altLang="ru-RU" sz="2000">
                <a:solidFill>
                  <a:srgbClr val="000066"/>
                </a:solidFill>
                <a:latin typeface="Arial" charset="0"/>
              </a:rPr>
              <a:t>03.09.2011 №  6/4)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1800">
              <a:solidFill>
                <a:srgbClr val="000066"/>
              </a:solidFill>
              <a:latin typeface="Arial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ü"/>
            </a:pPr>
            <a:r>
              <a:rPr lang="ru-RU" altLang="ru-RU" sz="1800">
                <a:solidFill>
                  <a:srgbClr val="006699"/>
                </a:solidFill>
                <a:latin typeface="Arial" charset="0"/>
              </a:rPr>
              <a:t>Изучение запросов</a:t>
            </a: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ü"/>
            </a:pPr>
            <a:r>
              <a:rPr lang="ru-RU" altLang="ru-RU" sz="1800">
                <a:solidFill>
                  <a:srgbClr val="006699"/>
                </a:solidFill>
                <a:latin typeface="Arial" charset="0"/>
              </a:rPr>
              <a:t>Забор мнений</a:t>
            </a: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ü"/>
            </a:pPr>
            <a:r>
              <a:rPr lang="ru-RU" altLang="ru-RU" sz="1800">
                <a:solidFill>
                  <a:srgbClr val="006699"/>
                </a:solidFill>
                <a:latin typeface="Arial" charset="0"/>
              </a:rPr>
              <a:t>Анализ удовлетворенности</a:t>
            </a: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ü"/>
            </a:pPr>
            <a:r>
              <a:rPr lang="ru-RU" altLang="ru-RU" sz="1800">
                <a:solidFill>
                  <a:srgbClr val="006699"/>
                </a:solidFill>
                <a:latin typeface="Arial" charset="0"/>
              </a:rPr>
              <a:t>Стратегия развития лицея</a:t>
            </a: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ü"/>
            </a:pPr>
            <a:r>
              <a:rPr lang="ru-RU" altLang="ru-RU" sz="1800">
                <a:solidFill>
                  <a:srgbClr val="006699"/>
                </a:solidFill>
                <a:latin typeface="Arial" charset="0"/>
              </a:rPr>
              <a:t>Создание комфортной среды</a:t>
            </a: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ü"/>
            </a:pPr>
            <a:r>
              <a:rPr lang="ru-RU" altLang="ru-RU" sz="1800">
                <a:solidFill>
                  <a:srgbClr val="006699"/>
                </a:solidFill>
                <a:latin typeface="Arial" charset="0"/>
              </a:rPr>
              <a:t>Создание имиджа, брендов</a:t>
            </a: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ü"/>
            </a:pPr>
            <a:endParaRPr lang="ru-RU" altLang="ru-RU" sz="1800">
              <a:solidFill>
                <a:schemeClr val="accent1"/>
              </a:solidFill>
              <a:latin typeface="Palatino Linotype" pitchFamily="18" charset="0"/>
            </a:endParaRPr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Рисунок 2" descr="C:\Documents and Settings\metod\Рабочий стол\публ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555" b="31786"/>
          <a:stretch>
            <a:fillRect/>
          </a:stretch>
        </p:blipFill>
        <p:spPr bwMode="auto">
          <a:xfrm>
            <a:off x="3348038" y="1125538"/>
            <a:ext cx="5481637" cy="573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7"/>
          <p:cNvSpPr txBox="1">
            <a:spLocks noChangeArrowheads="1"/>
          </p:cNvSpPr>
          <p:nvPr/>
        </p:nvSpPr>
        <p:spPr>
          <a:xfrm>
            <a:off x="1214438" y="357188"/>
            <a:ext cx="7391400" cy="8382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ru-RU" sz="3200" kern="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ОРИЕНТАЦИЯ НА ПОТРЕБИТЕЛЯ</a:t>
            </a:r>
            <a:endParaRPr lang="en-US" sz="3200" kern="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9460" name="Загнутый угол 2"/>
          <p:cNvSpPr>
            <a:spLocks noChangeArrowheads="1"/>
          </p:cNvSpPr>
          <p:nvPr/>
        </p:nvSpPr>
        <p:spPr bwMode="auto">
          <a:xfrm rot="-423335">
            <a:off x="395288" y="1484313"/>
            <a:ext cx="3025775" cy="4892675"/>
          </a:xfrm>
          <a:prstGeom prst="foldedCorner">
            <a:avLst>
              <a:gd name="adj" fmla="val 16667"/>
            </a:avLst>
          </a:prstGeom>
          <a:solidFill>
            <a:schemeClr val="bg1"/>
          </a:solidFill>
          <a:ln w="57150" algn="ctr">
            <a:solidFill>
              <a:schemeClr val="accent1"/>
            </a:solidFill>
            <a:round/>
            <a:headEnd/>
            <a:tailEnd/>
          </a:ln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800" i="1">
                <a:solidFill>
                  <a:srgbClr val="FF0000"/>
                </a:solidFill>
                <a:latin typeface="Arial" charset="0"/>
              </a:rPr>
              <a:t>Публикации     в газетах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2800" i="1">
              <a:solidFill>
                <a:srgbClr val="FF0000"/>
              </a:solidFill>
              <a:latin typeface="Arial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800" i="1">
                <a:solidFill>
                  <a:schemeClr val="tx2"/>
                </a:solidFill>
                <a:latin typeface="Arial" charset="0"/>
              </a:rPr>
              <a:t>«Братский лесохимик»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2800" i="1">
              <a:solidFill>
                <a:schemeClr val="tx2"/>
              </a:solidFill>
              <a:latin typeface="Arial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800" i="1">
                <a:solidFill>
                  <a:schemeClr val="tx2"/>
                </a:solidFill>
                <a:latin typeface="Arial" charset="0"/>
              </a:rPr>
              <a:t>«Знамя»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2800" i="1">
              <a:solidFill>
                <a:schemeClr val="tx2"/>
              </a:solidFill>
              <a:latin typeface="Arial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800" i="1">
                <a:solidFill>
                  <a:schemeClr val="tx2"/>
                </a:solidFill>
                <a:latin typeface="Arial" charset="0"/>
              </a:rPr>
              <a:t>«24 микрорайон»</a:t>
            </a:r>
            <a:endParaRPr lang="ru-RU" altLang="ru-RU" sz="1800">
              <a:solidFill>
                <a:schemeClr val="tx2"/>
              </a:solidFill>
              <a:latin typeface="Palatino Linotype" pitchFamily="18" charset="0"/>
            </a:endParaRPr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Arc 3"/>
          <p:cNvSpPr>
            <a:spLocks/>
          </p:cNvSpPr>
          <p:nvPr/>
        </p:nvSpPr>
        <p:spPr bwMode="gray">
          <a:xfrm>
            <a:off x="11113" y="4292600"/>
            <a:ext cx="2568575" cy="2565400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solidFill>
            <a:schemeClr val="accent1">
              <a:alpha val="0"/>
            </a:schemeClr>
          </a:solidFill>
          <a:ln w="9525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483" name="Line 4"/>
          <p:cNvSpPr>
            <a:spLocks noChangeShapeType="1"/>
          </p:cNvSpPr>
          <p:nvPr/>
        </p:nvSpPr>
        <p:spPr bwMode="gray">
          <a:xfrm flipH="1">
            <a:off x="0" y="6400800"/>
            <a:ext cx="2819400" cy="228600"/>
          </a:xfrm>
          <a:prstGeom prst="line">
            <a:avLst/>
          </a:prstGeom>
          <a:noFill/>
          <a:ln w="9525">
            <a:solidFill>
              <a:schemeClr val="accent1">
                <a:alpha val="39999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484" name="Line 5"/>
          <p:cNvSpPr>
            <a:spLocks noChangeShapeType="1"/>
          </p:cNvSpPr>
          <p:nvPr/>
        </p:nvSpPr>
        <p:spPr bwMode="gray">
          <a:xfrm flipH="1">
            <a:off x="0" y="3962400"/>
            <a:ext cx="609600" cy="2667000"/>
          </a:xfrm>
          <a:prstGeom prst="line">
            <a:avLst/>
          </a:prstGeom>
          <a:noFill/>
          <a:ln w="9525">
            <a:solidFill>
              <a:schemeClr val="accent1">
                <a:alpha val="39999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485" name="AutoShape 6"/>
          <p:cNvSpPr>
            <a:spLocks noChangeArrowheads="1"/>
          </p:cNvSpPr>
          <p:nvPr/>
        </p:nvSpPr>
        <p:spPr bwMode="black">
          <a:xfrm>
            <a:off x="1614488" y="3543300"/>
            <a:ext cx="228600" cy="2286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2147483647 w 21600"/>
              <a:gd name="T13" fmla="*/ 2147483647 h 21600"/>
              <a:gd name="T14" fmla="*/ 2147483647 w 21600"/>
              <a:gd name="T15" fmla="*/ 2147483647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rgbClr val="FFFFFF">
              <a:alpha val="59999"/>
            </a:srgbClr>
          </a:solidFill>
          <a:ln w="9525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486" name="AutoShape 7"/>
          <p:cNvSpPr>
            <a:spLocks noChangeArrowheads="1"/>
          </p:cNvSpPr>
          <p:nvPr/>
        </p:nvSpPr>
        <p:spPr bwMode="black">
          <a:xfrm>
            <a:off x="2506663" y="4032250"/>
            <a:ext cx="228600" cy="2286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2147483647 w 21600"/>
              <a:gd name="T13" fmla="*/ 2147483647 h 21600"/>
              <a:gd name="T14" fmla="*/ 2147483647 w 21600"/>
              <a:gd name="T15" fmla="*/ 2147483647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rgbClr val="FFFFFF">
              <a:alpha val="59999"/>
            </a:srgbClr>
          </a:solidFill>
          <a:ln w="9525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487" name="AutoShape 8"/>
          <p:cNvSpPr>
            <a:spLocks noChangeArrowheads="1"/>
          </p:cNvSpPr>
          <p:nvPr/>
        </p:nvSpPr>
        <p:spPr bwMode="black">
          <a:xfrm>
            <a:off x="2884488" y="5334000"/>
            <a:ext cx="228600" cy="2286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2147483647 w 21600"/>
              <a:gd name="T13" fmla="*/ 2147483647 h 21600"/>
              <a:gd name="T14" fmla="*/ 2147483647 w 21600"/>
              <a:gd name="T15" fmla="*/ 2147483647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rgbClr val="FFFFFF">
              <a:alpha val="59999"/>
            </a:srgbClr>
          </a:solidFill>
          <a:ln w="9525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488" name="Line 9"/>
          <p:cNvSpPr>
            <a:spLocks noChangeShapeType="1"/>
          </p:cNvSpPr>
          <p:nvPr/>
        </p:nvSpPr>
        <p:spPr bwMode="gray">
          <a:xfrm flipH="1">
            <a:off x="0" y="3751263"/>
            <a:ext cx="1665288" cy="2878137"/>
          </a:xfrm>
          <a:prstGeom prst="line">
            <a:avLst/>
          </a:prstGeom>
          <a:noFill/>
          <a:ln w="9525">
            <a:solidFill>
              <a:schemeClr val="accent1">
                <a:alpha val="39999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489" name="Line 10"/>
          <p:cNvSpPr>
            <a:spLocks noChangeShapeType="1"/>
          </p:cNvSpPr>
          <p:nvPr/>
        </p:nvSpPr>
        <p:spPr bwMode="gray">
          <a:xfrm flipH="1">
            <a:off x="0" y="5481638"/>
            <a:ext cx="2895600" cy="1147762"/>
          </a:xfrm>
          <a:prstGeom prst="line">
            <a:avLst/>
          </a:prstGeom>
          <a:noFill/>
          <a:ln w="9525">
            <a:solidFill>
              <a:schemeClr val="accent1">
                <a:alpha val="39999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490" name="Line 11"/>
          <p:cNvSpPr>
            <a:spLocks noChangeShapeType="1"/>
          </p:cNvSpPr>
          <p:nvPr/>
        </p:nvSpPr>
        <p:spPr bwMode="black">
          <a:xfrm flipH="1">
            <a:off x="0" y="2243138"/>
            <a:ext cx="1866900" cy="4386262"/>
          </a:xfrm>
          <a:prstGeom prst="line">
            <a:avLst/>
          </a:prstGeom>
          <a:noFill/>
          <a:ln w="19050">
            <a:solidFill>
              <a:schemeClr val="accent1">
                <a:alpha val="59999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491" name="Line 12"/>
          <p:cNvSpPr>
            <a:spLocks noChangeShapeType="1"/>
          </p:cNvSpPr>
          <p:nvPr/>
        </p:nvSpPr>
        <p:spPr bwMode="black">
          <a:xfrm flipH="1">
            <a:off x="0" y="3570288"/>
            <a:ext cx="2309813" cy="3059112"/>
          </a:xfrm>
          <a:prstGeom prst="line">
            <a:avLst/>
          </a:prstGeom>
          <a:noFill/>
          <a:ln w="19050">
            <a:solidFill>
              <a:schemeClr val="accent1">
                <a:alpha val="59999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492" name="Line 13"/>
          <p:cNvSpPr>
            <a:spLocks noChangeShapeType="1"/>
          </p:cNvSpPr>
          <p:nvPr/>
        </p:nvSpPr>
        <p:spPr bwMode="black">
          <a:xfrm flipH="1">
            <a:off x="0" y="4837113"/>
            <a:ext cx="2846388" cy="1792287"/>
          </a:xfrm>
          <a:prstGeom prst="line">
            <a:avLst/>
          </a:prstGeom>
          <a:noFill/>
          <a:ln w="19050">
            <a:solidFill>
              <a:schemeClr val="accent1">
                <a:alpha val="59999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493" name="Line 14"/>
          <p:cNvSpPr>
            <a:spLocks noChangeShapeType="1"/>
          </p:cNvSpPr>
          <p:nvPr/>
        </p:nvSpPr>
        <p:spPr bwMode="black">
          <a:xfrm flipH="1">
            <a:off x="0" y="5883275"/>
            <a:ext cx="3867150" cy="746125"/>
          </a:xfrm>
          <a:prstGeom prst="line">
            <a:avLst/>
          </a:prstGeom>
          <a:noFill/>
          <a:ln w="19050">
            <a:solidFill>
              <a:schemeClr val="accent1">
                <a:alpha val="59999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494" name="Arc 15"/>
          <p:cNvSpPr>
            <a:spLocks/>
          </p:cNvSpPr>
          <p:nvPr/>
        </p:nvSpPr>
        <p:spPr bwMode="gray">
          <a:xfrm>
            <a:off x="0" y="4343400"/>
            <a:ext cx="2509838" cy="2514600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solidFill>
            <a:schemeClr val="accent1">
              <a:alpha val="50195"/>
            </a:schemeClr>
          </a:solidFill>
          <a:ln w="9525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495" name="Line 16"/>
          <p:cNvSpPr>
            <a:spLocks noChangeShapeType="1"/>
          </p:cNvSpPr>
          <p:nvPr/>
        </p:nvSpPr>
        <p:spPr bwMode="gray">
          <a:xfrm flipH="1">
            <a:off x="0" y="4232275"/>
            <a:ext cx="2532063" cy="2625725"/>
          </a:xfrm>
          <a:prstGeom prst="line">
            <a:avLst/>
          </a:prstGeom>
          <a:noFill/>
          <a:ln w="9525">
            <a:solidFill>
              <a:schemeClr val="accent1">
                <a:alpha val="39999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496" name="Arc 17"/>
          <p:cNvSpPr>
            <a:spLocks/>
          </p:cNvSpPr>
          <p:nvPr/>
        </p:nvSpPr>
        <p:spPr bwMode="gray">
          <a:xfrm>
            <a:off x="0" y="4422775"/>
            <a:ext cx="2438400" cy="2435225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497" name="Text Box 18"/>
          <p:cNvSpPr txBox="1">
            <a:spLocks noChangeArrowheads="1"/>
          </p:cNvSpPr>
          <p:nvPr/>
        </p:nvSpPr>
        <p:spPr bwMode="gray">
          <a:xfrm>
            <a:off x="2357438" y="1571625"/>
            <a:ext cx="384651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3600" i="1">
                <a:solidFill>
                  <a:srgbClr val="FF0000"/>
                </a:solidFill>
                <a:latin typeface="Verdana" pitchFamily="34" charset="0"/>
              </a:rPr>
              <a:t>А</a:t>
            </a:r>
            <a:r>
              <a:rPr lang="ru-RU" altLang="ru-RU" sz="2800">
                <a:solidFill>
                  <a:srgbClr val="002060"/>
                </a:solidFill>
                <a:latin typeface="Verdana" pitchFamily="34" charset="0"/>
              </a:rPr>
              <a:t>дминистрация</a:t>
            </a:r>
            <a:endParaRPr lang="en-US" altLang="ru-RU" sz="2800">
              <a:solidFill>
                <a:srgbClr val="002060"/>
              </a:solidFill>
              <a:latin typeface="Verdana" pitchFamily="34" charset="0"/>
            </a:endParaRPr>
          </a:p>
        </p:txBody>
      </p:sp>
      <p:sp>
        <p:nvSpPr>
          <p:cNvPr id="20498" name="Text Box 19"/>
          <p:cNvSpPr txBox="1">
            <a:spLocks noChangeArrowheads="1"/>
          </p:cNvSpPr>
          <p:nvPr/>
        </p:nvSpPr>
        <p:spPr bwMode="black">
          <a:xfrm>
            <a:off x="2928938" y="2928938"/>
            <a:ext cx="53784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3600" i="1">
                <a:solidFill>
                  <a:srgbClr val="FF0000"/>
                </a:solidFill>
                <a:latin typeface="Verdana" pitchFamily="34" charset="0"/>
              </a:rPr>
              <a:t>П</a:t>
            </a:r>
            <a:r>
              <a:rPr lang="ru-RU" altLang="ru-RU" sz="2800">
                <a:solidFill>
                  <a:srgbClr val="002060"/>
                </a:solidFill>
                <a:latin typeface="Verdana" pitchFamily="34" charset="0"/>
              </a:rPr>
              <a:t>опечительский совет</a:t>
            </a:r>
            <a:endParaRPr lang="en-US" altLang="ru-RU" sz="2800">
              <a:solidFill>
                <a:srgbClr val="002060"/>
              </a:solidFill>
              <a:latin typeface="Verdana" pitchFamily="34" charset="0"/>
            </a:endParaRPr>
          </a:p>
        </p:txBody>
      </p:sp>
      <p:sp>
        <p:nvSpPr>
          <p:cNvPr id="20499" name="Text Box 20"/>
          <p:cNvSpPr txBox="1">
            <a:spLocks noChangeArrowheads="1"/>
          </p:cNvSpPr>
          <p:nvPr/>
        </p:nvSpPr>
        <p:spPr bwMode="black">
          <a:xfrm>
            <a:off x="3286125" y="4214813"/>
            <a:ext cx="46545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3600" i="1">
                <a:solidFill>
                  <a:srgbClr val="FF0000"/>
                </a:solidFill>
                <a:latin typeface="Verdana" pitchFamily="34" charset="0"/>
              </a:rPr>
              <a:t>С</a:t>
            </a:r>
            <a:r>
              <a:rPr lang="ru-RU" altLang="ru-RU" sz="2800">
                <a:solidFill>
                  <a:srgbClr val="002060"/>
                </a:solidFill>
                <a:latin typeface="Verdana" pitchFamily="34" charset="0"/>
              </a:rPr>
              <a:t>овет по качеству</a:t>
            </a:r>
            <a:endParaRPr lang="en-US" altLang="ru-RU" sz="2800">
              <a:solidFill>
                <a:srgbClr val="002060"/>
              </a:solidFill>
              <a:latin typeface="Verdana" pitchFamily="34" charset="0"/>
            </a:endParaRPr>
          </a:p>
        </p:txBody>
      </p:sp>
      <p:sp>
        <p:nvSpPr>
          <p:cNvPr id="20500" name="Text Box 21"/>
          <p:cNvSpPr txBox="1">
            <a:spLocks noChangeArrowheads="1"/>
          </p:cNvSpPr>
          <p:nvPr/>
        </p:nvSpPr>
        <p:spPr bwMode="black">
          <a:xfrm>
            <a:off x="4214813" y="5143500"/>
            <a:ext cx="4929187" cy="150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3600" i="1">
                <a:solidFill>
                  <a:srgbClr val="FF0000"/>
                </a:solidFill>
                <a:latin typeface="Verdana" pitchFamily="34" charset="0"/>
              </a:rPr>
              <a:t>К</a:t>
            </a:r>
            <a:r>
              <a:rPr lang="ru-RU" altLang="ru-RU" sz="2800">
                <a:solidFill>
                  <a:srgbClr val="002060"/>
                </a:solidFill>
                <a:latin typeface="Verdana" pitchFamily="34" charset="0"/>
              </a:rPr>
              <a:t>оординационный совет по введению ФГОС</a:t>
            </a:r>
            <a:endParaRPr lang="en-US" altLang="ru-RU" sz="2800">
              <a:solidFill>
                <a:srgbClr val="002060"/>
              </a:solidFill>
              <a:latin typeface="Verdana" pitchFamily="34" charset="0"/>
            </a:endParaRPr>
          </a:p>
        </p:txBody>
      </p:sp>
      <p:grpSp>
        <p:nvGrpSpPr>
          <p:cNvPr id="20501" name="Group 22"/>
          <p:cNvGrpSpPr>
            <a:grpSpLocks/>
          </p:cNvGrpSpPr>
          <p:nvPr/>
        </p:nvGrpSpPr>
        <p:grpSpPr bwMode="auto">
          <a:xfrm>
            <a:off x="2428875" y="2214563"/>
            <a:ext cx="119063" cy="119062"/>
            <a:chOff x="2995" y="1525"/>
            <a:chExt cx="112" cy="112"/>
          </a:xfrm>
        </p:grpSpPr>
        <p:sp>
          <p:nvSpPr>
            <p:cNvPr id="20525" name="AutoShape 23"/>
            <p:cNvSpPr>
              <a:spLocks noChangeArrowheads="1"/>
            </p:cNvSpPr>
            <p:nvPr/>
          </p:nvSpPr>
          <p:spPr bwMode="gray">
            <a:xfrm>
              <a:off x="2995" y="1525"/>
              <a:ext cx="112" cy="112"/>
            </a:xfrm>
            <a:prstGeom prst="roundRect">
              <a:avLst>
                <a:gd name="adj" fmla="val 16667"/>
              </a:avLst>
            </a:prstGeom>
            <a:solidFill>
              <a:srgbClr val="808080"/>
            </a:solidFill>
            <a:ln w="9525">
              <a:solidFill>
                <a:srgbClr val="F8F8F8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>
                <a:latin typeface="Arial" charset="0"/>
              </a:endParaRPr>
            </a:p>
          </p:txBody>
        </p:sp>
        <p:sp>
          <p:nvSpPr>
            <p:cNvPr id="20526" name="AutoShape 24"/>
            <p:cNvSpPr>
              <a:spLocks noChangeArrowheads="1"/>
            </p:cNvSpPr>
            <p:nvPr/>
          </p:nvSpPr>
          <p:spPr bwMode="gray">
            <a:xfrm>
              <a:off x="3029" y="1540"/>
              <a:ext cx="60" cy="81"/>
            </a:xfrm>
            <a:prstGeom prst="homePlate">
              <a:avLst>
                <a:gd name="adj" fmla="val 100000"/>
              </a:avLst>
            </a:pr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>
                <a:latin typeface="Arial" charset="0"/>
              </a:endParaRPr>
            </a:p>
          </p:txBody>
        </p:sp>
      </p:grpSp>
      <p:grpSp>
        <p:nvGrpSpPr>
          <p:cNvPr id="20502" name="Group 30"/>
          <p:cNvGrpSpPr>
            <a:grpSpLocks/>
          </p:cNvGrpSpPr>
          <p:nvPr/>
        </p:nvGrpSpPr>
        <p:grpSpPr bwMode="auto">
          <a:xfrm>
            <a:off x="4000500" y="4857750"/>
            <a:ext cx="119063" cy="119063"/>
            <a:chOff x="2995" y="1525"/>
            <a:chExt cx="112" cy="112"/>
          </a:xfrm>
        </p:grpSpPr>
        <p:sp>
          <p:nvSpPr>
            <p:cNvPr id="20523" name="AutoShape 31"/>
            <p:cNvSpPr>
              <a:spLocks noChangeArrowheads="1"/>
            </p:cNvSpPr>
            <p:nvPr/>
          </p:nvSpPr>
          <p:spPr bwMode="gray">
            <a:xfrm>
              <a:off x="2995" y="1525"/>
              <a:ext cx="112" cy="112"/>
            </a:xfrm>
            <a:prstGeom prst="roundRect">
              <a:avLst>
                <a:gd name="adj" fmla="val 16667"/>
              </a:avLst>
            </a:prstGeom>
            <a:solidFill>
              <a:srgbClr val="808080"/>
            </a:solidFill>
            <a:ln w="9525">
              <a:solidFill>
                <a:srgbClr val="F8F8F8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>
                <a:latin typeface="Arial" charset="0"/>
              </a:endParaRPr>
            </a:p>
          </p:txBody>
        </p:sp>
        <p:sp>
          <p:nvSpPr>
            <p:cNvPr id="20524" name="AutoShape 32"/>
            <p:cNvSpPr>
              <a:spLocks noChangeArrowheads="1"/>
            </p:cNvSpPr>
            <p:nvPr/>
          </p:nvSpPr>
          <p:spPr bwMode="gray">
            <a:xfrm>
              <a:off x="3029" y="1540"/>
              <a:ext cx="60" cy="81"/>
            </a:xfrm>
            <a:prstGeom prst="homePlate">
              <a:avLst>
                <a:gd name="adj" fmla="val 100000"/>
              </a:avLst>
            </a:pr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>
                <a:latin typeface="Arial" charset="0"/>
              </a:endParaRPr>
            </a:p>
          </p:txBody>
        </p:sp>
      </p:grpSp>
      <p:grpSp>
        <p:nvGrpSpPr>
          <p:cNvPr id="20503" name="Group 34"/>
          <p:cNvGrpSpPr>
            <a:grpSpLocks/>
          </p:cNvGrpSpPr>
          <p:nvPr/>
        </p:nvGrpSpPr>
        <p:grpSpPr bwMode="auto">
          <a:xfrm>
            <a:off x="4572000" y="6500813"/>
            <a:ext cx="119063" cy="119062"/>
            <a:chOff x="2995" y="1525"/>
            <a:chExt cx="112" cy="112"/>
          </a:xfrm>
        </p:grpSpPr>
        <p:sp>
          <p:nvSpPr>
            <p:cNvPr id="20521" name="AutoShape 35"/>
            <p:cNvSpPr>
              <a:spLocks noChangeArrowheads="1"/>
            </p:cNvSpPr>
            <p:nvPr/>
          </p:nvSpPr>
          <p:spPr bwMode="gray">
            <a:xfrm>
              <a:off x="2995" y="1525"/>
              <a:ext cx="112" cy="112"/>
            </a:xfrm>
            <a:prstGeom prst="roundRect">
              <a:avLst>
                <a:gd name="adj" fmla="val 16667"/>
              </a:avLst>
            </a:prstGeom>
            <a:solidFill>
              <a:srgbClr val="808080"/>
            </a:solidFill>
            <a:ln w="9525">
              <a:solidFill>
                <a:srgbClr val="F8F8F8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>
                <a:latin typeface="Arial" charset="0"/>
              </a:endParaRPr>
            </a:p>
          </p:txBody>
        </p:sp>
        <p:sp>
          <p:nvSpPr>
            <p:cNvPr id="20522" name="AutoShape 36"/>
            <p:cNvSpPr>
              <a:spLocks noChangeArrowheads="1"/>
            </p:cNvSpPr>
            <p:nvPr/>
          </p:nvSpPr>
          <p:spPr bwMode="gray">
            <a:xfrm>
              <a:off x="3029" y="1540"/>
              <a:ext cx="60" cy="81"/>
            </a:xfrm>
            <a:prstGeom prst="homePlate">
              <a:avLst>
                <a:gd name="adj" fmla="val 100000"/>
              </a:avLst>
            </a:pr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>
                <a:latin typeface="Arial" charset="0"/>
              </a:endParaRPr>
            </a:p>
          </p:txBody>
        </p:sp>
      </p:grpSp>
      <p:sp>
        <p:nvSpPr>
          <p:cNvPr id="20504" name="AutoShape 38"/>
          <p:cNvSpPr>
            <a:spLocks noChangeArrowheads="1"/>
          </p:cNvSpPr>
          <p:nvPr/>
        </p:nvSpPr>
        <p:spPr bwMode="black">
          <a:xfrm>
            <a:off x="534988" y="3732213"/>
            <a:ext cx="228600" cy="2286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2147483647 w 21600"/>
              <a:gd name="T13" fmla="*/ 2147483647 h 21600"/>
              <a:gd name="T14" fmla="*/ 2147483647 w 21600"/>
              <a:gd name="T15" fmla="*/ 2147483647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rgbClr val="FFFFFF">
              <a:alpha val="59999"/>
            </a:srgbClr>
          </a:solidFill>
          <a:ln w="9525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505" name="AutoShape 39"/>
          <p:cNvSpPr>
            <a:spLocks noChangeArrowheads="1"/>
          </p:cNvSpPr>
          <p:nvPr/>
        </p:nvSpPr>
        <p:spPr bwMode="black">
          <a:xfrm>
            <a:off x="2819400" y="6302375"/>
            <a:ext cx="228600" cy="2286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2147483647 w 21600"/>
              <a:gd name="T13" fmla="*/ 2147483647 h 21600"/>
              <a:gd name="T14" fmla="*/ 2147483647 w 21600"/>
              <a:gd name="T15" fmla="*/ 2147483647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rgbClr val="FFFFFF">
              <a:alpha val="59999"/>
            </a:srgbClr>
          </a:solidFill>
          <a:ln w="9525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16776" name="Oval 40"/>
          <p:cNvSpPr>
            <a:spLocks noChangeArrowheads="1"/>
          </p:cNvSpPr>
          <p:nvPr/>
        </p:nvSpPr>
        <p:spPr bwMode="gray">
          <a:xfrm rot="3083608">
            <a:off x="3714750" y="5619750"/>
            <a:ext cx="400050" cy="400050"/>
          </a:xfrm>
          <a:prstGeom prst="ellipse">
            <a:avLst/>
          </a:prstGeom>
          <a:gradFill rotWithShape="1">
            <a:gsLst>
              <a:gs pos="0">
                <a:schemeClr val="accent2">
                  <a:gamma/>
                  <a:tint val="50980"/>
                  <a:invGamma/>
                </a:schemeClr>
              </a:gs>
              <a:gs pos="100000">
                <a:schemeClr val="accent2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EFFFF"/>
            </a:solidFill>
            <a:round/>
            <a:headEnd/>
            <a:tailEnd/>
          </a:ln>
          <a:effectLst>
            <a:outerShdw dist="35921" dir="2700000" algn="ctr" rotWithShape="0">
              <a:srgbClr val="080808">
                <a:alpha val="50000"/>
              </a:srgb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 dirty="0">
              <a:cs typeface="+mn-cs"/>
            </a:endParaRPr>
          </a:p>
        </p:txBody>
      </p:sp>
      <p:sp>
        <p:nvSpPr>
          <p:cNvPr id="116777" name="Oval 41"/>
          <p:cNvSpPr>
            <a:spLocks noChangeArrowheads="1"/>
          </p:cNvSpPr>
          <p:nvPr/>
        </p:nvSpPr>
        <p:spPr bwMode="gray">
          <a:xfrm>
            <a:off x="1500188" y="1785938"/>
            <a:ext cx="730250" cy="730250"/>
          </a:xfrm>
          <a:prstGeom prst="ellipse">
            <a:avLst/>
          </a:prstGeom>
          <a:gradFill rotWithShape="1">
            <a:gsLst>
              <a:gs pos="0">
                <a:schemeClr val="hlink">
                  <a:gamma/>
                  <a:tint val="20000"/>
                  <a:invGamma/>
                </a:schemeClr>
              </a:gs>
              <a:gs pos="100000">
                <a:schemeClr val="hlink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EFFFF"/>
            </a:solidFill>
            <a:round/>
            <a:headEnd/>
            <a:tailEnd/>
          </a:ln>
          <a:effectLst>
            <a:outerShdw dist="35921" dir="2700000" algn="ctr" rotWithShape="0">
              <a:srgbClr val="080808">
                <a:alpha val="50000"/>
              </a:srgb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 dirty="0">
              <a:cs typeface="+mn-cs"/>
            </a:endParaRPr>
          </a:p>
        </p:txBody>
      </p:sp>
      <p:sp>
        <p:nvSpPr>
          <p:cNvPr id="116778" name="Oval 42"/>
          <p:cNvSpPr>
            <a:spLocks noChangeArrowheads="1"/>
          </p:cNvSpPr>
          <p:nvPr/>
        </p:nvSpPr>
        <p:spPr bwMode="gray">
          <a:xfrm rot="802016">
            <a:off x="2133600" y="3124200"/>
            <a:ext cx="598488" cy="598488"/>
          </a:xfrm>
          <a:prstGeom prst="ellipse">
            <a:avLst/>
          </a:prstGeom>
          <a:gradFill rotWithShape="1">
            <a:gsLst>
              <a:gs pos="0">
                <a:schemeClr val="accent1">
                  <a:gamma/>
                  <a:tint val="28627"/>
                  <a:invGamma/>
                </a:schemeClr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EFFFF"/>
            </a:solidFill>
            <a:round/>
            <a:headEnd/>
            <a:tailEnd/>
          </a:ln>
          <a:effectLst>
            <a:outerShdw dist="35921" dir="2700000" algn="ctr" rotWithShape="0">
              <a:srgbClr val="080808">
                <a:alpha val="50000"/>
              </a:srgb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 dirty="0">
              <a:cs typeface="+mn-cs"/>
            </a:endParaRPr>
          </a:p>
        </p:txBody>
      </p:sp>
      <p:sp>
        <p:nvSpPr>
          <p:cNvPr id="116779" name="Oval 43"/>
          <p:cNvSpPr>
            <a:spLocks noChangeArrowheads="1"/>
          </p:cNvSpPr>
          <p:nvPr/>
        </p:nvSpPr>
        <p:spPr bwMode="gray">
          <a:xfrm rot="3116201">
            <a:off x="2714625" y="4468813"/>
            <a:ext cx="504825" cy="504825"/>
          </a:xfrm>
          <a:prstGeom prst="ellipse">
            <a:avLst/>
          </a:prstGeom>
          <a:gradFill rotWithShape="1">
            <a:gsLst>
              <a:gs pos="0">
                <a:schemeClr val="folHlink">
                  <a:gamma/>
                  <a:tint val="63529"/>
                  <a:invGamma/>
                </a:schemeClr>
              </a:gs>
              <a:gs pos="100000">
                <a:schemeClr val="folHlink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EFFFF"/>
            </a:solidFill>
            <a:round/>
            <a:headEnd/>
            <a:tailEnd/>
          </a:ln>
          <a:effectLst>
            <a:outerShdw dist="35921" dir="2700000" algn="ctr" rotWithShape="0">
              <a:srgbClr val="080808">
                <a:alpha val="50000"/>
              </a:srgb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 dirty="0">
              <a:cs typeface="+mn-cs"/>
            </a:endParaRPr>
          </a:p>
        </p:txBody>
      </p:sp>
      <p:sp>
        <p:nvSpPr>
          <p:cNvPr id="20510" name="Rectangle 4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Система управления</a:t>
            </a:r>
            <a:endParaRPr lang="en-US" altLang="ru-RU" smtClean="0"/>
          </a:p>
        </p:txBody>
      </p:sp>
      <p:grpSp>
        <p:nvGrpSpPr>
          <p:cNvPr id="20511" name="Group 45"/>
          <p:cNvGrpSpPr>
            <a:grpSpLocks/>
          </p:cNvGrpSpPr>
          <p:nvPr/>
        </p:nvGrpSpPr>
        <p:grpSpPr bwMode="auto">
          <a:xfrm>
            <a:off x="304800" y="4495800"/>
            <a:ext cx="1752600" cy="1958975"/>
            <a:chOff x="482" y="1851"/>
            <a:chExt cx="860" cy="796"/>
          </a:xfrm>
        </p:grpSpPr>
        <p:sp>
          <p:nvSpPr>
            <p:cNvPr id="20515" name="Freeform 46"/>
            <p:cNvSpPr>
              <a:spLocks/>
            </p:cNvSpPr>
            <p:nvPr/>
          </p:nvSpPr>
          <p:spPr bwMode="gray">
            <a:xfrm>
              <a:off x="567" y="2464"/>
              <a:ext cx="335" cy="173"/>
            </a:xfrm>
            <a:custGeom>
              <a:avLst/>
              <a:gdLst>
                <a:gd name="T0" fmla="*/ 0 w 335"/>
                <a:gd name="T1" fmla="*/ 166 h 173"/>
                <a:gd name="T2" fmla="*/ 58 w 335"/>
                <a:gd name="T3" fmla="*/ 173 h 173"/>
                <a:gd name="T4" fmla="*/ 297 w 335"/>
                <a:gd name="T5" fmla="*/ 32 h 173"/>
                <a:gd name="T6" fmla="*/ 289 w 335"/>
                <a:gd name="T7" fmla="*/ 8 h 173"/>
                <a:gd name="T8" fmla="*/ 223 w 335"/>
                <a:gd name="T9" fmla="*/ 26 h 173"/>
                <a:gd name="T10" fmla="*/ 0 w 335"/>
                <a:gd name="T11" fmla="*/ 166 h 17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35"/>
                <a:gd name="T19" fmla="*/ 0 h 173"/>
                <a:gd name="T20" fmla="*/ 335 w 335"/>
                <a:gd name="T21" fmla="*/ 173 h 17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35" h="173">
                  <a:moveTo>
                    <a:pt x="0" y="166"/>
                  </a:moveTo>
                  <a:lnTo>
                    <a:pt x="58" y="173"/>
                  </a:lnTo>
                  <a:lnTo>
                    <a:pt x="297" y="32"/>
                  </a:lnTo>
                  <a:cubicBezTo>
                    <a:pt x="335" y="5"/>
                    <a:pt x="301" y="9"/>
                    <a:pt x="289" y="8"/>
                  </a:cubicBezTo>
                  <a:cubicBezTo>
                    <a:pt x="277" y="7"/>
                    <a:pt x="271" y="0"/>
                    <a:pt x="223" y="26"/>
                  </a:cubicBezTo>
                  <a:lnTo>
                    <a:pt x="0" y="166"/>
                  </a:lnTo>
                  <a:close/>
                </a:path>
              </a:pathLst>
            </a:custGeom>
            <a:gradFill rotWithShape="1">
              <a:gsLst>
                <a:gs pos="0">
                  <a:srgbClr val="181818">
                    <a:alpha val="0"/>
                  </a:srgbClr>
                </a:gs>
                <a:gs pos="100000">
                  <a:srgbClr val="1C1C1C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516" name="Freeform 47"/>
            <p:cNvSpPr>
              <a:spLocks/>
            </p:cNvSpPr>
            <p:nvPr/>
          </p:nvSpPr>
          <p:spPr bwMode="gray">
            <a:xfrm>
              <a:off x="797" y="2401"/>
              <a:ext cx="367" cy="170"/>
            </a:xfrm>
            <a:custGeom>
              <a:avLst/>
              <a:gdLst>
                <a:gd name="T0" fmla="*/ 0 w 367"/>
                <a:gd name="T1" fmla="*/ 158 h 170"/>
                <a:gd name="T2" fmla="*/ 80 w 367"/>
                <a:gd name="T3" fmla="*/ 170 h 170"/>
                <a:gd name="T4" fmla="*/ 332 w 367"/>
                <a:gd name="T5" fmla="*/ 37 h 170"/>
                <a:gd name="T6" fmla="*/ 292 w 367"/>
                <a:gd name="T7" fmla="*/ 1 h 170"/>
                <a:gd name="T8" fmla="*/ 230 w 367"/>
                <a:gd name="T9" fmla="*/ 29 h 170"/>
                <a:gd name="T10" fmla="*/ 0 w 367"/>
                <a:gd name="T11" fmla="*/ 158 h 17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67"/>
                <a:gd name="T19" fmla="*/ 0 h 170"/>
                <a:gd name="T20" fmla="*/ 367 w 367"/>
                <a:gd name="T21" fmla="*/ 170 h 17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67" h="170">
                  <a:moveTo>
                    <a:pt x="0" y="158"/>
                  </a:moveTo>
                  <a:lnTo>
                    <a:pt x="80" y="170"/>
                  </a:lnTo>
                  <a:lnTo>
                    <a:pt x="332" y="37"/>
                  </a:lnTo>
                  <a:cubicBezTo>
                    <a:pt x="367" y="9"/>
                    <a:pt x="309" y="2"/>
                    <a:pt x="292" y="1"/>
                  </a:cubicBezTo>
                  <a:cubicBezTo>
                    <a:pt x="280" y="0"/>
                    <a:pt x="279" y="3"/>
                    <a:pt x="230" y="29"/>
                  </a:cubicBezTo>
                  <a:lnTo>
                    <a:pt x="0" y="158"/>
                  </a:lnTo>
                  <a:close/>
                </a:path>
              </a:pathLst>
            </a:custGeom>
            <a:gradFill rotWithShape="1">
              <a:gsLst>
                <a:gs pos="0">
                  <a:srgbClr val="181818">
                    <a:alpha val="0"/>
                  </a:srgbClr>
                </a:gs>
                <a:gs pos="100000">
                  <a:srgbClr val="1C1C1C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517" name="Freeform 48"/>
            <p:cNvSpPr>
              <a:spLocks/>
            </p:cNvSpPr>
            <p:nvPr/>
          </p:nvSpPr>
          <p:spPr bwMode="gray">
            <a:xfrm>
              <a:off x="1035" y="2504"/>
              <a:ext cx="307" cy="143"/>
            </a:xfrm>
            <a:custGeom>
              <a:avLst/>
              <a:gdLst>
                <a:gd name="T0" fmla="*/ 0 w 307"/>
                <a:gd name="T1" fmla="*/ 134 h 143"/>
                <a:gd name="T2" fmla="*/ 66 w 307"/>
                <a:gd name="T3" fmla="*/ 143 h 143"/>
                <a:gd name="T4" fmla="*/ 282 w 307"/>
                <a:gd name="T5" fmla="*/ 35 h 143"/>
                <a:gd name="T6" fmla="*/ 219 w 307"/>
                <a:gd name="T7" fmla="*/ 17 h 143"/>
                <a:gd name="T8" fmla="*/ 0 w 307"/>
                <a:gd name="T9" fmla="*/ 134 h 14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7"/>
                <a:gd name="T16" fmla="*/ 0 h 143"/>
                <a:gd name="T17" fmla="*/ 307 w 307"/>
                <a:gd name="T18" fmla="*/ 143 h 14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7" h="143">
                  <a:moveTo>
                    <a:pt x="0" y="134"/>
                  </a:moveTo>
                  <a:lnTo>
                    <a:pt x="66" y="143"/>
                  </a:lnTo>
                  <a:lnTo>
                    <a:pt x="282" y="35"/>
                  </a:lnTo>
                  <a:cubicBezTo>
                    <a:pt x="307" y="14"/>
                    <a:pt x="266" y="0"/>
                    <a:pt x="219" y="17"/>
                  </a:cubicBezTo>
                  <a:lnTo>
                    <a:pt x="0" y="134"/>
                  </a:lnTo>
                  <a:close/>
                </a:path>
              </a:pathLst>
            </a:custGeom>
            <a:gradFill rotWithShape="1">
              <a:gsLst>
                <a:gs pos="0">
                  <a:srgbClr val="181818">
                    <a:alpha val="0"/>
                  </a:srgbClr>
                </a:gs>
                <a:gs pos="100000">
                  <a:srgbClr val="1C1C1C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518" name="Freeform 49"/>
            <p:cNvSpPr>
              <a:spLocks/>
            </p:cNvSpPr>
            <p:nvPr/>
          </p:nvSpPr>
          <p:spPr bwMode="gray">
            <a:xfrm>
              <a:off x="482" y="2066"/>
              <a:ext cx="224" cy="569"/>
            </a:xfrm>
            <a:custGeom>
              <a:avLst/>
              <a:gdLst>
                <a:gd name="T0" fmla="*/ 103 w 224"/>
                <a:gd name="T1" fmla="*/ 101 h 569"/>
                <a:gd name="T2" fmla="*/ 74 w 224"/>
                <a:gd name="T3" fmla="*/ 50 h 569"/>
                <a:gd name="T4" fmla="*/ 121 w 224"/>
                <a:gd name="T5" fmla="*/ 1 h 569"/>
                <a:gd name="T6" fmla="*/ 171 w 224"/>
                <a:gd name="T7" fmla="*/ 52 h 569"/>
                <a:gd name="T8" fmla="*/ 135 w 224"/>
                <a:gd name="T9" fmla="*/ 101 h 569"/>
                <a:gd name="T10" fmla="*/ 134 w 224"/>
                <a:gd name="T11" fmla="*/ 124 h 569"/>
                <a:gd name="T12" fmla="*/ 209 w 224"/>
                <a:gd name="T13" fmla="*/ 145 h 569"/>
                <a:gd name="T14" fmla="*/ 221 w 224"/>
                <a:gd name="T15" fmla="*/ 204 h 569"/>
                <a:gd name="T16" fmla="*/ 218 w 224"/>
                <a:gd name="T17" fmla="*/ 321 h 569"/>
                <a:gd name="T18" fmla="*/ 209 w 224"/>
                <a:gd name="T19" fmla="*/ 365 h 569"/>
                <a:gd name="T20" fmla="*/ 196 w 224"/>
                <a:gd name="T21" fmla="*/ 308 h 569"/>
                <a:gd name="T22" fmla="*/ 187 w 224"/>
                <a:gd name="T23" fmla="*/ 202 h 569"/>
                <a:gd name="T24" fmla="*/ 170 w 224"/>
                <a:gd name="T25" fmla="*/ 321 h 569"/>
                <a:gd name="T26" fmla="*/ 144 w 224"/>
                <a:gd name="T27" fmla="*/ 569 h 569"/>
                <a:gd name="T28" fmla="*/ 78 w 224"/>
                <a:gd name="T29" fmla="*/ 565 h 569"/>
                <a:gd name="T30" fmla="*/ 50 w 224"/>
                <a:gd name="T31" fmla="*/ 325 h 569"/>
                <a:gd name="T32" fmla="*/ 33 w 224"/>
                <a:gd name="T33" fmla="*/ 208 h 569"/>
                <a:gd name="T34" fmla="*/ 25 w 224"/>
                <a:gd name="T35" fmla="*/ 310 h 569"/>
                <a:gd name="T36" fmla="*/ 12 w 224"/>
                <a:gd name="T37" fmla="*/ 365 h 569"/>
                <a:gd name="T38" fmla="*/ 1 w 224"/>
                <a:gd name="T39" fmla="*/ 305 h 569"/>
                <a:gd name="T40" fmla="*/ 7 w 224"/>
                <a:gd name="T41" fmla="*/ 184 h 569"/>
                <a:gd name="T42" fmla="*/ 23 w 224"/>
                <a:gd name="T43" fmla="*/ 140 h 569"/>
                <a:gd name="T44" fmla="*/ 102 w 224"/>
                <a:gd name="T45" fmla="*/ 124 h 569"/>
                <a:gd name="T46" fmla="*/ 103 w 224"/>
                <a:gd name="T47" fmla="*/ 101 h 569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224"/>
                <a:gd name="T73" fmla="*/ 0 h 569"/>
                <a:gd name="T74" fmla="*/ 224 w 224"/>
                <a:gd name="T75" fmla="*/ 569 h 569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224" h="569">
                  <a:moveTo>
                    <a:pt x="103" y="101"/>
                  </a:moveTo>
                  <a:cubicBezTo>
                    <a:pt x="87" y="94"/>
                    <a:pt x="75" y="75"/>
                    <a:pt x="74" y="50"/>
                  </a:cubicBezTo>
                  <a:cubicBezTo>
                    <a:pt x="72" y="26"/>
                    <a:pt x="90" y="0"/>
                    <a:pt x="121" y="1"/>
                  </a:cubicBezTo>
                  <a:cubicBezTo>
                    <a:pt x="152" y="2"/>
                    <a:pt x="172" y="18"/>
                    <a:pt x="171" y="52"/>
                  </a:cubicBezTo>
                  <a:cubicBezTo>
                    <a:pt x="170" y="85"/>
                    <a:pt x="151" y="96"/>
                    <a:pt x="135" y="101"/>
                  </a:cubicBezTo>
                  <a:cubicBezTo>
                    <a:pt x="132" y="111"/>
                    <a:pt x="132" y="118"/>
                    <a:pt x="134" y="124"/>
                  </a:cubicBezTo>
                  <a:cubicBezTo>
                    <a:pt x="151" y="131"/>
                    <a:pt x="194" y="132"/>
                    <a:pt x="209" y="145"/>
                  </a:cubicBezTo>
                  <a:cubicBezTo>
                    <a:pt x="224" y="156"/>
                    <a:pt x="219" y="175"/>
                    <a:pt x="221" y="204"/>
                  </a:cubicBezTo>
                  <a:lnTo>
                    <a:pt x="218" y="321"/>
                  </a:lnTo>
                  <a:cubicBezTo>
                    <a:pt x="216" y="348"/>
                    <a:pt x="212" y="367"/>
                    <a:pt x="209" y="365"/>
                  </a:cubicBezTo>
                  <a:cubicBezTo>
                    <a:pt x="199" y="370"/>
                    <a:pt x="200" y="335"/>
                    <a:pt x="196" y="308"/>
                  </a:cubicBezTo>
                  <a:lnTo>
                    <a:pt x="187" y="202"/>
                  </a:lnTo>
                  <a:cubicBezTo>
                    <a:pt x="182" y="204"/>
                    <a:pt x="177" y="260"/>
                    <a:pt x="170" y="321"/>
                  </a:cubicBezTo>
                  <a:lnTo>
                    <a:pt x="144" y="569"/>
                  </a:lnTo>
                  <a:lnTo>
                    <a:pt x="78" y="565"/>
                  </a:lnTo>
                  <a:lnTo>
                    <a:pt x="50" y="325"/>
                  </a:lnTo>
                  <a:cubicBezTo>
                    <a:pt x="39" y="255"/>
                    <a:pt x="37" y="211"/>
                    <a:pt x="33" y="208"/>
                  </a:cubicBezTo>
                  <a:lnTo>
                    <a:pt x="25" y="310"/>
                  </a:lnTo>
                  <a:cubicBezTo>
                    <a:pt x="22" y="336"/>
                    <a:pt x="16" y="366"/>
                    <a:pt x="12" y="365"/>
                  </a:cubicBezTo>
                  <a:cubicBezTo>
                    <a:pt x="4" y="365"/>
                    <a:pt x="2" y="335"/>
                    <a:pt x="1" y="305"/>
                  </a:cubicBezTo>
                  <a:cubicBezTo>
                    <a:pt x="0" y="275"/>
                    <a:pt x="3" y="212"/>
                    <a:pt x="7" y="184"/>
                  </a:cubicBezTo>
                  <a:cubicBezTo>
                    <a:pt x="12" y="157"/>
                    <a:pt x="7" y="150"/>
                    <a:pt x="23" y="140"/>
                  </a:cubicBezTo>
                  <a:cubicBezTo>
                    <a:pt x="39" y="131"/>
                    <a:pt x="89" y="131"/>
                    <a:pt x="102" y="124"/>
                  </a:cubicBezTo>
                  <a:cubicBezTo>
                    <a:pt x="106" y="120"/>
                    <a:pt x="108" y="108"/>
                    <a:pt x="103" y="101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9525">
              <a:round/>
              <a:headEnd/>
              <a:tailEnd/>
            </a:ln>
            <a:scene3d>
              <a:camera prst="legacyPerspectiveTopRight">
                <a:rot lat="0" lon="899994" rev="0"/>
              </a:camera>
              <a:lightRig rig="legacyFlat1" dir="t"/>
            </a:scene3d>
            <a:sp3d extrusionH="36500" prstMaterial="legacyMetal">
              <a:bevelT w="13500" h="13500" prst="angle"/>
              <a:bevelB w="13500" h="13500" prst="angle"/>
              <a:extrusionClr>
                <a:srgbClr val="333333"/>
              </a:extrusion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20519" name="Freeform 50"/>
            <p:cNvSpPr>
              <a:spLocks/>
            </p:cNvSpPr>
            <p:nvPr/>
          </p:nvSpPr>
          <p:spPr bwMode="gray">
            <a:xfrm>
              <a:off x="698" y="1851"/>
              <a:ext cx="282" cy="716"/>
            </a:xfrm>
            <a:custGeom>
              <a:avLst/>
              <a:gdLst>
                <a:gd name="T0" fmla="*/ 5164 w 224"/>
                <a:gd name="T1" fmla="*/ 5008 h 569"/>
                <a:gd name="T2" fmla="*/ 3690 w 224"/>
                <a:gd name="T3" fmla="*/ 2476 h 569"/>
                <a:gd name="T4" fmla="*/ 6021 w 224"/>
                <a:gd name="T5" fmla="*/ 1 h 569"/>
                <a:gd name="T6" fmla="*/ 8559 w 224"/>
                <a:gd name="T7" fmla="*/ 2578 h 569"/>
                <a:gd name="T8" fmla="*/ 6771 w 224"/>
                <a:gd name="T9" fmla="*/ 5008 h 569"/>
                <a:gd name="T10" fmla="*/ 6720 w 224"/>
                <a:gd name="T11" fmla="*/ 6162 h 569"/>
                <a:gd name="T12" fmla="*/ 10469 w 224"/>
                <a:gd name="T13" fmla="*/ 7194 h 569"/>
                <a:gd name="T14" fmla="*/ 11080 w 224"/>
                <a:gd name="T15" fmla="*/ 10132 h 569"/>
                <a:gd name="T16" fmla="*/ 10891 w 224"/>
                <a:gd name="T17" fmla="*/ 15948 h 569"/>
                <a:gd name="T18" fmla="*/ 10469 w 224"/>
                <a:gd name="T19" fmla="*/ 18135 h 569"/>
                <a:gd name="T20" fmla="*/ 9855 w 224"/>
                <a:gd name="T21" fmla="*/ 15334 h 569"/>
                <a:gd name="T22" fmla="*/ 9382 w 224"/>
                <a:gd name="T23" fmla="*/ 10052 h 569"/>
                <a:gd name="T24" fmla="*/ 8524 w 224"/>
                <a:gd name="T25" fmla="*/ 15948 h 569"/>
                <a:gd name="T26" fmla="*/ 7197 w 224"/>
                <a:gd name="T27" fmla="*/ 28318 h 569"/>
                <a:gd name="T28" fmla="*/ 3874 w 224"/>
                <a:gd name="T29" fmla="*/ 28113 h 569"/>
                <a:gd name="T30" fmla="*/ 2486 w 224"/>
                <a:gd name="T31" fmla="*/ 16180 h 569"/>
                <a:gd name="T32" fmla="*/ 1663 w 224"/>
                <a:gd name="T33" fmla="*/ 10359 h 569"/>
                <a:gd name="T34" fmla="*/ 1225 w 224"/>
                <a:gd name="T35" fmla="*/ 15427 h 569"/>
                <a:gd name="T36" fmla="*/ 602 w 224"/>
                <a:gd name="T37" fmla="*/ 18135 h 569"/>
                <a:gd name="T38" fmla="*/ 1 w 224"/>
                <a:gd name="T39" fmla="*/ 15181 h 569"/>
                <a:gd name="T40" fmla="*/ 369 w 224"/>
                <a:gd name="T41" fmla="*/ 9161 h 569"/>
                <a:gd name="T42" fmla="*/ 1167 w 224"/>
                <a:gd name="T43" fmla="*/ 6940 h 569"/>
                <a:gd name="T44" fmla="*/ 5094 w 224"/>
                <a:gd name="T45" fmla="*/ 6162 h 569"/>
                <a:gd name="T46" fmla="*/ 5164 w 224"/>
                <a:gd name="T47" fmla="*/ 5008 h 569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224"/>
                <a:gd name="T73" fmla="*/ 0 h 569"/>
                <a:gd name="T74" fmla="*/ 224 w 224"/>
                <a:gd name="T75" fmla="*/ 569 h 569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224" h="569">
                  <a:moveTo>
                    <a:pt x="103" y="101"/>
                  </a:moveTo>
                  <a:cubicBezTo>
                    <a:pt x="87" y="94"/>
                    <a:pt x="75" y="75"/>
                    <a:pt x="74" y="50"/>
                  </a:cubicBezTo>
                  <a:cubicBezTo>
                    <a:pt x="72" y="26"/>
                    <a:pt x="90" y="0"/>
                    <a:pt x="121" y="1"/>
                  </a:cubicBezTo>
                  <a:cubicBezTo>
                    <a:pt x="152" y="2"/>
                    <a:pt x="172" y="18"/>
                    <a:pt x="171" y="52"/>
                  </a:cubicBezTo>
                  <a:cubicBezTo>
                    <a:pt x="170" y="85"/>
                    <a:pt x="151" y="96"/>
                    <a:pt x="135" y="101"/>
                  </a:cubicBezTo>
                  <a:cubicBezTo>
                    <a:pt x="132" y="111"/>
                    <a:pt x="132" y="118"/>
                    <a:pt x="134" y="124"/>
                  </a:cubicBezTo>
                  <a:cubicBezTo>
                    <a:pt x="151" y="131"/>
                    <a:pt x="194" y="132"/>
                    <a:pt x="209" y="145"/>
                  </a:cubicBezTo>
                  <a:cubicBezTo>
                    <a:pt x="224" y="156"/>
                    <a:pt x="219" y="175"/>
                    <a:pt x="221" y="204"/>
                  </a:cubicBezTo>
                  <a:lnTo>
                    <a:pt x="218" y="321"/>
                  </a:lnTo>
                  <a:cubicBezTo>
                    <a:pt x="216" y="348"/>
                    <a:pt x="212" y="367"/>
                    <a:pt x="209" y="365"/>
                  </a:cubicBezTo>
                  <a:cubicBezTo>
                    <a:pt x="199" y="370"/>
                    <a:pt x="200" y="335"/>
                    <a:pt x="196" y="308"/>
                  </a:cubicBezTo>
                  <a:lnTo>
                    <a:pt x="187" y="202"/>
                  </a:lnTo>
                  <a:cubicBezTo>
                    <a:pt x="182" y="204"/>
                    <a:pt x="177" y="260"/>
                    <a:pt x="170" y="321"/>
                  </a:cubicBezTo>
                  <a:lnTo>
                    <a:pt x="144" y="569"/>
                  </a:lnTo>
                  <a:lnTo>
                    <a:pt x="78" y="565"/>
                  </a:lnTo>
                  <a:lnTo>
                    <a:pt x="50" y="325"/>
                  </a:lnTo>
                  <a:cubicBezTo>
                    <a:pt x="39" y="255"/>
                    <a:pt x="37" y="211"/>
                    <a:pt x="33" y="208"/>
                  </a:cubicBezTo>
                  <a:lnTo>
                    <a:pt x="25" y="310"/>
                  </a:lnTo>
                  <a:cubicBezTo>
                    <a:pt x="22" y="336"/>
                    <a:pt x="16" y="366"/>
                    <a:pt x="12" y="365"/>
                  </a:cubicBezTo>
                  <a:cubicBezTo>
                    <a:pt x="4" y="365"/>
                    <a:pt x="2" y="335"/>
                    <a:pt x="1" y="305"/>
                  </a:cubicBezTo>
                  <a:cubicBezTo>
                    <a:pt x="0" y="275"/>
                    <a:pt x="3" y="212"/>
                    <a:pt x="7" y="184"/>
                  </a:cubicBezTo>
                  <a:cubicBezTo>
                    <a:pt x="12" y="157"/>
                    <a:pt x="7" y="150"/>
                    <a:pt x="23" y="140"/>
                  </a:cubicBezTo>
                  <a:cubicBezTo>
                    <a:pt x="39" y="131"/>
                    <a:pt x="89" y="131"/>
                    <a:pt x="102" y="124"/>
                  </a:cubicBezTo>
                  <a:cubicBezTo>
                    <a:pt x="106" y="120"/>
                    <a:pt x="108" y="108"/>
                    <a:pt x="103" y="101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9525">
              <a:round/>
              <a:headEnd/>
              <a:tailEnd/>
            </a:ln>
            <a:scene3d>
              <a:camera prst="legacyPerspectiveTopRight">
                <a:rot lat="0" lon="899994" rev="0"/>
              </a:camera>
              <a:lightRig rig="legacyFlat1" dir="t"/>
            </a:scene3d>
            <a:sp3d extrusionH="36500" prstMaterial="legacyMetal">
              <a:bevelT w="13500" h="13500" prst="angle"/>
              <a:bevelB w="13500" h="13500" prst="angle"/>
              <a:extrusionClr>
                <a:srgbClr val="333333"/>
              </a:extrusion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20520" name="Freeform 51"/>
            <p:cNvSpPr>
              <a:spLocks/>
            </p:cNvSpPr>
            <p:nvPr/>
          </p:nvSpPr>
          <p:spPr bwMode="gray">
            <a:xfrm>
              <a:off x="956" y="2078"/>
              <a:ext cx="224" cy="569"/>
            </a:xfrm>
            <a:custGeom>
              <a:avLst/>
              <a:gdLst>
                <a:gd name="T0" fmla="*/ 103 w 224"/>
                <a:gd name="T1" fmla="*/ 101 h 569"/>
                <a:gd name="T2" fmla="*/ 74 w 224"/>
                <a:gd name="T3" fmla="*/ 50 h 569"/>
                <a:gd name="T4" fmla="*/ 121 w 224"/>
                <a:gd name="T5" fmla="*/ 1 h 569"/>
                <a:gd name="T6" fmla="*/ 171 w 224"/>
                <a:gd name="T7" fmla="*/ 52 h 569"/>
                <a:gd name="T8" fmla="*/ 135 w 224"/>
                <a:gd name="T9" fmla="*/ 101 h 569"/>
                <a:gd name="T10" fmla="*/ 134 w 224"/>
                <a:gd name="T11" fmla="*/ 124 h 569"/>
                <a:gd name="T12" fmla="*/ 209 w 224"/>
                <a:gd name="T13" fmla="*/ 145 h 569"/>
                <a:gd name="T14" fmla="*/ 221 w 224"/>
                <a:gd name="T15" fmla="*/ 204 h 569"/>
                <a:gd name="T16" fmla="*/ 218 w 224"/>
                <a:gd name="T17" fmla="*/ 321 h 569"/>
                <a:gd name="T18" fmla="*/ 209 w 224"/>
                <a:gd name="T19" fmla="*/ 365 h 569"/>
                <a:gd name="T20" fmla="*/ 196 w 224"/>
                <a:gd name="T21" fmla="*/ 308 h 569"/>
                <a:gd name="T22" fmla="*/ 187 w 224"/>
                <a:gd name="T23" fmla="*/ 202 h 569"/>
                <a:gd name="T24" fmla="*/ 170 w 224"/>
                <a:gd name="T25" fmla="*/ 321 h 569"/>
                <a:gd name="T26" fmla="*/ 144 w 224"/>
                <a:gd name="T27" fmla="*/ 569 h 569"/>
                <a:gd name="T28" fmla="*/ 78 w 224"/>
                <a:gd name="T29" fmla="*/ 565 h 569"/>
                <a:gd name="T30" fmla="*/ 50 w 224"/>
                <a:gd name="T31" fmla="*/ 325 h 569"/>
                <a:gd name="T32" fmla="*/ 33 w 224"/>
                <a:gd name="T33" fmla="*/ 208 h 569"/>
                <a:gd name="T34" fmla="*/ 25 w 224"/>
                <a:gd name="T35" fmla="*/ 310 h 569"/>
                <a:gd name="T36" fmla="*/ 12 w 224"/>
                <a:gd name="T37" fmla="*/ 365 h 569"/>
                <a:gd name="T38" fmla="*/ 1 w 224"/>
                <a:gd name="T39" fmla="*/ 305 h 569"/>
                <a:gd name="T40" fmla="*/ 7 w 224"/>
                <a:gd name="T41" fmla="*/ 184 h 569"/>
                <a:gd name="T42" fmla="*/ 23 w 224"/>
                <a:gd name="T43" fmla="*/ 140 h 569"/>
                <a:gd name="T44" fmla="*/ 102 w 224"/>
                <a:gd name="T45" fmla="*/ 124 h 569"/>
                <a:gd name="T46" fmla="*/ 103 w 224"/>
                <a:gd name="T47" fmla="*/ 101 h 569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224"/>
                <a:gd name="T73" fmla="*/ 0 h 569"/>
                <a:gd name="T74" fmla="*/ 224 w 224"/>
                <a:gd name="T75" fmla="*/ 569 h 569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224" h="569">
                  <a:moveTo>
                    <a:pt x="103" y="101"/>
                  </a:moveTo>
                  <a:cubicBezTo>
                    <a:pt x="87" y="94"/>
                    <a:pt x="75" y="75"/>
                    <a:pt x="74" y="50"/>
                  </a:cubicBezTo>
                  <a:cubicBezTo>
                    <a:pt x="72" y="26"/>
                    <a:pt x="90" y="0"/>
                    <a:pt x="121" y="1"/>
                  </a:cubicBezTo>
                  <a:cubicBezTo>
                    <a:pt x="152" y="2"/>
                    <a:pt x="172" y="18"/>
                    <a:pt x="171" y="52"/>
                  </a:cubicBezTo>
                  <a:cubicBezTo>
                    <a:pt x="170" y="85"/>
                    <a:pt x="151" y="96"/>
                    <a:pt x="135" y="101"/>
                  </a:cubicBezTo>
                  <a:cubicBezTo>
                    <a:pt x="132" y="111"/>
                    <a:pt x="132" y="118"/>
                    <a:pt x="134" y="124"/>
                  </a:cubicBezTo>
                  <a:cubicBezTo>
                    <a:pt x="151" y="131"/>
                    <a:pt x="194" y="132"/>
                    <a:pt x="209" y="145"/>
                  </a:cubicBezTo>
                  <a:cubicBezTo>
                    <a:pt x="224" y="156"/>
                    <a:pt x="219" y="175"/>
                    <a:pt x="221" y="204"/>
                  </a:cubicBezTo>
                  <a:lnTo>
                    <a:pt x="218" y="321"/>
                  </a:lnTo>
                  <a:cubicBezTo>
                    <a:pt x="216" y="348"/>
                    <a:pt x="212" y="367"/>
                    <a:pt x="209" y="365"/>
                  </a:cubicBezTo>
                  <a:cubicBezTo>
                    <a:pt x="199" y="370"/>
                    <a:pt x="200" y="335"/>
                    <a:pt x="196" y="308"/>
                  </a:cubicBezTo>
                  <a:lnTo>
                    <a:pt x="187" y="202"/>
                  </a:lnTo>
                  <a:cubicBezTo>
                    <a:pt x="182" y="204"/>
                    <a:pt x="177" y="260"/>
                    <a:pt x="170" y="321"/>
                  </a:cubicBezTo>
                  <a:lnTo>
                    <a:pt x="144" y="569"/>
                  </a:lnTo>
                  <a:lnTo>
                    <a:pt x="78" y="565"/>
                  </a:lnTo>
                  <a:lnTo>
                    <a:pt x="50" y="325"/>
                  </a:lnTo>
                  <a:cubicBezTo>
                    <a:pt x="39" y="255"/>
                    <a:pt x="37" y="211"/>
                    <a:pt x="33" y="208"/>
                  </a:cubicBezTo>
                  <a:lnTo>
                    <a:pt x="25" y="310"/>
                  </a:lnTo>
                  <a:cubicBezTo>
                    <a:pt x="22" y="336"/>
                    <a:pt x="16" y="366"/>
                    <a:pt x="12" y="365"/>
                  </a:cubicBezTo>
                  <a:cubicBezTo>
                    <a:pt x="4" y="365"/>
                    <a:pt x="2" y="335"/>
                    <a:pt x="1" y="305"/>
                  </a:cubicBezTo>
                  <a:cubicBezTo>
                    <a:pt x="0" y="275"/>
                    <a:pt x="3" y="212"/>
                    <a:pt x="7" y="184"/>
                  </a:cubicBezTo>
                  <a:cubicBezTo>
                    <a:pt x="12" y="157"/>
                    <a:pt x="7" y="150"/>
                    <a:pt x="23" y="140"/>
                  </a:cubicBezTo>
                  <a:cubicBezTo>
                    <a:pt x="39" y="131"/>
                    <a:pt x="89" y="131"/>
                    <a:pt x="102" y="124"/>
                  </a:cubicBezTo>
                  <a:cubicBezTo>
                    <a:pt x="106" y="120"/>
                    <a:pt x="108" y="108"/>
                    <a:pt x="103" y="101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9525">
              <a:round/>
              <a:headEnd/>
              <a:tailEnd/>
            </a:ln>
            <a:scene3d>
              <a:camera prst="legacyPerspectiveTopRight">
                <a:rot lat="0" lon="899994" rev="0"/>
              </a:camera>
              <a:lightRig rig="legacyFlat1" dir="t"/>
            </a:scene3d>
            <a:sp3d extrusionH="36500" prstMaterial="legacyMetal">
              <a:bevelT w="13500" h="13500" prst="angle"/>
              <a:bevelB w="13500" h="13500" prst="angle"/>
              <a:extrusionClr>
                <a:srgbClr val="333333"/>
              </a:extrusion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</p:grpSp>
      <p:grpSp>
        <p:nvGrpSpPr>
          <p:cNvPr id="20512" name="Group 52"/>
          <p:cNvGrpSpPr>
            <a:grpSpLocks/>
          </p:cNvGrpSpPr>
          <p:nvPr/>
        </p:nvGrpSpPr>
        <p:grpSpPr bwMode="auto">
          <a:xfrm>
            <a:off x="3357563" y="3500438"/>
            <a:ext cx="119062" cy="119062"/>
            <a:chOff x="2995" y="1525"/>
            <a:chExt cx="112" cy="112"/>
          </a:xfrm>
        </p:grpSpPr>
        <p:sp>
          <p:nvSpPr>
            <p:cNvPr id="20513" name="AutoShape 53"/>
            <p:cNvSpPr>
              <a:spLocks noChangeArrowheads="1"/>
            </p:cNvSpPr>
            <p:nvPr/>
          </p:nvSpPr>
          <p:spPr bwMode="gray">
            <a:xfrm>
              <a:off x="2995" y="1525"/>
              <a:ext cx="112" cy="112"/>
            </a:xfrm>
            <a:prstGeom prst="roundRect">
              <a:avLst>
                <a:gd name="adj" fmla="val 16667"/>
              </a:avLst>
            </a:prstGeom>
            <a:solidFill>
              <a:srgbClr val="808080"/>
            </a:solidFill>
            <a:ln w="9525">
              <a:solidFill>
                <a:srgbClr val="F8F8F8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>
                <a:latin typeface="Arial" charset="0"/>
              </a:endParaRPr>
            </a:p>
          </p:txBody>
        </p:sp>
        <p:sp>
          <p:nvSpPr>
            <p:cNvPr id="20514" name="AutoShape 54"/>
            <p:cNvSpPr>
              <a:spLocks noChangeArrowheads="1"/>
            </p:cNvSpPr>
            <p:nvPr/>
          </p:nvSpPr>
          <p:spPr bwMode="gray">
            <a:xfrm>
              <a:off x="3029" y="1540"/>
              <a:ext cx="60" cy="81"/>
            </a:xfrm>
            <a:prstGeom prst="homePlate">
              <a:avLst>
                <a:gd name="adj" fmla="val 100000"/>
              </a:avLst>
            </a:pr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>
                <a:latin typeface="Arial" charset="0"/>
              </a:endParaRPr>
            </a:p>
          </p:txBody>
        </p:sp>
      </p:grpSp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Line 4"/>
          <p:cNvSpPr>
            <a:spLocks noChangeShapeType="1"/>
          </p:cNvSpPr>
          <p:nvPr/>
        </p:nvSpPr>
        <p:spPr bwMode="black">
          <a:xfrm>
            <a:off x="3857625" y="2286000"/>
            <a:ext cx="4800600" cy="0"/>
          </a:xfrm>
          <a:prstGeom prst="line">
            <a:avLst/>
          </a:prstGeom>
          <a:noFill/>
          <a:ln w="28575" cap="rnd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1507" name="Rectangle 8"/>
          <p:cNvSpPr>
            <a:spLocks noChangeArrowheads="1"/>
          </p:cNvSpPr>
          <p:nvPr/>
        </p:nvSpPr>
        <p:spPr bwMode="black">
          <a:xfrm>
            <a:off x="3500438" y="1268413"/>
            <a:ext cx="5643562" cy="944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i="1">
                <a:solidFill>
                  <a:srgbClr val="FF0000"/>
                </a:solidFill>
                <a:latin typeface="Arial" charset="0"/>
              </a:rPr>
              <a:t>П</a:t>
            </a:r>
            <a:r>
              <a:rPr lang="ru-RU" altLang="ru-RU" sz="2400">
                <a:solidFill>
                  <a:srgbClr val="0070C0"/>
                </a:solidFill>
                <a:latin typeface="Arial" charset="0"/>
              </a:rPr>
              <a:t>оложение о лицейской системе оценки качества образования</a:t>
            </a:r>
          </a:p>
        </p:txBody>
      </p:sp>
      <p:sp>
        <p:nvSpPr>
          <p:cNvPr id="21508" name="Line 9"/>
          <p:cNvSpPr>
            <a:spLocks noChangeShapeType="1"/>
          </p:cNvSpPr>
          <p:nvPr/>
        </p:nvSpPr>
        <p:spPr bwMode="black">
          <a:xfrm>
            <a:off x="4000500" y="5286375"/>
            <a:ext cx="4800600" cy="0"/>
          </a:xfrm>
          <a:prstGeom prst="line">
            <a:avLst/>
          </a:prstGeom>
          <a:noFill/>
          <a:ln w="28575" cap="rnd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1509" name="Rectangle 10"/>
          <p:cNvSpPr>
            <a:spLocks noChangeArrowheads="1"/>
          </p:cNvSpPr>
          <p:nvPr/>
        </p:nvSpPr>
        <p:spPr bwMode="black">
          <a:xfrm>
            <a:off x="4071938" y="2492375"/>
            <a:ext cx="5072062" cy="246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3600" i="1">
                <a:solidFill>
                  <a:srgbClr val="FF0000"/>
                </a:solidFill>
                <a:latin typeface="Arial" charset="0"/>
              </a:rPr>
              <a:t>С</a:t>
            </a:r>
            <a:r>
              <a:rPr lang="ru-RU" altLang="ru-RU" sz="2400">
                <a:solidFill>
                  <a:srgbClr val="0070C0"/>
                </a:solidFill>
                <a:latin typeface="Arial" charset="0"/>
              </a:rPr>
              <a:t>хема распределения ответственности между участниками образовательного процесса за реализацию подпроцессов 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400">
                <a:solidFill>
                  <a:srgbClr val="0070C0"/>
                </a:solidFill>
                <a:latin typeface="Arial" charset="0"/>
              </a:rPr>
              <a:t>и мониторинг в лицее</a:t>
            </a:r>
          </a:p>
        </p:txBody>
      </p:sp>
      <p:sp>
        <p:nvSpPr>
          <p:cNvPr id="21510" name="Line 11"/>
          <p:cNvSpPr>
            <a:spLocks noChangeShapeType="1"/>
          </p:cNvSpPr>
          <p:nvPr/>
        </p:nvSpPr>
        <p:spPr bwMode="black">
          <a:xfrm>
            <a:off x="3786188" y="6357938"/>
            <a:ext cx="4800600" cy="0"/>
          </a:xfrm>
          <a:prstGeom prst="line">
            <a:avLst/>
          </a:prstGeom>
          <a:noFill/>
          <a:ln w="28575" cap="rnd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1511" name="Rectangle 12"/>
          <p:cNvSpPr>
            <a:spLocks noChangeArrowheads="1"/>
          </p:cNvSpPr>
          <p:nvPr/>
        </p:nvSpPr>
        <p:spPr bwMode="black">
          <a:xfrm>
            <a:off x="3286125" y="5373688"/>
            <a:ext cx="5857875" cy="944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i="1">
                <a:solidFill>
                  <a:srgbClr val="FF0000"/>
                </a:solidFill>
                <a:latin typeface="Arial" charset="0"/>
              </a:rPr>
              <a:t>П</a:t>
            </a:r>
            <a:r>
              <a:rPr lang="ru-RU" altLang="ru-RU" sz="2400">
                <a:solidFill>
                  <a:srgbClr val="0070C0"/>
                </a:solidFill>
                <a:latin typeface="Arial" charset="0"/>
              </a:rPr>
              <a:t>оложение об Информационно-аналитическом центре лицея</a:t>
            </a:r>
          </a:p>
        </p:txBody>
      </p:sp>
      <p:sp>
        <p:nvSpPr>
          <p:cNvPr id="21512" name="Rectangle 44"/>
          <p:cNvSpPr>
            <a:spLocks noChangeArrowheads="1"/>
          </p:cNvSpPr>
          <p:nvPr/>
        </p:nvSpPr>
        <p:spPr bwMode="gray">
          <a:xfrm>
            <a:off x="1258888" y="188913"/>
            <a:ext cx="73914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3600">
                <a:solidFill>
                  <a:srgbClr val="FFFFFF"/>
                </a:solidFill>
                <a:latin typeface="Arial" charset="0"/>
              </a:rPr>
              <a:t>ЦИКЛ ДЕМИНГА</a:t>
            </a:r>
            <a:endParaRPr lang="en-US" altLang="ru-RU" sz="3600">
              <a:solidFill>
                <a:srgbClr val="FFFFFF"/>
              </a:solidFill>
              <a:latin typeface="Arial" charset="0"/>
            </a:endParaRPr>
          </a:p>
        </p:txBody>
      </p:sp>
      <p:graphicFrame>
        <p:nvGraphicFramePr>
          <p:cNvPr id="31" name="Схема 30"/>
          <p:cNvGraphicFramePr/>
          <p:nvPr/>
        </p:nvGraphicFramePr>
        <p:xfrm>
          <a:off x="-318820" y="2398763"/>
          <a:ext cx="5319144" cy="42293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1514" name="AutoShape 16"/>
          <p:cNvSpPr>
            <a:spLocks noChangeArrowheads="1"/>
          </p:cNvSpPr>
          <p:nvPr/>
        </p:nvSpPr>
        <p:spPr bwMode="auto">
          <a:xfrm rot="10034548">
            <a:off x="1547813" y="4365625"/>
            <a:ext cx="1873250" cy="86360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3163 w 21600"/>
              <a:gd name="T19" fmla="*/ 3163 h 21600"/>
              <a:gd name="T20" fmla="*/ 18437 w 21600"/>
              <a:gd name="T21" fmla="*/ 18437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6200" y="10800"/>
                </a:moveTo>
                <a:cubicBezTo>
                  <a:pt x="16200" y="7817"/>
                  <a:pt x="13782" y="5400"/>
                  <a:pt x="10800" y="5400"/>
                </a:cubicBezTo>
                <a:cubicBezTo>
                  <a:pt x="9770" y="5399"/>
                  <a:pt x="8763" y="5694"/>
                  <a:pt x="7895" y="6247"/>
                </a:cubicBezTo>
                <a:lnTo>
                  <a:pt x="4991" y="1695"/>
                </a:lnTo>
                <a:cubicBezTo>
                  <a:pt x="6726" y="588"/>
                  <a:pt x="8741" y="-1"/>
                  <a:pt x="10800" y="0"/>
                </a:cubicBezTo>
                <a:cubicBezTo>
                  <a:pt x="16764" y="0"/>
                  <a:pt x="21599" y="4835"/>
                  <a:pt x="21600" y="10799"/>
                </a:cubicBezTo>
                <a:lnTo>
                  <a:pt x="21600" y="10800"/>
                </a:lnTo>
                <a:lnTo>
                  <a:pt x="24300" y="10800"/>
                </a:lnTo>
                <a:lnTo>
                  <a:pt x="18900" y="16200"/>
                </a:lnTo>
                <a:lnTo>
                  <a:pt x="13500" y="10800"/>
                </a:lnTo>
                <a:lnTo>
                  <a:pt x="16200" y="1080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515" name="AutoShape 17"/>
          <p:cNvSpPr>
            <a:spLocks noChangeArrowheads="1"/>
          </p:cNvSpPr>
          <p:nvPr/>
        </p:nvSpPr>
        <p:spPr bwMode="auto">
          <a:xfrm>
            <a:off x="1116013" y="3716338"/>
            <a:ext cx="1873250" cy="86360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3163 w 21600"/>
              <a:gd name="T19" fmla="*/ 3163 h 21600"/>
              <a:gd name="T20" fmla="*/ 18437 w 21600"/>
              <a:gd name="T21" fmla="*/ 18437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6200" y="10800"/>
                </a:moveTo>
                <a:cubicBezTo>
                  <a:pt x="16200" y="7817"/>
                  <a:pt x="13782" y="5400"/>
                  <a:pt x="10800" y="5400"/>
                </a:cubicBezTo>
                <a:cubicBezTo>
                  <a:pt x="9770" y="5399"/>
                  <a:pt x="8763" y="5694"/>
                  <a:pt x="7895" y="6247"/>
                </a:cubicBezTo>
                <a:lnTo>
                  <a:pt x="4991" y="1695"/>
                </a:lnTo>
                <a:cubicBezTo>
                  <a:pt x="6726" y="588"/>
                  <a:pt x="8741" y="-1"/>
                  <a:pt x="10800" y="0"/>
                </a:cubicBezTo>
                <a:cubicBezTo>
                  <a:pt x="16764" y="0"/>
                  <a:pt x="21599" y="4835"/>
                  <a:pt x="21600" y="10799"/>
                </a:cubicBezTo>
                <a:lnTo>
                  <a:pt x="21600" y="10800"/>
                </a:lnTo>
                <a:lnTo>
                  <a:pt x="24300" y="10800"/>
                </a:lnTo>
                <a:lnTo>
                  <a:pt x="18900" y="16200"/>
                </a:lnTo>
                <a:lnTo>
                  <a:pt x="13500" y="10800"/>
                </a:lnTo>
                <a:lnTo>
                  <a:pt x="16200" y="1080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98" name="Object 2"/>
          <p:cNvGraphicFramePr>
            <a:graphicFrameLocks noChangeAspect="1"/>
          </p:cNvGraphicFramePr>
          <p:nvPr/>
        </p:nvGraphicFramePr>
        <p:xfrm>
          <a:off x="2003425" y="2857500"/>
          <a:ext cx="5286375" cy="3292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2" r:id="rId3" imgW="5285690" imgH="3292125" progId="Excel.Sheet.8">
                  <p:embed/>
                </p:oleObj>
              </mc:Choice>
              <mc:Fallback>
                <p:oleObj r:id="rId3" imgW="5285690" imgH="3292125" progId="Excel.Shee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03425" y="2857500"/>
                        <a:ext cx="5286375" cy="3292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9" name="Freeform 5"/>
          <p:cNvSpPr>
            <a:spLocks/>
          </p:cNvSpPr>
          <p:nvPr/>
        </p:nvSpPr>
        <p:spPr bwMode="gray">
          <a:xfrm rot="10800000" flipH="1" flipV="1">
            <a:off x="2743200" y="2252663"/>
            <a:ext cx="671513" cy="1447800"/>
          </a:xfrm>
          <a:custGeom>
            <a:avLst/>
            <a:gdLst>
              <a:gd name="T0" fmla="*/ 2147483647 w 423"/>
              <a:gd name="T1" fmla="*/ 2147483647 h 537"/>
              <a:gd name="T2" fmla="*/ 2147483647 w 423"/>
              <a:gd name="T3" fmla="*/ 0 h 537"/>
              <a:gd name="T4" fmla="*/ 0 w 423"/>
              <a:gd name="T5" fmla="*/ 2147483647 h 537"/>
              <a:gd name="T6" fmla="*/ 0 60000 65536"/>
              <a:gd name="T7" fmla="*/ 0 60000 65536"/>
              <a:gd name="T8" fmla="*/ 0 60000 65536"/>
              <a:gd name="T9" fmla="*/ 0 w 423"/>
              <a:gd name="T10" fmla="*/ 0 h 537"/>
              <a:gd name="T11" fmla="*/ 423 w 423"/>
              <a:gd name="T12" fmla="*/ 537 h 53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23" h="537">
                <a:moveTo>
                  <a:pt x="421" y="537"/>
                </a:moveTo>
                <a:lnTo>
                  <a:pt x="423" y="0"/>
                </a:lnTo>
                <a:lnTo>
                  <a:pt x="0" y="5"/>
                </a:lnTo>
              </a:path>
            </a:pathLst>
          </a:custGeom>
          <a:noFill/>
          <a:ln w="381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0" name="Freeform 6"/>
          <p:cNvSpPr>
            <a:spLocks/>
          </p:cNvSpPr>
          <p:nvPr/>
        </p:nvSpPr>
        <p:spPr bwMode="gray">
          <a:xfrm>
            <a:off x="6500813" y="3500438"/>
            <a:ext cx="3175" cy="735012"/>
          </a:xfrm>
          <a:custGeom>
            <a:avLst/>
            <a:gdLst>
              <a:gd name="T0" fmla="*/ 0 w 2"/>
              <a:gd name="T1" fmla="*/ 2147483647 h 463"/>
              <a:gd name="T2" fmla="*/ 2147483647 w 2"/>
              <a:gd name="T3" fmla="*/ 0 h 463"/>
              <a:gd name="T4" fmla="*/ 0 60000 65536"/>
              <a:gd name="T5" fmla="*/ 0 60000 65536"/>
              <a:gd name="T6" fmla="*/ 0 w 2"/>
              <a:gd name="T7" fmla="*/ 0 h 463"/>
              <a:gd name="T8" fmla="*/ 2 w 2"/>
              <a:gd name="T9" fmla="*/ 463 h 463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" h="463">
                <a:moveTo>
                  <a:pt x="0" y="463"/>
                </a:moveTo>
                <a:lnTo>
                  <a:pt x="2" y="0"/>
                </a:lnTo>
              </a:path>
            </a:pathLst>
          </a:custGeom>
          <a:noFill/>
          <a:ln w="381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1" name="Freeform 7"/>
          <p:cNvSpPr>
            <a:spLocks/>
          </p:cNvSpPr>
          <p:nvPr/>
        </p:nvSpPr>
        <p:spPr bwMode="gray">
          <a:xfrm>
            <a:off x="2351088" y="3663950"/>
            <a:ext cx="180975" cy="744538"/>
          </a:xfrm>
          <a:custGeom>
            <a:avLst/>
            <a:gdLst>
              <a:gd name="T0" fmla="*/ 2147483647 w 423"/>
              <a:gd name="T1" fmla="*/ 2147483647 h 537"/>
              <a:gd name="T2" fmla="*/ 2147483647 w 423"/>
              <a:gd name="T3" fmla="*/ 0 h 537"/>
              <a:gd name="T4" fmla="*/ 0 w 423"/>
              <a:gd name="T5" fmla="*/ 2147483647 h 537"/>
              <a:gd name="T6" fmla="*/ 0 60000 65536"/>
              <a:gd name="T7" fmla="*/ 0 60000 65536"/>
              <a:gd name="T8" fmla="*/ 0 60000 65536"/>
              <a:gd name="T9" fmla="*/ 0 w 423"/>
              <a:gd name="T10" fmla="*/ 0 h 537"/>
              <a:gd name="T11" fmla="*/ 423 w 423"/>
              <a:gd name="T12" fmla="*/ 537 h 53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23" h="537">
                <a:moveTo>
                  <a:pt x="421" y="537"/>
                </a:moveTo>
                <a:lnTo>
                  <a:pt x="423" y="0"/>
                </a:lnTo>
                <a:lnTo>
                  <a:pt x="0" y="5"/>
                </a:lnTo>
              </a:path>
            </a:pathLst>
          </a:custGeom>
          <a:noFill/>
          <a:ln w="381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2" name="Freeform 8"/>
          <p:cNvSpPr>
            <a:spLocks/>
          </p:cNvSpPr>
          <p:nvPr/>
        </p:nvSpPr>
        <p:spPr bwMode="gray">
          <a:xfrm rot="5400000" flipH="1">
            <a:off x="4716462" y="2320926"/>
            <a:ext cx="1439863" cy="862012"/>
          </a:xfrm>
          <a:custGeom>
            <a:avLst/>
            <a:gdLst>
              <a:gd name="T0" fmla="*/ 2147483647 w 723"/>
              <a:gd name="T1" fmla="*/ 0 h 650"/>
              <a:gd name="T2" fmla="*/ 2147483647 w 723"/>
              <a:gd name="T3" fmla="*/ 2147483647 h 650"/>
              <a:gd name="T4" fmla="*/ 0 w 723"/>
              <a:gd name="T5" fmla="*/ 2147483647 h 650"/>
              <a:gd name="T6" fmla="*/ 0 60000 65536"/>
              <a:gd name="T7" fmla="*/ 0 60000 65536"/>
              <a:gd name="T8" fmla="*/ 0 60000 65536"/>
              <a:gd name="T9" fmla="*/ 0 w 723"/>
              <a:gd name="T10" fmla="*/ 0 h 650"/>
              <a:gd name="T11" fmla="*/ 723 w 723"/>
              <a:gd name="T12" fmla="*/ 650 h 65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723" h="650">
                <a:moveTo>
                  <a:pt x="720" y="0"/>
                </a:moveTo>
                <a:lnTo>
                  <a:pt x="723" y="643"/>
                </a:lnTo>
                <a:lnTo>
                  <a:pt x="0" y="650"/>
                </a:lnTo>
              </a:path>
            </a:pathLst>
          </a:custGeom>
          <a:noFill/>
          <a:ln w="38100">
            <a:solidFill>
              <a:schemeClr val="fol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03" name="Rectangle 57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Меры качества</a:t>
            </a:r>
            <a:endParaRPr lang="en-US" altLang="ru-RU" smtClean="0"/>
          </a:p>
        </p:txBody>
      </p:sp>
      <p:grpSp>
        <p:nvGrpSpPr>
          <p:cNvPr id="4104" name="Group 65"/>
          <p:cNvGrpSpPr>
            <a:grpSpLocks/>
          </p:cNvGrpSpPr>
          <p:nvPr/>
        </p:nvGrpSpPr>
        <p:grpSpPr bwMode="auto">
          <a:xfrm>
            <a:off x="642938" y="1500188"/>
            <a:ext cx="2443162" cy="1071562"/>
            <a:chOff x="4245" y="2118"/>
            <a:chExt cx="1200" cy="330"/>
          </a:xfrm>
        </p:grpSpPr>
        <p:sp>
          <p:nvSpPr>
            <p:cNvPr id="109634" name="AutoShape 66"/>
            <p:cNvSpPr>
              <a:spLocks noChangeArrowheads="1"/>
            </p:cNvSpPr>
            <p:nvPr/>
          </p:nvSpPr>
          <p:spPr bwMode="gray">
            <a:xfrm>
              <a:off x="4245" y="2118"/>
              <a:ext cx="1200" cy="330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 w="38100" algn="ctr">
              <a:noFill/>
              <a:round/>
              <a:headEnd/>
              <a:tailEnd/>
            </a:ln>
            <a:effectLst>
              <a:outerShdw dist="17961" dir="2700000" algn="ctr" rotWithShape="0">
                <a:schemeClr val="tx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 dirty="0">
                <a:cs typeface="+mn-cs"/>
              </a:endParaRPr>
            </a:p>
          </p:txBody>
        </p:sp>
        <p:sp>
          <p:nvSpPr>
            <p:cNvPr id="4121" name="AutoShape 67"/>
            <p:cNvSpPr>
              <a:spLocks noChangeArrowheads="1"/>
            </p:cNvSpPr>
            <p:nvPr/>
          </p:nvSpPr>
          <p:spPr bwMode="gray">
            <a:xfrm>
              <a:off x="4248" y="2120"/>
              <a:ext cx="1192" cy="105"/>
            </a:xfrm>
            <a:prstGeom prst="roundRect">
              <a:avLst>
                <a:gd name="adj" fmla="val 44556"/>
              </a:avLst>
            </a:prstGeom>
            <a:gradFill rotWithShape="1">
              <a:gsLst>
                <a:gs pos="0">
                  <a:srgbClr val="FFFFFF">
                    <a:alpha val="70000"/>
                  </a:srgbClr>
                </a:gs>
                <a:gs pos="100000">
                  <a:schemeClr val="accent2">
                    <a:alpha val="70000"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>
                <a:latin typeface="Arial" charset="0"/>
              </a:endParaRPr>
            </a:p>
          </p:txBody>
        </p:sp>
      </p:grpSp>
      <p:sp>
        <p:nvSpPr>
          <p:cNvPr id="109636" name="Rectangle 68"/>
          <p:cNvSpPr>
            <a:spLocks noChangeArrowheads="1"/>
          </p:cNvSpPr>
          <p:nvPr/>
        </p:nvSpPr>
        <p:spPr bwMode="gray">
          <a:xfrm>
            <a:off x="500063" y="1500188"/>
            <a:ext cx="2786062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dirty="0">
                <a:cs typeface="+mn-cs"/>
              </a:rPr>
              <a:t>степень вовлечённости        в создание уклада  </a:t>
            </a:r>
            <a:endParaRPr lang="en-US" sz="2000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  <a:cs typeface="+mn-cs"/>
            </a:endParaRPr>
          </a:p>
        </p:txBody>
      </p:sp>
      <p:grpSp>
        <p:nvGrpSpPr>
          <p:cNvPr id="4106" name="Group 69"/>
          <p:cNvGrpSpPr>
            <a:grpSpLocks/>
          </p:cNvGrpSpPr>
          <p:nvPr/>
        </p:nvGrpSpPr>
        <p:grpSpPr bwMode="auto">
          <a:xfrm>
            <a:off x="285750" y="3286125"/>
            <a:ext cx="2124075" cy="725488"/>
            <a:chOff x="4245" y="2118"/>
            <a:chExt cx="1200" cy="330"/>
          </a:xfrm>
        </p:grpSpPr>
        <p:sp>
          <p:nvSpPr>
            <p:cNvPr id="109638" name="AutoShape 70"/>
            <p:cNvSpPr>
              <a:spLocks noChangeArrowheads="1"/>
            </p:cNvSpPr>
            <p:nvPr/>
          </p:nvSpPr>
          <p:spPr bwMode="gray">
            <a:xfrm>
              <a:off x="4245" y="2118"/>
              <a:ext cx="1200" cy="330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38100" algn="ctr">
              <a:noFill/>
              <a:round/>
              <a:headEnd/>
              <a:tailEnd/>
            </a:ln>
            <a:effectLst>
              <a:outerShdw dist="17961" dir="2700000" algn="ctr" rotWithShape="0">
                <a:schemeClr val="tx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 dirty="0">
                <a:cs typeface="+mn-cs"/>
              </a:endParaRPr>
            </a:p>
          </p:txBody>
        </p:sp>
        <p:sp>
          <p:nvSpPr>
            <p:cNvPr id="4119" name="AutoShape 71"/>
            <p:cNvSpPr>
              <a:spLocks noChangeArrowheads="1"/>
            </p:cNvSpPr>
            <p:nvPr/>
          </p:nvSpPr>
          <p:spPr bwMode="gray">
            <a:xfrm>
              <a:off x="4248" y="2120"/>
              <a:ext cx="1192" cy="105"/>
            </a:xfrm>
            <a:prstGeom prst="roundRect">
              <a:avLst>
                <a:gd name="adj" fmla="val 44556"/>
              </a:avLst>
            </a:prstGeom>
            <a:gradFill rotWithShape="1">
              <a:gsLst>
                <a:gs pos="0">
                  <a:srgbClr val="FFFFFF">
                    <a:alpha val="70000"/>
                  </a:srgbClr>
                </a:gs>
                <a:gs pos="100000">
                  <a:schemeClr val="accent1">
                    <a:alpha val="70000"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>
                <a:latin typeface="Arial" charset="0"/>
              </a:endParaRPr>
            </a:p>
          </p:txBody>
        </p:sp>
      </p:grpSp>
      <p:sp>
        <p:nvSpPr>
          <p:cNvPr id="109640" name="Rectangle 72"/>
          <p:cNvSpPr>
            <a:spLocks noChangeArrowheads="1"/>
          </p:cNvSpPr>
          <p:nvPr/>
        </p:nvSpPr>
        <p:spPr bwMode="gray">
          <a:xfrm>
            <a:off x="428625" y="3286125"/>
            <a:ext cx="17018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dirty="0">
                <a:cs typeface="+mn-cs"/>
              </a:rPr>
              <a:t>постоянное улучшение</a:t>
            </a:r>
            <a:endParaRPr lang="en-US" sz="2000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  <a:cs typeface="+mn-cs"/>
            </a:endParaRPr>
          </a:p>
        </p:txBody>
      </p:sp>
      <p:sp>
        <p:nvSpPr>
          <p:cNvPr id="4108" name="Rectangle 73"/>
          <p:cNvSpPr>
            <a:spLocks noChangeArrowheads="1"/>
          </p:cNvSpPr>
          <p:nvPr/>
        </p:nvSpPr>
        <p:spPr bwMode="black">
          <a:xfrm>
            <a:off x="571500" y="5643563"/>
            <a:ext cx="8072438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i="1" u="sng">
                <a:solidFill>
                  <a:srgbClr val="FF0000"/>
                </a:solidFill>
                <a:latin typeface="Arial" charset="0"/>
              </a:rPr>
              <a:t>В</a:t>
            </a:r>
            <a:r>
              <a:rPr lang="ru-RU" altLang="ru-RU" sz="2400" u="sng">
                <a:solidFill>
                  <a:srgbClr val="002060"/>
                </a:solidFill>
                <a:latin typeface="Arial" charset="0"/>
              </a:rPr>
              <a:t>нутреннее управление</a:t>
            </a:r>
            <a:r>
              <a:rPr lang="ru-RU" altLang="ru-RU" sz="2400">
                <a:solidFill>
                  <a:srgbClr val="002060"/>
                </a:solidFill>
                <a:latin typeface="Arial" charset="0"/>
              </a:rPr>
              <a:t>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400">
                <a:solidFill>
                  <a:srgbClr val="002060"/>
                </a:solidFill>
                <a:latin typeface="Arial" charset="0"/>
              </a:rPr>
              <a:t>качеством образования на основе принципов СМК</a:t>
            </a:r>
            <a:endParaRPr lang="en-US" altLang="ru-RU" sz="2400">
              <a:solidFill>
                <a:srgbClr val="002060"/>
              </a:solidFill>
            </a:endParaRPr>
          </a:p>
        </p:txBody>
      </p:sp>
      <p:grpSp>
        <p:nvGrpSpPr>
          <p:cNvPr id="4109" name="Group 62"/>
          <p:cNvGrpSpPr>
            <a:grpSpLocks/>
          </p:cNvGrpSpPr>
          <p:nvPr/>
        </p:nvGrpSpPr>
        <p:grpSpPr bwMode="auto">
          <a:xfrm>
            <a:off x="5364163" y="1341438"/>
            <a:ext cx="2808287" cy="819150"/>
            <a:chOff x="4245" y="2118"/>
            <a:chExt cx="1200" cy="330"/>
          </a:xfrm>
        </p:grpSpPr>
        <p:sp>
          <p:nvSpPr>
            <p:cNvPr id="109631" name="AutoShape 63"/>
            <p:cNvSpPr>
              <a:spLocks noChangeArrowheads="1"/>
            </p:cNvSpPr>
            <p:nvPr/>
          </p:nvSpPr>
          <p:spPr bwMode="blackGray">
            <a:xfrm>
              <a:off x="4245" y="2118"/>
              <a:ext cx="1200" cy="330"/>
            </a:xfrm>
            <a:prstGeom prst="roundRect">
              <a:avLst>
                <a:gd name="adj" fmla="val 16667"/>
              </a:avLst>
            </a:prstGeom>
            <a:solidFill>
              <a:schemeClr val="folHlink"/>
            </a:solidFill>
            <a:ln w="38100" algn="ctr">
              <a:noFill/>
              <a:round/>
              <a:headEnd/>
              <a:tailEnd/>
            </a:ln>
            <a:effectLst>
              <a:outerShdw dist="17961" dir="2700000" algn="ctr" rotWithShape="0">
                <a:schemeClr val="tx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 dirty="0">
                <a:cs typeface="+mn-cs"/>
              </a:endParaRPr>
            </a:p>
          </p:txBody>
        </p:sp>
        <p:sp>
          <p:nvSpPr>
            <p:cNvPr id="4117" name="AutoShape 64"/>
            <p:cNvSpPr>
              <a:spLocks noChangeArrowheads="1"/>
            </p:cNvSpPr>
            <p:nvPr/>
          </p:nvSpPr>
          <p:spPr bwMode="blackGray">
            <a:xfrm>
              <a:off x="4248" y="2120"/>
              <a:ext cx="1192" cy="105"/>
            </a:xfrm>
            <a:prstGeom prst="roundRect">
              <a:avLst>
                <a:gd name="adj" fmla="val 44556"/>
              </a:avLst>
            </a:prstGeom>
            <a:gradFill rotWithShape="1">
              <a:gsLst>
                <a:gs pos="0">
                  <a:srgbClr val="FFFFFF">
                    <a:alpha val="70000"/>
                  </a:srgbClr>
                </a:gs>
                <a:gs pos="100000">
                  <a:schemeClr val="folHlink">
                    <a:alpha val="70000"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>
                <a:latin typeface="Arial" charset="0"/>
              </a:endParaRPr>
            </a:p>
          </p:txBody>
        </p:sp>
      </p:grpSp>
      <p:sp>
        <p:nvSpPr>
          <p:cNvPr id="109623" name="Rectangle 55"/>
          <p:cNvSpPr>
            <a:spLocks noChangeArrowheads="1"/>
          </p:cNvSpPr>
          <p:nvPr/>
        </p:nvSpPr>
        <p:spPr bwMode="gray">
          <a:xfrm>
            <a:off x="5286375" y="1357313"/>
            <a:ext cx="278606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dirty="0">
                <a:cs typeface="+mn-cs"/>
              </a:rPr>
              <a:t>удовлетворенность участников ОП</a:t>
            </a:r>
            <a:endParaRPr lang="en-US" sz="2000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  <a:cs typeface="+mn-cs"/>
            </a:endParaRPr>
          </a:p>
        </p:txBody>
      </p:sp>
      <p:grpSp>
        <p:nvGrpSpPr>
          <p:cNvPr id="4111" name="Group 61"/>
          <p:cNvGrpSpPr>
            <a:grpSpLocks/>
          </p:cNvGrpSpPr>
          <p:nvPr/>
        </p:nvGrpSpPr>
        <p:grpSpPr bwMode="auto">
          <a:xfrm>
            <a:off x="6286500" y="2786063"/>
            <a:ext cx="2571750" cy="854075"/>
            <a:chOff x="4245" y="2118"/>
            <a:chExt cx="1200" cy="330"/>
          </a:xfrm>
        </p:grpSpPr>
        <p:sp>
          <p:nvSpPr>
            <p:cNvPr id="109627" name="AutoShape 59"/>
            <p:cNvSpPr>
              <a:spLocks noChangeArrowheads="1"/>
            </p:cNvSpPr>
            <p:nvPr/>
          </p:nvSpPr>
          <p:spPr bwMode="gray">
            <a:xfrm>
              <a:off x="4245" y="2118"/>
              <a:ext cx="1200" cy="330"/>
            </a:xfrm>
            <a:prstGeom prst="roundRect">
              <a:avLst>
                <a:gd name="adj" fmla="val 16667"/>
              </a:avLst>
            </a:prstGeom>
            <a:solidFill>
              <a:schemeClr val="hlink"/>
            </a:solidFill>
            <a:ln w="38100" algn="ctr">
              <a:noFill/>
              <a:round/>
              <a:headEnd/>
              <a:tailEnd/>
            </a:ln>
            <a:effectLst>
              <a:outerShdw dist="17961" dir="2700000" algn="ctr" rotWithShape="0">
                <a:schemeClr val="tx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 dirty="0">
                <a:cs typeface="+mn-cs"/>
              </a:endParaRPr>
            </a:p>
          </p:txBody>
        </p:sp>
        <p:sp>
          <p:nvSpPr>
            <p:cNvPr id="4115" name="AutoShape 60"/>
            <p:cNvSpPr>
              <a:spLocks noChangeArrowheads="1"/>
            </p:cNvSpPr>
            <p:nvPr/>
          </p:nvSpPr>
          <p:spPr bwMode="gray">
            <a:xfrm>
              <a:off x="4248" y="2120"/>
              <a:ext cx="1192" cy="105"/>
            </a:xfrm>
            <a:prstGeom prst="roundRect">
              <a:avLst>
                <a:gd name="adj" fmla="val 44556"/>
              </a:avLst>
            </a:prstGeom>
            <a:gradFill rotWithShape="1">
              <a:gsLst>
                <a:gs pos="0">
                  <a:srgbClr val="FFFFFF">
                    <a:alpha val="70000"/>
                  </a:srgbClr>
                </a:gs>
                <a:gs pos="100000">
                  <a:schemeClr val="hlink">
                    <a:alpha val="70000"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>
                <a:latin typeface="Arial" charset="0"/>
              </a:endParaRPr>
            </a:p>
          </p:txBody>
        </p:sp>
      </p:grpSp>
      <p:sp>
        <p:nvSpPr>
          <p:cNvPr id="109624" name="Rectangle 56"/>
          <p:cNvSpPr>
            <a:spLocks noChangeArrowheads="1"/>
          </p:cNvSpPr>
          <p:nvPr/>
        </p:nvSpPr>
        <p:spPr bwMode="gray">
          <a:xfrm>
            <a:off x="6072188" y="2928938"/>
            <a:ext cx="25717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dirty="0">
                <a:cs typeface="+mn-cs"/>
              </a:rPr>
              <a:t>ориентация на потребителя</a:t>
            </a:r>
            <a:endParaRPr lang="en-US" sz="2000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  <a:cs typeface="+mn-cs"/>
            </a:endParaRPr>
          </a:p>
        </p:txBody>
      </p:sp>
      <p:pic>
        <p:nvPicPr>
          <p:cNvPr id="4113" name="Picture 7" descr="Символика лицея">
            <a:hlinkClick r:id="rId5" action="ppaction://hlinkfile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7625" y="2571750"/>
            <a:ext cx="1673225" cy="2357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 bwMode="gray">
          <a:xfrm>
            <a:off x="928688" y="285750"/>
            <a:ext cx="7777162" cy="685800"/>
          </a:xfrm>
          <a:prstGeom prst="rect">
            <a:avLst/>
          </a:prstGeom>
          <a:noFill/>
          <a:ln>
            <a:noFill/>
          </a:ln>
          <a:extLst/>
        </p:spPr>
        <p:txBody>
          <a:bodyPr lIns="92075" tIns="46037" rIns="92075" bIns="46037"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FFFF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FFFF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FFFF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FFFF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FFFF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FFFF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FFFF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FFFF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kern="0" dirty="0" smtClean="0">
                <a:solidFill>
                  <a:schemeClr val="bg1"/>
                </a:solidFill>
              </a:rPr>
              <a:t>ПОПЕЧИТЕЛЬСКИЙ СОВЕТ</a:t>
            </a:r>
          </a:p>
        </p:txBody>
      </p:sp>
      <p:sp>
        <p:nvSpPr>
          <p:cNvPr id="22531" name="Прямоугольник 4"/>
          <p:cNvSpPr>
            <a:spLocks noChangeArrowheads="1"/>
          </p:cNvSpPr>
          <p:nvPr/>
        </p:nvSpPr>
        <p:spPr bwMode="auto">
          <a:xfrm>
            <a:off x="571500" y="5357813"/>
            <a:ext cx="2214563" cy="1143000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22532" name="Прямоугольник 5"/>
          <p:cNvSpPr>
            <a:spLocks noChangeArrowheads="1"/>
          </p:cNvSpPr>
          <p:nvPr/>
        </p:nvSpPr>
        <p:spPr bwMode="auto">
          <a:xfrm>
            <a:off x="5857875" y="3286125"/>
            <a:ext cx="2357438" cy="1285875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22533" name="Загнутый угол 2"/>
          <p:cNvSpPr>
            <a:spLocks noChangeArrowheads="1"/>
          </p:cNvSpPr>
          <p:nvPr/>
        </p:nvSpPr>
        <p:spPr bwMode="auto">
          <a:xfrm rot="-245589">
            <a:off x="398463" y="1193800"/>
            <a:ext cx="4098925" cy="5461000"/>
          </a:xfrm>
          <a:prstGeom prst="foldedCorner">
            <a:avLst>
              <a:gd name="adj" fmla="val 16667"/>
            </a:avLst>
          </a:prstGeom>
          <a:solidFill>
            <a:schemeClr val="bg1"/>
          </a:solidFill>
          <a:ln w="57150" algn="ctr">
            <a:solidFill>
              <a:schemeClr val="accent1"/>
            </a:solidFill>
            <a:round/>
            <a:headEnd/>
            <a:tailEnd/>
          </a:ln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lnSpc>
                <a:spcPts val="2600"/>
              </a:lnSpc>
              <a:spcBef>
                <a:spcPct val="0"/>
              </a:spcBef>
              <a:buFontTx/>
              <a:buNone/>
            </a:pPr>
            <a:r>
              <a:rPr lang="ru-RU" altLang="ru-RU" i="1">
                <a:solidFill>
                  <a:srgbClr val="FF0000"/>
                </a:solidFill>
                <a:latin typeface="Arial" charset="0"/>
              </a:rPr>
              <a:t>С</a:t>
            </a:r>
            <a:r>
              <a:rPr lang="ru-RU" altLang="ru-RU" sz="2000">
                <a:solidFill>
                  <a:srgbClr val="0070C0"/>
                </a:solidFill>
                <a:latin typeface="Arial" charset="0"/>
              </a:rPr>
              <a:t>видетельство                        о регистрации юридического лица ОБО «Содружество»</a:t>
            </a:r>
          </a:p>
          <a:p>
            <a:pPr algn="ctr" eaLnBrk="1" hangingPunct="1">
              <a:lnSpc>
                <a:spcPts val="2600"/>
              </a:lnSpc>
              <a:spcBef>
                <a:spcPct val="0"/>
              </a:spcBef>
              <a:buFontTx/>
              <a:buNone/>
            </a:pPr>
            <a:endParaRPr lang="ru-RU" altLang="ru-RU" sz="1200" i="1">
              <a:solidFill>
                <a:srgbClr val="0070C0"/>
              </a:solidFill>
              <a:latin typeface="Arial" charset="0"/>
            </a:endParaRPr>
          </a:p>
          <a:p>
            <a:pPr algn="ctr" eaLnBrk="1" hangingPunct="1">
              <a:lnSpc>
                <a:spcPts val="2600"/>
              </a:lnSpc>
              <a:spcBef>
                <a:spcPct val="0"/>
              </a:spcBef>
              <a:buFontTx/>
              <a:buNone/>
            </a:pPr>
            <a:r>
              <a:rPr lang="ru-RU" altLang="ru-RU" sz="2800" i="1">
                <a:solidFill>
                  <a:srgbClr val="FF0000"/>
                </a:solidFill>
                <a:latin typeface="Arial" charset="0"/>
              </a:rPr>
              <a:t>У</a:t>
            </a:r>
            <a:r>
              <a:rPr lang="ru-RU" altLang="ru-RU" sz="2000">
                <a:solidFill>
                  <a:srgbClr val="0070C0"/>
                </a:solidFill>
                <a:latin typeface="Arial" charset="0"/>
              </a:rPr>
              <a:t>став ОБО «Содружество»</a:t>
            </a:r>
          </a:p>
          <a:p>
            <a:pPr algn="ctr" eaLnBrk="1" hangingPunct="1">
              <a:lnSpc>
                <a:spcPts val="2600"/>
              </a:lnSpc>
              <a:spcBef>
                <a:spcPct val="0"/>
              </a:spcBef>
              <a:buFontTx/>
              <a:buNone/>
            </a:pPr>
            <a:endParaRPr lang="ru-RU" altLang="ru-RU" sz="1100">
              <a:solidFill>
                <a:srgbClr val="0070C0"/>
              </a:solidFill>
              <a:latin typeface="Arial" charset="0"/>
            </a:endParaRPr>
          </a:p>
          <a:p>
            <a:pPr algn="ctr" eaLnBrk="1" hangingPunct="1">
              <a:lnSpc>
                <a:spcPts val="2600"/>
              </a:lnSpc>
              <a:spcBef>
                <a:spcPct val="0"/>
              </a:spcBef>
              <a:buFontTx/>
              <a:buNone/>
            </a:pPr>
            <a:r>
              <a:rPr lang="ru-RU" altLang="ru-RU" sz="2800" i="1">
                <a:solidFill>
                  <a:srgbClr val="FF0000"/>
                </a:solidFill>
                <a:latin typeface="Arial" charset="0"/>
              </a:rPr>
              <a:t>П</a:t>
            </a:r>
            <a:r>
              <a:rPr lang="ru-RU" altLang="ru-RU" sz="2000">
                <a:solidFill>
                  <a:srgbClr val="0070C0"/>
                </a:solidFill>
                <a:latin typeface="Arial" charset="0"/>
              </a:rPr>
              <a:t>оложение                                о Попечительском совете</a:t>
            </a:r>
          </a:p>
          <a:p>
            <a:pPr algn="ctr" eaLnBrk="1" hangingPunct="1">
              <a:lnSpc>
                <a:spcPts val="2600"/>
              </a:lnSpc>
              <a:spcBef>
                <a:spcPct val="0"/>
              </a:spcBef>
              <a:buFontTx/>
              <a:buNone/>
            </a:pPr>
            <a:endParaRPr lang="ru-RU" altLang="ru-RU" sz="2000">
              <a:solidFill>
                <a:srgbClr val="0070C0"/>
              </a:solidFill>
              <a:latin typeface="Arial" charset="0"/>
            </a:endParaRPr>
          </a:p>
          <a:p>
            <a:pPr algn="ctr" eaLnBrk="1" hangingPunct="1">
              <a:lnSpc>
                <a:spcPts val="2600"/>
              </a:lnSpc>
              <a:spcBef>
                <a:spcPct val="0"/>
              </a:spcBef>
              <a:buFontTx/>
              <a:buNone/>
            </a:pPr>
            <a:r>
              <a:rPr lang="ru-RU" altLang="ru-RU" sz="2800" i="1">
                <a:solidFill>
                  <a:srgbClr val="FF0000"/>
                </a:solidFill>
                <a:latin typeface="Arial" charset="0"/>
              </a:rPr>
              <a:t>Д</a:t>
            </a:r>
            <a:r>
              <a:rPr lang="ru-RU" altLang="ru-RU" sz="2000">
                <a:solidFill>
                  <a:srgbClr val="0070C0"/>
                </a:solidFill>
                <a:latin typeface="Arial" charset="0"/>
              </a:rPr>
              <a:t>оговор ОБО «Содружество» с МБОУ «Лицей № 2»</a:t>
            </a:r>
          </a:p>
          <a:p>
            <a:pPr algn="ctr" eaLnBrk="1" hangingPunct="1">
              <a:lnSpc>
                <a:spcPts val="2600"/>
              </a:lnSpc>
              <a:spcBef>
                <a:spcPct val="0"/>
              </a:spcBef>
              <a:buFontTx/>
              <a:buNone/>
            </a:pPr>
            <a:endParaRPr lang="ru-RU" altLang="ru-RU" sz="2000">
              <a:solidFill>
                <a:srgbClr val="0070C0"/>
              </a:solidFill>
              <a:latin typeface="Arial" charset="0"/>
            </a:endParaRPr>
          </a:p>
          <a:p>
            <a:pPr algn="ctr" eaLnBrk="1" hangingPunct="1">
              <a:lnSpc>
                <a:spcPts val="2600"/>
              </a:lnSpc>
              <a:spcBef>
                <a:spcPct val="0"/>
              </a:spcBef>
              <a:buFontTx/>
              <a:buNone/>
            </a:pPr>
            <a:r>
              <a:rPr lang="ru-RU" altLang="ru-RU" sz="2800" i="1">
                <a:solidFill>
                  <a:srgbClr val="FF0000"/>
                </a:solidFill>
                <a:latin typeface="Arial" charset="0"/>
              </a:rPr>
              <a:t>П</a:t>
            </a:r>
            <a:r>
              <a:rPr lang="ru-RU" altLang="ru-RU" sz="2000">
                <a:solidFill>
                  <a:srgbClr val="0070C0"/>
                </a:solidFill>
                <a:latin typeface="Arial" charset="0"/>
              </a:rPr>
              <a:t>оложение о формировании библиотечно-информационного фонда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2000" i="1">
              <a:solidFill>
                <a:srgbClr val="0070C0"/>
              </a:solidFill>
              <a:latin typeface="Arial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1400">
              <a:solidFill>
                <a:srgbClr val="0070C0"/>
              </a:solidFill>
              <a:latin typeface="Palatino Linotype" pitchFamily="18" charset="0"/>
            </a:endParaRPr>
          </a:p>
        </p:txBody>
      </p:sp>
      <p:pic>
        <p:nvPicPr>
          <p:cNvPr id="8" name="Рисунок 7" descr="Изображение 163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4876" y="1285860"/>
            <a:ext cx="3905245" cy="26432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Picture 2" descr="H:\Фото\2012-2013\родительский клуб\IMG_0434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57752" y="4143380"/>
            <a:ext cx="3571900" cy="24288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нутый угол 4"/>
          <p:cNvSpPr>
            <a:spLocks noChangeArrowheads="1"/>
          </p:cNvSpPr>
          <p:nvPr/>
        </p:nvSpPr>
        <p:spPr bwMode="auto">
          <a:xfrm rot="254163">
            <a:off x="420688" y="1357313"/>
            <a:ext cx="4071937" cy="5291137"/>
          </a:xfrm>
          <a:prstGeom prst="foldedCorner">
            <a:avLst>
              <a:gd name="adj" fmla="val 16667"/>
            </a:avLst>
          </a:prstGeom>
          <a:solidFill>
            <a:schemeClr val="bg1"/>
          </a:solidFill>
          <a:ln w="57150" algn="ctr">
            <a:solidFill>
              <a:srgbClr val="0070C0"/>
            </a:solidFill>
            <a:round/>
            <a:headEnd/>
            <a:tailEnd/>
          </a:ln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>
                <a:solidFill>
                  <a:srgbClr val="0070C0"/>
                </a:solidFill>
                <a:latin typeface="Arial" charset="0"/>
              </a:rPr>
              <a:t>РАСПРЕДЕЛЕННАЯ ОТВЕТСТВЕННОСТЬ С ПОПЕЧИТЕЛЬСКИМ СОВЕТОМ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i="1">
                <a:solidFill>
                  <a:srgbClr val="FF0000"/>
                </a:solidFill>
                <a:latin typeface="Arial" charset="0"/>
              </a:rPr>
              <a:t>С</a:t>
            </a:r>
            <a:r>
              <a:rPr lang="ru-RU" altLang="ru-RU" sz="1600">
                <a:solidFill>
                  <a:srgbClr val="002060"/>
                </a:solidFill>
                <a:latin typeface="Arial" charset="0"/>
              </a:rPr>
              <a:t>огласование программ лицея, локальных актов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1600">
              <a:solidFill>
                <a:srgbClr val="002060"/>
              </a:solidFill>
              <a:latin typeface="Arial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i="1">
                <a:solidFill>
                  <a:srgbClr val="FF0000"/>
                </a:solidFill>
                <a:latin typeface="Arial" charset="0"/>
              </a:rPr>
              <a:t>П</a:t>
            </a:r>
            <a:r>
              <a:rPr lang="ru-RU" altLang="ru-RU" sz="1600">
                <a:solidFill>
                  <a:srgbClr val="002060"/>
                </a:solidFill>
                <a:latin typeface="Arial" charset="0"/>
              </a:rPr>
              <a:t>убличный доклад директора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1600">
              <a:solidFill>
                <a:srgbClr val="002060"/>
              </a:solidFill>
              <a:latin typeface="Arial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i="1">
                <a:solidFill>
                  <a:srgbClr val="FF0000"/>
                </a:solidFill>
                <a:latin typeface="Arial" charset="0"/>
              </a:rPr>
              <a:t>А</a:t>
            </a:r>
            <a:r>
              <a:rPr lang="ru-RU" altLang="ru-RU" sz="1600">
                <a:solidFill>
                  <a:srgbClr val="002060"/>
                </a:solidFill>
                <a:latin typeface="Arial" charset="0"/>
              </a:rPr>
              <a:t>удит и экспертиза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600">
                <a:solidFill>
                  <a:srgbClr val="002060"/>
                </a:solidFill>
                <a:latin typeface="Arial" charset="0"/>
              </a:rPr>
              <a:t>деятельности лицея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1600">
              <a:solidFill>
                <a:srgbClr val="002060"/>
              </a:solidFill>
              <a:latin typeface="Arial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i="1">
                <a:solidFill>
                  <a:srgbClr val="FF0000"/>
                </a:solidFill>
                <a:latin typeface="Arial" charset="0"/>
              </a:rPr>
              <a:t>С</a:t>
            </a:r>
            <a:r>
              <a:rPr lang="ru-RU" altLang="ru-RU" sz="1600">
                <a:solidFill>
                  <a:srgbClr val="002060"/>
                </a:solidFill>
                <a:latin typeface="Arial" charset="0"/>
              </a:rPr>
              <a:t>овершенствование материально-технической базы,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1600">
              <a:solidFill>
                <a:srgbClr val="002060"/>
              </a:solidFill>
              <a:latin typeface="Arial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i="1">
                <a:solidFill>
                  <a:srgbClr val="FF0000"/>
                </a:solidFill>
                <a:latin typeface="Arial" charset="0"/>
              </a:rPr>
              <a:t>Р</a:t>
            </a:r>
            <a:r>
              <a:rPr lang="ru-RU" altLang="ru-RU" sz="1600">
                <a:solidFill>
                  <a:srgbClr val="002060"/>
                </a:solidFill>
                <a:latin typeface="Arial" charset="0"/>
              </a:rPr>
              <a:t>аспределение стимулирующего фонда в НСОТ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1600">
              <a:solidFill>
                <a:srgbClr val="002060"/>
              </a:solidFill>
              <a:latin typeface="Arial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i="1">
                <a:solidFill>
                  <a:srgbClr val="FF0000"/>
                </a:solidFill>
                <a:latin typeface="Arial" charset="0"/>
              </a:rPr>
              <a:t>В</a:t>
            </a:r>
            <a:r>
              <a:rPr lang="ru-RU" altLang="ru-RU" sz="1600">
                <a:solidFill>
                  <a:srgbClr val="002060"/>
                </a:solidFill>
                <a:latin typeface="Arial" charset="0"/>
              </a:rPr>
              <a:t>овлечение родителей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600">
                <a:solidFill>
                  <a:srgbClr val="002060"/>
                </a:solidFill>
                <a:latin typeface="Arial" charset="0"/>
              </a:rPr>
              <a:t> в активную жизнь лицея</a:t>
            </a:r>
            <a:endParaRPr lang="ru-RU" altLang="ru-RU" sz="1800">
              <a:solidFill>
                <a:srgbClr val="002060"/>
              </a:solidFill>
              <a:latin typeface="Arial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pic>
        <p:nvPicPr>
          <p:cNvPr id="6" name="Picture 4" descr="H:\Фото\2011-2012\род конференция\IMG_068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6314" y="1071546"/>
            <a:ext cx="3902075" cy="29257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Picture 2" descr="C:\Documents and Settings\учительская\Рабочий стол\ФОРУМ ГОУ\родители на печать\Готовые\20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0" y="4214818"/>
            <a:ext cx="4286198" cy="21431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Rectangle 7"/>
          <p:cNvSpPr txBox="1">
            <a:spLocks noChangeArrowheads="1"/>
          </p:cNvSpPr>
          <p:nvPr/>
        </p:nvSpPr>
        <p:spPr bwMode="auto">
          <a:xfrm>
            <a:off x="1214438" y="285750"/>
            <a:ext cx="7391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>
                <a:solidFill>
                  <a:srgbClr val="FFFFFF"/>
                </a:solidFill>
                <a:latin typeface="Arial" charset="0"/>
              </a:rPr>
              <a:t>ЦЕННОСТЬ 6. СОТРУДНИЧЕСТВО</a:t>
            </a:r>
            <a:endParaRPr lang="en-US" altLang="ru-RU">
              <a:solidFill>
                <a:srgbClr val="FFFFFF"/>
              </a:solidFill>
              <a:latin typeface="Arial" charset="0"/>
            </a:endParaRPr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Содержимое 2"/>
          <p:cNvSpPr>
            <a:spLocks noGrp="1"/>
          </p:cNvSpPr>
          <p:nvPr>
            <p:ph idx="4294967295"/>
          </p:nvPr>
        </p:nvSpPr>
        <p:spPr>
          <a:xfrm>
            <a:off x="285750" y="1285875"/>
            <a:ext cx="5786438" cy="5143500"/>
          </a:xfrm>
        </p:spPr>
        <p:txBody>
          <a:bodyPr lIns="92075" tIns="46037" rIns="92075" bIns="46037"/>
          <a:lstStyle/>
          <a:p>
            <a:pPr eaLnBrk="1" hangingPunct="1"/>
            <a:r>
              <a:rPr lang="ru-RU" altLang="ru-RU" sz="2400" b="1" i="1" smtClean="0">
                <a:solidFill>
                  <a:srgbClr val="FF0000"/>
                </a:solidFill>
              </a:rPr>
              <a:t>Д</a:t>
            </a:r>
            <a:r>
              <a:rPr lang="ru-RU" altLang="ru-RU" sz="2400" b="1" smtClean="0">
                <a:solidFill>
                  <a:srgbClr val="0070C0"/>
                </a:solidFill>
              </a:rPr>
              <a:t>ень адаптации</a:t>
            </a:r>
          </a:p>
          <a:p>
            <a:pPr eaLnBrk="1" hangingPunct="1"/>
            <a:r>
              <a:rPr lang="ru-RU" altLang="ru-RU" sz="2400" b="1" i="1" smtClean="0">
                <a:solidFill>
                  <a:srgbClr val="FF0000"/>
                </a:solidFill>
              </a:rPr>
              <a:t>П</a:t>
            </a:r>
            <a:r>
              <a:rPr lang="ru-RU" altLang="ru-RU" sz="2400" b="1" smtClean="0">
                <a:solidFill>
                  <a:srgbClr val="0070C0"/>
                </a:solidFill>
              </a:rPr>
              <a:t>освящение в лицеисты</a:t>
            </a:r>
          </a:p>
          <a:p>
            <a:pPr eaLnBrk="1" hangingPunct="1"/>
            <a:r>
              <a:rPr lang="ru-RU" altLang="ru-RU" sz="2400" b="1" i="1" smtClean="0">
                <a:solidFill>
                  <a:srgbClr val="FF0000"/>
                </a:solidFill>
              </a:rPr>
              <a:t>Л</a:t>
            </a:r>
            <a:r>
              <a:rPr lang="ru-RU" altLang="ru-RU" sz="2400" b="1" smtClean="0">
                <a:solidFill>
                  <a:srgbClr val="0070C0"/>
                </a:solidFill>
              </a:rPr>
              <a:t>ицейская НПК «Потенциал </a:t>
            </a:r>
            <a:r>
              <a:rPr lang="en-US" altLang="ru-RU" sz="2400" b="1" smtClean="0">
                <a:solidFill>
                  <a:srgbClr val="0070C0"/>
                </a:solidFill>
              </a:rPr>
              <a:t>XXI</a:t>
            </a:r>
            <a:r>
              <a:rPr lang="ru-RU" altLang="ru-RU" sz="2400" b="1" smtClean="0">
                <a:solidFill>
                  <a:srgbClr val="0070C0"/>
                </a:solidFill>
              </a:rPr>
              <a:t> века»</a:t>
            </a:r>
          </a:p>
          <a:p>
            <a:pPr eaLnBrk="1" hangingPunct="1"/>
            <a:r>
              <a:rPr lang="ru-RU" altLang="ru-RU" sz="2400" b="1" i="1" smtClean="0">
                <a:solidFill>
                  <a:srgbClr val="FF0000"/>
                </a:solidFill>
              </a:rPr>
              <a:t>К</a:t>
            </a:r>
            <a:r>
              <a:rPr lang="ru-RU" altLang="ru-RU" sz="2400" b="1" smtClean="0">
                <a:solidFill>
                  <a:srgbClr val="0070C0"/>
                </a:solidFill>
              </a:rPr>
              <a:t>омпетентностная олимпиада «Новое решение»</a:t>
            </a:r>
          </a:p>
          <a:p>
            <a:pPr eaLnBrk="1" hangingPunct="1"/>
            <a:r>
              <a:rPr lang="ru-RU" altLang="ru-RU" sz="2400" b="1" i="1" smtClean="0">
                <a:solidFill>
                  <a:srgbClr val="FF0000"/>
                </a:solidFill>
              </a:rPr>
              <a:t>Н</a:t>
            </a:r>
            <a:r>
              <a:rPr lang="ru-RU" altLang="ru-RU" sz="2400" b="1" smtClean="0">
                <a:solidFill>
                  <a:srgbClr val="0070C0"/>
                </a:solidFill>
              </a:rPr>
              <a:t>еделя Науки</a:t>
            </a:r>
          </a:p>
          <a:p>
            <a:pPr eaLnBrk="1" hangingPunct="1"/>
            <a:r>
              <a:rPr lang="ru-RU" altLang="ru-RU" sz="2400" b="1" i="1" smtClean="0">
                <a:solidFill>
                  <a:srgbClr val="FF0000"/>
                </a:solidFill>
              </a:rPr>
              <a:t>Н</a:t>
            </a:r>
            <a:r>
              <a:rPr lang="ru-RU" altLang="ru-RU" sz="2400" b="1" smtClean="0">
                <a:solidFill>
                  <a:srgbClr val="0070C0"/>
                </a:solidFill>
              </a:rPr>
              <a:t>аучное общество лицеистов «Вектор»</a:t>
            </a:r>
          </a:p>
          <a:p>
            <a:pPr eaLnBrk="1" hangingPunct="1"/>
            <a:r>
              <a:rPr lang="ru-RU" altLang="ru-RU" sz="2400" b="1" i="1" smtClean="0">
                <a:solidFill>
                  <a:srgbClr val="FF0000"/>
                </a:solidFill>
              </a:rPr>
              <a:t>Л</a:t>
            </a:r>
            <a:r>
              <a:rPr lang="ru-RU" altLang="ru-RU" sz="2400" b="1" smtClean="0">
                <a:solidFill>
                  <a:srgbClr val="0070C0"/>
                </a:solidFill>
              </a:rPr>
              <a:t>ицейский общественный форум сообщества  социальных партнеров</a:t>
            </a:r>
          </a:p>
          <a:p>
            <a:pPr eaLnBrk="1" hangingPunct="1"/>
            <a:r>
              <a:rPr lang="ru-RU" altLang="ru-RU" sz="2400" b="1" i="1" smtClean="0">
                <a:solidFill>
                  <a:srgbClr val="FF0000"/>
                </a:solidFill>
              </a:rPr>
              <a:t>Д</a:t>
            </a:r>
            <a:r>
              <a:rPr lang="ru-RU" altLang="ru-RU" sz="2400" b="1" smtClean="0">
                <a:solidFill>
                  <a:srgbClr val="0070C0"/>
                </a:solidFill>
              </a:rPr>
              <a:t>ень самоуправления</a:t>
            </a:r>
          </a:p>
          <a:p>
            <a:pPr eaLnBrk="1" hangingPunct="1"/>
            <a:r>
              <a:rPr lang="ru-RU" altLang="ru-RU" sz="2400" b="1" i="1" smtClean="0">
                <a:solidFill>
                  <a:srgbClr val="FF0000"/>
                </a:solidFill>
              </a:rPr>
              <a:t>А</a:t>
            </a:r>
            <a:r>
              <a:rPr lang="ru-RU" altLang="ru-RU" sz="2400" b="1" smtClean="0">
                <a:solidFill>
                  <a:srgbClr val="0070C0"/>
                </a:solidFill>
              </a:rPr>
              <a:t>ссамблея</a:t>
            </a:r>
          </a:p>
          <a:p>
            <a:pPr eaLnBrk="1" hangingPunct="1"/>
            <a:r>
              <a:rPr lang="ru-RU" altLang="ru-RU" sz="2400" b="1" i="1" smtClean="0">
                <a:solidFill>
                  <a:srgbClr val="FF0000"/>
                </a:solidFill>
              </a:rPr>
              <a:t>О</a:t>
            </a:r>
            <a:r>
              <a:rPr lang="ru-RU" altLang="ru-RU" sz="2400" b="1" smtClean="0">
                <a:solidFill>
                  <a:srgbClr val="0070C0"/>
                </a:solidFill>
              </a:rPr>
              <a:t>тчётный слёт лицеистов</a:t>
            </a:r>
          </a:p>
          <a:p>
            <a:pPr eaLnBrk="1" hangingPunct="1"/>
            <a:endParaRPr lang="ru-RU" altLang="ru-RU" sz="2200" b="1" smtClean="0">
              <a:solidFill>
                <a:srgbClr val="0070C0"/>
              </a:solidFill>
            </a:endParaRPr>
          </a:p>
          <a:p>
            <a:pPr eaLnBrk="1" hangingPunct="1"/>
            <a:endParaRPr lang="ru-RU" altLang="ru-RU" sz="1800" smtClean="0">
              <a:solidFill>
                <a:srgbClr val="3333CC"/>
              </a:solidFill>
            </a:endParaRPr>
          </a:p>
        </p:txBody>
      </p:sp>
      <p:pic>
        <p:nvPicPr>
          <p:cNvPr id="40964" name="Picture 5" descr="H:\Фото\для баннера\Изображение 340.jpg"/>
          <p:cNvPicPr>
            <a:picLocks noChangeAspect="1" noChangeArrowheads="1"/>
          </p:cNvPicPr>
          <p:nvPr/>
        </p:nvPicPr>
        <p:blipFill>
          <a:blip r:embed="rId2" cstate="email">
            <a:lum contras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00760" y="1142984"/>
            <a:ext cx="2787650" cy="18494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0965" name="Picture 4" descr="H:\Фото\для баннера\лицей 2 братск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86512" y="3071810"/>
            <a:ext cx="2143125" cy="18494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Rectangle 7"/>
          <p:cNvSpPr txBox="1">
            <a:spLocks noChangeArrowheads="1"/>
          </p:cNvSpPr>
          <p:nvPr/>
        </p:nvSpPr>
        <p:spPr bwMode="auto">
          <a:xfrm>
            <a:off x="1000125" y="357188"/>
            <a:ext cx="7391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>
                <a:solidFill>
                  <a:srgbClr val="FFFFFF"/>
                </a:solidFill>
                <a:latin typeface="Arial" charset="0"/>
              </a:rPr>
              <a:t>ЦЕННОСТЬ 6. СОТРУДНИЧЕСТВО</a:t>
            </a:r>
            <a:endParaRPr lang="en-US" altLang="ru-RU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90114" name="Picture 2" descr="H:\Фото\2012-2013\баннер форум\дети\Изображение 388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72198" y="5000636"/>
            <a:ext cx="2583115" cy="17144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43000" y="285750"/>
            <a:ext cx="8001000" cy="785813"/>
          </a:xfrm>
        </p:spPr>
        <p:txBody>
          <a:bodyPr lIns="92075" tIns="46037" rIns="92075" bIns="46037"/>
          <a:lstStyle/>
          <a:p>
            <a:pPr eaLnBrk="1" hangingPunct="1"/>
            <a:r>
              <a:rPr lang="ru-RU" altLang="ru-RU" sz="2800" smtClean="0">
                <a:solidFill>
                  <a:schemeClr val="bg1"/>
                </a:solidFill>
              </a:rPr>
              <a:t/>
            </a:r>
            <a:br>
              <a:rPr lang="ru-RU" altLang="ru-RU" sz="2800" smtClean="0">
                <a:solidFill>
                  <a:schemeClr val="bg1"/>
                </a:solidFill>
              </a:rPr>
            </a:br>
            <a:r>
              <a:rPr lang="ru-RU" altLang="ru-RU" sz="3200" smtClean="0">
                <a:solidFill>
                  <a:schemeClr val="bg1"/>
                </a:solidFill>
              </a:rPr>
              <a:t>РОДИТЕЛЬСКИЙ КЛУБ </a:t>
            </a:r>
            <a:r>
              <a:rPr lang="ru-RU" altLang="ru-RU" sz="2800" smtClean="0">
                <a:solidFill>
                  <a:schemeClr val="bg1"/>
                </a:solidFill>
              </a:rPr>
              <a:t/>
            </a:r>
            <a:br>
              <a:rPr lang="ru-RU" altLang="ru-RU" sz="2800" smtClean="0">
                <a:solidFill>
                  <a:schemeClr val="bg1"/>
                </a:solidFill>
              </a:rPr>
            </a:br>
            <a:endParaRPr lang="ru-RU" altLang="ru-RU" sz="2800" smtClean="0">
              <a:solidFill>
                <a:schemeClr val="bg1"/>
              </a:solidFill>
            </a:endParaRPr>
          </a:p>
        </p:txBody>
      </p:sp>
      <p:pic>
        <p:nvPicPr>
          <p:cNvPr id="6" name="Рисунок 5" descr="Изображение 138.jpg"/>
          <p:cNvPicPr>
            <a:picLocks noChangeAspect="1"/>
          </p:cNvPicPr>
          <p:nvPr/>
        </p:nvPicPr>
        <p:blipFill>
          <a:blip r:embed="rId2">
            <a:lum bright="10000" contrast="10000"/>
          </a:blip>
          <a:stretch>
            <a:fillRect/>
          </a:stretch>
        </p:blipFill>
        <p:spPr>
          <a:xfrm>
            <a:off x="285750" y="2714625"/>
            <a:ext cx="3000375" cy="20399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Изображение 163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72132" y="2071678"/>
            <a:ext cx="3377509" cy="22860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Picture 2" descr="C:\Documents and Settings\Бельман\Рабочий стол\Форум лицея в фотографиях\2-1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20" y="4929198"/>
            <a:ext cx="3728972" cy="17145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1137" name="Picture 1" descr="H:\Фото\2012-2013\родительский клуб\IMG_0432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57752" y="4429132"/>
            <a:ext cx="3902075" cy="21431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5607" name="Прямоугольник 8"/>
          <p:cNvSpPr>
            <a:spLocks noChangeArrowheads="1"/>
          </p:cNvSpPr>
          <p:nvPr/>
        </p:nvSpPr>
        <p:spPr bwMode="auto">
          <a:xfrm rot="-761663">
            <a:off x="3246438" y="3816350"/>
            <a:ext cx="235743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400">
                <a:solidFill>
                  <a:srgbClr val="0070C0"/>
                </a:solidFill>
                <a:latin typeface="Arial" charset="0"/>
              </a:rPr>
              <a:t>управление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400">
                <a:solidFill>
                  <a:srgbClr val="0070C0"/>
                </a:solidFill>
                <a:latin typeface="Arial" charset="0"/>
              </a:rPr>
              <a:t>участие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400">
                <a:solidFill>
                  <a:srgbClr val="0070C0"/>
                </a:solidFill>
                <a:latin typeface="Arial" charset="0"/>
              </a:rPr>
              <a:t>действие</a:t>
            </a:r>
          </a:p>
        </p:txBody>
      </p:sp>
      <p:sp>
        <p:nvSpPr>
          <p:cNvPr id="25608" name="Прямоугольник 9"/>
          <p:cNvSpPr>
            <a:spLocks noChangeArrowheads="1"/>
          </p:cNvSpPr>
          <p:nvPr/>
        </p:nvSpPr>
        <p:spPr bwMode="auto">
          <a:xfrm rot="-756819">
            <a:off x="3581400" y="2651125"/>
            <a:ext cx="2214563" cy="164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8000" i="1">
                <a:solidFill>
                  <a:srgbClr val="FF0000"/>
                </a:solidFill>
                <a:latin typeface="Arial" charset="0"/>
              </a:rPr>
              <a:t>СО</a:t>
            </a:r>
          </a:p>
        </p:txBody>
      </p:sp>
      <p:sp>
        <p:nvSpPr>
          <p:cNvPr id="25609" name="Заголовок 4"/>
          <p:cNvSpPr txBox="1">
            <a:spLocks/>
          </p:cNvSpPr>
          <p:nvPr/>
        </p:nvSpPr>
        <p:spPr bwMode="auto">
          <a:xfrm>
            <a:off x="214313" y="1357313"/>
            <a:ext cx="6429375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7" rIns="92075" bIns="46037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kumimoji="1" lang="ru-RU" altLang="ru-RU" sz="2000">
                <a:solidFill>
                  <a:srgbClr val="C00000"/>
                </a:solidFill>
                <a:latin typeface="Verdana" pitchFamily="34" charset="0"/>
              </a:rPr>
              <a:t>Темы занятий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kumimoji="1" lang="ru-RU" altLang="ru-RU" sz="2000">
                <a:solidFill>
                  <a:srgbClr val="0070C0"/>
                </a:solidFill>
                <a:latin typeface="Verdana" pitchFamily="34" charset="0"/>
              </a:rPr>
              <a:t>Проектируем  договор с родителями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kumimoji="1" lang="ru-RU" altLang="ru-RU" sz="2000">
                <a:solidFill>
                  <a:srgbClr val="0070C0"/>
                </a:solidFill>
                <a:latin typeface="Verdana" pitchFamily="34" charset="0"/>
              </a:rPr>
              <a:t>Как работать с информацией?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kumimoji="1" lang="ru-RU" altLang="ru-RU" sz="2000">
                <a:solidFill>
                  <a:srgbClr val="0070C0"/>
                </a:solidFill>
                <a:latin typeface="Verdana" pitchFamily="34" charset="0"/>
              </a:rPr>
              <a:t>Компетенции будущего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kumimoji="1" lang="ru-RU" altLang="ru-RU" sz="2000">
                <a:solidFill>
                  <a:srgbClr val="0070C0"/>
                </a:solidFill>
                <a:latin typeface="Verdana" pitchFamily="34" charset="0"/>
              </a:rPr>
              <a:t>Семейное воспитание</a:t>
            </a:r>
          </a:p>
          <a:p>
            <a:pPr algn="ctr">
              <a:spcBef>
                <a:spcPct val="0"/>
              </a:spcBef>
              <a:buFontTx/>
              <a:buNone/>
            </a:pPr>
            <a:endParaRPr kumimoji="1" lang="ru-RU" altLang="ru-RU" sz="2000">
              <a:solidFill>
                <a:srgbClr val="0070C0"/>
              </a:solidFill>
              <a:latin typeface="Verdana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kumimoji="1" lang="ru-RU" altLang="ru-RU" sz="2000">
              <a:solidFill>
                <a:srgbClr val="0070C0"/>
              </a:solidFill>
              <a:latin typeface="Verdana" pitchFamily="34" charset="0"/>
            </a:endParaRPr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0063" y="1071563"/>
            <a:ext cx="6673850" cy="41910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altLang="ru-RU" sz="2400" b="1" smtClean="0">
                <a:solidFill>
                  <a:srgbClr val="0070C0"/>
                </a:solidFill>
              </a:rPr>
              <a:t>веб-сайт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800" b="1" i="1" smtClean="0">
                <a:solidFill>
                  <a:srgbClr val="FF0000"/>
                </a:solidFill>
              </a:rPr>
              <a:t>И</a:t>
            </a:r>
            <a:r>
              <a:rPr lang="ru-RU" altLang="ru-RU" sz="2400" b="1" smtClean="0">
                <a:solidFill>
                  <a:srgbClr val="0070C0"/>
                </a:solidFill>
              </a:rPr>
              <a:t>нтернет-приёмная директора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400" b="1" smtClean="0">
                <a:solidFill>
                  <a:srgbClr val="0070C0"/>
                </a:solidFill>
              </a:rPr>
              <a:t>информационная плазменная панель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400" b="1" smtClean="0">
                <a:solidFill>
                  <a:srgbClr val="0070C0"/>
                </a:solidFill>
              </a:rPr>
              <a:t>печатная и рекламная продукция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b="1" i="1" smtClean="0">
                <a:solidFill>
                  <a:srgbClr val="FF0000"/>
                </a:solidFill>
              </a:rPr>
              <a:t>П</a:t>
            </a:r>
            <a:r>
              <a:rPr lang="ru-RU" altLang="ru-RU" sz="2400" b="1" smtClean="0">
                <a:solidFill>
                  <a:srgbClr val="0070C0"/>
                </a:solidFill>
              </a:rPr>
              <a:t>убличный доклад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400" b="1" smtClean="0">
                <a:solidFill>
                  <a:srgbClr val="0070C0"/>
                </a:solidFill>
              </a:rPr>
              <a:t>СМИ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400" b="1" smtClean="0">
                <a:solidFill>
                  <a:srgbClr val="0070C0"/>
                </a:solidFill>
              </a:rPr>
              <a:t>Форумы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400" b="1" smtClean="0">
                <a:solidFill>
                  <a:srgbClr val="0070C0"/>
                </a:solidFill>
              </a:rPr>
              <a:t>выездные семинары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400" b="1" smtClean="0">
                <a:solidFill>
                  <a:srgbClr val="0070C0"/>
                </a:solidFill>
              </a:rPr>
              <a:t>конференции с предъявлением опыта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800" b="1" i="1" smtClean="0">
                <a:solidFill>
                  <a:srgbClr val="FF0000"/>
                </a:solidFill>
              </a:rPr>
              <a:t>О</a:t>
            </a:r>
            <a:r>
              <a:rPr lang="ru-RU" altLang="ru-RU" sz="2400" b="1" smtClean="0">
                <a:solidFill>
                  <a:srgbClr val="0070C0"/>
                </a:solidFill>
              </a:rPr>
              <a:t>ткрытые отчеты Попечительского совета       и администрации лицея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400" b="1" smtClean="0">
                <a:solidFill>
                  <a:srgbClr val="0070C0"/>
                </a:solidFill>
              </a:rPr>
              <a:t>лицейская Конференция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800" b="1" i="1" smtClean="0">
                <a:solidFill>
                  <a:srgbClr val="FF0000"/>
                </a:solidFill>
              </a:rPr>
              <a:t>Д</a:t>
            </a:r>
            <a:r>
              <a:rPr lang="ru-RU" altLang="ru-RU" sz="2400" b="1" smtClean="0">
                <a:solidFill>
                  <a:srgbClr val="0070C0"/>
                </a:solidFill>
              </a:rPr>
              <a:t>ни Открытых дверей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400" b="1" smtClean="0">
                <a:solidFill>
                  <a:srgbClr val="0070C0"/>
                </a:solidFill>
              </a:rPr>
              <a:t>встречи выпускников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altLang="ru-RU" sz="2400" b="1" smtClean="0">
              <a:solidFill>
                <a:srgbClr val="0070C0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altLang="ru-RU" sz="2400" b="1" smtClean="0">
              <a:solidFill>
                <a:srgbClr val="0070C0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 bwMode="gray">
          <a:xfrm>
            <a:off x="1000125" y="214313"/>
            <a:ext cx="8143875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ru-RU" sz="2800" kern="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Открытое образовательное пространство</a:t>
            </a:r>
          </a:p>
        </p:txBody>
      </p:sp>
      <p:sp>
        <p:nvSpPr>
          <p:cNvPr id="26628" name="AutoShape 4" descr="http://mail.yandex.ru/message_part/928_%D0%9B%D0%B8%D1%86%D0%B5%D0%B92%20%D0%B1%D0%B0%D0%BD%D0%BD%D0%B5%D1%80.jpg?hid=1.2&amp;ids=2330000001175387754&amp;no_disposition=y&amp;name=928_%D0%9B%D0%B8%D1%86%D0%B5%D0%B92%20%D0%B1%D0%B0%D0%BD%D0%BD%D0%B5%D1%80.jpg&amp;thumb=y&amp;exif_rotate=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26629" name="AutoShape 6" descr="http://mail.yandex.ru/message_part/928_%D0%9B%D0%B8%D1%86%D0%B5%D0%B92%20%D0%B1%D0%B0%D0%BD%D0%BD%D0%B5%D1%80.jpg?hid=1.2&amp;ids=2330000001175387754&amp;no_disposition=y&amp;name=928_%D0%9B%D0%B8%D1%86%D0%B5%D0%B92%20%D0%B1%D0%B0%D0%BD%D0%BD%D0%B5%D1%80.jpg&amp;thumb=y&amp;exif_rotate=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26630" name="AutoShape 8" descr="http://mail.yandex.ru/message_part/928_%D0%9B%D0%B8%D1%86%D0%B5%D0%B92%20%D0%B1%D0%B0%D0%BD%D0%BD%D0%B5%D1%80.jpg?hid=1.2&amp;ids=2330000001175387754&amp;no_disposition=y&amp;name=928_%D0%9B%D0%B8%D1%86%D0%B5%D0%B92%20%D0%B1%D0%B0%D0%BD%D0%BD%D0%B5%D1%80.jpg&amp;thumb=y&amp;exif_rotate=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26631" name="AutoShape 10" descr="http://mail.yandex.ru/message_part/928_%D0%9B%D0%B8%D1%86%D0%B5%D0%B92%20%D0%B1%D0%B0%D0%BD%D0%BD%D0%B5%D1%80.jpg?hid=1.2&amp;ids=2330000001175387754&amp;no_disposition=y&amp;name=928_%D0%9B%D0%B8%D1%86%D0%B5%D0%B92%20%D0%B1%D0%B0%D0%BD%D0%BD%D0%B5%D1%80.jpg&amp;thumb=y&amp;exif_rotate=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pic>
        <p:nvPicPr>
          <p:cNvPr id="36872" name="Picture 11" descr="C:\Documents and Settings\metod\Рабочий стол\928_Лицей2 баннер (2)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15074" y="1285860"/>
            <a:ext cx="2714625" cy="30003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253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33" t="32986" r="11458" b="16667"/>
          <a:stretch>
            <a:fillRect/>
          </a:stretch>
        </p:blipFill>
        <p:spPr bwMode="auto">
          <a:xfrm>
            <a:off x="0" y="1125538"/>
            <a:ext cx="9301163" cy="479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8" descr="2010_Обложка_1"/>
          <p:cNvPicPr/>
          <p:nvPr/>
        </p:nvPicPr>
        <p:blipFill>
          <a:blip r:embed="rId4">
            <a:lum contrast="20000"/>
          </a:blip>
          <a:srcRect/>
          <a:stretch>
            <a:fillRect/>
          </a:stretch>
        </p:blipFill>
        <p:spPr bwMode="auto">
          <a:xfrm rot="21321468">
            <a:off x="3132138" y="1268413"/>
            <a:ext cx="4295775" cy="55895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2" descr="http://www.lyceum2.ru/archiv/gazeta/october201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6759" y="310213"/>
            <a:ext cx="4624529" cy="635788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5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5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3"/>
          <p:cNvSpPr>
            <a:spLocks noChangeArrowheads="1"/>
          </p:cNvSpPr>
          <p:nvPr/>
        </p:nvSpPr>
        <p:spPr bwMode="ltGray">
          <a:xfrm>
            <a:off x="857250" y="857250"/>
            <a:ext cx="7929563" cy="5715000"/>
          </a:xfrm>
          <a:prstGeom prst="rightArrow">
            <a:avLst>
              <a:gd name="adj1" fmla="val 79306"/>
              <a:gd name="adj2" fmla="val 32395"/>
            </a:avLst>
          </a:prstGeom>
          <a:gradFill rotWithShape="1">
            <a:gsLst>
              <a:gs pos="0">
                <a:schemeClr val="accent1">
                  <a:gamma/>
                  <a:tint val="0"/>
                  <a:invGamma/>
                </a:schemeClr>
              </a:gs>
              <a:gs pos="100000">
                <a:schemeClr val="accent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 dirty="0"/>
          </a:p>
        </p:txBody>
      </p:sp>
      <p:sp>
        <p:nvSpPr>
          <p:cNvPr id="27651" name="Содержимое 2"/>
          <p:cNvSpPr>
            <a:spLocks noGrp="1"/>
          </p:cNvSpPr>
          <p:nvPr>
            <p:ph idx="1"/>
          </p:nvPr>
        </p:nvSpPr>
        <p:spPr>
          <a:xfrm>
            <a:off x="500063" y="2428875"/>
            <a:ext cx="6829425" cy="2257425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altLang="ru-RU" b="1" smtClean="0">
                <a:solidFill>
                  <a:srgbClr val="002060"/>
                </a:solidFill>
              </a:rPr>
              <a:t>«</a:t>
            </a:r>
            <a:r>
              <a:rPr lang="ru-RU" altLang="ru-RU" sz="4000" b="1" i="1" smtClean="0">
                <a:solidFill>
                  <a:srgbClr val="FF0000"/>
                </a:solidFill>
              </a:rPr>
              <a:t>У</a:t>
            </a:r>
            <a:r>
              <a:rPr lang="ru-RU" altLang="ru-RU" b="1" smtClean="0">
                <a:solidFill>
                  <a:srgbClr val="002060"/>
                </a:solidFill>
              </a:rPr>
              <a:t>правление образовательным процессом в лицее на основе принципов инновационного менеджмента в образовании»</a:t>
            </a:r>
          </a:p>
          <a:p>
            <a:pPr algn="ctr">
              <a:buFontTx/>
              <a:buNone/>
            </a:pPr>
            <a:endParaRPr lang="ru-RU" altLang="ru-RU" sz="2400" b="1" smtClean="0"/>
          </a:p>
          <a:p>
            <a:pPr algn="ctr">
              <a:buFontTx/>
              <a:buNone/>
            </a:pPr>
            <a:r>
              <a:rPr lang="ru-RU" altLang="ru-RU" sz="2400" b="1" smtClean="0"/>
              <a:t>(Приказ 02.09.09 № 7/6)</a:t>
            </a:r>
            <a:r>
              <a:rPr lang="ru-RU" altLang="ru-RU" sz="2400" smtClean="0"/>
              <a:t> </a:t>
            </a:r>
            <a:endParaRPr lang="ru-RU" altLang="ru-RU" sz="2400" b="1" smtClean="0">
              <a:solidFill>
                <a:srgbClr val="002060"/>
              </a:solidFill>
            </a:endParaRPr>
          </a:p>
          <a:p>
            <a:pPr algn="ctr">
              <a:buFontTx/>
              <a:buNone/>
            </a:pPr>
            <a:endParaRPr lang="ru-RU" altLang="ru-RU" sz="2400" b="1" smtClean="0">
              <a:solidFill>
                <a:srgbClr val="002060"/>
              </a:solidFill>
            </a:endParaRPr>
          </a:p>
        </p:txBody>
      </p:sp>
      <p:pic>
        <p:nvPicPr>
          <p:cNvPr id="27652" name="Picture 2" descr="C:\Documents and Settings\Admin\Мои документы\Мои рисунки\новые рисунки\teamwork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4071938"/>
            <a:ext cx="2963863" cy="278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3" name="Заголовок 1"/>
          <p:cNvSpPr>
            <a:spLocks noGrp="1"/>
          </p:cNvSpPr>
          <p:nvPr>
            <p:ph type="title"/>
          </p:nvPr>
        </p:nvSpPr>
        <p:spPr>
          <a:xfrm>
            <a:off x="1143000" y="1571625"/>
            <a:ext cx="7391400" cy="838200"/>
          </a:xfrm>
        </p:spPr>
        <p:txBody>
          <a:bodyPr/>
          <a:lstStyle/>
          <a:p>
            <a:r>
              <a:rPr lang="ru-RU" altLang="ru-RU" smtClean="0">
                <a:solidFill>
                  <a:srgbClr val="C00000"/>
                </a:solidFill>
              </a:rPr>
              <a:t>ПРОГРАММА РАЗВИТИЯ</a:t>
            </a:r>
          </a:p>
        </p:txBody>
      </p:sp>
      <p:sp>
        <p:nvSpPr>
          <p:cNvPr id="6" name="Rectangle 7"/>
          <p:cNvSpPr txBox="1">
            <a:spLocks noChangeArrowheads="1"/>
          </p:cNvSpPr>
          <p:nvPr/>
        </p:nvSpPr>
        <p:spPr bwMode="auto">
          <a:xfrm>
            <a:off x="1000125" y="357188"/>
            <a:ext cx="7929563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>
                <a:solidFill>
                  <a:srgbClr val="FFFFFF"/>
                </a:solidFill>
                <a:latin typeface="Arial" charset="0"/>
              </a:rPr>
              <a:t>ЦЕННОСТЬ 7. ИННОВАЦИОННОСТЬ</a:t>
            </a:r>
            <a:endParaRPr lang="en-US" altLang="ru-RU">
              <a:solidFill>
                <a:srgbClr val="FFFFFF"/>
              </a:solidFill>
              <a:latin typeface="Arial" charset="0"/>
            </a:endParaRPr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://lyceum2.ru/download/news/dv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" y="1071563"/>
            <a:ext cx="3000375" cy="2700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4071934" y="1510058"/>
            <a:ext cx="4357718" cy="1754326"/>
          </a:xfrm>
          <a:prstGeom prst="rect">
            <a:avLst/>
          </a:prstGeom>
          <a:solidFill>
            <a:schemeClr val="bg1"/>
          </a:solidFill>
          <a:ln>
            <a:headEnd/>
            <a:tailEnd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r>
              <a:rPr lang="ru-RU" sz="2800" i="1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П</a:t>
            </a:r>
            <a:r>
              <a:rPr lang="ru-RU" sz="2000">
                <a:solidFill>
                  <a:srgbClr val="002060"/>
                </a:solidFill>
                <a:latin typeface="Arial" charset="0"/>
                <a:cs typeface="Times New Roman" pitchFamily="18" charset="0"/>
              </a:rPr>
              <a:t>редоставление образовательных услуг такого качества, </a:t>
            </a:r>
          </a:p>
          <a:p>
            <a:pPr algn="ctr">
              <a:defRPr/>
            </a:pPr>
            <a:r>
              <a:rPr lang="ru-RU" sz="2000">
                <a:solidFill>
                  <a:srgbClr val="002060"/>
                </a:solidFill>
                <a:latin typeface="Arial" charset="0"/>
                <a:cs typeface="Times New Roman" pitchFamily="18" charset="0"/>
              </a:rPr>
              <a:t>при котором удовлетворяются права и интересы</a:t>
            </a:r>
            <a:endParaRPr lang="ru-RU" sz="2000" b="0">
              <a:solidFill>
                <a:srgbClr val="002060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Загнутый угол 8"/>
          <p:cNvSpPr/>
          <p:nvPr/>
        </p:nvSpPr>
        <p:spPr bwMode="auto">
          <a:xfrm>
            <a:off x="395288" y="3789363"/>
            <a:ext cx="8286750" cy="2859087"/>
          </a:xfrm>
          <a:prstGeom prst="foldedCorner">
            <a:avLst/>
          </a:prstGeom>
          <a:solidFill>
            <a:schemeClr val="accent3"/>
          </a:solidFill>
          <a:ln w="57150" cap="flat" cmpd="sng" algn="ctr">
            <a:solidFill>
              <a:srgbClr val="99CC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just">
              <a:defRPr/>
            </a:pPr>
            <a:r>
              <a:rPr lang="ru-RU" sz="2000" u="sng" dirty="0">
                <a:solidFill>
                  <a:srgbClr val="FF0000"/>
                </a:solidFill>
                <a:cs typeface="+mn-cs"/>
              </a:rPr>
              <a:t>Личности</a:t>
            </a:r>
            <a:r>
              <a:rPr lang="ru-RU" sz="2000" u="sng" dirty="0">
                <a:solidFill>
                  <a:srgbClr val="0070C0"/>
                </a:solidFill>
                <a:cs typeface="+mn-cs"/>
              </a:rPr>
              <a:t> </a:t>
            </a:r>
            <a:r>
              <a:rPr lang="ru-RU" sz="2000" dirty="0">
                <a:solidFill>
                  <a:srgbClr val="0070C0"/>
                </a:solidFill>
                <a:cs typeface="+mn-cs"/>
              </a:rPr>
              <a:t>– быть конкурентоспособной, интеллектуально развитой, способной к творчеству и успешной социализации   в обществе;</a:t>
            </a:r>
          </a:p>
          <a:p>
            <a:pPr algn="just">
              <a:defRPr/>
            </a:pPr>
            <a:r>
              <a:rPr lang="ru-RU" sz="2000" u="sng" dirty="0">
                <a:solidFill>
                  <a:srgbClr val="FF0000"/>
                </a:solidFill>
                <a:cs typeface="+mn-cs"/>
              </a:rPr>
              <a:t>Государства</a:t>
            </a:r>
            <a:r>
              <a:rPr lang="ru-RU" sz="2000" dirty="0">
                <a:solidFill>
                  <a:srgbClr val="0070C0"/>
                </a:solidFill>
                <a:cs typeface="+mn-cs"/>
              </a:rPr>
              <a:t> - получить выпускника лицея, обладающего комплексом ключевых компетенций;</a:t>
            </a:r>
          </a:p>
          <a:p>
            <a:pPr algn="just">
              <a:defRPr/>
            </a:pPr>
            <a:r>
              <a:rPr lang="ru-RU" sz="2000" u="sng" dirty="0">
                <a:solidFill>
                  <a:srgbClr val="FF0000"/>
                </a:solidFill>
                <a:cs typeface="+mn-cs"/>
              </a:rPr>
              <a:t>Общества</a:t>
            </a:r>
            <a:r>
              <a:rPr lang="ru-RU" sz="2000" dirty="0">
                <a:solidFill>
                  <a:srgbClr val="0070C0"/>
                </a:solidFill>
                <a:cs typeface="+mn-cs"/>
              </a:rPr>
              <a:t> – иметь личность, социально-ответственную             и ориентированную на сохранение и приумножение ценностей гражданского общества в условиях современной цивилизации.</a:t>
            </a:r>
          </a:p>
          <a:p>
            <a:pPr algn="just">
              <a:defRPr/>
            </a:pPr>
            <a:endParaRPr lang="ru-RU" sz="2000" dirty="0">
              <a:solidFill>
                <a:srgbClr val="0070C0"/>
              </a:solidFill>
              <a:cs typeface="+mn-cs"/>
            </a:endParaRPr>
          </a:p>
        </p:txBody>
      </p:sp>
      <p:sp>
        <p:nvSpPr>
          <p:cNvPr id="29703" name="Заголовок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Миссия МБОУ «Лицей № 2»</a:t>
            </a:r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970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97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97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Загнутый угол 4"/>
          <p:cNvSpPr>
            <a:spLocks noChangeArrowheads="1"/>
          </p:cNvSpPr>
          <p:nvPr/>
        </p:nvSpPr>
        <p:spPr bwMode="auto">
          <a:xfrm rot="-225472">
            <a:off x="303213" y="1268413"/>
            <a:ext cx="3786187" cy="5280025"/>
          </a:xfrm>
          <a:prstGeom prst="foldedCorner">
            <a:avLst>
              <a:gd name="adj" fmla="val 16667"/>
            </a:avLst>
          </a:prstGeom>
          <a:solidFill>
            <a:schemeClr val="bg1"/>
          </a:solidFill>
          <a:ln w="57150" algn="ctr">
            <a:solidFill>
              <a:srgbClr val="0070C0"/>
            </a:solidFill>
            <a:round/>
            <a:headEnd/>
            <a:tailEnd/>
          </a:ln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solidFill>
                  <a:srgbClr val="002060"/>
                </a:solidFill>
                <a:latin typeface="Arial" charset="0"/>
              </a:rPr>
              <a:t>ВИДЕНИЕ ЛИЦЕЯ ЧЕРЕЗ 5 ЛЕТ</a:t>
            </a:r>
            <a:endParaRPr lang="ru-RU" altLang="ru-RU" sz="1600">
              <a:solidFill>
                <a:srgbClr val="002060"/>
              </a:solidFill>
              <a:latin typeface="Arial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ü"/>
            </a:pPr>
            <a:r>
              <a:rPr lang="ru-RU" altLang="ru-RU" sz="2000" i="1">
                <a:solidFill>
                  <a:srgbClr val="FF0000"/>
                </a:solidFill>
                <a:latin typeface="Arial" charset="0"/>
              </a:rPr>
              <a:t>Н</a:t>
            </a:r>
            <a:r>
              <a:rPr lang="ru-RU" altLang="ru-RU" sz="1600">
                <a:solidFill>
                  <a:srgbClr val="0070C0"/>
                </a:solidFill>
                <a:latin typeface="Arial" charset="0"/>
              </a:rPr>
              <a:t>аше учреждение - признанное и одно из ведущих в масштабе города, имеющее статус инновационного,  лидер в области образовательных услуг.</a:t>
            </a: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ü"/>
            </a:pPr>
            <a:endParaRPr lang="ru-RU" altLang="ru-RU" sz="1600">
              <a:solidFill>
                <a:srgbClr val="0070C0"/>
              </a:solidFill>
              <a:latin typeface="Arial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ü"/>
            </a:pPr>
            <a:r>
              <a:rPr lang="ru-RU" altLang="ru-RU" sz="2000" i="1">
                <a:solidFill>
                  <a:srgbClr val="FF0000"/>
                </a:solidFill>
                <a:latin typeface="Arial" charset="0"/>
              </a:rPr>
              <a:t>Н</a:t>
            </a:r>
            <a:r>
              <a:rPr lang="ru-RU" altLang="ru-RU" sz="1600">
                <a:solidFill>
                  <a:srgbClr val="0070C0"/>
                </a:solidFill>
                <a:latin typeface="Arial" charset="0"/>
              </a:rPr>
              <a:t>аш коллектив - команда высококвалифицированных менеджеров-управленцев, союз единомышленников: педагогов, учащихся и родителей.</a:t>
            </a: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ü"/>
            </a:pPr>
            <a:endParaRPr lang="ru-RU" altLang="ru-RU" sz="1600">
              <a:solidFill>
                <a:srgbClr val="0070C0"/>
              </a:solidFill>
              <a:latin typeface="Arial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ü"/>
            </a:pPr>
            <a:r>
              <a:rPr lang="ru-RU" altLang="ru-RU" sz="2000" i="1">
                <a:solidFill>
                  <a:srgbClr val="FF0000"/>
                </a:solidFill>
                <a:latin typeface="Arial" charset="0"/>
              </a:rPr>
              <a:t>Н</a:t>
            </a:r>
            <a:r>
              <a:rPr lang="ru-RU" altLang="ru-RU" sz="1600">
                <a:solidFill>
                  <a:srgbClr val="0070C0"/>
                </a:solidFill>
                <a:latin typeface="Arial" charset="0"/>
              </a:rPr>
              <a:t>аш выпускник - личность нового культурного типа, востребованная Российской наукой, способная                              и инновационному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1600">
                <a:solidFill>
                  <a:srgbClr val="0070C0"/>
                </a:solidFill>
                <a:latin typeface="Arial" charset="0"/>
              </a:rPr>
              <a:t>развитию страны.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latin typeface="Arial" charset="0"/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8" name="Rectangle 7"/>
          <p:cNvSpPr txBox="1">
            <a:spLocks noChangeArrowheads="1"/>
          </p:cNvSpPr>
          <p:nvPr/>
        </p:nvSpPr>
        <p:spPr bwMode="auto">
          <a:xfrm>
            <a:off x="1071563" y="214313"/>
            <a:ext cx="7929562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>
                <a:solidFill>
                  <a:srgbClr val="FFFFFF"/>
                </a:solidFill>
                <a:latin typeface="Arial" charset="0"/>
              </a:rPr>
              <a:t>ЦЕННОСТЬ 7. ИННОВАЦИОННОСТЬ</a:t>
            </a:r>
            <a:endParaRPr lang="en-US" altLang="ru-RU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108546" name="Picture 2" descr="H:\Фото\2012-2013\баннер форум\общие\Изображение 043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57686" y="1071546"/>
            <a:ext cx="4259265" cy="27292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9701" name="Загнутый угол 5"/>
          <p:cNvSpPr>
            <a:spLocks noChangeArrowheads="1"/>
          </p:cNvSpPr>
          <p:nvPr/>
        </p:nvSpPr>
        <p:spPr bwMode="auto">
          <a:xfrm rot="333575">
            <a:off x="4425950" y="3146425"/>
            <a:ext cx="3816350" cy="3357563"/>
          </a:xfrm>
          <a:prstGeom prst="foldedCorner">
            <a:avLst>
              <a:gd name="adj" fmla="val 16667"/>
            </a:avLst>
          </a:prstGeom>
          <a:solidFill>
            <a:schemeClr val="bg1"/>
          </a:solidFill>
          <a:ln w="57150" algn="ctr">
            <a:solidFill>
              <a:srgbClr val="FF6600"/>
            </a:solidFill>
            <a:round/>
            <a:headEnd/>
            <a:tailEnd/>
          </a:ln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latin typeface="Arial" charset="0"/>
              </a:rPr>
              <a:t> </a:t>
            </a:r>
            <a:r>
              <a:rPr lang="ru-RU" altLang="ru-RU" sz="1800">
                <a:solidFill>
                  <a:srgbClr val="002060"/>
                </a:solidFill>
                <a:latin typeface="Arial" charset="0"/>
              </a:rPr>
              <a:t>ПОЛИТИКА В ОБЛАСТИ КАЧЕСТВА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2400" i="1">
                <a:solidFill>
                  <a:srgbClr val="FF0000"/>
                </a:solidFill>
                <a:latin typeface="Arial" charset="0"/>
              </a:rPr>
              <a:t>Н</a:t>
            </a:r>
            <a:r>
              <a:rPr lang="ru-RU" altLang="ru-RU" sz="1800">
                <a:solidFill>
                  <a:srgbClr val="0070C0"/>
                </a:solidFill>
                <a:latin typeface="Arial" charset="0"/>
              </a:rPr>
              <a:t>аша главная цель – создание «опережающей» модели образовательного учреждения с высоким качеством условий, ресурсов, процессов на основе принципов педагогического маркетинга и менеджмента.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1" descr="H:\МОИ РИСУНКИ\новые рисунки\11039485-3d------n--n-nf--------n-n----n--n-------n----n-n----n----n--------------n-n--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1357313"/>
            <a:ext cx="2714625" cy="271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Эффективность управления</a:t>
            </a:r>
            <a:endParaRPr lang="en-US" altLang="ru-RU" smtClean="0"/>
          </a:p>
        </p:txBody>
      </p:sp>
      <p:sp>
        <p:nvSpPr>
          <p:cNvPr id="30724" name="Line 201"/>
          <p:cNvSpPr>
            <a:spLocks noChangeShapeType="1"/>
          </p:cNvSpPr>
          <p:nvPr/>
        </p:nvSpPr>
        <p:spPr bwMode="auto">
          <a:xfrm flipV="1">
            <a:off x="1000125" y="1571625"/>
            <a:ext cx="3360738" cy="4649788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30725" name="Group 202"/>
          <p:cNvGrpSpPr>
            <a:grpSpLocks/>
          </p:cNvGrpSpPr>
          <p:nvPr/>
        </p:nvGrpSpPr>
        <p:grpSpPr bwMode="auto">
          <a:xfrm>
            <a:off x="785813" y="6215063"/>
            <a:ext cx="203200" cy="190500"/>
            <a:chOff x="1355" y="3452"/>
            <a:chExt cx="183" cy="172"/>
          </a:xfrm>
        </p:grpSpPr>
        <p:pic>
          <p:nvPicPr>
            <p:cNvPr id="30805" name="Picture 203" descr="circuler_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1364" y="3452"/>
              <a:ext cx="174" cy="1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2300" name="Oval 204"/>
            <p:cNvSpPr>
              <a:spLocks noChangeArrowheads="1"/>
            </p:cNvSpPr>
            <p:nvPr/>
          </p:nvSpPr>
          <p:spPr bwMode="gray">
            <a:xfrm>
              <a:off x="1364" y="3452"/>
              <a:ext cx="173" cy="172"/>
            </a:xfrm>
            <a:prstGeom prst="ellipse">
              <a:avLst/>
            </a:prstGeom>
            <a:gradFill rotWithShape="1">
              <a:gsLst>
                <a:gs pos="0">
                  <a:schemeClr val="tx2">
                    <a:gamma/>
                    <a:shade val="46275"/>
                    <a:invGamma/>
                  </a:schemeClr>
                </a:gs>
                <a:gs pos="50000">
                  <a:schemeClr val="tx2">
                    <a:alpha val="50000"/>
                  </a:schemeClr>
                </a:gs>
                <a:gs pos="100000">
                  <a:schemeClr val="tx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>
                <a:cs typeface="+mn-cs"/>
              </a:endParaRPr>
            </a:p>
          </p:txBody>
        </p:sp>
        <p:grpSp>
          <p:nvGrpSpPr>
            <p:cNvPr id="30807" name="Group 205"/>
            <p:cNvGrpSpPr>
              <a:grpSpLocks/>
            </p:cNvGrpSpPr>
            <p:nvPr/>
          </p:nvGrpSpPr>
          <p:grpSpPr bwMode="auto">
            <a:xfrm rot="-1297425" flipH="1" flipV="1">
              <a:off x="1377" y="3586"/>
              <a:ext cx="151" cy="37"/>
              <a:chOff x="2532" y="1051"/>
              <a:chExt cx="893" cy="246"/>
            </a:xfrm>
          </p:grpSpPr>
          <p:grpSp>
            <p:nvGrpSpPr>
              <p:cNvPr id="30809" name="Group 206"/>
              <p:cNvGrpSpPr>
                <a:grpSpLocks/>
              </p:cNvGrpSpPr>
              <p:nvPr/>
            </p:nvGrpSpPr>
            <p:grpSpPr bwMode="auto">
              <a:xfrm>
                <a:off x="2532" y="1051"/>
                <a:ext cx="743" cy="185"/>
                <a:chOff x="1565" y="2568"/>
                <a:chExt cx="1118" cy="279"/>
              </a:xfrm>
            </p:grpSpPr>
            <p:sp>
              <p:nvSpPr>
                <p:cNvPr id="30815" name="AutoShape 207"/>
                <p:cNvSpPr>
                  <a:spLocks noChangeArrowheads="1"/>
                </p:cNvSpPr>
                <p:nvPr/>
              </p:nvSpPr>
              <p:spPr bwMode="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>
                    <a:latin typeface="Arial" charset="0"/>
                  </a:endParaRPr>
                </a:p>
              </p:txBody>
            </p:sp>
            <p:sp>
              <p:nvSpPr>
                <p:cNvPr id="30816" name="AutoShape 208"/>
                <p:cNvSpPr>
                  <a:spLocks noChangeArrowheads="1"/>
                </p:cNvSpPr>
                <p:nvPr/>
              </p:nvSpPr>
              <p:spPr bwMode="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>
                    <a:latin typeface="Arial" charset="0"/>
                  </a:endParaRPr>
                </a:p>
              </p:txBody>
            </p:sp>
            <p:sp>
              <p:nvSpPr>
                <p:cNvPr id="30817" name="AutoShape 209"/>
                <p:cNvSpPr>
                  <a:spLocks noChangeArrowheads="1"/>
                </p:cNvSpPr>
                <p:nvPr/>
              </p:nvSpPr>
              <p:spPr bwMode="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>
                    <a:latin typeface="Arial" charset="0"/>
                  </a:endParaRPr>
                </a:p>
              </p:txBody>
            </p:sp>
            <p:sp>
              <p:nvSpPr>
                <p:cNvPr id="30818" name="AutoShape 210"/>
                <p:cNvSpPr>
                  <a:spLocks noChangeArrowheads="1"/>
                </p:cNvSpPr>
                <p:nvPr/>
              </p:nvSpPr>
              <p:spPr bwMode="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>
                    <a:latin typeface="Arial" charset="0"/>
                  </a:endParaRPr>
                </a:p>
              </p:txBody>
            </p:sp>
          </p:grpSp>
          <p:grpSp>
            <p:nvGrpSpPr>
              <p:cNvPr id="30810" name="Group 211"/>
              <p:cNvGrpSpPr>
                <a:grpSpLocks/>
              </p:cNvGrpSpPr>
              <p:nvPr/>
            </p:nvGrpSpPr>
            <p:grpSpPr bwMode="auto">
              <a:xfrm rot="1353540">
                <a:off x="2682" y="1111"/>
                <a:ext cx="743" cy="186"/>
                <a:chOff x="1565" y="2568"/>
                <a:chExt cx="1118" cy="279"/>
              </a:xfrm>
            </p:grpSpPr>
            <p:sp>
              <p:nvSpPr>
                <p:cNvPr id="30811" name="AutoShape 212"/>
                <p:cNvSpPr>
                  <a:spLocks noChangeArrowheads="1"/>
                </p:cNvSpPr>
                <p:nvPr/>
              </p:nvSpPr>
              <p:spPr bwMode="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>
                    <a:latin typeface="Arial" charset="0"/>
                  </a:endParaRPr>
                </a:p>
              </p:txBody>
            </p:sp>
            <p:sp>
              <p:nvSpPr>
                <p:cNvPr id="30812" name="AutoShape 213"/>
                <p:cNvSpPr>
                  <a:spLocks noChangeArrowheads="1"/>
                </p:cNvSpPr>
                <p:nvPr/>
              </p:nvSpPr>
              <p:spPr bwMode="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>
                    <a:latin typeface="Arial" charset="0"/>
                  </a:endParaRPr>
                </a:p>
              </p:txBody>
            </p:sp>
            <p:sp>
              <p:nvSpPr>
                <p:cNvPr id="30813" name="AutoShape 214"/>
                <p:cNvSpPr>
                  <a:spLocks noChangeArrowheads="1"/>
                </p:cNvSpPr>
                <p:nvPr/>
              </p:nvSpPr>
              <p:spPr bwMode="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>
                    <a:latin typeface="Arial" charset="0"/>
                  </a:endParaRPr>
                </a:p>
              </p:txBody>
            </p:sp>
            <p:sp>
              <p:nvSpPr>
                <p:cNvPr id="30814" name="AutoShape 215"/>
                <p:cNvSpPr>
                  <a:spLocks noChangeArrowheads="1"/>
                </p:cNvSpPr>
                <p:nvPr/>
              </p:nvSpPr>
              <p:spPr bwMode="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>
                    <a:latin typeface="Arial" charset="0"/>
                  </a:endParaRPr>
                </a:p>
              </p:txBody>
            </p:sp>
          </p:grpSp>
        </p:grpSp>
        <p:pic>
          <p:nvPicPr>
            <p:cNvPr id="30808" name="Picture 216" descr="light_shadow1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740"/>
            <a:stretch>
              <a:fillRect/>
            </a:stretch>
          </p:blipFill>
          <p:spPr bwMode="gray">
            <a:xfrm rot="-2569845">
              <a:off x="1355" y="3467"/>
              <a:ext cx="129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0726" name="Group 217"/>
          <p:cNvGrpSpPr>
            <a:grpSpLocks/>
          </p:cNvGrpSpPr>
          <p:nvPr/>
        </p:nvGrpSpPr>
        <p:grpSpPr bwMode="auto">
          <a:xfrm>
            <a:off x="1714500" y="5072063"/>
            <a:ext cx="203200" cy="190500"/>
            <a:chOff x="1355" y="3452"/>
            <a:chExt cx="183" cy="172"/>
          </a:xfrm>
        </p:grpSpPr>
        <p:pic>
          <p:nvPicPr>
            <p:cNvPr id="30791" name="Picture 218" descr="circuler_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1364" y="3452"/>
              <a:ext cx="174" cy="1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2315" name="Oval 219"/>
            <p:cNvSpPr>
              <a:spLocks noChangeArrowheads="1"/>
            </p:cNvSpPr>
            <p:nvPr/>
          </p:nvSpPr>
          <p:spPr bwMode="gray">
            <a:xfrm>
              <a:off x="1364" y="3452"/>
              <a:ext cx="173" cy="172"/>
            </a:xfrm>
            <a:prstGeom prst="ellipse">
              <a:avLst/>
            </a:prstGeom>
            <a:gradFill rotWithShape="1">
              <a:gsLst>
                <a:gs pos="0">
                  <a:schemeClr val="tx2">
                    <a:gamma/>
                    <a:shade val="46275"/>
                    <a:invGamma/>
                  </a:schemeClr>
                </a:gs>
                <a:gs pos="50000">
                  <a:schemeClr val="tx2">
                    <a:alpha val="50000"/>
                  </a:schemeClr>
                </a:gs>
                <a:gs pos="100000">
                  <a:schemeClr val="tx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>
                <a:cs typeface="+mn-cs"/>
              </a:endParaRPr>
            </a:p>
          </p:txBody>
        </p:sp>
        <p:grpSp>
          <p:nvGrpSpPr>
            <p:cNvPr id="30793" name="Group 220"/>
            <p:cNvGrpSpPr>
              <a:grpSpLocks/>
            </p:cNvGrpSpPr>
            <p:nvPr/>
          </p:nvGrpSpPr>
          <p:grpSpPr bwMode="auto">
            <a:xfrm rot="-1297425" flipH="1" flipV="1">
              <a:off x="1377" y="3586"/>
              <a:ext cx="151" cy="37"/>
              <a:chOff x="2532" y="1051"/>
              <a:chExt cx="893" cy="246"/>
            </a:xfrm>
          </p:grpSpPr>
          <p:grpSp>
            <p:nvGrpSpPr>
              <p:cNvPr id="30795" name="Group 221"/>
              <p:cNvGrpSpPr>
                <a:grpSpLocks/>
              </p:cNvGrpSpPr>
              <p:nvPr/>
            </p:nvGrpSpPr>
            <p:grpSpPr bwMode="auto">
              <a:xfrm>
                <a:off x="2532" y="1051"/>
                <a:ext cx="743" cy="185"/>
                <a:chOff x="1565" y="2568"/>
                <a:chExt cx="1118" cy="279"/>
              </a:xfrm>
            </p:grpSpPr>
            <p:sp>
              <p:nvSpPr>
                <p:cNvPr id="30801" name="AutoShape 222"/>
                <p:cNvSpPr>
                  <a:spLocks noChangeArrowheads="1"/>
                </p:cNvSpPr>
                <p:nvPr/>
              </p:nvSpPr>
              <p:spPr bwMode="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>
                    <a:latin typeface="Arial" charset="0"/>
                  </a:endParaRPr>
                </a:p>
              </p:txBody>
            </p:sp>
            <p:sp>
              <p:nvSpPr>
                <p:cNvPr id="30802" name="AutoShape 223"/>
                <p:cNvSpPr>
                  <a:spLocks noChangeArrowheads="1"/>
                </p:cNvSpPr>
                <p:nvPr/>
              </p:nvSpPr>
              <p:spPr bwMode="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>
                    <a:latin typeface="Arial" charset="0"/>
                  </a:endParaRPr>
                </a:p>
              </p:txBody>
            </p:sp>
            <p:sp>
              <p:nvSpPr>
                <p:cNvPr id="30803" name="AutoShape 224"/>
                <p:cNvSpPr>
                  <a:spLocks noChangeArrowheads="1"/>
                </p:cNvSpPr>
                <p:nvPr/>
              </p:nvSpPr>
              <p:spPr bwMode="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>
                    <a:latin typeface="Arial" charset="0"/>
                  </a:endParaRPr>
                </a:p>
              </p:txBody>
            </p:sp>
            <p:sp>
              <p:nvSpPr>
                <p:cNvPr id="30804" name="AutoShape 225"/>
                <p:cNvSpPr>
                  <a:spLocks noChangeArrowheads="1"/>
                </p:cNvSpPr>
                <p:nvPr/>
              </p:nvSpPr>
              <p:spPr bwMode="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>
                    <a:latin typeface="Arial" charset="0"/>
                  </a:endParaRPr>
                </a:p>
              </p:txBody>
            </p:sp>
          </p:grpSp>
          <p:grpSp>
            <p:nvGrpSpPr>
              <p:cNvPr id="30796" name="Group 226"/>
              <p:cNvGrpSpPr>
                <a:grpSpLocks/>
              </p:cNvGrpSpPr>
              <p:nvPr/>
            </p:nvGrpSpPr>
            <p:grpSpPr bwMode="auto">
              <a:xfrm rot="1353540">
                <a:off x="2682" y="1111"/>
                <a:ext cx="743" cy="186"/>
                <a:chOff x="1565" y="2568"/>
                <a:chExt cx="1118" cy="279"/>
              </a:xfrm>
            </p:grpSpPr>
            <p:sp>
              <p:nvSpPr>
                <p:cNvPr id="30797" name="AutoShape 227"/>
                <p:cNvSpPr>
                  <a:spLocks noChangeArrowheads="1"/>
                </p:cNvSpPr>
                <p:nvPr/>
              </p:nvSpPr>
              <p:spPr bwMode="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>
                    <a:latin typeface="Arial" charset="0"/>
                  </a:endParaRPr>
                </a:p>
              </p:txBody>
            </p:sp>
            <p:sp>
              <p:nvSpPr>
                <p:cNvPr id="30798" name="AutoShape 228"/>
                <p:cNvSpPr>
                  <a:spLocks noChangeArrowheads="1"/>
                </p:cNvSpPr>
                <p:nvPr/>
              </p:nvSpPr>
              <p:spPr bwMode="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>
                    <a:latin typeface="Arial" charset="0"/>
                  </a:endParaRPr>
                </a:p>
              </p:txBody>
            </p:sp>
            <p:sp>
              <p:nvSpPr>
                <p:cNvPr id="30799" name="AutoShape 229"/>
                <p:cNvSpPr>
                  <a:spLocks noChangeArrowheads="1"/>
                </p:cNvSpPr>
                <p:nvPr/>
              </p:nvSpPr>
              <p:spPr bwMode="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>
                    <a:latin typeface="Arial" charset="0"/>
                  </a:endParaRPr>
                </a:p>
              </p:txBody>
            </p:sp>
            <p:sp>
              <p:nvSpPr>
                <p:cNvPr id="30800" name="AutoShape 230"/>
                <p:cNvSpPr>
                  <a:spLocks noChangeArrowheads="1"/>
                </p:cNvSpPr>
                <p:nvPr/>
              </p:nvSpPr>
              <p:spPr bwMode="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>
                    <a:latin typeface="Arial" charset="0"/>
                  </a:endParaRPr>
                </a:p>
              </p:txBody>
            </p:sp>
          </p:grpSp>
        </p:grpSp>
        <p:pic>
          <p:nvPicPr>
            <p:cNvPr id="30794" name="Picture 231" descr="light_shadow1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740"/>
            <a:stretch>
              <a:fillRect/>
            </a:stretch>
          </p:blipFill>
          <p:spPr bwMode="gray">
            <a:xfrm rot="-2569845">
              <a:off x="1355" y="3467"/>
              <a:ext cx="129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0727" name="Group 232"/>
          <p:cNvGrpSpPr>
            <a:grpSpLocks/>
          </p:cNvGrpSpPr>
          <p:nvPr/>
        </p:nvGrpSpPr>
        <p:grpSpPr bwMode="auto">
          <a:xfrm>
            <a:off x="2500313" y="3929063"/>
            <a:ext cx="203200" cy="190500"/>
            <a:chOff x="1355" y="3452"/>
            <a:chExt cx="183" cy="172"/>
          </a:xfrm>
        </p:grpSpPr>
        <p:pic>
          <p:nvPicPr>
            <p:cNvPr id="30777" name="Picture 233" descr="circuler_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1364" y="3452"/>
              <a:ext cx="174" cy="1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2330" name="Oval 234"/>
            <p:cNvSpPr>
              <a:spLocks noChangeArrowheads="1"/>
            </p:cNvSpPr>
            <p:nvPr/>
          </p:nvSpPr>
          <p:spPr bwMode="gray">
            <a:xfrm>
              <a:off x="1364" y="3452"/>
              <a:ext cx="173" cy="172"/>
            </a:xfrm>
            <a:prstGeom prst="ellipse">
              <a:avLst/>
            </a:prstGeom>
            <a:gradFill rotWithShape="1">
              <a:gsLst>
                <a:gs pos="0">
                  <a:schemeClr val="tx2">
                    <a:gamma/>
                    <a:shade val="46275"/>
                    <a:invGamma/>
                  </a:schemeClr>
                </a:gs>
                <a:gs pos="50000">
                  <a:schemeClr val="tx2">
                    <a:alpha val="50000"/>
                  </a:schemeClr>
                </a:gs>
                <a:gs pos="100000">
                  <a:schemeClr val="tx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>
                <a:cs typeface="+mn-cs"/>
              </a:endParaRPr>
            </a:p>
          </p:txBody>
        </p:sp>
        <p:grpSp>
          <p:nvGrpSpPr>
            <p:cNvPr id="30779" name="Group 235"/>
            <p:cNvGrpSpPr>
              <a:grpSpLocks/>
            </p:cNvGrpSpPr>
            <p:nvPr/>
          </p:nvGrpSpPr>
          <p:grpSpPr bwMode="auto">
            <a:xfrm rot="-1297425" flipH="1" flipV="1">
              <a:off x="1377" y="3586"/>
              <a:ext cx="151" cy="37"/>
              <a:chOff x="2532" y="1051"/>
              <a:chExt cx="893" cy="246"/>
            </a:xfrm>
          </p:grpSpPr>
          <p:grpSp>
            <p:nvGrpSpPr>
              <p:cNvPr id="30781" name="Group 236"/>
              <p:cNvGrpSpPr>
                <a:grpSpLocks/>
              </p:cNvGrpSpPr>
              <p:nvPr/>
            </p:nvGrpSpPr>
            <p:grpSpPr bwMode="auto">
              <a:xfrm>
                <a:off x="2532" y="1051"/>
                <a:ext cx="743" cy="185"/>
                <a:chOff x="1565" y="2568"/>
                <a:chExt cx="1118" cy="279"/>
              </a:xfrm>
            </p:grpSpPr>
            <p:sp>
              <p:nvSpPr>
                <p:cNvPr id="30787" name="AutoShape 237"/>
                <p:cNvSpPr>
                  <a:spLocks noChangeArrowheads="1"/>
                </p:cNvSpPr>
                <p:nvPr/>
              </p:nvSpPr>
              <p:spPr bwMode="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>
                    <a:latin typeface="Arial" charset="0"/>
                  </a:endParaRPr>
                </a:p>
              </p:txBody>
            </p:sp>
            <p:sp>
              <p:nvSpPr>
                <p:cNvPr id="30788" name="AutoShape 238"/>
                <p:cNvSpPr>
                  <a:spLocks noChangeArrowheads="1"/>
                </p:cNvSpPr>
                <p:nvPr/>
              </p:nvSpPr>
              <p:spPr bwMode="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>
                    <a:latin typeface="Arial" charset="0"/>
                  </a:endParaRPr>
                </a:p>
              </p:txBody>
            </p:sp>
            <p:sp>
              <p:nvSpPr>
                <p:cNvPr id="30789" name="AutoShape 239"/>
                <p:cNvSpPr>
                  <a:spLocks noChangeArrowheads="1"/>
                </p:cNvSpPr>
                <p:nvPr/>
              </p:nvSpPr>
              <p:spPr bwMode="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>
                    <a:latin typeface="Arial" charset="0"/>
                  </a:endParaRPr>
                </a:p>
              </p:txBody>
            </p:sp>
            <p:sp>
              <p:nvSpPr>
                <p:cNvPr id="30790" name="AutoShape 240"/>
                <p:cNvSpPr>
                  <a:spLocks noChangeArrowheads="1"/>
                </p:cNvSpPr>
                <p:nvPr/>
              </p:nvSpPr>
              <p:spPr bwMode="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>
                    <a:latin typeface="Arial" charset="0"/>
                  </a:endParaRPr>
                </a:p>
              </p:txBody>
            </p:sp>
          </p:grpSp>
          <p:grpSp>
            <p:nvGrpSpPr>
              <p:cNvPr id="30782" name="Group 241"/>
              <p:cNvGrpSpPr>
                <a:grpSpLocks/>
              </p:cNvGrpSpPr>
              <p:nvPr/>
            </p:nvGrpSpPr>
            <p:grpSpPr bwMode="auto">
              <a:xfrm rot="1353540">
                <a:off x="2682" y="1111"/>
                <a:ext cx="743" cy="186"/>
                <a:chOff x="1565" y="2568"/>
                <a:chExt cx="1118" cy="279"/>
              </a:xfrm>
            </p:grpSpPr>
            <p:sp>
              <p:nvSpPr>
                <p:cNvPr id="30783" name="AutoShape 242"/>
                <p:cNvSpPr>
                  <a:spLocks noChangeArrowheads="1"/>
                </p:cNvSpPr>
                <p:nvPr/>
              </p:nvSpPr>
              <p:spPr bwMode="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>
                    <a:latin typeface="Arial" charset="0"/>
                  </a:endParaRPr>
                </a:p>
              </p:txBody>
            </p:sp>
            <p:sp>
              <p:nvSpPr>
                <p:cNvPr id="30784" name="AutoShape 243"/>
                <p:cNvSpPr>
                  <a:spLocks noChangeArrowheads="1"/>
                </p:cNvSpPr>
                <p:nvPr/>
              </p:nvSpPr>
              <p:spPr bwMode="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>
                    <a:latin typeface="Arial" charset="0"/>
                  </a:endParaRPr>
                </a:p>
              </p:txBody>
            </p:sp>
            <p:sp>
              <p:nvSpPr>
                <p:cNvPr id="30785" name="AutoShape 244"/>
                <p:cNvSpPr>
                  <a:spLocks noChangeArrowheads="1"/>
                </p:cNvSpPr>
                <p:nvPr/>
              </p:nvSpPr>
              <p:spPr bwMode="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>
                    <a:latin typeface="Arial" charset="0"/>
                  </a:endParaRPr>
                </a:p>
              </p:txBody>
            </p:sp>
            <p:sp>
              <p:nvSpPr>
                <p:cNvPr id="30786" name="AutoShape 245"/>
                <p:cNvSpPr>
                  <a:spLocks noChangeArrowheads="1"/>
                </p:cNvSpPr>
                <p:nvPr/>
              </p:nvSpPr>
              <p:spPr bwMode="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>
                    <a:latin typeface="Arial" charset="0"/>
                  </a:endParaRPr>
                </a:p>
              </p:txBody>
            </p:sp>
          </p:grpSp>
        </p:grpSp>
        <p:pic>
          <p:nvPicPr>
            <p:cNvPr id="30780" name="Picture 246" descr="light_shadow1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740"/>
            <a:stretch>
              <a:fillRect/>
            </a:stretch>
          </p:blipFill>
          <p:spPr bwMode="gray">
            <a:xfrm rot="-2569845">
              <a:off x="1355" y="3467"/>
              <a:ext cx="129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0728" name="Group 247"/>
          <p:cNvGrpSpPr>
            <a:grpSpLocks/>
          </p:cNvGrpSpPr>
          <p:nvPr/>
        </p:nvGrpSpPr>
        <p:grpSpPr bwMode="auto">
          <a:xfrm>
            <a:off x="3286125" y="2786063"/>
            <a:ext cx="203200" cy="190500"/>
            <a:chOff x="1355" y="3452"/>
            <a:chExt cx="183" cy="172"/>
          </a:xfrm>
        </p:grpSpPr>
        <p:pic>
          <p:nvPicPr>
            <p:cNvPr id="30761" name="Picture 248" descr="circuler_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1364" y="3452"/>
              <a:ext cx="174" cy="1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2345" name="Oval 249"/>
            <p:cNvSpPr>
              <a:spLocks noChangeArrowheads="1"/>
            </p:cNvSpPr>
            <p:nvPr/>
          </p:nvSpPr>
          <p:spPr bwMode="gray">
            <a:xfrm>
              <a:off x="1364" y="3452"/>
              <a:ext cx="173" cy="172"/>
            </a:xfrm>
            <a:prstGeom prst="ellipse">
              <a:avLst/>
            </a:prstGeom>
            <a:gradFill rotWithShape="1">
              <a:gsLst>
                <a:gs pos="0">
                  <a:srgbClr val="01BCFF">
                    <a:gamma/>
                    <a:shade val="46275"/>
                    <a:invGamma/>
                  </a:srgbClr>
                </a:gs>
                <a:gs pos="50000">
                  <a:srgbClr val="01BCFF">
                    <a:alpha val="50000"/>
                  </a:srgbClr>
                </a:gs>
                <a:gs pos="100000">
                  <a:srgbClr val="01BCF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>
                <a:cs typeface="+mn-cs"/>
              </a:endParaRPr>
            </a:p>
          </p:txBody>
        </p:sp>
        <p:grpSp>
          <p:nvGrpSpPr>
            <p:cNvPr id="30765" name="Group 250"/>
            <p:cNvGrpSpPr>
              <a:grpSpLocks/>
            </p:cNvGrpSpPr>
            <p:nvPr/>
          </p:nvGrpSpPr>
          <p:grpSpPr bwMode="auto">
            <a:xfrm rot="-1297425" flipH="1" flipV="1">
              <a:off x="1377" y="3586"/>
              <a:ext cx="151" cy="37"/>
              <a:chOff x="2532" y="1051"/>
              <a:chExt cx="893" cy="246"/>
            </a:xfrm>
          </p:grpSpPr>
          <p:grpSp>
            <p:nvGrpSpPr>
              <p:cNvPr id="30767" name="Group 251"/>
              <p:cNvGrpSpPr>
                <a:grpSpLocks/>
              </p:cNvGrpSpPr>
              <p:nvPr/>
            </p:nvGrpSpPr>
            <p:grpSpPr bwMode="auto">
              <a:xfrm>
                <a:off x="2532" y="1051"/>
                <a:ext cx="743" cy="185"/>
                <a:chOff x="1565" y="2568"/>
                <a:chExt cx="1118" cy="279"/>
              </a:xfrm>
            </p:grpSpPr>
            <p:sp>
              <p:nvSpPr>
                <p:cNvPr id="30773" name="AutoShape 252"/>
                <p:cNvSpPr>
                  <a:spLocks noChangeArrowheads="1"/>
                </p:cNvSpPr>
                <p:nvPr/>
              </p:nvSpPr>
              <p:spPr bwMode="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>
                    <a:latin typeface="Arial" charset="0"/>
                  </a:endParaRPr>
                </a:p>
              </p:txBody>
            </p:sp>
            <p:sp>
              <p:nvSpPr>
                <p:cNvPr id="30774" name="AutoShape 253"/>
                <p:cNvSpPr>
                  <a:spLocks noChangeArrowheads="1"/>
                </p:cNvSpPr>
                <p:nvPr/>
              </p:nvSpPr>
              <p:spPr bwMode="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>
                    <a:latin typeface="Arial" charset="0"/>
                  </a:endParaRPr>
                </a:p>
              </p:txBody>
            </p:sp>
            <p:sp>
              <p:nvSpPr>
                <p:cNvPr id="30775" name="AutoShape 254"/>
                <p:cNvSpPr>
                  <a:spLocks noChangeArrowheads="1"/>
                </p:cNvSpPr>
                <p:nvPr/>
              </p:nvSpPr>
              <p:spPr bwMode="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>
                    <a:latin typeface="Arial" charset="0"/>
                  </a:endParaRPr>
                </a:p>
              </p:txBody>
            </p:sp>
            <p:sp>
              <p:nvSpPr>
                <p:cNvPr id="30776" name="AutoShape 255"/>
                <p:cNvSpPr>
                  <a:spLocks noChangeArrowheads="1"/>
                </p:cNvSpPr>
                <p:nvPr/>
              </p:nvSpPr>
              <p:spPr bwMode="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>
                    <a:latin typeface="Arial" charset="0"/>
                  </a:endParaRPr>
                </a:p>
              </p:txBody>
            </p:sp>
          </p:grpSp>
          <p:grpSp>
            <p:nvGrpSpPr>
              <p:cNvPr id="30768" name="Group 256"/>
              <p:cNvGrpSpPr>
                <a:grpSpLocks/>
              </p:cNvGrpSpPr>
              <p:nvPr/>
            </p:nvGrpSpPr>
            <p:grpSpPr bwMode="auto">
              <a:xfrm rot="1353540">
                <a:off x="2682" y="1111"/>
                <a:ext cx="743" cy="186"/>
                <a:chOff x="1565" y="2568"/>
                <a:chExt cx="1118" cy="279"/>
              </a:xfrm>
            </p:grpSpPr>
            <p:sp>
              <p:nvSpPr>
                <p:cNvPr id="30769" name="AutoShape 257"/>
                <p:cNvSpPr>
                  <a:spLocks noChangeArrowheads="1"/>
                </p:cNvSpPr>
                <p:nvPr/>
              </p:nvSpPr>
              <p:spPr bwMode="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>
                    <a:latin typeface="Arial" charset="0"/>
                  </a:endParaRPr>
                </a:p>
              </p:txBody>
            </p:sp>
            <p:sp>
              <p:nvSpPr>
                <p:cNvPr id="30770" name="AutoShape 258"/>
                <p:cNvSpPr>
                  <a:spLocks noChangeArrowheads="1"/>
                </p:cNvSpPr>
                <p:nvPr/>
              </p:nvSpPr>
              <p:spPr bwMode="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>
                    <a:latin typeface="Arial" charset="0"/>
                  </a:endParaRPr>
                </a:p>
              </p:txBody>
            </p:sp>
            <p:sp>
              <p:nvSpPr>
                <p:cNvPr id="30771" name="AutoShape 259"/>
                <p:cNvSpPr>
                  <a:spLocks noChangeArrowheads="1"/>
                </p:cNvSpPr>
                <p:nvPr/>
              </p:nvSpPr>
              <p:spPr bwMode="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>
                    <a:latin typeface="Arial" charset="0"/>
                  </a:endParaRPr>
                </a:p>
              </p:txBody>
            </p:sp>
            <p:sp>
              <p:nvSpPr>
                <p:cNvPr id="30772" name="AutoShape 260"/>
                <p:cNvSpPr>
                  <a:spLocks noChangeArrowheads="1"/>
                </p:cNvSpPr>
                <p:nvPr/>
              </p:nvSpPr>
              <p:spPr bwMode="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>
                    <a:latin typeface="Arial" charset="0"/>
                  </a:endParaRPr>
                </a:p>
              </p:txBody>
            </p:sp>
          </p:grpSp>
        </p:grpSp>
        <p:pic>
          <p:nvPicPr>
            <p:cNvPr id="30766" name="Picture 261" descr="light_shadow1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740"/>
            <a:stretch>
              <a:fillRect/>
            </a:stretch>
          </p:blipFill>
          <p:spPr bwMode="gray">
            <a:xfrm rot="-2569845">
              <a:off x="1355" y="3467"/>
              <a:ext cx="129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32358" name="AutoShape 262"/>
          <p:cNvSpPr>
            <a:spLocks noChangeArrowheads="1"/>
          </p:cNvSpPr>
          <p:nvPr/>
        </p:nvSpPr>
        <p:spPr bwMode="gray">
          <a:xfrm>
            <a:off x="1071563" y="6215063"/>
            <a:ext cx="928687" cy="327025"/>
          </a:xfrm>
          <a:prstGeom prst="roundRect">
            <a:avLst>
              <a:gd name="adj" fmla="val 22815"/>
            </a:avLst>
          </a:prstGeom>
          <a:solidFill>
            <a:schemeClr val="hlink"/>
          </a:solidFill>
          <a:ln w="12700" algn="ctr">
            <a:solidFill>
              <a:srgbClr val="080808"/>
            </a:solidFill>
            <a:round/>
            <a:headEnd/>
            <a:tailEnd/>
          </a:ln>
          <a:effectLst>
            <a:outerShdw dist="28398" dir="6993903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 dirty="0">
              <a:cs typeface="+mn-cs"/>
            </a:endParaRPr>
          </a:p>
        </p:txBody>
      </p:sp>
      <p:sp>
        <p:nvSpPr>
          <p:cNvPr id="132359" name="AutoShape 263"/>
          <p:cNvSpPr>
            <a:spLocks noChangeArrowheads="1"/>
          </p:cNvSpPr>
          <p:nvPr/>
        </p:nvSpPr>
        <p:spPr bwMode="gray">
          <a:xfrm>
            <a:off x="2000250" y="5072063"/>
            <a:ext cx="928688" cy="327025"/>
          </a:xfrm>
          <a:prstGeom prst="roundRect">
            <a:avLst>
              <a:gd name="adj" fmla="val 22815"/>
            </a:avLst>
          </a:prstGeom>
          <a:solidFill>
            <a:schemeClr val="hlink"/>
          </a:solidFill>
          <a:ln w="12700" algn="ctr">
            <a:solidFill>
              <a:srgbClr val="080808"/>
            </a:solidFill>
            <a:round/>
            <a:headEnd/>
            <a:tailEnd/>
          </a:ln>
          <a:effectLst>
            <a:outerShdw dist="28398" dir="6993903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 dirty="0">
              <a:cs typeface="+mn-cs"/>
            </a:endParaRPr>
          </a:p>
        </p:txBody>
      </p:sp>
      <p:sp>
        <p:nvSpPr>
          <p:cNvPr id="132360" name="AutoShape 264"/>
          <p:cNvSpPr>
            <a:spLocks noChangeArrowheads="1"/>
          </p:cNvSpPr>
          <p:nvPr/>
        </p:nvSpPr>
        <p:spPr bwMode="gray">
          <a:xfrm>
            <a:off x="2857500" y="3786188"/>
            <a:ext cx="928688" cy="327025"/>
          </a:xfrm>
          <a:prstGeom prst="roundRect">
            <a:avLst>
              <a:gd name="adj" fmla="val 22815"/>
            </a:avLst>
          </a:prstGeom>
          <a:solidFill>
            <a:schemeClr val="hlink"/>
          </a:solidFill>
          <a:ln w="12700" algn="ctr">
            <a:solidFill>
              <a:srgbClr val="080808"/>
            </a:solidFill>
            <a:round/>
            <a:headEnd/>
            <a:tailEnd/>
          </a:ln>
          <a:effectLst>
            <a:outerShdw dist="28398" dir="6993903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 dirty="0">
              <a:cs typeface="+mn-cs"/>
            </a:endParaRPr>
          </a:p>
        </p:txBody>
      </p:sp>
      <p:sp>
        <p:nvSpPr>
          <p:cNvPr id="30732" name="Text Box 265"/>
          <p:cNvSpPr txBox="1">
            <a:spLocks noChangeArrowheads="1"/>
          </p:cNvSpPr>
          <p:nvPr/>
        </p:nvSpPr>
        <p:spPr bwMode="white">
          <a:xfrm>
            <a:off x="1143000" y="6215063"/>
            <a:ext cx="8064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ru-RU" sz="1800">
                <a:solidFill>
                  <a:srgbClr val="FFFFFF"/>
                </a:solidFill>
                <a:latin typeface="Arial" charset="0"/>
              </a:rPr>
              <a:t>1</a:t>
            </a:r>
          </a:p>
        </p:txBody>
      </p:sp>
      <p:sp>
        <p:nvSpPr>
          <p:cNvPr id="30733" name="Text Box 266"/>
          <p:cNvSpPr txBox="1">
            <a:spLocks noChangeArrowheads="1"/>
          </p:cNvSpPr>
          <p:nvPr/>
        </p:nvSpPr>
        <p:spPr bwMode="white">
          <a:xfrm>
            <a:off x="2071688" y="5072063"/>
            <a:ext cx="8064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ru-RU" sz="2000">
                <a:solidFill>
                  <a:srgbClr val="FFFFFF"/>
                </a:solidFill>
                <a:latin typeface="Arial" charset="0"/>
              </a:rPr>
              <a:t>2</a:t>
            </a:r>
          </a:p>
        </p:txBody>
      </p:sp>
      <p:sp>
        <p:nvSpPr>
          <p:cNvPr id="30734" name="Text Box 267"/>
          <p:cNvSpPr txBox="1">
            <a:spLocks noChangeArrowheads="1"/>
          </p:cNvSpPr>
          <p:nvPr/>
        </p:nvSpPr>
        <p:spPr bwMode="white">
          <a:xfrm>
            <a:off x="2928938" y="3786188"/>
            <a:ext cx="8064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ru-RU" sz="2000">
                <a:solidFill>
                  <a:srgbClr val="FFFFFF"/>
                </a:solidFill>
                <a:latin typeface="Arial" charset="0"/>
              </a:rPr>
              <a:t>3</a:t>
            </a:r>
          </a:p>
        </p:txBody>
      </p:sp>
      <p:sp>
        <p:nvSpPr>
          <p:cNvPr id="30735" name="Text Box 269"/>
          <p:cNvSpPr txBox="1">
            <a:spLocks noChangeArrowheads="1"/>
          </p:cNvSpPr>
          <p:nvPr/>
        </p:nvSpPr>
        <p:spPr bwMode="black">
          <a:xfrm>
            <a:off x="2500313" y="6143625"/>
            <a:ext cx="42814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1600" b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ru-RU" altLang="ru-RU" sz="2000">
                <a:solidFill>
                  <a:schemeClr val="tx2"/>
                </a:solidFill>
                <a:latin typeface="Arial" charset="0"/>
              </a:rPr>
              <a:t>Внутренние стандарты</a:t>
            </a:r>
            <a:endParaRPr lang="en-US" altLang="ru-RU" sz="200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30736" name="Text Box 270"/>
          <p:cNvSpPr txBox="1">
            <a:spLocks noChangeArrowheads="1"/>
          </p:cNvSpPr>
          <p:nvPr/>
        </p:nvSpPr>
        <p:spPr bwMode="black">
          <a:xfrm>
            <a:off x="3143250" y="4929188"/>
            <a:ext cx="49911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2000">
                <a:solidFill>
                  <a:schemeClr val="tx2"/>
                </a:solidFill>
                <a:latin typeface="Arial" charset="0"/>
              </a:rPr>
              <a:t>Заложенный ожидаемый результат</a:t>
            </a:r>
            <a:endParaRPr lang="en-US" altLang="ru-RU" sz="200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30737" name="Text Box 271"/>
          <p:cNvSpPr txBox="1">
            <a:spLocks noChangeArrowheads="1"/>
          </p:cNvSpPr>
          <p:nvPr/>
        </p:nvSpPr>
        <p:spPr bwMode="black">
          <a:xfrm>
            <a:off x="3857625" y="3714750"/>
            <a:ext cx="52863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1600" b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ru-RU" altLang="ru-RU" sz="2400">
                <a:solidFill>
                  <a:srgbClr val="FF0000"/>
                </a:solidFill>
                <a:latin typeface="Arial" charset="0"/>
              </a:rPr>
              <a:t>Персональная ответственность</a:t>
            </a:r>
            <a:endParaRPr lang="en-US" altLang="ru-RU" sz="160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75" name="AutoShape 264"/>
          <p:cNvSpPr>
            <a:spLocks noChangeArrowheads="1"/>
          </p:cNvSpPr>
          <p:nvPr/>
        </p:nvSpPr>
        <p:spPr bwMode="gray">
          <a:xfrm>
            <a:off x="3643313" y="2643188"/>
            <a:ext cx="785812" cy="327025"/>
          </a:xfrm>
          <a:prstGeom prst="roundRect">
            <a:avLst>
              <a:gd name="adj" fmla="val 22815"/>
            </a:avLst>
          </a:prstGeom>
          <a:solidFill>
            <a:schemeClr val="hlink"/>
          </a:solidFill>
          <a:ln w="12700" algn="ctr">
            <a:solidFill>
              <a:srgbClr val="080808"/>
            </a:solidFill>
            <a:round/>
            <a:headEnd/>
            <a:tailEnd/>
          </a:ln>
          <a:effectLst>
            <a:outerShdw dist="28398" dir="6993903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 dirty="0">
              <a:cs typeface="+mn-cs"/>
            </a:endParaRPr>
          </a:p>
        </p:txBody>
      </p:sp>
      <p:sp>
        <p:nvSpPr>
          <p:cNvPr id="30739" name="Text Box 267"/>
          <p:cNvSpPr txBox="1">
            <a:spLocks noChangeArrowheads="1"/>
          </p:cNvSpPr>
          <p:nvPr/>
        </p:nvSpPr>
        <p:spPr bwMode="white">
          <a:xfrm>
            <a:off x="3643313" y="2571750"/>
            <a:ext cx="8064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ru-RU" altLang="ru-RU" sz="2000">
                <a:solidFill>
                  <a:srgbClr val="FFFFFF"/>
                </a:solidFill>
                <a:latin typeface="Arial" charset="0"/>
              </a:rPr>
              <a:t>4</a:t>
            </a:r>
            <a:endParaRPr lang="en-US" altLang="ru-RU" sz="2000">
              <a:solidFill>
                <a:srgbClr val="FFFFFF"/>
              </a:solidFill>
              <a:latin typeface="Arial" charset="0"/>
            </a:endParaRPr>
          </a:p>
        </p:txBody>
      </p:sp>
      <p:grpSp>
        <p:nvGrpSpPr>
          <p:cNvPr id="30740" name="Group 247"/>
          <p:cNvGrpSpPr>
            <a:grpSpLocks/>
          </p:cNvGrpSpPr>
          <p:nvPr/>
        </p:nvGrpSpPr>
        <p:grpSpPr bwMode="auto">
          <a:xfrm>
            <a:off x="4214813" y="1500188"/>
            <a:ext cx="203200" cy="190500"/>
            <a:chOff x="1355" y="3452"/>
            <a:chExt cx="183" cy="172"/>
          </a:xfrm>
        </p:grpSpPr>
        <p:pic>
          <p:nvPicPr>
            <p:cNvPr id="30745" name="Picture 248" descr="circuler_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1364" y="3452"/>
              <a:ext cx="174" cy="1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9" name="Oval 249"/>
            <p:cNvSpPr>
              <a:spLocks noChangeArrowheads="1"/>
            </p:cNvSpPr>
            <p:nvPr/>
          </p:nvSpPr>
          <p:spPr bwMode="gray">
            <a:xfrm>
              <a:off x="1364" y="3452"/>
              <a:ext cx="173" cy="172"/>
            </a:xfrm>
            <a:prstGeom prst="ellipse">
              <a:avLst/>
            </a:prstGeom>
            <a:gradFill rotWithShape="1">
              <a:gsLst>
                <a:gs pos="0">
                  <a:srgbClr val="01BCFF">
                    <a:gamma/>
                    <a:shade val="46275"/>
                    <a:invGamma/>
                  </a:srgbClr>
                </a:gs>
                <a:gs pos="50000">
                  <a:srgbClr val="01BCFF">
                    <a:alpha val="50000"/>
                  </a:srgbClr>
                </a:gs>
                <a:gs pos="100000">
                  <a:srgbClr val="01BCF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>
                <a:cs typeface="+mn-cs"/>
              </a:endParaRPr>
            </a:p>
          </p:txBody>
        </p:sp>
        <p:grpSp>
          <p:nvGrpSpPr>
            <p:cNvPr id="30749" name="Group 250"/>
            <p:cNvGrpSpPr>
              <a:grpSpLocks/>
            </p:cNvGrpSpPr>
            <p:nvPr/>
          </p:nvGrpSpPr>
          <p:grpSpPr bwMode="auto">
            <a:xfrm rot="-1297425" flipH="1" flipV="1">
              <a:off x="1380" y="3581"/>
              <a:ext cx="150" cy="36"/>
              <a:chOff x="2528" y="1060"/>
              <a:chExt cx="894" cy="236"/>
            </a:xfrm>
          </p:grpSpPr>
          <p:grpSp>
            <p:nvGrpSpPr>
              <p:cNvPr id="30751" name="Group 251"/>
              <p:cNvGrpSpPr>
                <a:grpSpLocks/>
              </p:cNvGrpSpPr>
              <p:nvPr/>
            </p:nvGrpSpPr>
            <p:grpSpPr bwMode="auto">
              <a:xfrm>
                <a:off x="2528" y="1060"/>
                <a:ext cx="742" cy="186"/>
                <a:chOff x="1565" y="2568"/>
                <a:chExt cx="1118" cy="279"/>
              </a:xfrm>
            </p:grpSpPr>
            <p:sp>
              <p:nvSpPr>
                <p:cNvPr id="30757" name="AutoShape 252"/>
                <p:cNvSpPr>
                  <a:spLocks noChangeArrowheads="1"/>
                </p:cNvSpPr>
                <p:nvPr/>
              </p:nvSpPr>
              <p:spPr bwMode="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>
                    <a:latin typeface="Arial" charset="0"/>
                  </a:endParaRPr>
                </a:p>
              </p:txBody>
            </p:sp>
            <p:sp>
              <p:nvSpPr>
                <p:cNvPr id="30758" name="AutoShape 253"/>
                <p:cNvSpPr>
                  <a:spLocks noChangeArrowheads="1"/>
                </p:cNvSpPr>
                <p:nvPr/>
              </p:nvSpPr>
              <p:spPr bwMode="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>
                    <a:latin typeface="Arial" charset="0"/>
                  </a:endParaRPr>
                </a:p>
              </p:txBody>
            </p:sp>
            <p:sp>
              <p:nvSpPr>
                <p:cNvPr id="30759" name="AutoShape 254"/>
                <p:cNvSpPr>
                  <a:spLocks noChangeArrowheads="1"/>
                </p:cNvSpPr>
                <p:nvPr/>
              </p:nvSpPr>
              <p:spPr bwMode="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>
                    <a:latin typeface="Arial" charset="0"/>
                  </a:endParaRPr>
                </a:p>
              </p:txBody>
            </p:sp>
            <p:sp>
              <p:nvSpPr>
                <p:cNvPr id="30760" name="AutoShape 255"/>
                <p:cNvSpPr>
                  <a:spLocks noChangeArrowheads="1"/>
                </p:cNvSpPr>
                <p:nvPr/>
              </p:nvSpPr>
              <p:spPr bwMode="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>
                    <a:latin typeface="Arial" charset="0"/>
                  </a:endParaRPr>
                </a:p>
              </p:txBody>
            </p:sp>
          </p:grpSp>
          <p:grpSp>
            <p:nvGrpSpPr>
              <p:cNvPr id="30752" name="Group 256"/>
              <p:cNvGrpSpPr>
                <a:grpSpLocks/>
              </p:cNvGrpSpPr>
              <p:nvPr/>
            </p:nvGrpSpPr>
            <p:grpSpPr bwMode="auto">
              <a:xfrm rot="1353540">
                <a:off x="2680" y="1110"/>
                <a:ext cx="742" cy="186"/>
                <a:chOff x="1565" y="2568"/>
                <a:chExt cx="1118" cy="279"/>
              </a:xfrm>
            </p:grpSpPr>
            <p:sp>
              <p:nvSpPr>
                <p:cNvPr id="30753" name="AutoShape 257"/>
                <p:cNvSpPr>
                  <a:spLocks noChangeArrowheads="1"/>
                </p:cNvSpPr>
                <p:nvPr/>
              </p:nvSpPr>
              <p:spPr bwMode="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>
                    <a:latin typeface="Arial" charset="0"/>
                  </a:endParaRPr>
                </a:p>
              </p:txBody>
            </p:sp>
            <p:sp>
              <p:nvSpPr>
                <p:cNvPr id="30754" name="AutoShape 258"/>
                <p:cNvSpPr>
                  <a:spLocks noChangeArrowheads="1"/>
                </p:cNvSpPr>
                <p:nvPr/>
              </p:nvSpPr>
              <p:spPr bwMode="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>
                    <a:latin typeface="Arial" charset="0"/>
                  </a:endParaRPr>
                </a:p>
              </p:txBody>
            </p:sp>
            <p:sp>
              <p:nvSpPr>
                <p:cNvPr id="30755" name="AutoShape 259"/>
                <p:cNvSpPr>
                  <a:spLocks noChangeArrowheads="1"/>
                </p:cNvSpPr>
                <p:nvPr/>
              </p:nvSpPr>
              <p:spPr bwMode="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>
                    <a:latin typeface="Arial" charset="0"/>
                  </a:endParaRPr>
                </a:p>
              </p:txBody>
            </p:sp>
            <p:sp>
              <p:nvSpPr>
                <p:cNvPr id="30756" name="AutoShape 260"/>
                <p:cNvSpPr>
                  <a:spLocks noChangeArrowheads="1"/>
                </p:cNvSpPr>
                <p:nvPr/>
              </p:nvSpPr>
              <p:spPr bwMode="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ru-RU" altLang="ru-RU" sz="1800">
                    <a:latin typeface="Arial" charset="0"/>
                  </a:endParaRPr>
                </a:p>
              </p:txBody>
            </p:sp>
          </p:grpSp>
        </p:grpSp>
        <p:pic>
          <p:nvPicPr>
            <p:cNvPr id="30750" name="Picture 261" descr="light_shadow1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740"/>
            <a:stretch>
              <a:fillRect/>
            </a:stretch>
          </p:blipFill>
          <p:spPr bwMode="gray">
            <a:xfrm rot="-2569845">
              <a:off x="1355" y="3467"/>
              <a:ext cx="129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0741" name="Text Box 267"/>
          <p:cNvSpPr txBox="1">
            <a:spLocks noChangeArrowheads="1"/>
          </p:cNvSpPr>
          <p:nvPr/>
        </p:nvSpPr>
        <p:spPr bwMode="white">
          <a:xfrm>
            <a:off x="6000750" y="1214438"/>
            <a:ext cx="8064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ru-RU" altLang="ru-RU" sz="1600">
                <a:solidFill>
                  <a:srgbClr val="FFFFFF"/>
                </a:solidFill>
                <a:latin typeface="Arial" charset="0"/>
              </a:rPr>
              <a:t>4</a:t>
            </a:r>
            <a:endParaRPr lang="en-US" altLang="ru-RU" sz="160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93" name="AutoShape 264"/>
          <p:cNvSpPr>
            <a:spLocks noChangeArrowheads="1"/>
          </p:cNvSpPr>
          <p:nvPr/>
        </p:nvSpPr>
        <p:spPr bwMode="gray">
          <a:xfrm>
            <a:off x="4500563" y="1357313"/>
            <a:ext cx="857250" cy="327025"/>
          </a:xfrm>
          <a:prstGeom prst="roundRect">
            <a:avLst>
              <a:gd name="adj" fmla="val 22815"/>
            </a:avLst>
          </a:prstGeom>
          <a:solidFill>
            <a:schemeClr val="hlink"/>
          </a:solidFill>
          <a:ln w="12700" algn="ctr">
            <a:solidFill>
              <a:srgbClr val="080808"/>
            </a:solidFill>
            <a:round/>
            <a:headEnd/>
            <a:tailEnd/>
          </a:ln>
          <a:effectLst>
            <a:outerShdw dist="28398" dir="6993903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2400" dirty="0">
                <a:solidFill>
                  <a:schemeClr val="bg1"/>
                </a:solidFill>
                <a:cs typeface="+mn-cs"/>
              </a:rPr>
              <a:t>5</a:t>
            </a:r>
          </a:p>
        </p:txBody>
      </p:sp>
      <p:sp>
        <p:nvSpPr>
          <p:cNvPr id="30743" name="Text Box 271"/>
          <p:cNvSpPr txBox="1">
            <a:spLocks noChangeArrowheads="1"/>
          </p:cNvSpPr>
          <p:nvPr/>
        </p:nvSpPr>
        <p:spPr bwMode="black">
          <a:xfrm>
            <a:off x="4643438" y="2571750"/>
            <a:ext cx="25717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en-US" altLang="ru-RU" sz="1600" b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ru-RU" altLang="ru-RU" sz="2000">
                <a:solidFill>
                  <a:schemeClr val="tx2"/>
                </a:solidFill>
                <a:latin typeface="Arial" charset="0"/>
              </a:rPr>
              <a:t>Аудиты качества</a:t>
            </a:r>
            <a:endParaRPr lang="en-US" altLang="ru-RU" sz="160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30744" name="Text Box 271"/>
          <p:cNvSpPr txBox="1">
            <a:spLocks noChangeArrowheads="1"/>
          </p:cNvSpPr>
          <p:nvPr/>
        </p:nvSpPr>
        <p:spPr bwMode="black">
          <a:xfrm>
            <a:off x="5429250" y="1428750"/>
            <a:ext cx="31432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en-US" altLang="ru-RU" sz="1600" b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ru-RU" altLang="ru-RU" sz="2000">
                <a:solidFill>
                  <a:schemeClr val="tx2"/>
                </a:solidFill>
                <a:latin typeface="Arial" charset="0"/>
              </a:rPr>
              <a:t>Непрерывный анализ</a:t>
            </a:r>
            <a:endParaRPr lang="en-US" altLang="ru-RU" sz="1600">
              <a:solidFill>
                <a:schemeClr val="tx2"/>
              </a:solidFill>
              <a:latin typeface="Arial" charset="0"/>
            </a:endParaRPr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Прямоугольник 7"/>
          <p:cNvSpPr>
            <a:spLocks noChangeArrowheads="1"/>
          </p:cNvSpPr>
          <p:nvPr/>
        </p:nvSpPr>
        <p:spPr bwMode="auto">
          <a:xfrm>
            <a:off x="468313" y="1628775"/>
            <a:ext cx="3857625" cy="1978025"/>
          </a:xfrm>
          <a:prstGeom prst="rect">
            <a:avLst/>
          </a:prstGeom>
          <a:noFill/>
          <a:ln w="57150">
            <a:solidFill>
              <a:srgbClr val="FF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marL="77788" indent="379413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>
                <a:solidFill>
                  <a:srgbClr val="0070C0"/>
                </a:solidFill>
                <a:latin typeface="Arial" charset="0"/>
              </a:rPr>
              <a:t>технология проектной деятельности, ТРКМ, блочно-модульная технология, деловые и тризовские игры, технология кейс-стади</a:t>
            </a:r>
            <a:endParaRPr lang="ru-RU" altLang="ru-RU" sz="1600">
              <a:solidFill>
                <a:srgbClr val="0070C0"/>
              </a:solidFill>
              <a:latin typeface="Arial" charset="0"/>
              <a:cs typeface="Times New Roman" pitchFamily="18" charset="0"/>
            </a:endParaRPr>
          </a:p>
        </p:txBody>
      </p:sp>
      <p:sp>
        <p:nvSpPr>
          <p:cNvPr id="31747" name="Прямоугольник 8"/>
          <p:cNvSpPr>
            <a:spLocks noChangeArrowheads="1"/>
          </p:cNvSpPr>
          <p:nvPr/>
        </p:nvSpPr>
        <p:spPr bwMode="auto">
          <a:xfrm>
            <a:off x="4787900" y="1196975"/>
            <a:ext cx="3786188" cy="2500313"/>
          </a:xfrm>
          <a:prstGeom prst="rect">
            <a:avLst/>
          </a:prstGeom>
          <a:noFill/>
          <a:ln w="57150" cap="sq" algn="ctr">
            <a:solidFill>
              <a:srgbClr val="0070C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indent="142875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solidFill>
                  <a:srgbClr val="0070C0"/>
                </a:solidFill>
                <a:latin typeface="Arial" charset="0"/>
              </a:rPr>
              <a:t>образовательный маркетинг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solidFill>
                  <a:srgbClr val="0070C0"/>
                </a:solidFill>
                <a:latin typeface="Arial" charset="0"/>
              </a:rPr>
              <a:t> коучинг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solidFill>
                  <a:srgbClr val="0070C0"/>
                </a:solidFill>
                <a:latin typeface="Arial" charset="0"/>
              </a:rPr>
              <a:t>тьюторство в андрогогике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solidFill>
                  <a:srgbClr val="0070C0"/>
                </a:solidFill>
                <a:latin typeface="Arial" charset="0"/>
              </a:rPr>
              <a:t> технология партнерства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solidFill>
                  <a:srgbClr val="0070C0"/>
                </a:solidFill>
                <a:latin typeface="Arial" charset="0"/>
              </a:rPr>
              <a:t>технология модерации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solidFill>
                  <a:srgbClr val="0070C0"/>
                </a:solidFill>
                <a:latin typeface="Arial" charset="0"/>
              </a:rPr>
              <a:t>технология «аквариума»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solidFill>
                  <a:srgbClr val="0070C0"/>
                </a:solidFill>
                <a:latin typeface="Arial" charset="0"/>
              </a:rPr>
              <a:t>организационно-деятельностные игры</a:t>
            </a:r>
          </a:p>
          <a:p>
            <a:pPr>
              <a:spcBef>
                <a:spcPct val="0"/>
              </a:spcBef>
              <a:buFontTx/>
              <a:buNone/>
            </a:pPr>
            <a:endParaRPr lang="ru-RU" altLang="ru-RU" sz="1800">
              <a:solidFill>
                <a:srgbClr val="0070C0"/>
              </a:solidFill>
              <a:latin typeface="Arial" charset="0"/>
            </a:endParaRPr>
          </a:p>
        </p:txBody>
      </p:sp>
      <p:pic>
        <p:nvPicPr>
          <p:cNvPr id="5" name="Picture 3" descr="H:\Фото\для баннера\1 (4)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844" y="4071942"/>
            <a:ext cx="2928938" cy="22860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1685" name="Picture 5" descr="E:\дети\DSCN0373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58003" y="3724277"/>
            <a:ext cx="2143140" cy="28581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5" descr="IMG_0136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43240" y="3929066"/>
            <a:ext cx="3549489" cy="250033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0" name="Rectangle 7"/>
          <p:cNvSpPr txBox="1">
            <a:spLocks noChangeArrowheads="1"/>
          </p:cNvSpPr>
          <p:nvPr/>
        </p:nvSpPr>
        <p:spPr bwMode="auto">
          <a:xfrm>
            <a:off x="1214438" y="285750"/>
            <a:ext cx="7929562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>
                <a:solidFill>
                  <a:srgbClr val="FFFFFF"/>
                </a:solidFill>
                <a:latin typeface="Arial" charset="0"/>
              </a:rPr>
              <a:t>ЦЕННОСТЬ 7. ИННОВАЦИОННОСТЬ</a:t>
            </a:r>
            <a:endParaRPr lang="en-US" altLang="ru-RU">
              <a:solidFill>
                <a:srgbClr val="FFFFFF"/>
              </a:solidFill>
              <a:latin typeface="Arial" charset="0"/>
            </a:endParaRPr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187450" y="188913"/>
            <a:ext cx="6934200" cy="762000"/>
          </a:xfrm>
        </p:spPr>
        <p:txBody>
          <a:bodyPr/>
          <a:lstStyle/>
          <a:p>
            <a:pPr eaLnBrk="1" hangingPunct="1"/>
            <a:r>
              <a:rPr lang="ru-RU" altLang="ru-RU" sz="4400" smtClean="0"/>
              <a:t>Ценности</a:t>
            </a:r>
            <a:endParaRPr lang="en-US" altLang="ru-RU" sz="4400" smtClean="0"/>
          </a:p>
        </p:txBody>
      </p:sp>
      <p:grpSp>
        <p:nvGrpSpPr>
          <p:cNvPr id="2" name="Group 21"/>
          <p:cNvGrpSpPr>
            <a:grpSpLocks/>
          </p:cNvGrpSpPr>
          <p:nvPr/>
        </p:nvGrpSpPr>
        <p:grpSpPr bwMode="auto">
          <a:xfrm>
            <a:off x="700805" y="1525573"/>
            <a:ext cx="8205070" cy="5286390"/>
            <a:chOff x="780" y="1339"/>
            <a:chExt cx="4164" cy="2309"/>
          </a:xfrm>
          <a:effectLst>
            <a:glow rad="228600">
              <a:schemeClr val="accent2">
                <a:satMod val="175000"/>
                <a:alpha val="40000"/>
              </a:schemeClr>
            </a:glow>
          </a:effectLst>
        </p:grpSpPr>
        <p:sp>
          <p:nvSpPr>
            <p:cNvPr id="6153" name="Oval 3"/>
            <p:cNvSpPr>
              <a:spLocks noChangeArrowheads="1"/>
            </p:cNvSpPr>
            <p:nvPr/>
          </p:nvSpPr>
          <p:spPr bwMode="gray">
            <a:xfrm>
              <a:off x="1440" y="2813"/>
              <a:ext cx="3504" cy="835"/>
            </a:xfrm>
            <a:prstGeom prst="ellipse">
              <a:avLst/>
            </a:prstGeom>
            <a:gradFill rotWithShape="1">
              <a:gsLst>
                <a:gs pos="0">
                  <a:schemeClr val="bg2"/>
                </a:gs>
                <a:gs pos="100000">
                  <a:srgbClr val="F7F9F2"/>
                </a:gs>
              </a:gsLst>
              <a:lin ang="2700000" scaled="1"/>
            </a:gradFill>
            <a:ln w="3175">
              <a:noFill/>
              <a:round/>
              <a:headEnd/>
              <a:tailEnd type="none" w="sm" len="sm"/>
            </a:ln>
          </p:spPr>
          <p:txBody>
            <a:bodyPr vert="eaVert" wrap="none" lIns="92075" tIns="46038" rIns="92075" bIns="46038" anchor="ctr"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6154" name="Oval 4"/>
            <p:cNvSpPr>
              <a:spLocks noChangeArrowheads="1"/>
            </p:cNvSpPr>
            <p:nvPr/>
          </p:nvSpPr>
          <p:spPr bwMode="gray">
            <a:xfrm rot="-998297">
              <a:off x="983" y="1482"/>
              <a:ext cx="3630" cy="1900"/>
            </a:xfrm>
            <a:prstGeom prst="ellipse">
              <a:avLst/>
            </a:prstGeom>
            <a:gradFill rotWithShape="0">
              <a:gsLst>
                <a:gs pos="0">
                  <a:srgbClr val="808080"/>
                </a:gs>
                <a:gs pos="50000">
                  <a:srgbClr val="AEAEAE"/>
                </a:gs>
                <a:gs pos="100000">
                  <a:srgbClr val="808080"/>
                </a:gs>
              </a:gsLst>
              <a:lin ang="0" scaled="1"/>
            </a:gradFill>
            <a:ln w="12700">
              <a:noFill/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6155" name="Oval 5"/>
            <p:cNvSpPr>
              <a:spLocks noChangeArrowheads="1"/>
            </p:cNvSpPr>
            <p:nvPr/>
          </p:nvSpPr>
          <p:spPr bwMode="gray">
            <a:xfrm rot="-998297">
              <a:off x="1019" y="1380"/>
              <a:ext cx="3504" cy="1841"/>
            </a:xfrm>
            <a:prstGeom prst="ellipse">
              <a:avLst/>
            </a:prstGeom>
            <a:gradFill rotWithShape="1">
              <a:gsLst>
                <a:gs pos="0">
                  <a:srgbClr val="2791BB"/>
                </a:gs>
                <a:gs pos="100000">
                  <a:srgbClr val="000000"/>
                </a:gs>
              </a:gsLst>
              <a:lin ang="2700000" scaled="1"/>
            </a:gradFill>
            <a:ln w="12700">
              <a:noFill/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98310" name="Arc 6"/>
            <p:cNvSpPr>
              <a:spLocks/>
            </p:cNvSpPr>
            <p:nvPr/>
          </p:nvSpPr>
          <p:spPr bwMode="gray">
            <a:xfrm rot="20601703">
              <a:off x="2765" y="1347"/>
              <a:ext cx="1795" cy="1239"/>
            </a:xfrm>
            <a:custGeom>
              <a:avLst/>
              <a:gdLst>
                <a:gd name="G0" fmla="+- 0 0 0"/>
                <a:gd name="G1" fmla="+- 17105 0 0"/>
                <a:gd name="G2" fmla="+- 21600 0 0"/>
                <a:gd name="T0" fmla="*/ 13190 w 21600"/>
                <a:gd name="T1" fmla="*/ 0 h 29046"/>
                <a:gd name="T2" fmla="*/ 17999 w 21600"/>
                <a:gd name="T3" fmla="*/ 29046 h 29046"/>
                <a:gd name="T4" fmla="*/ 0 w 21600"/>
                <a:gd name="T5" fmla="*/ 17105 h 29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9046" fill="none" extrusionOk="0">
                  <a:moveTo>
                    <a:pt x="13190" y="-1"/>
                  </a:moveTo>
                  <a:cubicBezTo>
                    <a:pt x="18493" y="4089"/>
                    <a:pt x="21600" y="10407"/>
                    <a:pt x="21600" y="17105"/>
                  </a:cubicBezTo>
                  <a:cubicBezTo>
                    <a:pt x="21600" y="21352"/>
                    <a:pt x="20347" y="25506"/>
                    <a:pt x="17999" y="29046"/>
                  </a:cubicBezTo>
                </a:path>
                <a:path w="21600" h="29046" stroke="0" extrusionOk="0">
                  <a:moveTo>
                    <a:pt x="13190" y="-1"/>
                  </a:moveTo>
                  <a:cubicBezTo>
                    <a:pt x="18493" y="4089"/>
                    <a:pt x="21600" y="10407"/>
                    <a:pt x="21600" y="17105"/>
                  </a:cubicBezTo>
                  <a:cubicBezTo>
                    <a:pt x="21600" y="21352"/>
                    <a:pt x="20347" y="25506"/>
                    <a:pt x="17999" y="29046"/>
                  </a:cubicBezTo>
                  <a:lnTo>
                    <a:pt x="0" y="17105"/>
                  </a:lnTo>
                  <a:close/>
                </a:path>
              </a:pathLst>
            </a:custGeom>
            <a:gradFill rotWithShape="1">
              <a:gsLst>
                <a:gs pos="0">
                  <a:schemeClr val="hlink"/>
                </a:gs>
                <a:gs pos="100000">
                  <a:schemeClr val="hlink">
                    <a:gamma/>
                    <a:tint val="63529"/>
                    <a:invGamma/>
                  </a:schemeClr>
                </a:gs>
              </a:gsLst>
              <a:lin ang="5400000" scaled="1"/>
            </a:gradFill>
            <a:ln w="12700">
              <a:noFill/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>
                <a:solidFill>
                  <a:srgbClr val="000000"/>
                </a:solidFill>
              </a:endParaRPr>
            </a:p>
          </p:txBody>
        </p:sp>
        <p:sp>
          <p:nvSpPr>
            <p:cNvPr id="6157" name="Arc 7"/>
            <p:cNvSpPr>
              <a:spLocks/>
            </p:cNvSpPr>
            <p:nvPr/>
          </p:nvSpPr>
          <p:spPr bwMode="gray">
            <a:xfrm rot="20601703" flipH="1">
              <a:off x="1173" y="2491"/>
              <a:ext cx="2067" cy="930"/>
            </a:xfrm>
            <a:custGeom>
              <a:avLst/>
              <a:gdLst>
                <a:gd name="T0" fmla="*/ 0 w 25114"/>
                <a:gd name="T1" fmla="*/ 0 h 21600"/>
                <a:gd name="T2" fmla="*/ 0 w 25114"/>
                <a:gd name="T3" fmla="*/ 0 h 21600"/>
                <a:gd name="T4" fmla="*/ 0 w 25114"/>
                <a:gd name="T5" fmla="*/ 0 h 21600"/>
                <a:gd name="T6" fmla="*/ 0 60000 65536"/>
                <a:gd name="T7" fmla="*/ 0 60000 65536"/>
                <a:gd name="T8" fmla="*/ 0 60000 65536"/>
                <a:gd name="T9" fmla="*/ 0 w 25114"/>
                <a:gd name="T10" fmla="*/ 0 h 21600"/>
                <a:gd name="T11" fmla="*/ 25114 w 25114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5114" h="21600" fill="none" extrusionOk="0">
                  <a:moveTo>
                    <a:pt x="25114" y="2497"/>
                  </a:moveTo>
                  <a:cubicBezTo>
                    <a:pt x="23846" y="13386"/>
                    <a:pt x="14622" y="21599"/>
                    <a:pt x="3659" y="21600"/>
                  </a:cubicBezTo>
                  <a:cubicBezTo>
                    <a:pt x="2432" y="21600"/>
                    <a:pt x="1208" y="21495"/>
                    <a:pt x="0" y="21287"/>
                  </a:cubicBezTo>
                </a:path>
                <a:path w="25114" h="21600" stroke="0" extrusionOk="0">
                  <a:moveTo>
                    <a:pt x="25114" y="2497"/>
                  </a:moveTo>
                  <a:cubicBezTo>
                    <a:pt x="23846" y="13386"/>
                    <a:pt x="14622" y="21599"/>
                    <a:pt x="3659" y="21600"/>
                  </a:cubicBezTo>
                  <a:cubicBezTo>
                    <a:pt x="2432" y="21600"/>
                    <a:pt x="1208" y="21495"/>
                    <a:pt x="0" y="21287"/>
                  </a:cubicBezTo>
                  <a:lnTo>
                    <a:pt x="3659" y="0"/>
                  </a:lnTo>
                  <a:lnTo>
                    <a:pt x="25114" y="2497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B0F0">
                    <a:tint val="66000"/>
                    <a:satMod val="160000"/>
                  </a:srgbClr>
                </a:gs>
                <a:gs pos="50000">
                  <a:srgbClr val="00B0F0">
                    <a:tint val="44500"/>
                    <a:satMod val="160000"/>
                  </a:srgbClr>
                </a:gs>
                <a:gs pos="100000">
                  <a:srgbClr val="00B0F0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 w="12700">
              <a:noFill/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158" name="Arc 8"/>
            <p:cNvSpPr>
              <a:spLocks/>
            </p:cNvSpPr>
            <p:nvPr/>
          </p:nvSpPr>
          <p:spPr bwMode="gray">
            <a:xfrm rot="-998297">
              <a:off x="1808" y="1339"/>
              <a:ext cx="2034" cy="893"/>
            </a:xfrm>
            <a:custGeom>
              <a:avLst/>
              <a:gdLst>
                <a:gd name="T0" fmla="*/ 0 w 24549"/>
                <a:gd name="T1" fmla="*/ 0 h 21600"/>
                <a:gd name="T2" fmla="*/ 0 w 24549"/>
                <a:gd name="T3" fmla="*/ 0 h 21600"/>
                <a:gd name="T4" fmla="*/ 0 w 24549"/>
                <a:gd name="T5" fmla="*/ 0 h 21600"/>
                <a:gd name="T6" fmla="*/ 0 60000 65536"/>
                <a:gd name="T7" fmla="*/ 0 60000 65536"/>
                <a:gd name="T8" fmla="*/ 0 60000 65536"/>
                <a:gd name="T9" fmla="*/ 0 w 24549"/>
                <a:gd name="T10" fmla="*/ 0 h 21600"/>
                <a:gd name="T11" fmla="*/ 24549 w 24549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4549" h="21600" fill="none" extrusionOk="0">
                  <a:moveTo>
                    <a:pt x="0" y="2373"/>
                  </a:moveTo>
                  <a:cubicBezTo>
                    <a:pt x="3046" y="813"/>
                    <a:pt x="6420" y="-1"/>
                    <a:pt x="9843" y="0"/>
                  </a:cubicBezTo>
                  <a:cubicBezTo>
                    <a:pt x="15299" y="0"/>
                    <a:pt x="20553" y="2064"/>
                    <a:pt x="24549" y="5779"/>
                  </a:cubicBezTo>
                </a:path>
                <a:path w="24549" h="21600" stroke="0" extrusionOk="0">
                  <a:moveTo>
                    <a:pt x="0" y="2373"/>
                  </a:moveTo>
                  <a:cubicBezTo>
                    <a:pt x="3046" y="813"/>
                    <a:pt x="6420" y="-1"/>
                    <a:pt x="9843" y="0"/>
                  </a:cubicBezTo>
                  <a:cubicBezTo>
                    <a:pt x="15299" y="0"/>
                    <a:pt x="20553" y="2064"/>
                    <a:pt x="24549" y="5779"/>
                  </a:cubicBezTo>
                  <a:lnTo>
                    <a:pt x="9843" y="21600"/>
                  </a:lnTo>
                  <a:lnTo>
                    <a:pt x="0" y="2373"/>
                  </a:lnTo>
                  <a:close/>
                </a:path>
              </a:pathLst>
            </a:custGeom>
            <a:solidFill>
              <a:srgbClr val="FFFF00"/>
            </a:solidFill>
            <a:ln w="12700">
              <a:noFill/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159" name="Arc 9"/>
            <p:cNvSpPr>
              <a:spLocks/>
            </p:cNvSpPr>
            <p:nvPr/>
          </p:nvSpPr>
          <p:spPr bwMode="gray">
            <a:xfrm rot="20601703" flipH="1">
              <a:off x="884" y="1665"/>
              <a:ext cx="1850" cy="1297"/>
            </a:xfrm>
            <a:custGeom>
              <a:avLst/>
              <a:gdLst>
                <a:gd name="T0" fmla="*/ 0 w 21600"/>
                <a:gd name="T1" fmla="*/ 0 h 30468"/>
                <a:gd name="T2" fmla="*/ 0 w 21600"/>
                <a:gd name="T3" fmla="*/ 0 h 30468"/>
                <a:gd name="T4" fmla="*/ 0 w 21600"/>
                <a:gd name="T5" fmla="*/ 0 h 30468"/>
                <a:gd name="T6" fmla="*/ 0 60000 65536"/>
                <a:gd name="T7" fmla="*/ 0 60000 65536"/>
                <a:gd name="T8" fmla="*/ 0 60000 65536"/>
                <a:gd name="T9" fmla="*/ 0 w 21600"/>
                <a:gd name="T10" fmla="*/ 0 h 30468"/>
                <a:gd name="T11" fmla="*/ 21600 w 21600"/>
                <a:gd name="T12" fmla="*/ 30468 h 3046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30468" fill="none" extrusionOk="0">
                  <a:moveTo>
                    <a:pt x="8291" y="0"/>
                  </a:moveTo>
                  <a:cubicBezTo>
                    <a:pt x="16349" y="3349"/>
                    <a:pt x="21600" y="11218"/>
                    <a:pt x="21600" y="19945"/>
                  </a:cubicBezTo>
                  <a:cubicBezTo>
                    <a:pt x="21600" y="23628"/>
                    <a:pt x="20657" y="27251"/>
                    <a:pt x="18863" y="30468"/>
                  </a:cubicBezTo>
                </a:path>
                <a:path w="21600" h="30468" stroke="0" extrusionOk="0">
                  <a:moveTo>
                    <a:pt x="8291" y="0"/>
                  </a:moveTo>
                  <a:cubicBezTo>
                    <a:pt x="16349" y="3349"/>
                    <a:pt x="21600" y="11218"/>
                    <a:pt x="21600" y="19945"/>
                  </a:cubicBezTo>
                  <a:cubicBezTo>
                    <a:pt x="21600" y="23628"/>
                    <a:pt x="20657" y="27251"/>
                    <a:pt x="18863" y="30468"/>
                  </a:cubicBezTo>
                  <a:lnTo>
                    <a:pt x="0" y="19945"/>
                  </a:lnTo>
                  <a:lnTo>
                    <a:pt x="8291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FFCC">
                    <a:shade val="30000"/>
                    <a:satMod val="115000"/>
                  </a:srgbClr>
                </a:gs>
                <a:gs pos="50000">
                  <a:srgbClr val="00FFCC">
                    <a:shade val="67500"/>
                    <a:satMod val="115000"/>
                  </a:srgbClr>
                </a:gs>
                <a:gs pos="100000">
                  <a:srgbClr val="00FFCC">
                    <a:shade val="100000"/>
                    <a:satMod val="115000"/>
                  </a:srgbClr>
                </a:gs>
              </a:gsLst>
              <a:lin ang="13500000" scaled="1"/>
              <a:tileRect/>
            </a:gradFill>
            <a:ln w="12700">
              <a:noFill/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8314" name="Freeform 10"/>
            <p:cNvSpPr>
              <a:spLocks/>
            </p:cNvSpPr>
            <p:nvPr/>
          </p:nvSpPr>
          <p:spPr bwMode="gray">
            <a:xfrm>
              <a:off x="3535" y="2282"/>
              <a:ext cx="1105" cy="1120"/>
            </a:xfrm>
            <a:custGeom>
              <a:avLst/>
              <a:gdLst/>
              <a:ahLst/>
              <a:cxnLst>
                <a:cxn ang="0">
                  <a:pos x="9" y="888"/>
                </a:cxn>
                <a:cxn ang="0">
                  <a:pos x="1105" y="0"/>
                </a:cxn>
                <a:cxn ang="0">
                  <a:pos x="1081" y="256"/>
                </a:cxn>
                <a:cxn ang="0">
                  <a:pos x="705" y="704"/>
                </a:cxn>
                <a:cxn ang="0">
                  <a:pos x="17" y="1120"/>
                </a:cxn>
                <a:cxn ang="0">
                  <a:pos x="9" y="888"/>
                </a:cxn>
              </a:cxnLst>
              <a:rect l="0" t="0" r="r" b="b"/>
              <a:pathLst>
                <a:path w="1105" h="1120">
                  <a:moveTo>
                    <a:pt x="9" y="888"/>
                  </a:moveTo>
                  <a:lnTo>
                    <a:pt x="1105" y="0"/>
                  </a:lnTo>
                  <a:lnTo>
                    <a:pt x="1081" y="256"/>
                  </a:lnTo>
                  <a:cubicBezTo>
                    <a:pt x="1014" y="373"/>
                    <a:pt x="882" y="560"/>
                    <a:pt x="705" y="704"/>
                  </a:cubicBezTo>
                  <a:cubicBezTo>
                    <a:pt x="528" y="848"/>
                    <a:pt x="133" y="1089"/>
                    <a:pt x="17" y="1120"/>
                  </a:cubicBezTo>
                  <a:cubicBezTo>
                    <a:pt x="0" y="1038"/>
                    <a:pt x="9" y="888"/>
                    <a:pt x="9" y="88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>
                    <a:gamma/>
                    <a:tint val="45490"/>
                    <a:invGamma/>
                  </a:schemeClr>
                </a:gs>
                <a:gs pos="100000">
                  <a:schemeClr val="folHlink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endParaRPr lang="ru-RU" dirty="0">
                <a:solidFill>
                  <a:srgbClr val="000000"/>
                </a:solidFill>
              </a:endParaRPr>
            </a:p>
          </p:txBody>
        </p:sp>
        <p:sp>
          <p:nvSpPr>
            <p:cNvPr id="6161" name="Arc 11"/>
            <p:cNvSpPr>
              <a:spLocks/>
            </p:cNvSpPr>
            <p:nvPr/>
          </p:nvSpPr>
          <p:spPr bwMode="gray">
            <a:xfrm rot="-1060795">
              <a:off x="2933" y="1897"/>
              <a:ext cx="1719" cy="1171"/>
            </a:xfrm>
            <a:custGeom>
              <a:avLst/>
              <a:gdLst>
                <a:gd name="T0" fmla="*/ 0 w 18016"/>
                <a:gd name="T1" fmla="*/ 0 h 21282"/>
                <a:gd name="T2" fmla="*/ 0 w 18016"/>
                <a:gd name="T3" fmla="*/ 0 h 21282"/>
                <a:gd name="T4" fmla="*/ 0 w 18016"/>
                <a:gd name="T5" fmla="*/ 0 h 21282"/>
                <a:gd name="T6" fmla="*/ 0 60000 65536"/>
                <a:gd name="T7" fmla="*/ 0 60000 65536"/>
                <a:gd name="T8" fmla="*/ 0 60000 65536"/>
                <a:gd name="T9" fmla="*/ 0 w 18016"/>
                <a:gd name="T10" fmla="*/ 0 h 21282"/>
                <a:gd name="T11" fmla="*/ 18016 w 18016"/>
                <a:gd name="T12" fmla="*/ 21282 h 2128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016" h="21282" fill="none" extrusionOk="0">
                  <a:moveTo>
                    <a:pt x="18016" y="11915"/>
                  </a:moveTo>
                  <a:cubicBezTo>
                    <a:pt x="14735" y="16875"/>
                    <a:pt x="9554" y="20264"/>
                    <a:pt x="3694" y="21281"/>
                  </a:cubicBezTo>
                </a:path>
                <a:path w="18016" h="21282" stroke="0" extrusionOk="0">
                  <a:moveTo>
                    <a:pt x="18016" y="11915"/>
                  </a:moveTo>
                  <a:cubicBezTo>
                    <a:pt x="14735" y="16875"/>
                    <a:pt x="9554" y="20264"/>
                    <a:pt x="3694" y="21281"/>
                  </a:cubicBezTo>
                  <a:lnTo>
                    <a:pt x="0" y="0"/>
                  </a:lnTo>
                  <a:lnTo>
                    <a:pt x="18016" y="11915"/>
                  </a:lnTo>
                  <a:close/>
                </a:path>
              </a:pathLst>
            </a:custGeom>
            <a:solidFill>
              <a:srgbClr val="CCFF33"/>
            </a:solidFill>
            <a:ln w="12700">
              <a:noFill/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8316" name="Freeform 12"/>
            <p:cNvSpPr>
              <a:spLocks/>
            </p:cNvSpPr>
            <p:nvPr/>
          </p:nvSpPr>
          <p:spPr bwMode="gray">
            <a:xfrm>
              <a:off x="2912" y="2496"/>
              <a:ext cx="648" cy="928"/>
            </a:xfrm>
            <a:custGeom>
              <a:avLst/>
              <a:gdLst/>
              <a:ahLst/>
              <a:cxnLst>
                <a:cxn ang="0">
                  <a:pos x="648" y="632"/>
                </a:cxn>
                <a:cxn ang="0">
                  <a:pos x="648" y="928"/>
                </a:cxn>
                <a:cxn ang="0">
                  <a:pos x="0" y="64"/>
                </a:cxn>
                <a:cxn ang="0">
                  <a:pos x="96" y="0"/>
                </a:cxn>
                <a:cxn ang="0">
                  <a:pos x="648" y="632"/>
                </a:cxn>
              </a:cxnLst>
              <a:rect l="0" t="0" r="r" b="b"/>
              <a:pathLst>
                <a:path w="648" h="928">
                  <a:moveTo>
                    <a:pt x="648" y="632"/>
                  </a:moveTo>
                  <a:lnTo>
                    <a:pt x="648" y="928"/>
                  </a:lnTo>
                  <a:lnTo>
                    <a:pt x="0" y="64"/>
                  </a:lnTo>
                  <a:lnTo>
                    <a:pt x="96" y="0"/>
                  </a:lnTo>
                  <a:lnTo>
                    <a:pt x="648" y="632"/>
                  </a:lnTo>
                  <a:close/>
                </a:path>
              </a:pathLst>
            </a:custGeom>
            <a:gradFill rotWithShape="1">
              <a:gsLst>
                <a:gs pos="0">
                  <a:schemeClr val="folHlink">
                    <a:gamma/>
                    <a:tint val="45490"/>
                    <a:invGamma/>
                  </a:schemeClr>
                </a:gs>
                <a:gs pos="100000">
                  <a:schemeClr val="folHlink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endParaRPr lang="ru-RU" dirty="0">
                <a:solidFill>
                  <a:srgbClr val="000000"/>
                </a:solidFill>
              </a:endParaRPr>
            </a:p>
          </p:txBody>
        </p:sp>
        <p:sp>
          <p:nvSpPr>
            <p:cNvPr id="6163" name="Oval 13"/>
            <p:cNvSpPr>
              <a:spLocks noChangeArrowheads="1"/>
            </p:cNvSpPr>
            <p:nvPr/>
          </p:nvSpPr>
          <p:spPr bwMode="gray">
            <a:xfrm rot="-998297">
              <a:off x="1939" y="1830"/>
              <a:ext cx="1698" cy="844"/>
            </a:xfrm>
            <a:prstGeom prst="ellipse">
              <a:avLst/>
            </a:prstGeom>
            <a:gradFill rotWithShape="0">
              <a:gsLst>
                <a:gs pos="0">
                  <a:srgbClr val="000000"/>
                </a:gs>
                <a:gs pos="50000">
                  <a:srgbClr val="C1C1C1"/>
                </a:gs>
                <a:gs pos="100000">
                  <a:srgbClr val="000000"/>
                </a:gs>
              </a:gsLst>
              <a:lin ang="0" scaled="1"/>
            </a:gradFill>
            <a:ln w="12700">
              <a:noFill/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6164" name="Text Box 15"/>
            <p:cNvSpPr txBox="1">
              <a:spLocks noChangeArrowheads="1"/>
            </p:cNvSpPr>
            <p:nvPr/>
          </p:nvSpPr>
          <p:spPr bwMode="gray">
            <a:xfrm>
              <a:off x="1142" y="1932"/>
              <a:ext cx="763" cy="19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ru-RU" sz="2400" i="1" dirty="0">
                  <a:solidFill>
                    <a:srgbClr val="FF0000"/>
                  </a:solidFill>
                  <a:latin typeface="Verdana" pitchFamily="34" charset="0"/>
                </a:rPr>
                <a:t>З</a:t>
              </a:r>
              <a:r>
                <a:rPr lang="ru-RU" dirty="0">
                  <a:solidFill>
                    <a:srgbClr val="002060"/>
                  </a:solidFill>
                  <a:latin typeface="Verdana" pitchFamily="34" charset="0"/>
                </a:rPr>
                <a:t>доровье</a:t>
              </a:r>
              <a:endParaRPr lang="en-US" dirty="0">
                <a:solidFill>
                  <a:srgbClr val="002060"/>
                </a:solidFill>
                <a:latin typeface="Verdana" pitchFamily="34" charset="0"/>
              </a:endParaRPr>
            </a:p>
          </p:txBody>
        </p:sp>
        <p:sp>
          <p:nvSpPr>
            <p:cNvPr id="6165" name="Text Box 16"/>
            <p:cNvSpPr txBox="1">
              <a:spLocks noChangeArrowheads="1"/>
            </p:cNvSpPr>
            <p:nvPr/>
          </p:nvSpPr>
          <p:spPr bwMode="gray">
            <a:xfrm>
              <a:off x="2302" y="3086"/>
              <a:ext cx="749" cy="19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ru-RU" sz="2400" i="1" dirty="0">
                  <a:solidFill>
                    <a:srgbClr val="FF0000"/>
                  </a:solidFill>
                  <a:latin typeface="Verdana" pitchFamily="34" charset="0"/>
                </a:rPr>
                <a:t>К</a:t>
              </a:r>
              <a:r>
                <a:rPr lang="ru-RU" dirty="0">
                  <a:solidFill>
                    <a:srgbClr val="002060"/>
                  </a:solidFill>
                  <a:latin typeface="Verdana" pitchFamily="34" charset="0"/>
                </a:rPr>
                <a:t>ультура</a:t>
              </a:r>
              <a:endParaRPr lang="en-US" dirty="0">
                <a:solidFill>
                  <a:srgbClr val="002060"/>
                </a:solidFill>
                <a:latin typeface="Verdana" pitchFamily="34" charset="0"/>
              </a:endParaRPr>
            </a:p>
          </p:txBody>
        </p:sp>
        <p:sp>
          <p:nvSpPr>
            <p:cNvPr id="6166" name="Text Box 17"/>
            <p:cNvSpPr txBox="1">
              <a:spLocks noChangeArrowheads="1"/>
            </p:cNvSpPr>
            <p:nvPr/>
          </p:nvSpPr>
          <p:spPr bwMode="gray">
            <a:xfrm>
              <a:off x="3593" y="1790"/>
              <a:ext cx="1266" cy="19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ru-RU" sz="2400" i="1">
                  <a:solidFill>
                    <a:srgbClr val="FF0000"/>
                  </a:solidFill>
                  <a:latin typeface="Verdana" pitchFamily="34" charset="0"/>
                </a:rPr>
                <a:t>С</a:t>
              </a:r>
              <a:r>
                <a:rPr lang="ru-RU">
                  <a:solidFill>
                    <a:srgbClr val="002060"/>
                  </a:solidFill>
                  <a:latin typeface="Verdana" pitchFamily="34" charset="0"/>
                </a:rPr>
                <a:t>амореализация</a:t>
              </a:r>
              <a:endParaRPr lang="en-US">
                <a:solidFill>
                  <a:srgbClr val="002060"/>
                </a:solidFill>
                <a:latin typeface="Verdana" pitchFamily="34" charset="0"/>
              </a:endParaRPr>
            </a:p>
          </p:txBody>
        </p:sp>
        <p:sp>
          <p:nvSpPr>
            <p:cNvPr id="6167" name="Text Box 18"/>
            <p:cNvSpPr txBox="1">
              <a:spLocks noChangeArrowheads="1"/>
            </p:cNvSpPr>
            <p:nvPr/>
          </p:nvSpPr>
          <p:spPr bwMode="gray">
            <a:xfrm>
              <a:off x="780" y="2275"/>
              <a:ext cx="1211" cy="19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ru-RU" sz="2400" i="1" dirty="0">
                  <a:solidFill>
                    <a:srgbClr val="FF0000"/>
                  </a:solidFill>
                  <a:latin typeface="Verdana" pitchFamily="34" charset="0"/>
                </a:rPr>
                <a:t>С</a:t>
              </a:r>
              <a:r>
                <a:rPr lang="ru-RU" dirty="0">
                  <a:solidFill>
                    <a:srgbClr val="002060"/>
                  </a:solidFill>
                  <a:latin typeface="Verdana" pitchFamily="34" charset="0"/>
                </a:rPr>
                <a:t>отрудничество</a:t>
              </a:r>
              <a:endParaRPr lang="en-US" dirty="0">
                <a:solidFill>
                  <a:srgbClr val="002060"/>
                </a:solidFill>
                <a:latin typeface="Verdana" pitchFamily="34" charset="0"/>
              </a:endParaRPr>
            </a:p>
          </p:txBody>
        </p:sp>
        <p:sp>
          <p:nvSpPr>
            <p:cNvPr id="98323" name="Freeform 19"/>
            <p:cNvSpPr>
              <a:spLocks/>
            </p:cNvSpPr>
            <p:nvPr/>
          </p:nvSpPr>
          <p:spPr bwMode="gray">
            <a:xfrm>
              <a:off x="2861" y="2632"/>
              <a:ext cx="545" cy="680"/>
            </a:xfrm>
            <a:custGeom>
              <a:avLst/>
              <a:gdLst/>
              <a:ahLst/>
              <a:cxnLst>
                <a:cxn ang="0">
                  <a:pos x="0" y="16"/>
                </a:cxn>
                <a:cxn ang="0">
                  <a:pos x="256" y="528"/>
                </a:cxn>
                <a:cxn ang="0">
                  <a:pos x="264" y="680"/>
                </a:cxn>
                <a:cxn ang="0">
                  <a:pos x="448" y="624"/>
                </a:cxn>
                <a:cxn ang="0">
                  <a:pos x="544" y="576"/>
                </a:cxn>
                <a:cxn ang="0">
                  <a:pos x="112" y="0"/>
                </a:cxn>
                <a:cxn ang="0">
                  <a:pos x="0" y="16"/>
                </a:cxn>
              </a:cxnLst>
              <a:rect l="0" t="0" r="r" b="b"/>
              <a:pathLst>
                <a:path w="544" h="680">
                  <a:moveTo>
                    <a:pt x="0" y="16"/>
                  </a:moveTo>
                  <a:lnTo>
                    <a:pt x="256" y="528"/>
                  </a:lnTo>
                  <a:lnTo>
                    <a:pt x="264" y="680"/>
                  </a:lnTo>
                  <a:lnTo>
                    <a:pt x="448" y="624"/>
                  </a:lnTo>
                  <a:lnTo>
                    <a:pt x="544" y="576"/>
                  </a:lnTo>
                  <a:lnTo>
                    <a:pt x="112" y="0"/>
                  </a:lnTo>
                  <a:lnTo>
                    <a:pt x="0" y="16"/>
                  </a:lnTo>
                  <a:close/>
                </a:path>
              </a:pathLst>
            </a:custGeom>
            <a:gradFill rotWithShape="1">
              <a:gsLst>
                <a:gs pos="0">
                  <a:schemeClr val="hlink">
                    <a:alpha val="19000"/>
                  </a:schemeClr>
                </a:gs>
                <a:gs pos="100000">
                  <a:schemeClr val="hlink">
                    <a:gamma/>
                    <a:tint val="66667"/>
                    <a:invGamma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>
                <a:solidFill>
                  <a:srgbClr val="000000"/>
                </a:solidFill>
              </a:endParaRPr>
            </a:p>
          </p:txBody>
        </p:sp>
        <p:sp>
          <p:nvSpPr>
            <p:cNvPr id="6169" name="Oval 20"/>
            <p:cNvSpPr>
              <a:spLocks noChangeArrowheads="1"/>
            </p:cNvSpPr>
            <p:nvPr/>
          </p:nvSpPr>
          <p:spPr bwMode="gray">
            <a:xfrm rot="-998297">
              <a:off x="2003" y="1989"/>
              <a:ext cx="1629" cy="687"/>
            </a:xfrm>
            <a:prstGeom prst="ellipse">
              <a:avLst/>
            </a:prstGeom>
            <a:solidFill>
              <a:srgbClr val="FFFFFF"/>
            </a:solidFill>
            <a:ln w="12700">
              <a:noFill/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6170" name="Text Box 14"/>
            <p:cNvSpPr txBox="1">
              <a:spLocks noChangeArrowheads="1"/>
            </p:cNvSpPr>
            <p:nvPr/>
          </p:nvSpPr>
          <p:spPr bwMode="gray">
            <a:xfrm>
              <a:off x="1742" y="1580"/>
              <a:ext cx="1023" cy="19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ru-RU" sz="2400" i="1" dirty="0">
                  <a:solidFill>
                    <a:srgbClr val="FF0000"/>
                  </a:solidFill>
                  <a:latin typeface="Verdana" pitchFamily="34" charset="0"/>
                </a:rPr>
                <a:t>О</a:t>
              </a:r>
              <a:r>
                <a:rPr lang="ru-RU" dirty="0">
                  <a:solidFill>
                    <a:srgbClr val="002060"/>
                  </a:solidFill>
                  <a:latin typeface="Verdana" pitchFamily="34" charset="0"/>
                </a:rPr>
                <a:t>бразование</a:t>
              </a:r>
              <a:endParaRPr lang="en-US" dirty="0">
                <a:solidFill>
                  <a:srgbClr val="002060"/>
                </a:solidFill>
                <a:latin typeface="Verdana" pitchFamily="34" charset="0"/>
              </a:endParaRPr>
            </a:p>
          </p:txBody>
        </p:sp>
      </p:grpSp>
      <p:sp>
        <p:nvSpPr>
          <p:cNvPr id="5124" name="Text Box 18"/>
          <p:cNvSpPr txBox="1">
            <a:spLocks noChangeArrowheads="1"/>
          </p:cNvSpPr>
          <p:nvPr/>
        </p:nvSpPr>
        <p:spPr bwMode="gray">
          <a:xfrm>
            <a:off x="5741988" y="3786188"/>
            <a:ext cx="167163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2800" i="1">
                <a:solidFill>
                  <a:srgbClr val="FF0000"/>
                </a:solidFill>
                <a:latin typeface="Verdana" pitchFamily="34" charset="0"/>
              </a:rPr>
              <a:t>М</a:t>
            </a:r>
            <a:r>
              <a:rPr lang="ru-RU" altLang="ru-RU" sz="2000">
                <a:solidFill>
                  <a:srgbClr val="002060"/>
                </a:solidFill>
                <a:latin typeface="Verdana" pitchFamily="34" charset="0"/>
              </a:rPr>
              <a:t>отивация</a:t>
            </a:r>
            <a:endParaRPr lang="en-US" altLang="ru-RU" sz="2000">
              <a:solidFill>
                <a:srgbClr val="002060"/>
              </a:solidFill>
              <a:latin typeface="Verdana" pitchFamily="34" charset="0"/>
            </a:endParaRPr>
          </a:p>
        </p:txBody>
      </p:sp>
      <p:sp>
        <p:nvSpPr>
          <p:cNvPr id="5125" name="Text Box 14"/>
          <p:cNvSpPr txBox="1">
            <a:spLocks noChangeArrowheads="1"/>
          </p:cNvSpPr>
          <p:nvPr/>
        </p:nvSpPr>
        <p:spPr bwMode="gray">
          <a:xfrm>
            <a:off x="5357813" y="4714875"/>
            <a:ext cx="16430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2400" i="1">
                <a:solidFill>
                  <a:srgbClr val="FF0000"/>
                </a:solidFill>
                <a:latin typeface="Verdana" pitchFamily="34" charset="0"/>
              </a:rPr>
              <a:t>Л</a:t>
            </a:r>
            <a:r>
              <a:rPr lang="ru-RU" altLang="ru-RU" sz="1800">
                <a:solidFill>
                  <a:srgbClr val="002060"/>
                </a:solidFill>
                <a:latin typeface="Verdana" pitchFamily="34" charset="0"/>
              </a:rPr>
              <a:t>ичность</a:t>
            </a:r>
            <a:endParaRPr lang="en-US" altLang="ru-RU" sz="1800">
              <a:solidFill>
                <a:srgbClr val="002060"/>
              </a:solidFill>
              <a:latin typeface="Verdana" pitchFamily="34" charset="0"/>
            </a:endParaRPr>
          </a:p>
        </p:txBody>
      </p:sp>
      <p:sp>
        <p:nvSpPr>
          <p:cNvPr id="5126" name="Text Box 16"/>
          <p:cNvSpPr txBox="1">
            <a:spLocks noChangeArrowheads="1"/>
          </p:cNvSpPr>
          <p:nvPr/>
        </p:nvSpPr>
        <p:spPr bwMode="gray">
          <a:xfrm>
            <a:off x="1201738" y="4429125"/>
            <a:ext cx="890587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i="1">
                <a:solidFill>
                  <a:srgbClr val="FF0000"/>
                </a:solidFill>
                <a:latin typeface="Verdana" pitchFamily="34" charset="0"/>
              </a:rPr>
              <a:t>Т</a:t>
            </a:r>
            <a:r>
              <a:rPr lang="ru-RU" altLang="ru-RU" sz="2000">
                <a:solidFill>
                  <a:srgbClr val="002060"/>
                </a:solidFill>
                <a:latin typeface="Verdana" pitchFamily="34" charset="0"/>
              </a:rPr>
              <a:t>руд</a:t>
            </a:r>
            <a:endParaRPr lang="en-US" altLang="ru-RU" sz="2000">
              <a:solidFill>
                <a:srgbClr val="002060"/>
              </a:solidFill>
              <a:latin typeface="Verdana" pitchFamily="34" charset="0"/>
            </a:endParaRPr>
          </a:p>
        </p:txBody>
      </p:sp>
      <p:sp>
        <p:nvSpPr>
          <p:cNvPr id="5127" name="Text Box 16"/>
          <p:cNvSpPr txBox="1">
            <a:spLocks noChangeArrowheads="1"/>
          </p:cNvSpPr>
          <p:nvPr/>
        </p:nvSpPr>
        <p:spPr bwMode="gray">
          <a:xfrm>
            <a:off x="1941513" y="5072063"/>
            <a:ext cx="17335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2800" i="1">
                <a:solidFill>
                  <a:srgbClr val="FF0000"/>
                </a:solidFill>
                <a:latin typeface="Verdana" pitchFamily="34" charset="0"/>
              </a:rPr>
              <a:t>Т</a:t>
            </a:r>
            <a:r>
              <a:rPr lang="ru-RU" altLang="ru-RU" sz="2000">
                <a:solidFill>
                  <a:srgbClr val="002060"/>
                </a:solidFill>
                <a:latin typeface="Verdana" pitchFamily="34" charset="0"/>
              </a:rPr>
              <a:t>ворчество</a:t>
            </a:r>
            <a:endParaRPr lang="en-US" altLang="ru-RU" sz="2000">
              <a:solidFill>
                <a:srgbClr val="002060"/>
              </a:solidFill>
              <a:latin typeface="Verdana" pitchFamily="34" charset="0"/>
            </a:endParaRPr>
          </a:p>
        </p:txBody>
      </p:sp>
      <p:sp>
        <p:nvSpPr>
          <p:cNvPr id="5128" name="Text Box 15"/>
          <p:cNvSpPr txBox="1">
            <a:spLocks noChangeArrowheads="1"/>
          </p:cNvSpPr>
          <p:nvPr/>
        </p:nvSpPr>
        <p:spPr bwMode="gray">
          <a:xfrm>
            <a:off x="4371975" y="1643063"/>
            <a:ext cx="2551113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2800" i="1">
                <a:solidFill>
                  <a:srgbClr val="FF0000"/>
                </a:solidFill>
                <a:latin typeface="Verdana" pitchFamily="34" charset="0"/>
              </a:rPr>
              <a:t>И</a:t>
            </a:r>
            <a:r>
              <a:rPr lang="ru-RU" altLang="ru-RU" sz="2000">
                <a:solidFill>
                  <a:srgbClr val="002060"/>
                </a:solidFill>
                <a:latin typeface="Verdana" pitchFamily="34" charset="0"/>
              </a:rPr>
              <a:t>нновационность</a:t>
            </a:r>
            <a:endParaRPr lang="en-US" altLang="ru-RU" sz="2000">
              <a:solidFill>
                <a:srgbClr val="002060"/>
              </a:solidFill>
              <a:latin typeface="Verdana" pitchFamily="34" charset="0"/>
            </a:endParaRPr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ИННОВАЦИОННЫЙ ПРОЕКТ</a:t>
            </a:r>
          </a:p>
        </p:txBody>
      </p:sp>
      <p:sp>
        <p:nvSpPr>
          <p:cNvPr id="37891" name="Содержимое 2"/>
          <p:cNvSpPr>
            <a:spLocks noGrp="1"/>
          </p:cNvSpPr>
          <p:nvPr>
            <p:ph idx="1"/>
          </p:nvPr>
        </p:nvSpPr>
        <p:spPr>
          <a:xfrm>
            <a:off x="714375" y="1000125"/>
            <a:ext cx="7429500" cy="4724400"/>
          </a:xfrm>
        </p:spPr>
        <p:txBody>
          <a:bodyPr/>
          <a:lstStyle/>
          <a:p>
            <a:pPr algn="ctr">
              <a:buFontTx/>
              <a:buNone/>
              <a:defRPr/>
            </a:pPr>
            <a:r>
              <a:rPr lang="ru-RU" b="1" i="1" dirty="0" smtClean="0">
                <a:solidFill>
                  <a:srgbClr val="0070C0"/>
                </a:solidFill>
                <a:latin typeface="+mj-lt"/>
              </a:rPr>
              <a:t>«</a:t>
            </a:r>
            <a:r>
              <a:rPr lang="ru-RU" sz="4000" b="1" i="1" dirty="0" smtClean="0">
                <a:solidFill>
                  <a:srgbClr val="FF0000"/>
                </a:solidFill>
                <a:latin typeface="+mj-lt"/>
              </a:rPr>
              <a:t>Р</a:t>
            </a:r>
            <a:r>
              <a:rPr lang="ru-RU" sz="2800" b="1" dirty="0" smtClean="0">
                <a:solidFill>
                  <a:srgbClr val="0070C0"/>
                </a:solidFill>
                <a:latin typeface="+mj-lt"/>
              </a:rPr>
              <a:t>азвитие академической    </a:t>
            </a:r>
          </a:p>
          <a:p>
            <a:pPr algn="ctr">
              <a:buFontTx/>
              <a:buNone/>
              <a:defRPr/>
            </a:pPr>
            <a:r>
              <a:rPr lang="ru-RU" sz="2800" b="1" dirty="0" smtClean="0">
                <a:solidFill>
                  <a:srgbClr val="0070C0"/>
                </a:solidFill>
                <a:latin typeface="+mj-lt"/>
              </a:rPr>
              <a:t> и социальной мобильности личности»</a:t>
            </a:r>
            <a:endParaRPr lang="ru-RU" dirty="0" smtClean="0">
              <a:latin typeface="+mj-lt"/>
            </a:endParaRPr>
          </a:p>
        </p:txBody>
      </p:sp>
      <p:pic>
        <p:nvPicPr>
          <p:cNvPr id="37892" name="Picture 4" descr="H:\Фото\2012-2013\баннер форум\общие\x_1e20de8a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20" y="2143116"/>
            <a:ext cx="4305310" cy="24288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2773" name="Picture 6" descr="H:\Фото\2012-2013\баннер форум\общие\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35" b="8928"/>
          <a:stretch>
            <a:fillRect/>
          </a:stretch>
        </p:blipFill>
        <p:spPr bwMode="auto">
          <a:xfrm>
            <a:off x="4572000" y="4429125"/>
            <a:ext cx="4000500" cy="2214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0" name="Picture 6" descr="H:\Фото\2012-2013\баннер форум\дети\IMG_1344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14942" y="2143116"/>
            <a:ext cx="3000396" cy="206850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6871" name="Picture 7" descr="H:\Фото\2012-2013\баннер форум\дети\IMG_0203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7224" y="4643445"/>
            <a:ext cx="2857520" cy="20791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ИННОВАЦИОННЫЙ ПРОЕКТ</a:t>
            </a:r>
          </a:p>
        </p:txBody>
      </p:sp>
      <p:sp>
        <p:nvSpPr>
          <p:cNvPr id="37891" name="Содержимое 2"/>
          <p:cNvSpPr>
            <a:spLocks noGrp="1"/>
          </p:cNvSpPr>
          <p:nvPr>
            <p:ph idx="1"/>
          </p:nvPr>
        </p:nvSpPr>
        <p:spPr>
          <a:xfrm>
            <a:off x="1500188" y="1071563"/>
            <a:ext cx="6257925" cy="4724400"/>
          </a:xfrm>
        </p:spPr>
        <p:txBody>
          <a:bodyPr/>
          <a:lstStyle/>
          <a:p>
            <a:pPr algn="ctr">
              <a:buFontTx/>
              <a:buNone/>
              <a:defRPr/>
            </a:pPr>
            <a:r>
              <a:rPr lang="ru-RU" sz="2800" b="1" dirty="0" smtClean="0">
                <a:solidFill>
                  <a:srgbClr val="0070C0"/>
                </a:solidFill>
                <a:latin typeface="+mj-lt"/>
              </a:rPr>
              <a:t>«</a:t>
            </a:r>
            <a:r>
              <a:rPr lang="ru-RU" sz="3600" b="1" i="1" dirty="0" smtClean="0">
                <a:solidFill>
                  <a:srgbClr val="FF0000"/>
                </a:solidFill>
                <a:latin typeface="+mj-lt"/>
              </a:rPr>
              <a:t>П</a:t>
            </a:r>
            <a:r>
              <a:rPr lang="ru-RU" sz="2800" b="1" dirty="0" smtClean="0">
                <a:solidFill>
                  <a:srgbClr val="0070C0"/>
                </a:solidFill>
                <a:latin typeface="+mj-lt"/>
              </a:rPr>
              <a:t>арк современных образовательных технологий»</a:t>
            </a:r>
            <a:endParaRPr lang="ru-RU" sz="2800" b="1" dirty="0">
              <a:solidFill>
                <a:srgbClr val="0070C0"/>
              </a:solidFill>
              <a:latin typeface="+mj-lt"/>
            </a:endParaRPr>
          </a:p>
        </p:txBody>
      </p:sp>
      <p:pic>
        <p:nvPicPr>
          <p:cNvPr id="37892" name="Picture 4" descr="F:\общие\DSCN0315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034" y="2143116"/>
            <a:ext cx="3429024" cy="25711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7893" name="Picture 5" descr="H:\Фото\2012-2013\фото для баннера  стажировки\IMG_1016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29058" y="2143116"/>
            <a:ext cx="4574100" cy="25717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7894" name="Picture 6" descr="H:\Фото\2012-2013\фото для баннера  стажировки\IMG_0528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20" y="4857760"/>
            <a:ext cx="2714644" cy="18414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7896" name="Picture 8" descr="H:\Фото\2012-2013\баннер форум\дети\IMG_0645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43240" y="4786322"/>
            <a:ext cx="2522542" cy="189139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7897" name="Picture 9" descr="H:\Фото\2010 -2011\форум технологии 7 мая 2011\IMG_0740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29322" y="4786322"/>
            <a:ext cx="2714644" cy="19070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ИННОВАЦИОННЫЙ ПРОЕКТ</a:t>
            </a:r>
          </a:p>
        </p:txBody>
      </p:sp>
      <p:sp>
        <p:nvSpPr>
          <p:cNvPr id="37891" name="Содержимое 2"/>
          <p:cNvSpPr>
            <a:spLocks noGrp="1"/>
          </p:cNvSpPr>
          <p:nvPr>
            <p:ph idx="1"/>
          </p:nvPr>
        </p:nvSpPr>
        <p:spPr>
          <a:xfrm>
            <a:off x="1500188" y="1214438"/>
            <a:ext cx="6257925" cy="4724400"/>
          </a:xfrm>
        </p:spPr>
        <p:txBody>
          <a:bodyPr/>
          <a:lstStyle/>
          <a:p>
            <a:pPr algn="ctr">
              <a:buFontTx/>
              <a:buNone/>
              <a:defRPr/>
            </a:pPr>
            <a:r>
              <a:rPr lang="ru-RU" sz="2800" b="1" dirty="0" smtClean="0">
                <a:solidFill>
                  <a:srgbClr val="0070C0"/>
                </a:solidFill>
                <a:latin typeface="+mj-lt"/>
              </a:rPr>
              <a:t>«</a:t>
            </a:r>
            <a:r>
              <a:rPr lang="ru-RU" sz="3600" b="1" i="1" dirty="0" smtClean="0">
                <a:solidFill>
                  <a:srgbClr val="FF0000"/>
                </a:solidFill>
                <a:latin typeface="+mj-lt"/>
              </a:rPr>
              <a:t>Л</a:t>
            </a:r>
            <a:r>
              <a:rPr lang="ru-RU" sz="2800" b="1" dirty="0" smtClean="0">
                <a:solidFill>
                  <a:srgbClr val="0070C0"/>
                </a:solidFill>
                <a:latin typeface="+mj-lt"/>
              </a:rPr>
              <a:t>ицейский общественный Форум социальных партнеров, волонтеров и грантодателей»</a:t>
            </a:r>
          </a:p>
          <a:p>
            <a:pPr algn="ctr">
              <a:buFontTx/>
              <a:buNone/>
              <a:defRPr/>
            </a:pPr>
            <a:endParaRPr lang="ru-RU" dirty="0" smtClean="0"/>
          </a:p>
        </p:txBody>
      </p:sp>
      <p:pic>
        <p:nvPicPr>
          <p:cNvPr id="38917" name="Picture 5" descr="H:\Фото\2011-2012\Городской форум\Изображение 342.jpg"/>
          <p:cNvPicPr>
            <a:picLocks noChangeAspect="1" noChangeArrowheads="1"/>
          </p:cNvPicPr>
          <p:nvPr/>
        </p:nvPicPr>
        <p:blipFill>
          <a:blip r:embed="rId2" cstate="email">
            <a:lum bright="10000" contras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214686"/>
            <a:ext cx="3286148" cy="24656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8919" name="Picture 7" descr="H:\Фото\2011-2012\Городской форум\Изображение 423.jpg"/>
          <p:cNvPicPr>
            <a:picLocks noChangeAspect="1" noChangeArrowheads="1"/>
          </p:cNvPicPr>
          <p:nvPr/>
        </p:nvPicPr>
        <p:blipFill>
          <a:blip r:embed="rId3" cstate="email">
            <a:lum bright="10000" contras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57554" y="3286124"/>
            <a:ext cx="2928958" cy="24163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8920" name="Picture 8" descr="H:\Фото\2012-2013\баннер форум\соцпартнеры\Изображение 387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57950" y="3357562"/>
            <a:ext cx="2571768" cy="23574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ИННОВАЦИОННЫЙ ПРОЕКТ</a:t>
            </a:r>
          </a:p>
        </p:txBody>
      </p:sp>
      <p:sp>
        <p:nvSpPr>
          <p:cNvPr id="37891" name="Содержимое 2"/>
          <p:cNvSpPr>
            <a:spLocks noGrp="1"/>
          </p:cNvSpPr>
          <p:nvPr>
            <p:ph idx="1"/>
          </p:nvPr>
        </p:nvSpPr>
        <p:spPr>
          <a:xfrm>
            <a:off x="1500188" y="1214438"/>
            <a:ext cx="6257925" cy="4724400"/>
          </a:xfrm>
        </p:spPr>
        <p:txBody>
          <a:bodyPr/>
          <a:lstStyle/>
          <a:p>
            <a:pPr algn="ctr">
              <a:buFontTx/>
              <a:buNone/>
              <a:defRPr/>
            </a:pPr>
            <a:r>
              <a:rPr lang="ru-RU" b="1" dirty="0" smtClean="0">
                <a:solidFill>
                  <a:srgbClr val="0070C0"/>
                </a:solidFill>
                <a:latin typeface="+mj-lt"/>
              </a:rPr>
              <a:t>«</a:t>
            </a:r>
            <a:r>
              <a:rPr lang="ru-RU" sz="4000" b="1" i="1" dirty="0" smtClean="0">
                <a:solidFill>
                  <a:srgbClr val="FF0000"/>
                </a:solidFill>
                <a:latin typeface="+mj-lt"/>
              </a:rPr>
              <a:t>Д</a:t>
            </a:r>
            <a:r>
              <a:rPr lang="ru-RU" b="1" dirty="0" smtClean="0">
                <a:solidFill>
                  <a:srgbClr val="0070C0"/>
                </a:solidFill>
                <a:latin typeface="+mj-lt"/>
              </a:rPr>
              <a:t>ень инновационного менеджера в образовании»</a:t>
            </a:r>
            <a:endParaRPr lang="ru-RU" b="1" dirty="0">
              <a:solidFill>
                <a:srgbClr val="0070C0"/>
              </a:solidFill>
              <a:latin typeface="+mj-lt"/>
            </a:endParaRPr>
          </a:p>
        </p:txBody>
      </p:sp>
      <p:pic>
        <p:nvPicPr>
          <p:cNvPr id="39940" name="Picture 4" descr="H:\Фото\2012-2013\баннер форум\учителя\Изображение 038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844" y="2786058"/>
            <a:ext cx="3353774" cy="24288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9941" name="Picture 5" descr="H:\Фото\2012-2013\баннер форум\учителя\Изображение 051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28992" y="2786058"/>
            <a:ext cx="3229683" cy="240347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9942" name="Picture 6" descr="H:\Фото\2012-2013\баннер форум\учителя\DSC07333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72263" y="2786058"/>
            <a:ext cx="2503707" cy="24459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 txBox="1">
            <a:spLocks noChangeArrowheads="1"/>
          </p:cNvSpPr>
          <p:nvPr/>
        </p:nvSpPr>
        <p:spPr bwMode="auto">
          <a:xfrm>
            <a:off x="1143000" y="285750"/>
            <a:ext cx="7391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>
                <a:solidFill>
                  <a:srgbClr val="FFFFFF"/>
                </a:solidFill>
                <a:latin typeface="Arial" charset="0"/>
              </a:rPr>
              <a:t>ЦЕННОСТЬ 6. СОТРУДНИЧЕСТВО</a:t>
            </a:r>
            <a:endParaRPr lang="en-US" altLang="ru-RU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36867" name="Picture 1" descr="H:\МОИ РИСУНКИ\новые рисунки\team_work_s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00" b="20750"/>
          <a:stretch>
            <a:fillRect/>
          </a:stretch>
        </p:blipFill>
        <p:spPr bwMode="auto">
          <a:xfrm>
            <a:off x="1214438" y="4765675"/>
            <a:ext cx="3000375" cy="209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" name="Схема 7"/>
          <p:cNvGraphicFramePr/>
          <p:nvPr/>
        </p:nvGraphicFramePr>
        <p:xfrm>
          <a:off x="830620" y="918851"/>
          <a:ext cx="6826315" cy="50220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2" name="Группа 8"/>
          <p:cNvGrpSpPr/>
          <p:nvPr/>
        </p:nvGrpSpPr>
        <p:grpSpPr>
          <a:xfrm>
            <a:off x="1571604" y="3571876"/>
            <a:ext cx="1962150" cy="571512"/>
            <a:chOff x="47604" y="1317621"/>
            <a:chExt cx="1962150" cy="571512"/>
          </a:xfrm>
          <a:solidFill>
            <a:srgbClr val="FFFF99"/>
          </a:solidFill>
        </p:grpSpPr>
        <p:sp>
          <p:nvSpPr>
            <p:cNvPr id="10" name="Скругленный прямоугольник 9"/>
            <p:cNvSpPr/>
            <p:nvPr/>
          </p:nvSpPr>
          <p:spPr>
            <a:xfrm>
              <a:off x="47604" y="1317621"/>
              <a:ext cx="1962150" cy="571512"/>
            </a:xfrm>
            <a:prstGeom prst="round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Скругленный прямоугольник 4"/>
            <p:cNvSpPr/>
            <p:nvPr/>
          </p:nvSpPr>
          <p:spPr>
            <a:xfrm>
              <a:off x="75503" y="1345520"/>
              <a:ext cx="1906352" cy="515714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76200" tIns="76200" rIns="76200" bIns="76200" spcCol="1270" anchor="ctr"/>
            <a:lstStyle/>
            <a:p>
              <a:pPr algn="ctr" defTabSz="889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000" dirty="0">
                  <a:solidFill>
                    <a:srgbClr val="002060"/>
                  </a:solidFill>
                </a:rPr>
                <a:t>Эксперимент</a:t>
              </a:r>
            </a:p>
          </p:txBody>
        </p:sp>
      </p:grpSp>
      <p:grpSp>
        <p:nvGrpSpPr>
          <p:cNvPr id="3" name="Группа 11"/>
          <p:cNvGrpSpPr/>
          <p:nvPr/>
        </p:nvGrpSpPr>
        <p:grpSpPr>
          <a:xfrm>
            <a:off x="3571868" y="3571876"/>
            <a:ext cx="1962150" cy="571512"/>
            <a:chOff x="47604" y="1317621"/>
            <a:chExt cx="1962150" cy="571512"/>
          </a:xfrm>
          <a:solidFill>
            <a:srgbClr val="CCFF99"/>
          </a:solidFill>
        </p:grpSpPr>
        <p:sp>
          <p:nvSpPr>
            <p:cNvPr id="13" name="Скругленный прямоугольник 12"/>
            <p:cNvSpPr/>
            <p:nvPr/>
          </p:nvSpPr>
          <p:spPr>
            <a:xfrm>
              <a:off x="47604" y="1317621"/>
              <a:ext cx="1962150" cy="571512"/>
            </a:xfrm>
            <a:prstGeom prst="round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Скругленный прямоугольник 4"/>
            <p:cNvSpPr/>
            <p:nvPr/>
          </p:nvSpPr>
          <p:spPr>
            <a:xfrm>
              <a:off x="75503" y="1345520"/>
              <a:ext cx="1906352" cy="515714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76200" tIns="76200" rIns="76200" bIns="76200" spcCol="1270" anchor="ctr"/>
            <a:lstStyle/>
            <a:p>
              <a:pPr algn="ctr" defTabSz="889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000" dirty="0">
                  <a:solidFill>
                    <a:srgbClr val="002060"/>
                  </a:solidFill>
                </a:rPr>
                <a:t>СМК</a:t>
              </a:r>
            </a:p>
          </p:txBody>
        </p:sp>
      </p:grpSp>
      <p:grpSp>
        <p:nvGrpSpPr>
          <p:cNvPr id="5" name="Группа 14"/>
          <p:cNvGrpSpPr/>
          <p:nvPr/>
        </p:nvGrpSpPr>
        <p:grpSpPr>
          <a:xfrm>
            <a:off x="5572132" y="3571876"/>
            <a:ext cx="1962150" cy="571512"/>
            <a:chOff x="47604" y="1317621"/>
            <a:chExt cx="1962150" cy="571512"/>
          </a:xfrm>
          <a:solidFill>
            <a:srgbClr val="CCECFF"/>
          </a:solidFill>
        </p:grpSpPr>
        <p:sp>
          <p:nvSpPr>
            <p:cNvPr id="16" name="Скругленный прямоугольник 15"/>
            <p:cNvSpPr/>
            <p:nvPr/>
          </p:nvSpPr>
          <p:spPr>
            <a:xfrm>
              <a:off x="47604" y="1317621"/>
              <a:ext cx="1962150" cy="571512"/>
            </a:xfrm>
            <a:prstGeom prst="round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Скругленный прямоугольник 4"/>
            <p:cNvSpPr/>
            <p:nvPr/>
          </p:nvSpPr>
          <p:spPr>
            <a:xfrm>
              <a:off x="75503" y="1345520"/>
              <a:ext cx="1906352" cy="515714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76200" tIns="76200" rIns="76200" bIns="76200" spcCol="1270" anchor="ctr"/>
            <a:lstStyle/>
            <a:p>
              <a:pPr algn="ctr" defTabSz="889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000" dirty="0">
                  <a:solidFill>
                    <a:srgbClr val="002060"/>
                  </a:solidFill>
                </a:rPr>
                <a:t>Публичный доклад</a:t>
              </a:r>
            </a:p>
          </p:txBody>
        </p:sp>
      </p:grpSp>
      <p:grpSp>
        <p:nvGrpSpPr>
          <p:cNvPr id="6" name="Группа 17"/>
          <p:cNvGrpSpPr/>
          <p:nvPr/>
        </p:nvGrpSpPr>
        <p:grpSpPr>
          <a:xfrm>
            <a:off x="5643570" y="1857364"/>
            <a:ext cx="1962150" cy="571512"/>
            <a:chOff x="47604" y="1317621"/>
            <a:chExt cx="1962150" cy="571512"/>
          </a:xfrm>
          <a:solidFill>
            <a:srgbClr val="FFCCFF"/>
          </a:solidFill>
        </p:grpSpPr>
        <p:sp>
          <p:nvSpPr>
            <p:cNvPr id="19" name="Скругленный прямоугольник 18"/>
            <p:cNvSpPr/>
            <p:nvPr/>
          </p:nvSpPr>
          <p:spPr>
            <a:xfrm>
              <a:off x="47604" y="1317621"/>
              <a:ext cx="1962150" cy="571512"/>
            </a:xfrm>
            <a:prstGeom prst="round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Скругленный прямоугольник 4"/>
            <p:cNvSpPr/>
            <p:nvPr/>
          </p:nvSpPr>
          <p:spPr>
            <a:xfrm>
              <a:off x="75503" y="1345520"/>
              <a:ext cx="1906352" cy="515714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76200" tIns="76200" rIns="76200" bIns="76200" spcCol="1270" anchor="ctr"/>
            <a:lstStyle/>
            <a:p>
              <a:pPr algn="ctr" defTabSz="889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000" dirty="0">
                  <a:solidFill>
                    <a:srgbClr val="002060"/>
                  </a:solidFill>
                </a:rPr>
                <a:t>Маршрут поддержки</a:t>
              </a:r>
            </a:p>
          </p:txBody>
        </p:sp>
      </p:grpSp>
      <p:grpSp>
        <p:nvGrpSpPr>
          <p:cNvPr id="7" name="Группа 20"/>
          <p:cNvGrpSpPr/>
          <p:nvPr/>
        </p:nvGrpSpPr>
        <p:grpSpPr>
          <a:xfrm>
            <a:off x="5572132" y="4357694"/>
            <a:ext cx="1962150" cy="571512"/>
            <a:chOff x="47604" y="1317621"/>
            <a:chExt cx="1962150" cy="571512"/>
          </a:xfrm>
          <a:solidFill>
            <a:srgbClr val="FFCCFF"/>
          </a:solidFill>
        </p:grpSpPr>
        <p:sp>
          <p:nvSpPr>
            <p:cNvPr id="22" name="Скругленный прямоугольник 21"/>
            <p:cNvSpPr/>
            <p:nvPr/>
          </p:nvSpPr>
          <p:spPr>
            <a:xfrm>
              <a:off x="47604" y="1317621"/>
              <a:ext cx="1962150" cy="571512"/>
            </a:xfrm>
            <a:prstGeom prst="round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3" name="Скругленный прямоугольник 4"/>
            <p:cNvSpPr/>
            <p:nvPr/>
          </p:nvSpPr>
          <p:spPr>
            <a:xfrm>
              <a:off x="75503" y="1345520"/>
              <a:ext cx="1906352" cy="515714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76200" tIns="76200" rIns="76200" bIns="76200" spcCol="1270" anchor="ctr"/>
            <a:lstStyle/>
            <a:p>
              <a:pPr algn="ctr" defTabSz="8890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000" dirty="0">
                  <a:solidFill>
                    <a:srgbClr val="002060"/>
                  </a:solidFill>
                </a:rPr>
                <a:t>Родительский клуб</a:t>
              </a:r>
            </a:p>
          </p:txBody>
        </p:sp>
      </p:grpSp>
      <p:sp>
        <p:nvSpPr>
          <p:cNvPr id="36874" name="Скругленный прямоугольник 23"/>
          <p:cNvSpPr>
            <a:spLocks noChangeArrowheads="1"/>
          </p:cNvSpPr>
          <p:nvPr/>
        </p:nvSpPr>
        <p:spPr bwMode="auto">
          <a:xfrm rot="-434670">
            <a:off x="5697538" y="5259388"/>
            <a:ext cx="3027362" cy="1035050"/>
          </a:xfrm>
          <a:prstGeom prst="roundRect">
            <a:avLst>
              <a:gd name="adj" fmla="val 16667"/>
            </a:avLst>
          </a:prstGeom>
          <a:noFill/>
          <a:ln w="5715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i="1">
                <a:solidFill>
                  <a:srgbClr val="FF0000"/>
                </a:solidFill>
                <a:latin typeface="Arial" charset="0"/>
              </a:rPr>
              <a:t>И</a:t>
            </a:r>
            <a:r>
              <a:rPr lang="ru-RU" altLang="ru-RU" sz="2400">
                <a:solidFill>
                  <a:srgbClr val="0070C0"/>
                </a:solidFill>
                <a:latin typeface="Arial" charset="0"/>
              </a:rPr>
              <a:t>нициативные команды</a:t>
            </a:r>
          </a:p>
        </p:txBody>
      </p:sp>
      <p:sp>
        <p:nvSpPr>
          <p:cNvPr id="36875" name="Скругленный прямоугольник 24"/>
          <p:cNvSpPr>
            <a:spLocks noChangeArrowheads="1"/>
          </p:cNvSpPr>
          <p:nvPr/>
        </p:nvSpPr>
        <p:spPr bwMode="auto">
          <a:xfrm rot="-492880">
            <a:off x="342900" y="1231900"/>
            <a:ext cx="2311400" cy="962025"/>
          </a:xfrm>
          <a:prstGeom prst="roundRect">
            <a:avLst>
              <a:gd name="adj" fmla="val 16667"/>
            </a:avLst>
          </a:prstGeom>
          <a:noFill/>
          <a:ln w="5715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i="1">
                <a:solidFill>
                  <a:srgbClr val="FF0000"/>
                </a:solidFill>
                <a:latin typeface="Arial" charset="0"/>
              </a:rPr>
              <a:t>Р</a:t>
            </a:r>
            <a:r>
              <a:rPr lang="ru-RU" altLang="ru-RU" sz="2400">
                <a:solidFill>
                  <a:srgbClr val="0070C0"/>
                </a:solidFill>
                <a:latin typeface="Arial" charset="0"/>
              </a:rPr>
              <a:t>абочие группы</a:t>
            </a:r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Заголовок 1"/>
          <p:cNvSpPr>
            <a:spLocks noGrp="1"/>
          </p:cNvSpPr>
          <p:nvPr>
            <p:ph type="title"/>
          </p:nvPr>
        </p:nvSpPr>
        <p:spPr>
          <a:xfrm>
            <a:off x="1187450" y="260350"/>
            <a:ext cx="7391400" cy="838200"/>
          </a:xfrm>
        </p:spPr>
        <p:txBody>
          <a:bodyPr/>
          <a:lstStyle/>
          <a:p>
            <a:r>
              <a:rPr lang="ru-RU" altLang="ru-RU" smtClean="0"/>
              <a:t>ЭКСПЕРИМЕНТ</a:t>
            </a:r>
          </a:p>
        </p:txBody>
      </p:sp>
      <p:sp>
        <p:nvSpPr>
          <p:cNvPr id="4" name="Скругленный прямоугольник 3"/>
          <p:cNvSpPr/>
          <p:nvPr/>
        </p:nvSpPr>
        <p:spPr bwMode="auto">
          <a:xfrm rot="21284576">
            <a:off x="4714169" y="1410898"/>
            <a:ext cx="3912272" cy="857257"/>
          </a:xfrm>
          <a:prstGeom prst="roundRect">
            <a:avLst/>
          </a:prstGeom>
          <a:solidFill>
            <a:schemeClr val="bg1"/>
          </a:solidFill>
          <a:ln w="5715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txBody>
          <a:bodyPr/>
          <a:lstStyle/>
          <a:p>
            <a:pPr algn="ctr">
              <a:defRPr/>
            </a:pPr>
            <a:r>
              <a:rPr lang="ru-RU" sz="3600" i="1">
                <a:solidFill>
                  <a:srgbClr val="FF0000"/>
                </a:solidFill>
              </a:rPr>
              <a:t>Д</a:t>
            </a:r>
            <a:r>
              <a:rPr lang="ru-RU" sz="2800">
                <a:solidFill>
                  <a:srgbClr val="003366"/>
                </a:solidFill>
              </a:rPr>
              <a:t>окументирование</a:t>
            </a:r>
          </a:p>
        </p:txBody>
      </p:sp>
      <p:sp>
        <p:nvSpPr>
          <p:cNvPr id="37894" name="Загнутый угол 4"/>
          <p:cNvSpPr>
            <a:spLocks noChangeArrowheads="1"/>
          </p:cNvSpPr>
          <p:nvPr/>
        </p:nvSpPr>
        <p:spPr bwMode="auto">
          <a:xfrm>
            <a:off x="4427538" y="2636838"/>
            <a:ext cx="4357687" cy="3744912"/>
          </a:xfrm>
          <a:prstGeom prst="foldedCorner">
            <a:avLst>
              <a:gd name="adj" fmla="val 16667"/>
            </a:avLst>
          </a:prstGeom>
          <a:noFill/>
          <a:ln w="57150" algn="ctr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</a:pPr>
            <a:r>
              <a:rPr lang="ru-RU" altLang="ru-RU" sz="2000">
                <a:solidFill>
                  <a:srgbClr val="0070C0"/>
                </a:solidFill>
                <a:latin typeface="Arial" charset="0"/>
              </a:rPr>
              <a:t>Должностные инструкции</a:t>
            </a:r>
          </a:p>
          <a:p>
            <a:pPr algn="just" eaLnBrk="1" hangingPunct="1">
              <a:spcBef>
                <a:spcPct val="0"/>
              </a:spcBef>
            </a:pPr>
            <a:r>
              <a:rPr lang="ru-RU" altLang="ru-RU" sz="2000">
                <a:solidFill>
                  <a:srgbClr val="0070C0"/>
                </a:solidFill>
                <a:latin typeface="Arial" charset="0"/>
              </a:rPr>
              <a:t>Положения лицея</a:t>
            </a:r>
          </a:p>
          <a:p>
            <a:pPr algn="just" eaLnBrk="1" hangingPunct="1">
              <a:spcBef>
                <a:spcPct val="0"/>
              </a:spcBef>
            </a:pPr>
            <a:r>
              <a:rPr lang="ru-RU" altLang="ru-RU" sz="2000">
                <a:solidFill>
                  <a:srgbClr val="0070C0"/>
                </a:solidFill>
                <a:latin typeface="Arial" charset="0"/>
              </a:rPr>
              <a:t>Альбом шаблонов и форм отчетности</a:t>
            </a:r>
          </a:p>
          <a:p>
            <a:pPr algn="just" eaLnBrk="1" hangingPunct="1">
              <a:spcBef>
                <a:spcPct val="0"/>
              </a:spcBef>
            </a:pPr>
            <a:r>
              <a:rPr lang="ru-RU" altLang="ru-RU" sz="2000">
                <a:solidFill>
                  <a:srgbClr val="0070C0"/>
                </a:solidFill>
                <a:latin typeface="Arial" charset="0"/>
              </a:rPr>
              <a:t>Журналы предупреждающих и корректирующих действий</a:t>
            </a:r>
          </a:p>
          <a:p>
            <a:pPr algn="just" eaLnBrk="1" hangingPunct="1">
              <a:spcBef>
                <a:spcPct val="0"/>
              </a:spcBef>
            </a:pPr>
            <a:r>
              <a:rPr lang="ru-RU" altLang="ru-RU" sz="2000">
                <a:solidFill>
                  <a:srgbClr val="0070C0"/>
                </a:solidFill>
                <a:latin typeface="Arial" charset="0"/>
              </a:rPr>
              <a:t>Карты внутреннего аудита</a:t>
            </a:r>
          </a:p>
          <a:p>
            <a:pPr algn="just" eaLnBrk="1" hangingPunct="1">
              <a:spcBef>
                <a:spcPct val="0"/>
              </a:spcBef>
            </a:pPr>
            <a:r>
              <a:rPr lang="ru-RU" altLang="ru-RU" sz="2000">
                <a:solidFill>
                  <a:srgbClr val="0070C0"/>
                </a:solidFill>
                <a:latin typeface="Arial" charset="0"/>
              </a:rPr>
              <a:t> Программа мониторинга</a:t>
            </a:r>
          </a:p>
          <a:p>
            <a:pPr algn="just" eaLnBrk="1" hangingPunct="1">
              <a:spcBef>
                <a:spcPct val="0"/>
              </a:spcBef>
            </a:pPr>
            <a:r>
              <a:rPr lang="ru-RU" altLang="ru-RU" sz="2000">
                <a:solidFill>
                  <a:srgbClr val="0070C0"/>
                </a:solidFill>
                <a:latin typeface="Arial" charset="0"/>
              </a:rPr>
              <a:t>Альбом анкет и диагностик по удовлетворенности качеством образования</a:t>
            </a:r>
            <a:endParaRPr lang="ru-RU" altLang="ru-RU" sz="2400">
              <a:solidFill>
                <a:srgbClr val="0070C0"/>
              </a:solidFill>
              <a:latin typeface="Arial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ru-RU" altLang="ru-RU" sz="1800">
              <a:solidFill>
                <a:srgbClr val="0070C0"/>
              </a:solidFill>
              <a:latin typeface="Arial" charset="0"/>
            </a:endParaRPr>
          </a:p>
        </p:txBody>
      </p:sp>
      <p:pic>
        <p:nvPicPr>
          <p:cNvPr id="37895" name="Picture 7" descr="H:\Фото\учителя\Учитель фото\IMG_012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326043">
            <a:off x="611188" y="3573463"/>
            <a:ext cx="3548062" cy="563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6" name="Rectangle 16"/>
          <p:cNvSpPr>
            <a:spLocks noChangeArrowheads="1"/>
          </p:cNvSpPr>
          <p:nvPr/>
        </p:nvSpPr>
        <p:spPr bwMode="auto">
          <a:xfrm>
            <a:off x="395288" y="1341438"/>
            <a:ext cx="3889375" cy="2016125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 i="1">
                <a:solidFill>
                  <a:schemeClr val="accent1"/>
                </a:solidFill>
                <a:latin typeface="Arial" charset="0"/>
              </a:rPr>
              <a:t>«</a:t>
            </a:r>
            <a:r>
              <a:rPr lang="ru-RU" altLang="ru-RU" i="1">
                <a:solidFill>
                  <a:srgbClr val="FF0000"/>
                </a:solidFill>
                <a:latin typeface="Arial" charset="0"/>
              </a:rPr>
              <a:t>П</a:t>
            </a:r>
            <a:r>
              <a:rPr lang="ru-RU" altLang="ru-RU" sz="1800">
                <a:solidFill>
                  <a:srgbClr val="006699"/>
                </a:solidFill>
                <a:latin typeface="Arial" charset="0"/>
              </a:rPr>
              <a:t>едагогические условия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solidFill>
                  <a:srgbClr val="006699"/>
                </a:solidFill>
                <a:latin typeface="Arial" charset="0"/>
              </a:rPr>
              <a:t>эффективного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solidFill>
                  <a:srgbClr val="006699"/>
                </a:solidFill>
                <a:latin typeface="Arial" charset="0"/>
              </a:rPr>
              <a:t>управления образовательным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solidFill>
                  <a:srgbClr val="006699"/>
                </a:solidFill>
                <a:latin typeface="Arial" charset="0"/>
              </a:rPr>
              <a:t>процессом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solidFill>
                  <a:srgbClr val="006699"/>
                </a:solidFill>
                <a:latin typeface="Arial" charset="0"/>
              </a:rPr>
              <a:t> на основе стандартов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solidFill>
                  <a:srgbClr val="006699"/>
                </a:solidFill>
                <a:latin typeface="Arial" charset="0"/>
              </a:rPr>
              <a:t> системы менеджмента качества</a:t>
            </a:r>
            <a:r>
              <a:rPr lang="ru-RU" altLang="ru-RU" sz="1800">
                <a:solidFill>
                  <a:schemeClr val="tx2"/>
                </a:solidFill>
                <a:latin typeface="Arial" charset="0"/>
              </a:rPr>
              <a:t>»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600">
                <a:solidFill>
                  <a:srgbClr val="000066"/>
                </a:solidFill>
                <a:latin typeface="Arial" charset="0"/>
              </a:rPr>
              <a:t>(Приказ от 02.09.2009 № 7/6)</a:t>
            </a:r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ЭКСПЕРИМЕНТ</a:t>
            </a:r>
          </a:p>
        </p:txBody>
      </p:sp>
      <p:sp>
        <p:nvSpPr>
          <p:cNvPr id="5" name="Скругленный прямоугольник 4"/>
          <p:cNvSpPr/>
          <p:nvPr/>
        </p:nvSpPr>
        <p:spPr bwMode="auto">
          <a:xfrm rot="21284576">
            <a:off x="3419090" y="1330827"/>
            <a:ext cx="3758452" cy="857257"/>
          </a:xfrm>
          <a:prstGeom prst="roundRect">
            <a:avLst/>
          </a:prstGeom>
          <a:solidFill>
            <a:schemeClr val="bg1"/>
          </a:solidFill>
          <a:ln w="5715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txBody>
          <a:bodyPr/>
          <a:lstStyle/>
          <a:p>
            <a:pPr algn="ctr">
              <a:defRPr/>
            </a:pPr>
            <a:r>
              <a:rPr lang="ru-RU" sz="3600" i="1" dirty="0">
                <a:solidFill>
                  <a:srgbClr val="FF0000"/>
                </a:solidFill>
              </a:rPr>
              <a:t>С</a:t>
            </a:r>
            <a:r>
              <a:rPr lang="ru-RU" sz="2800" dirty="0"/>
              <a:t>тандартизация</a:t>
            </a:r>
          </a:p>
        </p:txBody>
      </p:sp>
      <p:sp>
        <p:nvSpPr>
          <p:cNvPr id="38918" name="Загнутый угол 5"/>
          <p:cNvSpPr>
            <a:spLocks noChangeArrowheads="1"/>
          </p:cNvSpPr>
          <p:nvPr/>
        </p:nvSpPr>
        <p:spPr bwMode="auto">
          <a:xfrm rot="212885">
            <a:off x="4140200" y="2484438"/>
            <a:ext cx="3887788" cy="4000500"/>
          </a:xfrm>
          <a:prstGeom prst="foldedCorner">
            <a:avLst>
              <a:gd name="adj" fmla="val 16667"/>
            </a:avLst>
          </a:prstGeom>
          <a:noFill/>
          <a:ln w="57150" algn="ctr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</a:pPr>
            <a:r>
              <a:rPr lang="ru-RU" altLang="ru-RU" sz="1800">
                <a:solidFill>
                  <a:srgbClr val="0070C0"/>
                </a:solidFill>
                <a:latin typeface="Arial" charset="0"/>
              </a:rPr>
              <a:t>Рабочая программа,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</a:pPr>
            <a:r>
              <a:rPr lang="ru-RU" altLang="ru-RU" sz="1800">
                <a:solidFill>
                  <a:srgbClr val="0070C0"/>
                </a:solidFill>
                <a:latin typeface="Arial" charset="0"/>
              </a:rPr>
              <a:t>Учебное занятие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</a:pPr>
            <a:r>
              <a:rPr lang="ru-RU" altLang="ru-RU" sz="1800">
                <a:solidFill>
                  <a:srgbClr val="0070C0"/>
                </a:solidFill>
                <a:latin typeface="Arial" charset="0"/>
              </a:rPr>
              <a:t>Технологическая карта урока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</a:pPr>
            <a:r>
              <a:rPr lang="ru-RU" altLang="ru-RU" sz="1800">
                <a:solidFill>
                  <a:srgbClr val="0070C0"/>
                </a:solidFill>
                <a:latin typeface="Arial" charset="0"/>
              </a:rPr>
              <a:t>Самоанализ урока на системно- деятельностной основе,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</a:pPr>
            <a:r>
              <a:rPr lang="ru-RU" altLang="ru-RU" sz="1800">
                <a:solidFill>
                  <a:srgbClr val="0070C0"/>
                </a:solidFill>
                <a:latin typeface="Arial" charset="0"/>
              </a:rPr>
              <a:t>Портфолио как модель накопительной оценки,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</a:pPr>
            <a:r>
              <a:rPr lang="ru-RU" altLang="ru-RU" sz="1800">
                <a:solidFill>
                  <a:srgbClr val="0070C0"/>
                </a:solidFill>
                <a:latin typeface="Arial" charset="0"/>
              </a:rPr>
              <a:t>Индивидуальный проект</a:t>
            </a:r>
          </a:p>
        </p:txBody>
      </p:sp>
      <p:pic>
        <p:nvPicPr>
          <p:cNvPr id="43015" name="Picture 7" descr="H:\Фото\учителя\Учителя_от_Потыкина\Тимофеева_3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20" y="2214554"/>
            <a:ext cx="2857520" cy="38100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ЭКСПЕРИМЕНТ</a:t>
            </a:r>
          </a:p>
        </p:txBody>
      </p:sp>
      <p:sp>
        <p:nvSpPr>
          <p:cNvPr id="7" name="Скругленный прямоугольник 6"/>
          <p:cNvSpPr/>
          <p:nvPr/>
        </p:nvSpPr>
        <p:spPr bwMode="auto">
          <a:xfrm rot="21284576">
            <a:off x="4061568" y="1055082"/>
            <a:ext cx="3976865" cy="857256"/>
          </a:xfrm>
          <a:prstGeom prst="roundRect">
            <a:avLst/>
          </a:prstGeom>
          <a:solidFill>
            <a:schemeClr val="bg1"/>
          </a:solidFill>
          <a:ln w="5715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txBody>
          <a:bodyPr/>
          <a:lstStyle/>
          <a:p>
            <a:pPr algn="ctr">
              <a:defRPr/>
            </a:pPr>
            <a:r>
              <a:rPr lang="ru-RU" sz="3600" i="1" dirty="0">
                <a:solidFill>
                  <a:srgbClr val="FF0000"/>
                </a:solidFill>
              </a:rPr>
              <a:t>П</a:t>
            </a:r>
            <a:r>
              <a:rPr lang="ru-RU" sz="2800" dirty="0"/>
              <a:t>ортфель кафедры</a:t>
            </a:r>
          </a:p>
        </p:txBody>
      </p:sp>
      <p:sp>
        <p:nvSpPr>
          <p:cNvPr id="39942" name="Загнутый угол 3"/>
          <p:cNvSpPr>
            <a:spLocks noChangeArrowheads="1"/>
          </p:cNvSpPr>
          <p:nvPr/>
        </p:nvSpPr>
        <p:spPr bwMode="auto">
          <a:xfrm>
            <a:off x="3563938" y="2133600"/>
            <a:ext cx="5329237" cy="3600450"/>
          </a:xfrm>
          <a:prstGeom prst="foldedCorner">
            <a:avLst>
              <a:gd name="adj" fmla="val 16667"/>
            </a:avLst>
          </a:prstGeom>
          <a:noFill/>
          <a:ln w="57150" algn="ctr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</a:pPr>
            <a:r>
              <a:rPr lang="ru-RU" altLang="ru-RU" sz="2000">
                <a:solidFill>
                  <a:srgbClr val="0070C0"/>
                </a:solidFill>
                <a:latin typeface="Arial" charset="0"/>
              </a:rPr>
              <a:t>Нормативно-правовая документация</a:t>
            </a:r>
          </a:p>
          <a:p>
            <a:pPr algn="just" eaLnBrk="1" hangingPunct="1">
              <a:spcBef>
                <a:spcPct val="0"/>
              </a:spcBef>
            </a:pPr>
            <a:r>
              <a:rPr lang="ru-RU" altLang="ru-RU" sz="2000">
                <a:solidFill>
                  <a:srgbClr val="0070C0"/>
                </a:solidFill>
                <a:latin typeface="Arial" charset="0"/>
              </a:rPr>
              <a:t>Карты основных процессов </a:t>
            </a:r>
          </a:p>
          <a:p>
            <a:pPr algn="just" eaLnBrk="1" hangingPunct="1">
              <a:spcBef>
                <a:spcPct val="0"/>
              </a:spcBef>
            </a:pPr>
            <a:r>
              <a:rPr lang="ru-RU" altLang="ru-RU" sz="2000">
                <a:solidFill>
                  <a:srgbClr val="0070C0"/>
                </a:solidFill>
                <a:latin typeface="Arial" charset="0"/>
              </a:rPr>
              <a:t>Циклограмма деятельности кафедры</a:t>
            </a:r>
          </a:p>
          <a:p>
            <a:pPr algn="just" eaLnBrk="1" hangingPunct="1">
              <a:spcBef>
                <a:spcPct val="0"/>
              </a:spcBef>
            </a:pPr>
            <a:r>
              <a:rPr lang="ru-RU" altLang="ru-RU" sz="2000">
                <a:solidFill>
                  <a:srgbClr val="0070C0"/>
                </a:solidFill>
                <a:latin typeface="Arial" charset="0"/>
              </a:rPr>
              <a:t>Циклограмма мониторинга кафедры</a:t>
            </a:r>
          </a:p>
          <a:p>
            <a:pPr algn="just" eaLnBrk="1" hangingPunct="1">
              <a:spcBef>
                <a:spcPct val="0"/>
              </a:spcBef>
            </a:pPr>
            <a:r>
              <a:rPr lang="ru-RU" altLang="ru-RU" sz="2000">
                <a:solidFill>
                  <a:srgbClr val="0070C0"/>
                </a:solidFill>
                <a:latin typeface="Arial" charset="0"/>
              </a:rPr>
              <a:t>Альбом шаблонов и форм отчетности</a:t>
            </a:r>
          </a:p>
          <a:p>
            <a:pPr algn="just" eaLnBrk="1" hangingPunct="1">
              <a:spcBef>
                <a:spcPct val="0"/>
              </a:spcBef>
            </a:pPr>
            <a:r>
              <a:rPr lang="ru-RU" altLang="ru-RU" sz="2000">
                <a:solidFill>
                  <a:srgbClr val="0070C0"/>
                </a:solidFill>
                <a:latin typeface="Arial" charset="0"/>
              </a:rPr>
              <a:t>Карта внутреннего аудита кафедры</a:t>
            </a:r>
          </a:p>
          <a:p>
            <a:pPr algn="just" eaLnBrk="1" hangingPunct="1">
              <a:spcBef>
                <a:spcPct val="0"/>
              </a:spcBef>
            </a:pPr>
            <a:r>
              <a:rPr lang="ru-RU" altLang="ru-RU" sz="2000">
                <a:solidFill>
                  <a:srgbClr val="0070C0"/>
                </a:solidFill>
                <a:latin typeface="Arial" charset="0"/>
              </a:rPr>
              <a:t>Карта устранения несоответствий</a:t>
            </a:r>
          </a:p>
          <a:p>
            <a:pPr algn="just" eaLnBrk="1" hangingPunct="1">
              <a:spcBef>
                <a:spcPct val="0"/>
              </a:spcBef>
            </a:pPr>
            <a:r>
              <a:rPr lang="ru-RU" altLang="ru-RU" sz="2000">
                <a:solidFill>
                  <a:srgbClr val="0070C0"/>
                </a:solidFill>
                <a:latin typeface="Arial" charset="0"/>
              </a:rPr>
              <a:t>Методические рекомендации</a:t>
            </a:r>
          </a:p>
          <a:p>
            <a:pPr algn="just" eaLnBrk="1" hangingPunct="1">
              <a:spcBef>
                <a:spcPct val="0"/>
              </a:spcBef>
            </a:pPr>
            <a:r>
              <a:rPr lang="ru-RU" altLang="ru-RU" sz="2000">
                <a:solidFill>
                  <a:srgbClr val="0070C0"/>
                </a:solidFill>
                <a:latin typeface="Arial" charset="0"/>
              </a:rPr>
              <a:t>Общелицейская модель оценки сформированности ОУУН</a:t>
            </a:r>
          </a:p>
        </p:txBody>
      </p:sp>
      <p:pic>
        <p:nvPicPr>
          <p:cNvPr id="2" name="Picture 6" descr="H:\Фото\2010 -2011\ИННОВАЦИОННЫЙ ПРОЕКТ ПАРК СОВРЕМЕННЫХ ОБР ТЕХНОЛОГИЙ\Изображение 09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20" y="4214818"/>
            <a:ext cx="3035229" cy="22145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4039" name="Picture 7" descr="H:\Фото\2010 -2011\ИННОВАЦИОННЫЙ ПРОЕКТ ПАРК СОВРЕМЕННЫХ ОБР ТЕХНОЛОГИЙ\Изображение 092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158" y="1928802"/>
            <a:ext cx="2928958" cy="213015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pSp>
        <p:nvGrpSpPr>
          <p:cNvPr id="39945" name="Скругленный прямоугольник 6"/>
          <p:cNvGrpSpPr>
            <a:grpSpLocks/>
          </p:cNvGrpSpPr>
          <p:nvPr/>
        </p:nvGrpSpPr>
        <p:grpSpPr bwMode="auto">
          <a:xfrm rot="688574">
            <a:off x="4787900" y="5300663"/>
            <a:ext cx="3806825" cy="1844675"/>
            <a:chOff x="2362" y="515"/>
            <a:chExt cx="2860" cy="1086"/>
          </a:xfrm>
        </p:grpSpPr>
        <p:pic>
          <p:nvPicPr>
            <p:cNvPr id="39946" name="Скругленный прямоугольник 6"/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62" y="515"/>
              <a:ext cx="2860" cy="10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9947" name="Text Box 16"/>
            <p:cNvSpPr txBox="1">
              <a:spLocks noChangeArrowheads="1"/>
            </p:cNvSpPr>
            <p:nvPr/>
          </p:nvSpPr>
          <p:spPr bwMode="auto">
            <a:xfrm rot="-315425">
              <a:off x="2566" y="815"/>
              <a:ext cx="2452" cy="4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2800" i="1">
                  <a:solidFill>
                    <a:srgbClr val="FF0000"/>
                  </a:solidFill>
                  <a:latin typeface="Arial" charset="0"/>
                </a:rPr>
                <a:t>Д</a:t>
              </a:r>
              <a:r>
                <a:rPr lang="ru-RU" altLang="ru-RU" sz="2000">
                  <a:solidFill>
                    <a:srgbClr val="003060"/>
                  </a:solidFill>
                  <a:latin typeface="Arial" charset="0"/>
                </a:rPr>
                <a:t>невник участника эксперимента</a:t>
              </a:r>
            </a:p>
          </p:txBody>
        </p:sp>
      </p:grpSp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800" smtClean="0"/>
              <a:t>РЕГИОНАЛЬНАЯ </a:t>
            </a:r>
            <a:br>
              <a:rPr lang="ru-RU" altLang="ru-RU" sz="2800" smtClean="0"/>
            </a:br>
            <a:r>
              <a:rPr lang="ru-RU" altLang="ru-RU" sz="2800" smtClean="0"/>
              <a:t>СТАЖИРОВОЧНАЯ ПЛОЩАДКА </a:t>
            </a:r>
          </a:p>
        </p:txBody>
      </p:sp>
      <p:sp>
        <p:nvSpPr>
          <p:cNvPr id="40963" name="Загнутый угол 4"/>
          <p:cNvSpPr>
            <a:spLocks noChangeArrowheads="1"/>
          </p:cNvSpPr>
          <p:nvPr/>
        </p:nvSpPr>
        <p:spPr bwMode="auto">
          <a:xfrm rot="-225472">
            <a:off x="646113" y="1268413"/>
            <a:ext cx="3786187" cy="2873375"/>
          </a:xfrm>
          <a:prstGeom prst="foldedCorner">
            <a:avLst>
              <a:gd name="adj" fmla="val 16667"/>
            </a:avLst>
          </a:prstGeom>
          <a:solidFill>
            <a:schemeClr val="bg1"/>
          </a:solidFill>
          <a:ln w="57150" algn="ctr">
            <a:solidFill>
              <a:srgbClr val="0070C0"/>
            </a:solidFill>
            <a:round/>
            <a:headEnd/>
            <a:tailEnd/>
          </a:ln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solidFill>
                  <a:srgbClr val="0070C0"/>
                </a:solidFill>
                <a:latin typeface="Arial" charset="0"/>
              </a:rPr>
              <a:t>РАСПОРЯЖЕНИЕ МИНИСТЕРСТВА ОБРАЗОВАНИЯ ИРКУТСКОЙ ОБЛАСТИ О РЕГИОНАЛЬНОЙ СТАЖИРОВОЧНОЙ ПЛОЩАДКЕ ОПЕРЕЖАЮЩЕГО ВВЕДЕНИЯ ФГОС ООО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solidFill>
                  <a:srgbClr val="0070C0"/>
                </a:solidFill>
                <a:latin typeface="Arial" charset="0"/>
              </a:rPr>
              <a:t>ОТ 13 МАРТА 2013 № 230 - МР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pic>
        <p:nvPicPr>
          <p:cNvPr id="40964" name="Picture 4" descr="H:\Фото\2012-2013\стажировка\DSCN4885.JPG"/>
          <p:cNvPicPr>
            <a:picLocks noChangeAspect="1" noChangeArrowheads="1"/>
          </p:cNvPicPr>
          <p:nvPr/>
        </p:nvPicPr>
        <p:blipFill>
          <a:blip r:embed="rId2">
            <a:lum bright="10000"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733" b="21721"/>
          <a:stretch>
            <a:fillRect/>
          </a:stretch>
        </p:blipFill>
        <p:spPr bwMode="auto">
          <a:xfrm>
            <a:off x="1835150" y="4437063"/>
            <a:ext cx="7143750" cy="211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5" name="Picture 5" descr="H:\Фото\2012-2013\баннер форум\разное\Открытие обл.семинара_11.03.13\Автобиография 03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85" t="17091" r="7468" b="12099"/>
          <a:stretch>
            <a:fillRect/>
          </a:stretch>
        </p:blipFill>
        <p:spPr bwMode="auto">
          <a:xfrm>
            <a:off x="4714875" y="1571625"/>
            <a:ext cx="4000500" cy="2500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6" name="Picture 6" descr="H:\Фото\2012-2013\баннер форум\разное\Открытие обл.семинара_11.03.13\Автобиография 05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17" t="15215" r="25555" b="22539"/>
          <a:stretch>
            <a:fillRect/>
          </a:stretch>
        </p:blipFill>
        <p:spPr bwMode="auto">
          <a:xfrm>
            <a:off x="214313" y="4429125"/>
            <a:ext cx="1701800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16013" y="333375"/>
            <a:ext cx="7777162" cy="685800"/>
          </a:xfrm>
        </p:spPr>
        <p:txBody>
          <a:bodyPr lIns="92075" tIns="46037" rIns="92075" bIns="46037"/>
          <a:lstStyle/>
          <a:p>
            <a:pPr algn="ctr" eaLnBrk="1" hangingPunct="1"/>
            <a:r>
              <a:rPr lang="ru-RU" altLang="ru-RU" smtClean="0">
                <a:solidFill>
                  <a:schemeClr val="bg1"/>
                </a:solidFill>
              </a:rPr>
              <a:t>Опережающее введение ФГОС</a:t>
            </a:r>
          </a:p>
        </p:txBody>
      </p:sp>
      <p:sp>
        <p:nvSpPr>
          <p:cNvPr id="41987" name="Содержимое 2"/>
          <p:cNvSpPr>
            <a:spLocks noGrp="1"/>
          </p:cNvSpPr>
          <p:nvPr>
            <p:ph idx="4294967295"/>
          </p:nvPr>
        </p:nvSpPr>
        <p:spPr>
          <a:xfrm>
            <a:off x="571500" y="1214438"/>
            <a:ext cx="3714750" cy="4191000"/>
          </a:xfrm>
          <a:ln w="57150">
            <a:solidFill>
              <a:srgbClr val="FF6600"/>
            </a:solidFill>
            <a:miter lim="800000"/>
            <a:headEnd/>
            <a:tailEnd/>
          </a:ln>
        </p:spPr>
        <p:txBody>
          <a:bodyPr lIns="92075" tIns="46037" rIns="92075" bIns="46037"/>
          <a:lstStyle/>
          <a:p>
            <a:pPr eaLnBrk="1" hangingPunct="1"/>
            <a:r>
              <a:rPr lang="ru-RU" altLang="ru-RU" sz="3600" b="1" i="1" smtClean="0">
                <a:solidFill>
                  <a:srgbClr val="FF0000"/>
                </a:solidFill>
              </a:rPr>
              <a:t>С</a:t>
            </a:r>
            <a:r>
              <a:rPr lang="ru-RU" altLang="ru-RU" sz="2800" b="1" smtClean="0">
                <a:solidFill>
                  <a:srgbClr val="0070C0"/>
                </a:solidFill>
              </a:rPr>
              <a:t>истема менеджмента качества</a:t>
            </a:r>
          </a:p>
          <a:p>
            <a:pPr eaLnBrk="1" hangingPunct="1"/>
            <a:r>
              <a:rPr lang="ru-RU" altLang="ru-RU" sz="3600" b="1" i="1" smtClean="0">
                <a:solidFill>
                  <a:srgbClr val="FF0000"/>
                </a:solidFill>
              </a:rPr>
              <a:t>Р</a:t>
            </a:r>
            <a:r>
              <a:rPr lang="ru-RU" altLang="ru-RU" sz="2800" b="1" smtClean="0">
                <a:solidFill>
                  <a:srgbClr val="0070C0"/>
                </a:solidFill>
              </a:rPr>
              <a:t>есурсный подход</a:t>
            </a:r>
          </a:p>
          <a:p>
            <a:pPr eaLnBrk="1" hangingPunct="1"/>
            <a:r>
              <a:rPr lang="ru-RU" altLang="ru-RU" sz="3600" b="1" i="1" smtClean="0">
                <a:solidFill>
                  <a:srgbClr val="FF0000"/>
                </a:solidFill>
              </a:rPr>
              <a:t>У</a:t>
            </a:r>
            <a:r>
              <a:rPr lang="ru-RU" altLang="ru-RU" sz="2800" b="1" smtClean="0">
                <a:solidFill>
                  <a:srgbClr val="0070C0"/>
                </a:solidFill>
              </a:rPr>
              <a:t>никальность</a:t>
            </a:r>
          </a:p>
          <a:p>
            <a:pPr eaLnBrk="1" hangingPunct="1"/>
            <a:r>
              <a:rPr lang="ru-RU" altLang="ru-RU" sz="3600" b="1" i="1" smtClean="0">
                <a:solidFill>
                  <a:srgbClr val="FF0000"/>
                </a:solidFill>
              </a:rPr>
              <a:t>О</a:t>
            </a:r>
            <a:r>
              <a:rPr lang="ru-RU" altLang="ru-RU" sz="2800" b="1" smtClean="0">
                <a:solidFill>
                  <a:srgbClr val="0070C0"/>
                </a:solidFill>
              </a:rPr>
              <a:t>рганизационные</a:t>
            </a:r>
          </a:p>
          <a:p>
            <a:pPr eaLnBrk="1" hangingPunct="1">
              <a:buFontTx/>
              <a:buNone/>
            </a:pPr>
            <a:r>
              <a:rPr lang="ru-RU" altLang="ru-RU" sz="2800" b="1" smtClean="0">
                <a:solidFill>
                  <a:srgbClr val="0070C0"/>
                </a:solidFill>
              </a:rPr>
              <a:t>              компетенции</a:t>
            </a:r>
          </a:p>
        </p:txBody>
      </p:sp>
      <p:pic>
        <p:nvPicPr>
          <p:cNvPr id="46087" name="Picture 7" descr="C:\Documents and Settings\metod\Рабочий стол\DSC_0229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00562" y="1285860"/>
            <a:ext cx="4180540" cy="27860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1989" name="Загнутый угол 4"/>
          <p:cNvSpPr>
            <a:spLocks noChangeArrowheads="1"/>
          </p:cNvSpPr>
          <p:nvPr/>
        </p:nvSpPr>
        <p:spPr bwMode="auto">
          <a:xfrm rot="-225472">
            <a:off x="5140325" y="4298950"/>
            <a:ext cx="2649538" cy="2165350"/>
          </a:xfrm>
          <a:prstGeom prst="foldedCorner">
            <a:avLst>
              <a:gd name="adj" fmla="val 16667"/>
            </a:avLst>
          </a:prstGeom>
          <a:noFill/>
          <a:ln w="57150" algn="ctr">
            <a:solidFill>
              <a:srgbClr val="007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2800" u="sng">
                <a:solidFill>
                  <a:srgbClr val="002060"/>
                </a:solidFill>
                <a:latin typeface="Arial" charset="0"/>
              </a:rPr>
              <a:t>lyceum2.ru </a:t>
            </a:r>
            <a:endParaRPr lang="ru-RU" altLang="ru-RU" sz="2400" u="sng">
              <a:solidFill>
                <a:srgbClr val="002060"/>
              </a:solidFill>
              <a:latin typeface="Arial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solidFill>
                  <a:schemeClr val="tx2"/>
                </a:solidFill>
                <a:latin typeface="Arial" charset="0"/>
              </a:rPr>
              <a:t>Вкладка </a:t>
            </a:r>
            <a:r>
              <a:rPr lang="ru-RU" altLang="ru-RU" sz="1800" i="1">
                <a:solidFill>
                  <a:srgbClr val="0070C0"/>
                </a:solidFill>
                <a:latin typeface="Arial" charset="0"/>
              </a:rPr>
              <a:t>«ФГОС»        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solidFill>
                  <a:schemeClr val="tx2"/>
                </a:solidFill>
                <a:latin typeface="Arial" charset="0"/>
              </a:rPr>
              <a:t>Разделы</a:t>
            </a:r>
            <a:r>
              <a:rPr lang="ru-RU" altLang="ru-RU" sz="1800" i="1">
                <a:solidFill>
                  <a:srgbClr val="FF0000"/>
                </a:solidFill>
                <a:latin typeface="Arial" charset="0"/>
              </a:rPr>
              <a:t> </a:t>
            </a:r>
            <a:endParaRPr lang="en-US" altLang="ru-RU" sz="1800" i="1">
              <a:solidFill>
                <a:srgbClr val="FF0000"/>
              </a:solidFill>
              <a:latin typeface="Arial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600" i="1">
                <a:solidFill>
                  <a:srgbClr val="FF0000"/>
                </a:solidFill>
                <a:latin typeface="Arial" charset="0"/>
              </a:rPr>
              <a:t>«Документы»</a:t>
            </a:r>
            <a:endParaRPr lang="en-US" altLang="ru-RU" sz="1600" i="1">
              <a:solidFill>
                <a:srgbClr val="FF0000"/>
              </a:solidFill>
              <a:latin typeface="Arial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600" i="1">
                <a:solidFill>
                  <a:srgbClr val="FF0000"/>
                </a:solidFill>
                <a:latin typeface="Arial" charset="0"/>
              </a:rPr>
              <a:t>«Рекомендации»</a:t>
            </a:r>
            <a:endParaRPr lang="en-US" altLang="ru-RU" sz="1600" i="1">
              <a:solidFill>
                <a:srgbClr val="FF0000"/>
              </a:solidFill>
              <a:latin typeface="Arial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600" i="1">
                <a:solidFill>
                  <a:srgbClr val="FF0000"/>
                </a:solidFill>
                <a:latin typeface="Arial" charset="0"/>
              </a:rPr>
              <a:t>«Разработки»</a:t>
            </a:r>
            <a:endParaRPr lang="en-US" altLang="ru-RU" sz="1600" i="1">
              <a:solidFill>
                <a:srgbClr val="FF0000"/>
              </a:solidFill>
              <a:latin typeface="Arial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600" i="1">
                <a:solidFill>
                  <a:srgbClr val="FF0000"/>
                </a:solidFill>
                <a:latin typeface="Arial" charset="0"/>
              </a:rPr>
              <a:t>«События»</a:t>
            </a:r>
            <a:endParaRPr lang="ru-RU" altLang="ru-RU" sz="1600">
              <a:solidFill>
                <a:srgbClr val="FF0000"/>
              </a:solidFill>
              <a:latin typeface="Arial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solidFill>
                <a:srgbClr val="FF0000"/>
              </a:solidFill>
              <a:latin typeface="Arial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187450" y="260350"/>
            <a:ext cx="7391400" cy="838200"/>
          </a:xfrm>
        </p:spPr>
        <p:txBody>
          <a:bodyPr/>
          <a:lstStyle/>
          <a:p>
            <a:r>
              <a:rPr lang="ru-RU" altLang="ru-RU" smtClean="0">
                <a:solidFill>
                  <a:schemeClr val="bg1"/>
                </a:solidFill>
              </a:rPr>
              <a:t>ЦЕННОСТЬ 1. ОБРАЗОВАНИЕ</a:t>
            </a:r>
            <a:r>
              <a:rPr lang="ru-RU" altLang="ru-RU" sz="3200" smtClean="0">
                <a:solidFill>
                  <a:srgbClr val="FFFF29"/>
                </a:solidFill>
              </a:rPr>
              <a:t> </a:t>
            </a:r>
            <a:endParaRPr lang="en-US" altLang="ru-RU" sz="3200" smtClean="0">
              <a:solidFill>
                <a:srgbClr val="FFFF29"/>
              </a:solidFill>
            </a:endParaRPr>
          </a:p>
        </p:txBody>
      </p:sp>
      <p:grpSp>
        <p:nvGrpSpPr>
          <p:cNvPr id="6147" name="Group 3"/>
          <p:cNvGrpSpPr>
            <a:grpSpLocks/>
          </p:cNvGrpSpPr>
          <p:nvPr/>
        </p:nvGrpSpPr>
        <p:grpSpPr bwMode="auto">
          <a:xfrm>
            <a:off x="468313" y="1268413"/>
            <a:ext cx="7929562" cy="1403350"/>
            <a:chOff x="912" y="1008"/>
            <a:chExt cx="3984" cy="912"/>
          </a:xfrm>
        </p:grpSpPr>
        <p:sp>
          <p:nvSpPr>
            <p:cNvPr id="6163" name="AutoShape 4"/>
            <p:cNvSpPr>
              <a:spLocks noChangeArrowheads="1"/>
            </p:cNvSpPr>
            <p:nvPr/>
          </p:nvSpPr>
          <p:spPr bwMode="gray">
            <a:xfrm>
              <a:off x="912" y="1008"/>
              <a:ext cx="3984" cy="912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F3F3F3"/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pSp>
          <p:nvGrpSpPr>
            <p:cNvPr id="6164" name="Group 5"/>
            <p:cNvGrpSpPr>
              <a:grpSpLocks/>
            </p:cNvGrpSpPr>
            <p:nvPr/>
          </p:nvGrpSpPr>
          <p:grpSpPr bwMode="auto">
            <a:xfrm>
              <a:off x="999" y="1092"/>
              <a:ext cx="768" cy="756"/>
              <a:chOff x="999" y="1092"/>
              <a:chExt cx="768" cy="756"/>
            </a:xfrm>
          </p:grpSpPr>
          <p:sp>
            <p:nvSpPr>
              <p:cNvPr id="88070" name="AutoShape 6"/>
              <p:cNvSpPr>
                <a:spLocks noChangeArrowheads="1"/>
              </p:cNvSpPr>
              <p:nvPr/>
            </p:nvSpPr>
            <p:spPr bwMode="gray">
              <a:xfrm>
                <a:off x="999" y="1092"/>
                <a:ext cx="768" cy="756"/>
              </a:xfrm>
              <a:prstGeom prst="roundRect">
                <a:avLst>
                  <a:gd name="adj" fmla="val 11921"/>
                </a:avLst>
              </a:prstGeom>
              <a:gradFill rotWithShape="1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69804"/>
                      <a:invGamma/>
                    </a:schemeClr>
                  </a:gs>
                </a:gsLst>
                <a:lin ang="5400000" scaled="1"/>
              </a:gradFill>
              <a:ln w="38100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 dirty="0"/>
              </a:p>
            </p:txBody>
          </p:sp>
          <p:sp>
            <p:nvSpPr>
              <p:cNvPr id="88071" name="Freeform 7"/>
              <p:cNvSpPr>
                <a:spLocks/>
              </p:cNvSpPr>
              <p:nvPr/>
            </p:nvSpPr>
            <p:spPr bwMode="gray">
              <a:xfrm>
                <a:off x="1047" y="1140"/>
                <a:ext cx="383" cy="367"/>
              </a:xfrm>
              <a:custGeom>
                <a:avLst/>
                <a:gdLst/>
                <a:ahLst/>
                <a:cxnLst>
                  <a:cxn ang="0">
                    <a:pos x="118" y="0"/>
                  </a:cxn>
                  <a:cxn ang="0">
                    <a:pos x="0" y="118"/>
                  </a:cxn>
                  <a:cxn ang="0">
                    <a:pos x="0" y="589"/>
                  </a:cxn>
                  <a:cxn ang="0">
                    <a:pos x="161" y="174"/>
                  </a:cxn>
                  <a:cxn ang="0">
                    <a:pos x="589" y="0"/>
                  </a:cxn>
                  <a:cxn ang="0">
                    <a:pos x="118" y="0"/>
                  </a:cxn>
                </a:cxnLst>
                <a:rect l="0" t="0" r="r" b="b"/>
                <a:pathLst>
                  <a:path w="596" h="598">
                    <a:moveTo>
                      <a:pt x="118" y="0"/>
                    </a:moveTo>
                    <a:cubicBezTo>
                      <a:pt x="53" y="0"/>
                      <a:pt x="0" y="53"/>
                      <a:pt x="0" y="118"/>
                    </a:cubicBezTo>
                    <a:lnTo>
                      <a:pt x="0" y="589"/>
                    </a:lnTo>
                    <a:cubicBezTo>
                      <a:pt x="27" y="598"/>
                      <a:pt x="12" y="309"/>
                      <a:pt x="161" y="174"/>
                    </a:cubicBezTo>
                    <a:cubicBezTo>
                      <a:pt x="310" y="39"/>
                      <a:pt x="596" y="29"/>
                      <a:pt x="589" y="0"/>
                    </a:cubicBezTo>
                    <a:lnTo>
                      <a:pt x="118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1">
                      <a:gamma/>
                      <a:tint val="54510"/>
                      <a:invGamma/>
                    </a:schemeClr>
                  </a:gs>
                  <a:gs pos="50000">
                    <a:schemeClr val="accent1">
                      <a:alpha val="0"/>
                    </a:schemeClr>
                  </a:gs>
                  <a:gs pos="100000">
                    <a:schemeClr val="accent1">
                      <a:gamma/>
                      <a:tint val="54510"/>
                      <a:invGamma/>
                    </a:schemeClr>
                  </a:gs>
                </a:gsLst>
                <a:lin ang="2700000" scaled="1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dirty="0"/>
              </a:p>
            </p:txBody>
          </p:sp>
          <p:sp>
            <p:nvSpPr>
              <p:cNvPr id="88072" name="Text Box 8"/>
              <p:cNvSpPr txBox="1">
                <a:spLocks noChangeArrowheads="1"/>
              </p:cNvSpPr>
              <p:nvPr/>
            </p:nvSpPr>
            <p:spPr bwMode="gray">
              <a:xfrm>
                <a:off x="1278" y="1295"/>
                <a:ext cx="192" cy="337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 eaLnBrk="0" hangingPunct="0">
                  <a:defRPr/>
                </a:pPr>
                <a:r>
                  <a:rPr lang="ru-RU" sz="28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1</a:t>
                </a:r>
                <a:endParaRPr lang="en-US" sz="28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endParaRPr>
              </a:p>
            </p:txBody>
          </p:sp>
        </p:grpSp>
      </p:grpSp>
      <p:grpSp>
        <p:nvGrpSpPr>
          <p:cNvPr id="6148" name="Group 10"/>
          <p:cNvGrpSpPr>
            <a:grpSpLocks/>
          </p:cNvGrpSpPr>
          <p:nvPr/>
        </p:nvGrpSpPr>
        <p:grpSpPr bwMode="auto">
          <a:xfrm>
            <a:off x="539750" y="4724400"/>
            <a:ext cx="7929563" cy="2282825"/>
            <a:chOff x="912" y="2016"/>
            <a:chExt cx="3984" cy="1388"/>
          </a:xfrm>
        </p:grpSpPr>
        <p:sp>
          <p:nvSpPr>
            <p:cNvPr id="6157" name="AutoShape 11"/>
            <p:cNvSpPr>
              <a:spLocks noChangeArrowheads="1"/>
            </p:cNvSpPr>
            <p:nvPr/>
          </p:nvSpPr>
          <p:spPr bwMode="gray">
            <a:xfrm>
              <a:off x="912" y="2016"/>
              <a:ext cx="3984" cy="912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F2F2F2"/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pSp>
          <p:nvGrpSpPr>
            <p:cNvPr id="6158" name="Group 12"/>
            <p:cNvGrpSpPr>
              <a:grpSpLocks/>
            </p:cNvGrpSpPr>
            <p:nvPr/>
          </p:nvGrpSpPr>
          <p:grpSpPr bwMode="auto">
            <a:xfrm>
              <a:off x="999" y="2100"/>
              <a:ext cx="768" cy="746"/>
              <a:chOff x="999" y="2100"/>
              <a:chExt cx="768" cy="746"/>
            </a:xfrm>
          </p:grpSpPr>
          <p:sp>
            <p:nvSpPr>
              <p:cNvPr id="88077" name="AutoShape 13"/>
              <p:cNvSpPr>
                <a:spLocks noChangeArrowheads="1"/>
              </p:cNvSpPr>
              <p:nvPr/>
            </p:nvSpPr>
            <p:spPr bwMode="gray">
              <a:xfrm>
                <a:off x="999" y="2100"/>
                <a:ext cx="768" cy="746"/>
              </a:xfrm>
              <a:prstGeom prst="roundRect">
                <a:avLst>
                  <a:gd name="adj" fmla="val 11921"/>
                </a:avLst>
              </a:prstGeom>
              <a:gradFill rotWithShape="1">
                <a:gsLst>
                  <a:gs pos="0">
                    <a:schemeClr val="hlink">
                      <a:gamma/>
                      <a:tint val="72549"/>
                      <a:invGamma/>
                    </a:schemeClr>
                  </a:gs>
                  <a:gs pos="100000">
                    <a:schemeClr val="hlink"/>
                  </a:gs>
                </a:gsLst>
                <a:lin ang="5400000" scaled="1"/>
              </a:gradFill>
              <a:ln w="38100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 dirty="0"/>
              </a:p>
            </p:txBody>
          </p:sp>
          <p:sp>
            <p:nvSpPr>
              <p:cNvPr id="88078" name="Freeform 14"/>
              <p:cNvSpPr>
                <a:spLocks/>
              </p:cNvSpPr>
              <p:nvPr/>
            </p:nvSpPr>
            <p:spPr bwMode="gray">
              <a:xfrm>
                <a:off x="1047" y="2148"/>
                <a:ext cx="383" cy="371"/>
              </a:xfrm>
              <a:custGeom>
                <a:avLst/>
                <a:gdLst/>
                <a:ahLst/>
                <a:cxnLst>
                  <a:cxn ang="0">
                    <a:pos x="118" y="0"/>
                  </a:cxn>
                  <a:cxn ang="0">
                    <a:pos x="0" y="118"/>
                  </a:cxn>
                  <a:cxn ang="0">
                    <a:pos x="0" y="589"/>
                  </a:cxn>
                  <a:cxn ang="0">
                    <a:pos x="161" y="174"/>
                  </a:cxn>
                  <a:cxn ang="0">
                    <a:pos x="589" y="0"/>
                  </a:cxn>
                  <a:cxn ang="0">
                    <a:pos x="118" y="0"/>
                  </a:cxn>
                </a:cxnLst>
                <a:rect l="0" t="0" r="r" b="b"/>
                <a:pathLst>
                  <a:path w="596" h="598">
                    <a:moveTo>
                      <a:pt x="118" y="0"/>
                    </a:moveTo>
                    <a:cubicBezTo>
                      <a:pt x="53" y="0"/>
                      <a:pt x="0" y="53"/>
                      <a:pt x="0" y="118"/>
                    </a:cubicBezTo>
                    <a:lnTo>
                      <a:pt x="0" y="589"/>
                    </a:lnTo>
                    <a:cubicBezTo>
                      <a:pt x="27" y="598"/>
                      <a:pt x="12" y="309"/>
                      <a:pt x="161" y="174"/>
                    </a:cubicBezTo>
                    <a:cubicBezTo>
                      <a:pt x="310" y="39"/>
                      <a:pt x="596" y="29"/>
                      <a:pt x="589" y="0"/>
                    </a:cubicBezTo>
                    <a:lnTo>
                      <a:pt x="118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hlink">
                      <a:gamma/>
                      <a:tint val="42353"/>
                      <a:invGamma/>
                    </a:schemeClr>
                  </a:gs>
                  <a:gs pos="100000">
                    <a:schemeClr val="hlink">
                      <a:alpha val="0"/>
                    </a:schemeClr>
                  </a:gs>
                </a:gsLst>
                <a:lin ang="2700000" scaled="1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dirty="0"/>
              </a:p>
            </p:txBody>
          </p:sp>
          <p:sp>
            <p:nvSpPr>
              <p:cNvPr id="88079" name="Text Box 15"/>
              <p:cNvSpPr txBox="1">
                <a:spLocks noChangeArrowheads="1"/>
              </p:cNvSpPr>
              <p:nvPr/>
            </p:nvSpPr>
            <p:spPr bwMode="gray">
              <a:xfrm>
                <a:off x="1278" y="2304"/>
                <a:ext cx="192" cy="319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 eaLnBrk="0" hangingPunct="0">
                  <a:defRPr/>
                </a:pPr>
                <a:r>
                  <a:rPr lang="ru-RU" sz="280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3</a:t>
                </a:r>
                <a:endParaRPr lang="en-US" sz="2800">
                  <a:solidFill>
                    <a:srgbClr val="FFFF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endParaRPr>
              </a:p>
            </p:txBody>
          </p:sp>
        </p:grpSp>
        <p:sp>
          <p:nvSpPr>
            <p:cNvPr id="6159" name="Text Box 16"/>
            <p:cNvSpPr txBox="1">
              <a:spLocks noChangeArrowheads="1"/>
            </p:cNvSpPr>
            <p:nvPr/>
          </p:nvSpPr>
          <p:spPr bwMode="gray">
            <a:xfrm>
              <a:off x="1343" y="2016"/>
              <a:ext cx="3446" cy="1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342900" indent="-342900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lvl="2"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>
                  <a:solidFill>
                    <a:srgbClr val="FF0000"/>
                  </a:solidFill>
                  <a:latin typeface="Arial" charset="0"/>
                </a:rPr>
                <a:t>ЕГЭ. Средний балл</a:t>
              </a:r>
            </a:p>
            <a:p>
              <a:pPr lvl="2" algn="just" eaLnBrk="1" hangingPunct="1">
                <a:spcBef>
                  <a:spcPct val="0"/>
                </a:spcBef>
                <a:buFontTx/>
                <a:buNone/>
              </a:pPr>
              <a:r>
                <a:rPr lang="ru-RU" altLang="ru-RU">
                  <a:solidFill>
                    <a:srgbClr val="002060"/>
                  </a:solidFill>
                  <a:latin typeface="Arial" charset="0"/>
                </a:rPr>
                <a:t>Русский язык – </a:t>
              </a:r>
              <a:r>
                <a:rPr lang="ru-RU" altLang="ru-RU">
                  <a:solidFill>
                    <a:srgbClr val="0070C0"/>
                  </a:solidFill>
                  <a:latin typeface="Arial" charset="0"/>
                </a:rPr>
                <a:t>71 </a:t>
              </a:r>
              <a:r>
                <a:rPr lang="ru-RU" altLang="ru-RU">
                  <a:solidFill>
                    <a:srgbClr val="002060"/>
                  </a:solidFill>
                  <a:latin typeface="Arial" charset="0"/>
                </a:rPr>
                <a:t>баллов</a:t>
              </a:r>
            </a:p>
            <a:p>
              <a:pPr lvl="2" algn="just" eaLnBrk="1" hangingPunct="1">
                <a:spcBef>
                  <a:spcPct val="0"/>
                </a:spcBef>
                <a:buFontTx/>
                <a:buNone/>
              </a:pPr>
              <a:r>
                <a:rPr lang="ru-RU" altLang="ru-RU">
                  <a:solidFill>
                    <a:srgbClr val="002060"/>
                  </a:solidFill>
                  <a:latin typeface="Arial" charset="0"/>
                </a:rPr>
                <a:t>Математика – </a:t>
              </a:r>
              <a:r>
                <a:rPr lang="ru-RU" altLang="ru-RU">
                  <a:solidFill>
                    <a:srgbClr val="0070C0"/>
                  </a:solidFill>
                  <a:latin typeface="Arial" charset="0"/>
                </a:rPr>
                <a:t>67 </a:t>
              </a:r>
              <a:r>
                <a:rPr lang="ru-RU" altLang="ru-RU">
                  <a:solidFill>
                    <a:srgbClr val="002060"/>
                  </a:solidFill>
                  <a:latin typeface="Arial" charset="0"/>
                </a:rPr>
                <a:t>баллов</a:t>
              </a:r>
            </a:p>
            <a:p>
              <a:pPr lvl="2" algn="just" eaLnBrk="1" hangingPunct="1">
                <a:spcBef>
                  <a:spcPct val="0"/>
                </a:spcBef>
                <a:buFontTx/>
                <a:buNone/>
              </a:pPr>
              <a:r>
                <a:rPr lang="ru-RU" altLang="ru-RU">
                  <a:solidFill>
                    <a:srgbClr val="002060"/>
                  </a:solidFill>
                  <a:latin typeface="Arial" charset="0"/>
                </a:rPr>
                <a:t>2011г. – </a:t>
              </a:r>
              <a:r>
                <a:rPr lang="ru-RU" altLang="ru-RU">
                  <a:solidFill>
                    <a:srgbClr val="0070C0"/>
                  </a:solidFill>
                  <a:latin typeface="Arial" charset="0"/>
                </a:rPr>
                <a:t>100</a:t>
              </a:r>
              <a:r>
                <a:rPr lang="ru-RU" altLang="ru-RU">
                  <a:solidFill>
                    <a:srgbClr val="002060"/>
                  </a:solidFill>
                  <a:latin typeface="Arial" charset="0"/>
                </a:rPr>
                <a:t> баллов</a:t>
              </a:r>
            </a:p>
            <a:p>
              <a:pPr lvl="2" algn="just" eaLnBrk="1" hangingPunct="1">
                <a:spcBef>
                  <a:spcPct val="0"/>
                </a:spcBef>
                <a:buFontTx/>
                <a:buNone/>
              </a:pPr>
              <a:endParaRPr lang="ru-RU" altLang="ru-RU">
                <a:solidFill>
                  <a:srgbClr val="002060"/>
                </a:solidFill>
                <a:latin typeface="Arial" charset="0"/>
              </a:endParaRPr>
            </a:p>
            <a:p>
              <a:pPr lvl="2" algn="just" eaLnBrk="1" hangingPunct="1">
                <a:spcBef>
                  <a:spcPct val="0"/>
                </a:spcBef>
                <a:buFontTx/>
                <a:buNone/>
              </a:pPr>
              <a:endParaRPr lang="ru-RU" altLang="ru-RU">
                <a:solidFill>
                  <a:srgbClr val="002060"/>
                </a:solidFill>
                <a:latin typeface="Arial" charset="0"/>
              </a:endParaRPr>
            </a:p>
          </p:txBody>
        </p:sp>
      </p:grpSp>
      <p:grpSp>
        <p:nvGrpSpPr>
          <p:cNvPr id="6149" name="Group 17"/>
          <p:cNvGrpSpPr>
            <a:grpSpLocks/>
          </p:cNvGrpSpPr>
          <p:nvPr/>
        </p:nvGrpSpPr>
        <p:grpSpPr bwMode="auto">
          <a:xfrm>
            <a:off x="395288" y="3068638"/>
            <a:ext cx="8215312" cy="2282825"/>
            <a:chOff x="912" y="3036"/>
            <a:chExt cx="4091" cy="1472"/>
          </a:xfrm>
        </p:grpSpPr>
        <p:sp>
          <p:nvSpPr>
            <p:cNvPr id="6151" name="AutoShape 18"/>
            <p:cNvSpPr>
              <a:spLocks noChangeArrowheads="1"/>
            </p:cNvSpPr>
            <p:nvPr/>
          </p:nvSpPr>
          <p:spPr bwMode="gray">
            <a:xfrm>
              <a:off x="912" y="3036"/>
              <a:ext cx="3984" cy="912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/>
                </a:gs>
                <a:gs pos="50000">
                  <a:srgbClr val="EEEEEE"/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grpSp>
          <p:nvGrpSpPr>
            <p:cNvPr id="6152" name="Group 19"/>
            <p:cNvGrpSpPr>
              <a:grpSpLocks/>
            </p:cNvGrpSpPr>
            <p:nvPr/>
          </p:nvGrpSpPr>
          <p:grpSpPr bwMode="auto">
            <a:xfrm>
              <a:off x="999" y="3120"/>
              <a:ext cx="768" cy="746"/>
              <a:chOff x="999" y="3120"/>
              <a:chExt cx="768" cy="746"/>
            </a:xfrm>
          </p:grpSpPr>
          <p:sp>
            <p:nvSpPr>
              <p:cNvPr id="88084" name="AutoShape 20"/>
              <p:cNvSpPr>
                <a:spLocks noChangeArrowheads="1"/>
              </p:cNvSpPr>
              <p:nvPr/>
            </p:nvSpPr>
            <p:spPr bwMode="gray">
              <a:xfrm>
                <a:off x="999" y="3120"/>
                <a:ext cx="768" cy="746"/>
              </a:xfrm>
              <a:prstGeom prst="roundRect">
                <a:avLst>
                  <a:gd name="adj" fmla="val 11921"/>
                </a:avLst>
              </a:prstGeom>
              <a:gradFill rotWithShape="1">
                <a:gsLst>
                  <a:gs pos="0">
                    <a:schemeClr val="accent2">
                      <a:gamma/>
                      <a:tint val="63529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38100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 dirty="0"/>
              </a:p>
            </p:txBody>
          </p:sp>
          <p:sp>
            <p:nvSpPr>
              <p:cNvPr id="88085" name="Freeform 21"/>
              <p:cNvSpPr>
                <a:spLocks/>
              </p:cNvSpPr>
              <p:nvPr/>
            </p:nvSpPr>
            <p:spPr bwMode="gray">
              <a:xfrm>
                <a:off x="1047" y="3168"/>
                <a:ext cx="383" cy="373"/>
              </a:xfrm>
              <a:custGeom>
                <a:avLst/>
                <a:gdLst/>
                <a:ahLst/>
                <a:cxnLst>
                  <a:cxn ang="0">
                    <a:pos x="118" y="0"/>
                  </a:cxn>
                  <a:cxn ang="0">
                    <a:pos x="0" y="118"/>
                  </a:cxn>
                  <a:cxn ang="0">
                    <a:pos x="0" y="589"/>
                  </a:cxn>
                  <a:cxn ang="0">
                    <a:pos x="161" y="174"/>
                  </a:cxn>
                  <a:cxn ang="0">
                    <a:pos x="589" y="0"/>
                  </a:cxn>
                  <a:cxn ang="0">
                    <a:pos x="118" y="0"/>
                  </a:cxn>
                </a:cxnLst>
                <a:rect l="0" t="0" r="r" b="b"/>
                <a:pathLst>
                  <a:path w="596" h="598">
                    <a:moveTo>
                      <a:pt x="118" y="0"/>
                    </a:moveTo>
                    <a:cubicBezTo>
                      <a:pt x="53" y="0"/>
                      <a:pt x="0" y="53"/>
                      <a:pt x="0" y="118"/>
                    </a:cubicBezTo>
                    <a:lnTo>
                      <a:pt x="0" y="589"/>
                    </a:lnTo>
                    <a:cubicBezTo>
                      <a:pt x="27" y="598"/>
                      <a:pt x="12" y="309"/>
                      <a:pt x="161" y="174"/>
                    </a:cubicBezTo>
                    <a:cubicBezTo>
                      <a:pt x="310" y="39"/>
                      <a:pt x="596" y="29"/>
                      <a:pt x="589" y="0"/>
                    </a:cubicBezTo>
                    <a:lnTo>
                      <a:pt x="118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2">
                      <a:gamma/>
                      <a:tint val="48627"/>
                      <a:invGamma/>
                    </a:schemeClr>
                  </a:gs>
                  <a:gs pos="100000">
                    <a:schemeClr val="accent2">
                      <a:alpha val="0"/>
                    </a:schemeClr>
                  </a:gs>
                </a:gsLst>
                <a:lin ang="2700000" scaled="1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dirty="0"/>
              </a:p>
            </p:txBody>
          </p:sp>
          <p:sp>
            <p:nvSpPr>
              <p:cNvPr id="88086" name="Text Box 22"/>
              <p:cNvSpPr txBox="1">
                <a:spLocks noChangeArrowheads="1"/>
              </p:cNvSpPr>
              <p:nvPr/>
            </p:nvSpPr>
            <p:spPr bwMode="gray">
              <a:xfrm>
                <a:off x="1279" y="3324"/>
                <a:ext cx="191" cy="340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 eaLnBrk="0" hangingPunct="0">
                  <a:defRPr/>
                </a:pPr>
                <a:r>
                  <a:rPr lang="ru-RU" sz="280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2</a:t>
                </a:r>
                <a:endParaRPr lang="en-US" sz="2800">
                  <a:solidFill>
                    <a:srgbClr val="FFFF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endParaRPr>
              </a:p>
            </p:txBody>
          </p:sp>
        </p:grpSp>
        <p:sp>
          <p:nvSpPr>
            <p:cNvPr id="6153" name="Text Box 23"/>
            <p:cNvSpPr txBox="1">
              <a:spLocks noChangeArrowheads="1"/>
            </p:cNvSpPr>
            <p:nvPr/>
          </p:nvSpPr>
          <p:spPr bwMode="gray">
            <a:xfrm>
              <a:off x="1837" y="3036"/>
              <a:ext cx="3166" cy="14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ru-RU" altLang="ru-RU" sz="2400">
                  <a:solidFill>
                    <a:srgbClr val="FF0000"/>
                  </a:solidFill>
                  <a:latin typeface="Arial" charset="0"/>
                </a:rPr>
                <a:t>ГИА. Качество</a:t>
              </a:r>
            </a:p>
            <a:p>
              <a:pPr algn="just">
                <a:spcBef>
                  <a:spcPct val="0"/>
                </a:spcBef>
                <a:buFontTx/>
                <a:buNone/>
              </a:pPr>
              <a:r>
                <a:rPr lang="ru-RU" altLang="ru-RU" sz="2400">
                  <a:solidFill>
                    <a:srgbClr val="000066"/>
                  </a:solidFill>
                  <a:latin typeface="Arial" charset="0"/>
                </a:rPr>
                <a:t>Русский язык – </a:t>
              </a:r>
              <a:r>
                <a:rPr lang="ru-RU" altLang="ru-RU" sz="2400">
                  <a:solidFill>
                    <a:srgbClr val="0070C0"/>
                  </a:solidFill>
                  <a:latin typeface="Arial" charset="0"/>
                </a:rPr>
                <a:t>91 </a:t>
              </a:r>
              <a:r>
                <a:rPr lang="ru-RU" altLang="ru-RU" sz="2400">
                  <a:solidFill>
                    <a:srgbClr val="000066"/>
                  </a:solidFill>
                  <a:latin typeface="Arial" charset="0"/>
                </a:rPr>
                <a:t>%</a:t>
              </a:r>
            </a:p>
            <a:p>
              <a:pPr algn="just">
                <a:spcBef>
                  <a:spcPct val="0"/>
                </a:spcBef>
                <a:buFontTx/>
                <a:buNone/>
              </a:pPr>
              <a:r>
                <a:rPr lang="ru-RU" altLang="ru-RU" sz="2400">
                  <a:solidFill>
                    <a:srgbClr val="000066"/>
                  </a:solidFill>
                  <a:latin typeface="Arial" charset="0"/>
                </a:rPr>
                <a:t>Математика – </a:t>
              </a:r>
              <a:r>
                <a:rPr lang="ru-RU" altLang="ru-RU" sz="2400">
                  <a:solidFill>
                    <a:srgbClr val="0070C0"/>
                  </a:solidFill>
                  <a:latin typeface="Arial" charset="0"/>
                </a:rPr>
                <a:t>90</a:t>
              </a:r>
              <a:r>
                <a:rPr lang="ru-RU" altLang="ru-RU" sz="2400">
                  <a:solidFill>
                    <a:srgbClr val="000066"/>
                  </a:solidFill>
                  <a:latin typeface="Arial" charset="0"/>
                </a:rPr>
                <a:t> %</a:t>
              </a:r>
            </a:p>
            <a:p>
              <a:pPr algn="just">
                <a:spcBef>
                  <a:spcPct val="0"/>
                </a:spcBef>
                <a:buFontTx/>
                <a:buNone/>
              </a:pPr>
              <a:r>
                <a:rPr lang="ru-RU" altLang="ru-RU" sz="2400">
                  <a:solidFill>
                    <a:srgbClr val="000066"/>
                  </a:solidFill>
                  <a:latin typeface="Arial" charset="0"/>
                </a:rPr>
                <a:t>Физика – </a:t>
              </a:r>
              <a:r>
                <a:rPr lang="ru-RU" altLang="ru-RU" sz="2400">
                  <a:solidFill>
                    <a:srgbClr val="0070C0"/>
                  </a:solidFill>
                  <a:latin typeface="Arial" charset="0"/>
                </a:rPr>
                <a:t>83</a:t>
              </a:r>
              <a:r>
                <a:rPr lang="ru-RU" altLang="ru-RU" sz="2400">
                  <a:solidFill>
                    <a:srgbClr val="000066"/>
                  </a:solidFill>
                  <a:latin typeface="Arial" charset="0"/>
                </a:rPr>
                <a:t> %</a:t>
              </a:r>
            </a:p>
            <a:p>
              <a:pPr algn="just">
                <a:spcBef>
                  <a:spcPct val="0"/>
                </a:spcBef>
                <a:buFontTx/>
                <a:buNone/>
              </a:pPr>
              <a:endParaRPr lang="ru-RU" altLang="ru-RU" sz="2400">
                <a:solidFill>
                  <a:srgbClr val="000066"/>
                </a:solidFill>
                <a:latin typeface="Arial" charset="0"/>
              </a:endParaRPr>
            </a:p>
            <a:p>
              <a:pPr algn="ctr">
                <a:spcBef>
                  <a:spcPct val="0"/>
                </a:spcBef>
                <a:buFontTx/>
                <a:buNone/>
              </a:pPr>
              <a:endParaRPr lang="en-US" altLang="ru-RU" sz="2400">
                <a:solidFill>
                  <a:srgbClr val="FF0000"/>
                </a:solidFill>
                <a:latin typeface="Arial" charset="0"/>
              </a:endParaRPr>
            </a:p>
          </p:txBody>
        </p:sp>
      </p:grpSp>
      <p:sp>
        <p:nvSpPr>
          <p:cNvPr id="6150" name="Rectangle 39"/>
          <p:cNvSpPr>
            <a:spLocks noChangeArrowheads="1"/>
          </p:cNvSpPr>
          <p:nvPr/>
        </p:nvSpPr>
        <p:spPr bwMode="auto">
          <a:xfrm>
            <a:off x="1476375" y="1628775"/>
            <a:ext cx="511175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lvl="2" eaLnBrk="1" hangingPunct="1">
              <a:spcBef>
                <a:spcPct val="0"/>
              </a:spcBef>
              <a:buFontTx/>
              <a:buNone/>
            </a:pPr>
            <a:r>
              <a:rPr lang="ru-RU" altLang="ru-RU">
                <a:solidFill>
                  <a:srgbClr val="002060"/>
                </a:solidFill>
                <a:latin typeface="Arial" charset="0"/>
              </a:rPr>
              <a:t>Успеваемость – </a:t>
            </a:r>
            <a:r>
              <a:rPr lang="ru-RU" altLang="ru-RU">
                <a:solidFill>
                  <a:srgbClr val="0070C0"/>
                </a:solidFill>
                <a:latin typeface="Arial" charset="0"/>
              </a:rPr>
              <a:t>100%</a:t>
            </a:r>
            <a:endParaRPr lang="ru-RU" altLang="ru-RU">
              <a:solidFill>
                <a:srgbClr val="002060"/>
              </a:solidFill>
              <a:latin typeface="Arial" charset="0"/>
            </a:endParaRPr>
          </a:p>
          <a:p>
            <a:pPr lvl="2" eaLnBrk="1" hangingPunct="1">
              <a:spcBef>
                <a:spcPct val="0"/>
              </a:spcBef>
              <a:buFontTx/>
              <a:buNone/>
            </a:pPr>
            <a:r>
              <a:rPr lang="ru-RU" altLang="ru-RU">
                <a:solidFill>
                  <a:srgbClr val="002060"/>
                </a:solidFill>
                <a:latin typeface="Arial" charset="0"/>
              </a:rPr>
              <a:t>Качество – </a:t>
            </a:r>
            <a:r>
              <a:rPr lang="ru-RU" altLang="ru-RU">
                <a:solidFill>
                  <a:srgbClr val="0070C0"/>
                </a:solidFill>
                <a:latin typeface="Arial" charset="0"/>
              </a:rPr>
              <a:t>64%</a:t>
            </a:r>
            <a:endParaRPr lang="ru-RU" altLang="ru-RU">
              <a:solidFill>
                <a:srgbClr val="002060"/>
              </a:solidFill>
              <a:latin typeface="Arial" charset="0"/>
            </a:endParaRPr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200" smtClean="0"/>
              <a:t>Информационно-техническая база</a:t>
            </a:r>
          </a:p>
        </p:txBody>
      </p:sp>
      <p:pic>
        <p:nvPicPr>
          <p:cNvPr id="47109" name="Picture 6" descr="C:\Documents and Settings\Admin\Рабочий стол\z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29322" y="1142984"/>
            <a:ext cx="3052762" cy="22145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7110" name="Picture 7" descr="C:\Documents and Settings\Admin\Рабочий стол\03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86050" y="1142984"/>
            <a:ext cx="3179763" cy="21431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7111" name="Picture 5" descr="C:\Documents and Settings\metod\Рабочий стол\IMG_1115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29256" y="3500438"/>
            <a:ext cx="2716212" cy="304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3014" name="Прямоугольник 8"/>
          <p:cNvSpPr>
            <a:spLocks noChangeArrowheads="1"/>
          </p:cNvSpPr>
          <p:nvPr/>
        </p:nvSpPr>
        <p:spPr bwMode="auto">
          <a:xfrm>
            <a:off x="857250" y="3357563"/>
            <a:ext cx="3929063" cy="3357562"/>
          </a:xfrm>
          <a:prstGeom prst="rect">
            <a:avLst/>
          </a:prstGeom>
          <a:noFill/>
          <a:ln w="57150" algn="ctr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i="1">
                <a:solidFill>
                  <a:srgbClr val="FF0000"/>
                </a:solidFill>
                <a:latin typeface="Arial" charset="0"/>
              </a:rPr>
              <a:t>114</a:t>
            </a:r>
            <a:r>
              <a:rPr lang="ru-RU" altLang="ru-RU" sz="1800">
                <a:solidFill>
                  <a:srgbClr val="0070C0"/>
                </a:solidFill>
                <a:latin typeface="Arial" charset="0"/>
              </a:rPr>
              <a:t> компьютеров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i="1">
                <a:solidFill>
                  <a:srgbClr val="FF0000"/>
                </a:solidFill>
                <a:latin typeface="Arial" charset="0"/>
              </a:rPr>
              <a:t>6 </a:t>
            </a:r>
            <a:r>
              <a:rPr lang="ru-RU" altLang="ru-RU" sz="1800">
                <a:solidFill>
                  <a:srgbClr val="0070C0"/>
                </a:solidFill>
                <a:latin typeface="Arial" charset="0"/>
              </a:rPr>
              <a:t>компьютерных классов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solidFill>
                  <a:srgbClr val="0070C0"/>
                </a:solidFill>
                <a:latin typeface="Arial" charset="0"/>
              </a:rPr>
              <a:t>На </a:t>
            </a:r>
            <a:r>
              <a:rPr lang="ru-RU" altLang="ru-RU" sz="2400" i="1">
                <a:solidFill>
                  <a:srgbClr val="FF0000"/>
                </a:solidFill>
                <a:latin typeface="Arial" charset="0"/>
              </a:rPr>
              <a:t>1</a:t>
            </a:r>
            <a:r>
              <a:rPr lang="ru-RU" altLang="ru-RU" sz="1800">
                <a:solidFill>
                  <a:srgbClr val="0070C0"/>
                </a:solidFill>
                <a:latin typeface="Arial" charset="0"/>
              </a:rPr>
              <a:t> компьютер – </a:t>
            </a:r>
            <a:r>
              <a:rPr lang="ru-RU" altLang="ru-RU" sz="2400" i="1">
                <a:solidFill>
                  <a:srgbClr val="FF0000"/>
                </a:solidFill>
                <a:latin typeface="Arial" charset="0"/>
              </a:rPr>
              <a:t>6 </a:t>
            </a:r>
            <a:r>
              <a:rPr lang="ru-RU" altLang="ru-RU" sz="1800">
                <a:solidFill>
                  <a:srgbClr val="0070C0"/>
                </a:solidFill>
                <a:latin typeface="Arial" charset="0"/>
              </a:rPr>
              <a:t>учащихся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i="1">
                <a:solidFill>
                  <a:srgbClr val="FF0000"/>
                </a:solidFill>
                <a:latin typeface="Arial" charset="0"/>
              </a:rPr>
              <a:t>7</a:t>
            </a:r>
            <a:r>
              <a:rPr lang="ru-RU" altLang="ru-RU" sz="1800">
                <a:solidFill>
                  <a:srgbClr val="0070C0"/>
                </a:solidFill>
                <a:latin typeface="Arial" charset="0"/>
              </a:rPr>
              <a:t> интерактивных досок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i="1">
                <a:solidFill>
                  <a:srgbClr val="FF0000"/>
                </a:solidFill>
                <a:latin typeface="Arial" charset="0"/>
              </a:rPr>
              <a:t>20</a:t>
            </a:r>
            <a:r>
              <a:rPr lang="ru-RU" altLang="ru-RU" sz="1800">
                <a:solidFill>
                  <a:srgbClr val="0070C0"/>
                </a:solidFill>
                <a:latin typeface="Arial" charset="0"/>
              </a:rPr>
              <a:t> принтеров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i="1">
                <a:solidFill>
                  <a:srgbClr val="FF0000"/>
                </a:solidFill>
                <a:latin typeface="Arial" charset="0"/>
              </a:rPr>
              <a:t>20</a:t>
            </a:r>
            <a:r>
              <a:rPr lang="ru-RU" altLang="ru-RU" sz="1800">
                <a:solidFill>
                  <a:srgbClr val="0070C0"/>
                </a:solidFill>
                <a:latin typeface="Arial" charset="0"/>
              </a:rPr>
              <a:t> сканеров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i="1">
                <a:solidFill>
                  <a:srgbClr val="FF0000"/>
                </a:solidFill>
                <a:latin typeface="Arial" charset="0"/>
              </a:rPr>
              <a:t>Ц</a:t>
            </a:r>
            <a:r>
              <a:rPr lang="ru-RU" altLang="ru-RU" sz="1800">
                <a:solidFill>
                  <a:srgbClr val="0070C0"/>
                </a:solidFill>
                <a:latin typeface="Arial" charset="0"/>
              </a:rPr>
              <a:t>ифровой микроскоп,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i="1">
                <a:solidFill>
                  <a:srgbClr val="FF0000"/>
                </a:solidFill>
                <a:latin typeface="Arial" charset="0"/>
              </a:rPr>
              <a:t>И</a:t>
            </a:r>
            <a:r>
              <a:rPr lang="ru-RU" altLang="ru-RU" sz="1800">
                <a:solidFill>
                  <a:srgbClr val="0070C0"/>
                </a:solidFill>
                <a:latin typeface="Arial" charset="0"/>
              </a:rPr>
              <a:t>нтерактивные проекторы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i="1">
                <a:solidFill>
                  <a:srgbClr val="FF0000"/>
                </a:solidFill>
                <a:latin typeface="Arial" charset="0"/>
              </a:rPr>
              <a:t>И</a:t>
            </a:r>
            <a:r>
              <a:rPr lang="ru-RU" altLang="ru-RU" sz="1800">
                <a:solidFill>
                  <a:srgbClr val="0070C0"/>
                </a:solidFill>
                <a:latin typeface="Arial" charset="0"/>
              </a:rPr>
              <a:t>нтернет-зал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solidFill>
                <a:srgbClr val="0070C0"/>
              </a:solidFill>
              <a:latin typeface="Arial" charset="0"/>
            </a:endParaRPr>
          </a:p>
        </p:txBody>
      </p:sp>
      <p:pic>
        <p:nvPicPr>
          <p:cNvPr id="8" name="Picture 5" descr="DSC00536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844" y="1142984"/>
            <a:ext cx="3096924" cy="21431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C:\Documents and Settings\organizator\Мои документы\Мои рисунки\Сайт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lum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0063" y="1643063"/>
            <a:ext cx="8124825" cy="4803775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25" y="1143000"/>
            <a:ext cx="7858125" cy="428625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solidFill>
                  <a:schemeClr val="bg2">
                    <a:lumMod val="50000"/>
                  </a:schemeClr>
                </a:solidFill>
                <a:latin typeface="Book Antiqua" pitchFamily="18" charset="0"/>
              </a:rPr>
              <a:t>Сайт лицея </a:t>
            </a:r>
            <a:r>
              <a:rPr lang="ru-RU" sz="2400" dirty="0" smtClean="0">
                <a:solidFill>
                  <a:schemeClr val="bg2">
                    <a:lumMod val="50000"/>
                  </a:schemeClr>
                </a:solidFill>
                <a:latin typeface="Book Antiqua" pitchFamily="18" charset="0"/>
              </a:rPr>
              <a:t>-  </a:t>
            </a:r>
            <a:r>
              <a:rPr lang="en-US" dirty="0" smtClean="0">
                <a:solidFill>
                  <a:schemeClr val="bg2">
                    <a:lumMod val="50000"/>
                  </a:schemeClr>
                </a:solidFill>
                <a:latin typeface="Book Antiqua" pitchFamily="18" charset="0"/>
              </a:rPr>
              <a:t>www.lyceum2.ru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  <a:latin typeface="Book Antiqua" pitchFamily="18" charset="0"/>
              </a:rPr>
              <a:t/>
            </a:r>
            <a:br>
              <a:rPr lang="ru-RU" dirty="0" smtClean="0">
                <a:solidFill>
                  <a:schemeClr val="bg2">
                    <a:lumMod val="50000"/>
                  </a:schemeClr>
                </a:solidFill>
                <a:latin typeface="Book Antiqua" pitchFamily="18" charset="0"/>
              </a:rPr>
            </a:br>
            <a:endParaRPr lang="ru-RU" dirty="0"/>
          </a:p>
        </p:txBody>
      </p:sp>
      <p:sp>
        <p:nvSpPr>
          <p:cNvPr id="44036" name="Прямоугольник 3"/>
          <p:cNvSpPr>
            <a:spLocks noChangeArrowheads="1"/>
          </p:cNvSpPr>
          <p:nvPr/>
        </p:nvSpPr>
        <p:spPr bwMode="auto">
          <a:xfrm>
            <a:off x="1500188" y="1714500"/>
            <a:ext cx="5500687" cy="357188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900">
                <a:solidFill>
                  <a:srgbClr val="FF0000"/>
                </a:solidFill>
                <a:latin typeface="Arial" charset="0"/>
              </a:rPr>
              <a:t>Муниципальное бюджетное общеобразовательное учреждение «Лицей № 2»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900">
                <a:solidFill>
                  <a:srgbClr val="FF0000"/>
                </a:solidFill>
                <a:latin typeface="Arial" charset="0"/>
              </a:rPr>
              <a:t>Гг. Братск Иркутской области</a:t>
            </a:r>
          </a:p>
        </p:txBody>
      </p:sp>
      <p:sp>
        <p:nvSpPr>
          <p:cNvPr id="5" name="Rectangle 7"/>
          <p:cNvSpPr txBox="1">
            <a:spLocks noChangeArrowheads="1"/>
          </p:cNvSpPr>
          <p:nvPr/>
        </p:nvSpPr>
        <p:spPr bwMode="auto">
          <a:xfrm>
            <a:off x="1214438" y="357188"/>
            <a:ext cx="7929562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>
                <a:solidFill>
                  <a:srgbClr val="FFFFFF"/>
                </a:solidFill>
                <a:latin typeface="Arial" charset="0"/>
              </a:rPr>
              <a:t>ЦЕННОСТЬ 8. КУЛЬТУРА</a:t>
            </a:r>
            <a:endParaRPr lang="en-US" altLang="ru-RU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7" name="Рисунок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34" t="8269" r="9595" b="19673"/>
          <a:stretch>
            <a:fillRect/>
          </a:stretch>
        </p:blipFill>
        <p:spPr bwMode="auto">
          <a:xfrm>
            <a:off x="928688" y="1143000"/>
            <a:ext cx="7858125" cy="550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58" t="8466" r="11580" b="7283"/>
          <a:stretch>
            <a:fillRect/>
          </a:stretch>
        </p:blipFill>
        <p:spPr bwMode="auto">
          <a:xfrm rot="-264919">
            <a:off x="933450" y="911225"/>
            <a:ext cx="7791450" cy="601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Заголовок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Лучшая методическая служба</a:t>
            </a:r>
          </a:p>
        </p:txBody>
      </p:sp>
      <p:sp>
        <p:nvSpPr>
          <p:cNvPr id="45059" name="Содержимое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4" name="Picture 2" descr="D:\Фото\2011-2012\эксперимент\IMG_0109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034" y="1428736"/>
            <a:ext cx="4064000" cy="3048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56688" name="Picture 16" descr="http://www.lyceum2.ru/download/news/metrab/fgos/19/2_big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739275">
            <a:off x="651205" y="4101798"/>
            <a:ext cx="3251534" cy="243734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56690" name="Picture 18" descr="http://www.lyceum2.ru/download/news/metrab/fgos/19/3_big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219999">
            <a:off x="5172436" y="1316542"/>
            <a:ext cx="3143272" cy="278608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56686" name="Picture 14" descr="http://www.lyceum2.ru/images/.thumbs/c437d03e86f4c15ec585a07e56dad45d_500_0_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1128476">
            <a:off x="4125950" y="3958751"/>
            <a:ext cx="4762500" cy="216217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Заголовок 1"/>
          <p:cNvSpPr>
            <a:spLocks noGrp="1"/>
          </p:cNvSpPr>
          <p:nvPr>
            <p:ph type="title"/>
          </p:nvPr>
        </p:nvSpPr>
        <p:spPr>
          <a:xfrm>
            <a:off x="1214438" y="285750"/>
            <a:ext cx="6324600" cy="685800"/>
          </a:xfrm>
        </p:spPr>
        <p:txBody>
          <a:bodyPr/>
          <a:lstStyle/>
          <a:p>
            <a:pPr algn="ctr" eaLnBrk="1" hangingPunct="1"/>
            <a:r>
              <a:rPr lang="ru-RU" altLang="ru-RU" smtClean="0">
                <a:solidFill>
                  <a:schemeClr val="bg1"/>
                </a:solidFill>
              </a:rPr>
              <a:t>ЦЕННОСТЬ 9. ЛИЧНОСТЬ</a:t>
            </a:r>
          </a:p>
        </p:txBody>
      </p:sp>
      <p:pic>
        <p:nvPicPr>
          <p:cNvPr id="46083" name="Диаграмма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39" t="-310" r="-2339" b="63"/>
          <a:stretch>
            <a:fillRect/>
          </a:stretch>
        </p:blipFill>
        <p:spPr bwMode="auto">
          <a:xfrm>
            <a:off x="4714875" y="1214438"/>
            <a:ext cx="3252788" cy="235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4" name="Диаграмма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226" t="-1595" r="-945" b="757"/>
          <a:stretch>
            <a:fillRect/>
          </a:stretch>
        </p:blipFill>
        <p:spPr bwMode="auto">
          <a:xfrm>
            <a:off x="928688" y="1143000"/>
            <a:ext cx="3143250" cy="244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5" name="Прямоугольник 7"/>
          <p:cNvSpPr>
            <a:spLocks noChangeArrowheads="1"/>
          </p:cNvSpPr>
          <p:nvPr/>
        </p:nvSpPr>
        <p:spPr bwMode="auto">
          <a:xfrm>
            <a:off x="571500" y="3786188"/>
            <a:ext cx="8286750" cy="2425700"/>
          </a:xfrm>
          <a:prstGeom prst="rect">
            <a:avLst/>
          </a:prstGeom>
          <a:noFill/>
          <a:ln w="57150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>
              <a:lnSpc>
                <a:spcPts val="2600"/>
              </a:lnSpc>
              <a:spcBef>
                <a:spcPct val="0"/>
              </a:spcBef>
              <a:buFont typeface="Wingdings" pitchFamily="2" charset="2"/>
              <a:buChar char="ü"/>
            </a:pPr>
            <a:r>
              <a:rPr lang="ru-RU" altLang="ru-RU" sz="2400" i="1">
                <a:solidFill>
                  <a:srgbClr val="FF0000"/>
                </a:solidFill>
                <a:latin typeface="Arial" charset="0"/>
              </a:rPr>
              <a:t>7</a:t>
            </a:r>
            <a:r>
              <a:rPr lang="ru-RU" altLang="ru-RU" sz="2000">
                <a:solidFill>
                  <a:srgbClr val="002060"/>
                </a:solidFill>
                <a:latin typeface="Arial" charset="0"/>
              </a:rPr>
              <a:t> педагогов- звание «Отличник народного просвещения»</a:t>
            </a:r>
          </a:p>
          <a:p>
            <a:pPr algn="just" eaLnBrk="1" hangingPunct="1">
              <a:lnSpc>
                <a:spcPts val="2600"/>
              </a:lnSpc>
              <a:spcBef>
                <a:spcPct val="0"/>
              </a:spcBef>
              <a:buFont typeface="Wingdings" pitchFamily="2" charset="2"/>
              <a:buChar char="ü"/>
            </a:pPr>
            <a:r>
              <a:rPr lang="ru-RU" altLang="ru-RU" sz="2000">
                <a:solidFill>
                  <a:srgbClr val="002060"/>
                </a:solidFill>
                <a:latin typeface="Arial" charset="0"/>
              </a:rPr>
              <a:t> </a:t>
            </a:r>
            <a:r>
              <a:rPr lang="ru-RU" altLang="ru-RU" sz="2400" i="1">
                <a:solidFill>
                  <a:srgbClr val="FF0000"/>
                </a:solidFill>
                <a:latin typeface="Arial" charset="0"/>
              </a:rPr>
              <a:t>12</a:t>
            </a:r>
            <a:r>
              <a:rPr lang="ru-RU" altLang="ru-RU" sz="2000">
                <a:solidFill>
                  <a:srgbClr val="002060"/>
                </a:solidFill>
                <a:latin typeface="Arial" charset="0"/>
              </a:rPr>
              <a:t> «Почетных работников общего образования РФ»</a:t>
            </a:r>
          </a:p>
          <a:p>
            <a:pPr algn="just" eaLnBrk="1" hangingPunct="1">
              <a:lnSpc>
                <a:spcPts val="2600"/>
              </a:lnSpc>
              <a:spcBef>
                <a:spcPct val="0"/>
              </a:spcBef>
              <a:buFont typeface="Wingdings" pitchFamily="2" charset="2"/>
              <a:buChar char="ü"/>
            </a:pPr>
            <a:r>
              <a:rPr lang="ru-RU" altLang="ru-RU" sz="2000">
                <a:solidFill>
                  <a:srgbClr val="002060"/>
                </a:solidFill>
                <a:latin typeface="Arial" charset="0"/>
              </a:rPr>
              <a:t> </a:t>
            </a:r>
            <a:r>
              <a:rPr lang="ru-RU" altLang="ru-RU" sz="2400" i="1">
                <a:solidFill>
                  <a:srgbClr val="FF0000"/>
                </a:solidFill>
                <a:latin typeface="Arial" charset="0"/>
              </a:rPr>
              <a:t>7</a:t>
            </a:r>
            <a:r>
              <a:rPr lang="ru-RU" altLang="ru-RU" sz="2000">
                <a:solidFill>
                  <a:srgbClr val="002060"/>
                </a:solidFill>
                <a:latin typeface="Arial" charset="0"/>
              </a:rPr>
              <a:t> педагогов- звание «Лучший учитель Российской Федерации, внедряющий инновационные технологии»</a:t>
            </a:r>
          </a:p>
          <a:p>
            <a:pPr algn="just" eaLnBrk="1" hangingPunct="1">
              <a:lnSpc>
                <a:spcPts val="2600"/>
              </a:lnSpc>
              <a:spcBef>
                <a:spcPct val="0"/>
              </a:spcBef>
              <a:buFont typeface="Wingdings" pitchFamily="2" charset="2"/>
              <a:buChar char="ü"/>
            </a:pPr>
            <a:r>
              <a:rPr lang="ru-RU" altLang="ru-RU" sz="2000">
                <a:solidFill>
                  <a:srgbClr val="002060"/>
                </a:solidFill>
                <a:latin typeface="Arial" charset="0"/>
              </a:rPr>
              <a:t> </a:t>
            </a:r>
            <a:r>
              <a:rPr lang="ru-RU" altLang="ru-RU" sz="2400" i="1">
                <a:solidFill>
                  <a:srgbClr val="FF0000"/>
                </a:solidFill>
                <a:latin typeface="Arial" charset="0"/>
              </a:rPr>
              <a:t>7</a:t>
            </a:r>
            <a:r>
              <a:rPr lang="ru-RU" altLang="ru-RU" sz="2000">
                <a:solidFill>
                  <a:srgbClr val="002060"/>
                </a:solidFill>
                <a:latin typeface="Arial" charset="0"/>
              </a:rPr>
              <a:t> учителей, обладателей Грамоты Министерства образования РФ за высокий вклад в развитие образования</a:t>
            </a:r>
          </a:p>
          <a:p>
            <a:pPr algn="just" eaLnBrk="1" hangingPunct="1">
              <a:lnSpc>
                <a:spcPts val="2600"/>
              </a:lnSpc>
              <a:spcBef>
                <a:spcPct val="0"/>
              </a:spcBef>
              <a:buFont typeface="Wingdings" pitchFamily="2" charset="2"/>
              <a:buChar char="ü"/>
            </a:pPr>
            <a:r>
              <a:rPr lang="ru-RU" altLang="ru-RU" sz="2400" i="1">
                <a:solidFill>
                  <a:srgbClr val="FF0000"/>
                </a:solidFill>
                <a:latin typeface="Arial" charset="0"/>
              </a:rPr>
              <a:t>1 </a:t>
            </a:r>
            <a:r>
              <a:rPr lang="ru-RU" altLang="ru-RU" sz="2000">
                <a:solidFill>
                  <a:srgbClr val="002060"/>
                </a:solidFill>
                <a:latin typeface="Arial" charset="0"/>
              </a:rPr>
              <a:t> Педагог - Заслуженный учитель России </a:t>
            </a:r>
            <a:endParaRPr lang="ru-RU" altLang="ru-RU" sz="1600">
              <a:solidFill>
                <a:srgbClr val="002060"/>
              </a:solidFill>
              <a:latin typeface="Arial" charset="0"/>
            </a:endParaRPr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52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52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52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298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8" name="Picture 1" descr="H:\Фото\2012-2013\семинар 19.11\IMG_0126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2246" y="1346186"/>
            <a:ext cx="2503487" cy="2105025"/>
          </a:xfrm>
          <a:prstGeom prst="roundRect">
            <a:avLst>
              <a:gd name="adj" fmla="val 8594"/>
            </a:avLst>
          </a:prstGeom>
          <a:solidFill>
            <a:schemeClr val="bg1"/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7349" name="Picture 2" descr="H:\Фото\2012-2013\семинар 19.11\IMG_0134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15074" y="4071942"/>
            <a:ext cx="2490787" cy="22145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Rectangle 57"/>
          <p:cNvSpPr txBox="1">
            <a:spLocks noChangeArrowheads="1"/>
          </p:cNvSpPr>
          <p:nvPr/>
        </p:nvSpPr>
        <p:spPr bwMode="gray">
          <a:xfrm>
            <a:off x="1214438" y="214313"/>
            <a:ext cx="7745412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>
                <a:solidFill>
                  <a:srgbClr val="FFFFFF"/>
                </a:solidFill>
                <a:latin typeface="Arial" charset="0"/>
              </a:rPr>
              <a:t>ЦЕННОСТЬ 9. ЛИЧНОСТЬ</a:t>
            </a:r>
            <a:endParaRPr lang="en-US" altLang="ru-RU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93186" name="Picture 2" descr="C:\Documents and Settings\metod\Рабочий стол\DSC_0382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14345" y="1285860"/>
            <a:ext cx="2890778" cy="24288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3188" name="Picture 4" descr="H:\Фото\2012-2013\баннер форум\учителя\Автобиография 058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844" y="4214818"/>
            <a:ext cx="2762960" cy="23574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7111" name="Загнутый угол 7"/>
          <p:cNvSpPr>
            <a:spLocks noChangeArrowheads="1"/>
          </p:cNvSpPr>
          <p:nvPr/>
        </p:nvSpPr>
        <p:spPr bwMode="auto">
          <a:xfrm rot="-225472">
            <a:off x="2914650" y="1262063"/>
            <a:ext cx="3384550" cy="3651250"/>
          </a:xfrm>
          <a:prstGeom prst="foldedCorner">
            <a:avLst>
              <a:gd name="adj" fmla="val 16667"/>
            </a:avLst>
          </a:prstGeom>
          <a:solidFill>
            <a:schemeClr val="bg1"/>
          </a:solidFill>
          <a:ln w="57150" algn="ctr">
            <a:solidFill>
              <a:srgbClr val="0070C0"/>
            </a:solidFill>
            <a:round/>
            <a:headEnd/>
            <a:tailEnd/>
          </a:ln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i="1">
                <a:solidFill>
                  <a:srgbClr val="FF0000"/>
                </a:solidFill>
                <a:latin typeface="Arial" charset="0"/>
              </a:rPr>
              <a:t>П</a:t>
            </a:r>
            <a:r>
              <a:rPr lang="ru-RU" altLang="ru-RU" sz="2000">
                <a:solidFill>
                  <a:srgbClr val="0070C0"/>
                </a:solidFill>
                <a:latin typeface="Arial" charset="0"/>
              </a:rPr>
              <a:t>рограмма поддержки педагогического персонала «Профессионал»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>
                <a:solidFill>
                  <a:srgbClr val="0070C0"/>
                </a:solidFill>
                <a:latin typeface="Arial" charset="0"/>
              </a:rPr>
              <a:t>на 2012-2017 г.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latin typeface="Arial" charset="0"/>
              </a:rPr>
              <a:t>Приказ 31.08.2011№  3/6</a:t>
            </a:r>
            <a:endParaRPr lang="ru-RU" altLang="ru-RU" sz="1800">
              <a:solidFill>
                <a:srgbClr val="0070C0"/>
              </a:solidFill>
              <a:latin typeface="Arial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2000">
              <a:solidFill>
                <a:srgbClr val="0070C0"/>
              </a:solidFill>
              <a:latin typeface="Arial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>
                <a:solidFill>
                  <a:srgbClr val="002060"/>
                </a:solidFill>
                <a:latin typeface="Arial" charset="0"/>
              </a:rPr>
              <a:t>Индивидуальный подбор траектории развития педагога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1800">
              <a:solidFill>
                <a:srgbClr val="0070C0"/>
              </a:solidFill>
              <a:latin typeface="Arial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3600">
              <a:solidFill>
                <a:srgbClr val="FF0000"/>
              </a:solidFill>
              <a:latin typeface="Arial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47112" name="Скругленный прямоугольник 11"/>
          <p:cNvSpPr>
            <a:spLocks noChangeArrowheads="1"/>
          </p:cNvSpPr>
          <p:nvPr/>
        </p:nvSpPr>
        <p:spPr bwMode="auto">
          <a:xfrm>
            <a:off x="3071813" y="5072063"/>
            <a:ext cx="3155950" cy="1500187"/>
          </a:xfrm>
          <a:prstGeom prst="roundRect">
            <a:avLst>
              <a:gd name="adj" fmla="val 16667"/>
            </a:avLst>
          </a:prstGeom>
          <a:noFill/>
          <a:ln w="57150" algn="ctr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800" i="1">
                <a:solidFill>
                  <a:srgbClr val="FF0000"/>
                </a:solidFill>
                <a:latin typeface="Arial" charset="0"/>
              </a:rPr>
              <a:t>К</a:t>
            </a:r>
            <a:r>
              <a:rPr lang="ru-RU" altLang="ru-RU" sz="1800">
                <a:solidFill>
                  <a:srgbClr val="0070C0"/>
                </a:solidFill>
                <a:latin typeface="Arial" charset="0"/>
              </a:rPr>
              <a:t>урсы повышения квалификации </a:t>
            </a:r>
            <a:r>
              <a:rPr lang="ru-RU" altLang="ru-RU" sz="1800">
                <a:latin typeface="Arial" charset="0"/>
              </a:rPr>
              <a:t>– </a:t>
            </a:r>
            <a:r>
              <a:rPr lang="ru-RU" altLang="ru-RU" sz="2000">
                <a:solidFill>
                  <a:srgbClr val="FF0000"/>
                </a:solidFill>
                <a:latin typeface="Arial" charset="0"/>
              </a:rPr>
              <a:t>100%</a:t>
            </a:r>
            <a:endParaRPr lang="ru-RU" altLang="ru-RU" sz="1800">
              <a:solidFill>
                <a:srgbClr val="FF0000"/>
              </a:solidFill>
              <a:latin typeface="Arial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solidFill>
                  <a:srgbClr val="0070C0"/>
                </a:solidFill>
                <a:latin typeface="Arial" charset="0"/>
              </a:rPr>
              <a:t>В области ФГОС </a:t>
            </a:r>
            <a:r>
              <a:rPr lang="ru-RU" altLang="ru-RU" sz="1800">
                <a:latin typeface="Arial" charset="0"/>
              </a:rPr>
              <a:t>– </a:t>
            </a:r>
            <a:r>
              <a:rPr lang="ru-RU" altLang="ru-RU" sz="2000">
                <a:solidFill>
                  <a:srgbClr val="FF0000"/>
                </a:solidFill>
                <a:latin typeface="Arial" charset="0"/>
              </a:rPr>
              <a:t>80%</a:t>
            </a:r>
            <a:endParaRPr lang="ru-RU" altLang="ru-RU" sz="1800">
              <a:solidFill>
                <a:srgbClr val="FF0000"/>
              </a:solidFill>
              <a:latin typeface="Arial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solidFill>
                  <a:srgbClr val="0070C0"/>
                </a:solidFill>
                <a:latin typeface="Arial" charset="0"/>
              </a:rPr>
              <a:t>Менеджмент</a:t>
            </a:r>
            <a:r>
              <a:rPr lang="ru-RU" altLang="ru-RU" sz="1800">
                <a:latin typeface="Arial" charset="0"/>
              </a:rPr>
              <a:t> – </a:t>
            </a:r>
            <a:r>
              <a:rPr lang="ru-RU" altLang="ru-RU" sz="2000">
                <a:solidFill>
                  <a:srgbClr val="FF0000"/>
                </a:solidFill>
                <a:latin typeface="Arial" charset="0"/>
              </a:rPr>
              <a:t>14%</a:t>
            </a:r>
            <a:endParaRPr lang="ru-RU" altLang="ru-RU" sz="1800">
              <a:solidFill>
                <a:srgbClr val="FF0000"/>
              </a:solidFill>
              <a:latin typeface="Arial" charset="0"/>
            </a:endParaRPr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Заголовок 1"/>
          <p:cNvSpPr>
            <a:spLocks noGrp="1"/>
          </p:cNvSpPr>
          <p:nvPr>
            <p:ph type="title"/>
          </p:nvPr>
        </p:nvSpPr>
        <p:spPr>
          <a:xfrm>
            <a:off x="1187450" y="260350"/>
            <a:ext cx="7391400" cy="838200"/>
          </a:xfrm>
        </p:spPr>
        <p:txBody>
          <a:bodyPr/>
          <a:lstStyle/>
          <a:p>
            <a:pPr eaLnBrk="1" hangingPunct="1"/>
            <a:r>
              <a:rPr lang="ru-RU" altLang="ru-RU" smtClean="0"/>
              <a:t>Позитивный опыт лицея</a:t>
            </a:r>
          </a:p>
        </p:txBody>
      </p:sp>
      <p:pic>
        <p:nvPicPr>
          <p:cNvPr id="48131" name="Picture 2" descr="http://effektiko.ru/img/oblozki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25538"/>
            <a:ext cx="3143250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68" t="19684" r="38019" b="18294"/>
          <a:stretch>
            <a:fillRect/>
          </a:stretch>
        </p:blipFill>
        <p:spPr bwMode="auto">
          <a:xfrm>
            <a:off x="250825" y="2997200"/>
            <a:ext cx="1179513" cy="1582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3" name="Picture 6" descr="Справочник заместителя директор школы. МЦФЭР Ресурсы образования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3141663"/>
            <a:ext cx="1238250" cy="158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4" name="Рисунок 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10" t="48935" r="55705" b="10046"/>
          <a:stretch>
            <a:fillRect/>
          </a:stretch>
        </p:blipFill>
        <p:spPr bwMode="auto">
          <a:xfrm>
            <a:off x="250825" y="4797425"/>
            <a:ext cx="1227138" cy="177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5" name="Рисунок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79" t="27562" r="27499" b="23935"/>
          <a:stretch>
            <a:fillRect/>
          </a:stretch>
        </p:blipFill>
        <p:spPr bwMode="auto">
          <a:xfrm>
            <a:off x="1619250" y="4797425"/>
            <a:ext cx="1223963" cy="184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42" name="Прямоугольник 7"/>
          <p:cNvSpPr>
            <a:spLocks noChangeArrowheads="1"/>
          </p:cNvSpPr>
          <p:nvPr/>
        </p:nvSpPr>
        <p:spPr bwMode="auto">
          <a:xfrm>
            <a:off x="2786063" y="1000125"/>
            <a:ext cx="6072187" cy="575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just">
              <a:buFont typeface="Wingdings" pitchFamily="2" charset="2"/>
              <a:buChar char="ü"/>
              <a:defRPr/>
            </a:pPr>
            <a:r>
              <a:rPr lang="ru-RU" sz="1600" dirty="0">
                <a:solidFill>
                  <a:srgbClr val="FF0000"/>
                </a:solidFill>
                <a:latin typeface="+mn-lt"/>
              </a:rPr>
              <a:t>Журнал «Школа. Гимназия. Лицей. Наши новые горизонты»</a:t>
            </a:r>
            <a:r>
              <a:rPr lang="ru-RU" sz="1600" dirty="0">
                <a:latin typeface="+mn-lt"/>
              </a:rPr>
              <a:t> </a:t>
            </a:r>
            <a:r>
              <a:rPr lang="ru-RU" sz="1600" dirty="0">
                <a:solidFill>
                  <a:srgbClr val="002060"/>
                </a:solidFill>
                <a:latin typeface="+mn-lt"/>
              </a:rPr>
              <a:t>№ 1/ 2012. «Парк современных образовательных технологий» </a:t>
            </a:r>
          </a:p>
          <a:p>
            <a:pPr marL="342900" indent="-342900" algn="just">
              <a:buFont typeface="Wingdings" pitchFamily="2" charset="2"/>
              <a:buChar char="ü"/>
              <a:defRPr/>
            </a:pPr>
            <a:r>
              <a:rPr lang="ru-RU" sz="1600" dirty="0">
                <a:solidFill>
                  <a:srgbClr val="FF0000"/>
                </a:solidFill>
                <a:latin typeface="+mn-lt"/>
              </a:rPr>
              <a:t>Журнал «Эксперимент и инновации в школе»</a:t>
            </a:r>
            <a:r>
              <a:rPr lang="ru-RU" sz="1600" dirty="0">
                <a:latin typeface="+mn-lt"/>
              </a:rPr>
              <a:t> </a:t>
            </a:r>
            <a:r>
              <a:rPr lang="ru-RU" sz="1600" dirty="0">
                <a:solidFill>
                  <a:srgbClr val="002060"/>
                </a:solidFill>
                <a:latin typeface="+mn-lt"/>
              </a:rPr>
              <a:t>№ 4/2012. «Методическая работа на службе качеству образовательных услуг» </a:t>
            </a:r>
          </a:p>
          <a:p>
            <a:pPr marL="342900" indent="-342900" algn="just">
              <a:buFont typeface="Wingdings" pitchFamily="2" charset="2"/>
              <a:buChar char="ü"/>
              <a:defRPr/>
            </a:pPr>
            <a:r>
              <a:rPr lang="ru-RU" sz="1600" dirty="0">
                <a:solidFill>
                  <a:srgbClr val="002060"/>
                </a:solidFill>
                <a:latin typeface="+mn-lt"/>
              </a:rPr>
              <a:t>№ 4/2012. «Особенности построения посреднического действия в современных образовательных практиках как профессиональное достижение» </a:t>
            </a:r>
          </a:p>
          <a:p>
            <a:pPr marL="342900" indent="-342900" algn="just">
              <a:buFont typeface="Wingdings" pitchFamily="2" charset="2"/>
              <a:buChar char="ü"/>
              <a:defRPr/>
            </a:pPr>
            <a:r>
              <a:rPr lang="ru-RU" sz="1600" dirty="0">
                <a:solidFill>
                  <a:srgbClr val="FF0000"/>
                </a:solidFill>
                <a:latin typeface="+mn-lt"/>
              </a:rPr>
              <a:t>Журнал «Управление качеством образования. Теория и практика эффективного администрирования,</a:t>
            </a:r>
            <a:r>
              <a:rPr lang="ru-RU" sz="1600" dirty="0">
                <a:latin typeface="+mn-lt"/>
              </a:rPr>
              <a:t> </a:t>
            </a:r>
            <a:r>
              <a:rPr lang="ru-RU" sz="1600" dirty="0">
                <a:solidFill>
                  <a:srgbClr val="002060"/>
                </a:solidFill>
                <a:latin typeface="+mn-lt"/>
              </a:rPr>
              <a:t>№ 1/2013, Педагогические условия эффективного управления образовательным процессом в лицее на основе стандартов системы менеджмента качества в образовании</a:t>
            </a:r>
          </a:p>
          <a:p>
            <a:pPr marL="342900" indent="-342900" algn="just">
              <a:buFont typeface="Wingdings" pitchFamily="2" charset="2"/>
              <a:buChar char="ü"/>
              <a:defRPr/>
            </a:pPr>
            <a:r>
              <a:rPr lang="ru-RU" sz="1600" dirty="0">
                <a:solidFill>
                  <a:srgbClr val="002060"/>
                </a:solidFill>
                <a:latin typeface="+mn-lt"/>
              </a:rPr>
              <a:t>№ 8/2012. Родительский клуб. Рефлексивно-деловой семинар. «Образование детей. Кто главный?»</a:t>
            </a:r>
          </a:p>
          <a:p>
            <a:pPr marL="342900" indent="-342900" algn="just">
              <a:buFont typeface="Wingdings" pitchFamily="2" charset="2"/>
              <a:buChar char="ü"/>
              <a:defRPr/>
            </a:pPr>
            <a:r>
              <a:rPr lang="ru-RU" sz="1600" dirty="0">
                <a:solidFill>
                  <a:srgbClr val="002060"/>
                </a:solidFill>
                <a:latin typeface="+mn-lt"/>
              </a:rPr>
              <a:t>№ 6/2012. Управление кадровым ресурсом. Программа лицея «Профессионал». </a:t>
            </a:r>
          </a:p>
          <a:p>
            <a:pPr marL="342900" indent="-342900" algn="just">
              <a:buFont typeface="Wingdings" pitchFamily="2" charset="2"/>
              <a:buChar char="ü"/>
              <a:defRPr/>
            </a:pPr>
            <a:r>
              <a:rPr lang="ru-RU" sz="1600" dirty="0">
                <a:solidFill>
                  <a:srgbClr val="FF0000"/>
                </a:solidFill>
                <a:latin typeface="+mn-lt"/>
              </a:rPr>
              <a:t>Газета «Управление школой»,</a:t>
            </a:r>
            <a:r>
              <a:rPr lang="ru-RU" sz="1600" dirty="0">
                <a:latin typeface="+mn-lt"/>
              </a:rPr>
              <a:t> </a:t>
            </a:r>
            <a:r>
              <a:rPr lang="ru-RU" sz="1600" dirty="0">
                <a:solidFill>
                  <a:srgbClr val="002060"/>
                </a:solidFill>
                <a:latin typeface="+mn-lt"/>
              </a:rPr>
              <a:t>N9/2012. Авторский инновационный проект </a:t>
            </a:r>
          </a:p>
          <a:p>
            <a:pPr marL="342900" indent="-342900" algn="just">
              <a:buFont typeface="Wingdings" pitchFamily="2" charset="2"/>
              <a:buChar char="ü"/>
              <a:defRPr/>
            </a:pPr>
            <a:r>
              <a:rPr lang="ru-RU" sz="1600" dirty="0">
                <a:solidFill>
                  <a:srgbClr val="FF0000"/>
                </a:solidFill>
                <a:latin typeface="+mn-lt"/>
              </a:rPr>
              <a:t>Журнал «Практика административной работы» </a:t>
            </a:r>
            <a:r>
              <a:rPr lang="ru-RU" sz="1600" dirty="0">
                <a:solidFill>
                  <a:srgbClr val="002060"/>
                </a:solidFill>
                <a:latin typeface="+mn-lt"/>
              </a:rPr>
              <a:t>№ 2/2013. Родительский клуб. Обучающий семинар «Как работать с учебной информацией?»</a:t>
            </a:r>
            <a:endParaRPr lang="ru-RU" sz="1600" dirty="0">
              <a:solidFill>
                <a:srgbClr val="FF0000"/>
              </a:solidFill>
              <a:latin typeface="+mn-lt"/>
            </a:endParaRPr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AutoShape 2"/>
          <p:cNvSpPr>
            <a:spLocks noChangeArrowheads="1"/>
          </p:cNvSpPr>
          <p:nvPr/>
        </p:nvSpPr>
        <p:spPr bwMode="gray">
          <a:xfrm flipV="1">
            <a:off x="3429000" y="3357563"/>
            <a:ext cx="2262188" cy="1304925"/>
          </a:xfrm>
          <a:prstGeom prst="upArrow">
            <a:avLst>
              <a:gd name="adj1" fmla="val 66602"/>
              <a:gd name="adj2" fmla="val 48259"/>
            </a:avLst>
          </a:prstGeom>
          <a:gradFill rotWithShape="1">
            <a:gsLst>
              <a:gs pos="0">
                <a:srgbClr val="336699"/>
              </a:gs>
              <a:gs pos="100000">
                <a:srgbClr val="FFFFFF">
                  <a:alpha val="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49155" name="AutoShape 3"/>
          <p:cNvSpPr>
            <a:spLocks noChangeArrowheads="1"/>
          </p:cNvSpPr>
          <p:nvPr/>
        </p:nvSpPr>
        <p:spPr bwMode="gray">
          <a:xfrm>
            <a:off x="395288" y="2924175"/>
            <a:ext cx="1857375" cy="121443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38100" algn="ctr">
            <a:solidFill>
              <a:srgbClr val="FFFFFF">
                <a:alpha val="70195"/>
              </a:srgbClr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49156" name="AutoShape 4"/>
          <p:cNvSpPr>
            <a:spLocks noChangeArrowheads="1"/>
          </p:cNvSpPr>
          <p:nvPr/>
        </p:nvSpPr>
        <p:spPr bwMode="gray">
          <a:xfrm>
            <a:off x="2928938" y="2643188"/>
            <a:ext cx="3379787" cy="1133475"/>
          </a:xfrm>
          <a:prstGeom prst="roundRect">
            <a:avLst>
              <a:gd name="adj" fmla="val 16667"/>
            </a:avLst>
          </a:prstGeom>
          <a:solidFill>
            <a:srgbClr val="DDDDDD"/>
          </a:solidFill>
          <a:ln w="12700" algn="ctr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49157" name="AutoShape 5"/>
          <p:cNvSpPr>
            <a:spLocks noChangeArrowheads="1"/>
          </p:cNvSpPr>
          <p:nvPr/>
        </p:nvSpPr>
        <p:spPr bwMode="gray">
          <a:xfrm>
            <a:off x="3000375" y="2643188"/>
            <a:ext cx="3340100" cy="460375"/>
          </a:xfrm>
          <a:prstGeom prst="roundRect">
            <a:avLst>
              <a:gd name="adj" fmla="val 34829"/>
            </a:avLst>
          </a:prstGeom>
          <a:gradFill rotWithShape="1">
            <a:gsLst>
              <a:gs pos="0">
                <a:srgbClr val="FFFFFF"/>
              </a:gs>
              <a:gs pos="100000">
                <a:srgbClr val="DDDDDD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49158" name="AutoShape 8"/>
          <p:cNvSpPr>
            <a:spLocks noChangeArrowheads="1"/>
          </p:cNvSpPr>
          <p:nvPr/>
        </p:nvSpPr>
        <p:spPr bwMode="gray">
          <a:xfrm rot="5400000">
            <a:off x="2142331" y="2483644"/>
            <a:ext cx="865188" cy="431800"/>
          </a:xfrm>
          <a:prstGeom prst="upArrow">
            <a:avLst>
              <a:gd name="adj1" fmla="val 50093"/>
              <a:gd name="adj2" fmla="val 54046"/>
            </a:avLst>
          </a:prstGeom>
          <a:gradFill rotWithShape="1">
            <a:gsLst>
              <a:gs pos="0">
                <a:srgbClr val="336699"/>
              </a:gs>
              <a:gs pos="100000">
                <a:srgbClr val="FFFFFF">
                  <a:alpha val="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49159" name="AutoShape 9"/>
          <p:cNvSpPr>
            <a:spLocks noChangeArrowheads="1"/>
          </p:cNvSpPr>
          <p:nvPr/>
        </p:nvSpPr>
        <p:spPr bwMode="gray">
          <a:xfrm rot="-5400000">
            <a:off x="6165056" y="2529682"/>
            <a:ext cx="865187" cy="431800"/>
          </a:xfrm>
          <a:prstGeom prst="upArrow">
            <a:avLst>
              <a:gd name="adj1" fmla="val 50093"/>
              <a:gd name="adj2" fmla="val 54046"/>
            </a:avLst>
          </a:prstGeom>
          <a:gradFill rotWithShape="1">
            <a:gsLst>
              <a:gs pos="0">
                <a:srgbClr val="336699"/>
              </a:gs>
              <a:gs pos="100000">
                <a:srgbClr val="FFFFFF">
                  <a:alpha val="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49160" name="Rectangle 10"/>
          <p:cNvSpPr>
            <a:spLocks noChangeArrowheads="1"/>
          </p:cNvSpPr>
          <p:nvPr/>
        </p:nvSpPr>
        <p:spPr bwMode="black">
          <a:xfrm>
            <a:off x="3500438" y="2786063"/>
            <a:ext cx="22875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400">
                <a:solidFill>
                  <a:schemeClr val="tx2"/>
                </a:solidFill>
              </a:rPr>
              <a:t>Опорная школа</a:t>
            </a:r>
            <a:endParaRPr lang="en-US" altLang="ru-RU" sz="2400">
              <a:solidFill>
                <a:schemeClr val="tx2"/>
              </a:solidFill>
            </a:endParaRPr>
          </a:p>
        </p:txBody>
      </p:sp>
      <p:sp>
        <p:nvSpPr>
          <p:cNvPr id="49161" name="Rectangle 11"/>
          <p:cNvSpPr>
            <a:spLocks noChangeArrowheads="1"/>
          </p:cNvSpPr>
          <p:nvPr/>
        </p:nvSpPr>
        <p:spPr bwMode="black">
          <a:xfrm>
            <a:off x="3786188" y="3214688"/>
            <a:ext cx="16637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400">
                <a:solidFill>
                  <a:srgbClr val="002060"/>
                </a:solidFill>
              </a:rPr>
              <a:t>Лицей № 2</a:t>
            </a:r>
            <a:endParaRPr lang="en-US" altLang="ru-RU" sz="2400">
              <a:solidFill>
                <a:srgbClr val="002060"/>
              </a:solidFill>
            </a:endParaRPr>
          </a:p>
        </p:txBody>
      </p:sp>
      <p:sp>
        <p:nvSpPr>
          <p:cNvPr id="106508" name="Line 12"/>
          <p:cNvSpPr>
            <a:spLocks noChangeShapeType="1"/>
          </p:cNvSpPr>
          <p:nvPr/>
        </p:nvSpPr>
        <p:spPr bwMode="gray">
          <a:xfrm>
            <a:off x="3071813" y="3214688"/>
            <a:ext cx="3243262" cy="0"/>
          </a:xfrm>
          <a:prstGeom prst="line">
            <a:avLst/>
          </a:prstGeom>
          <a:noFill/>
          <a:ln w="9525">
            <a:solidFill>
              <a:srgbClr val="EAEAEA"/>
            </a:solidFill>
            <a:prstDash val="dash"/>
            <a:round/>
            <a:headEnd/>
            <a:tailEnd/>
          </a:ln>
          <a:effectLst>
            <a:outerShdw dist="17961" dir="18900000" algn="ctr" rotWithShape="0">
              <a:srgbClr val="808080"/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 dirty="0">
              <a:cs typeface="+mn-cs"/>
            </a:endParaRPr>
          </a:p>
        </p:txBody>
      </p:sp>
      <p:sp>
        <p:nvSpPr>
          <p:cNvPr id="49163" name="AutoShape 13"/>
          <p:cNvSpPr>
            <a:spLocks noChangeArrowheads="1"/>
          </p:cNvSpPr>
          <p:nvPr/>
        </p:nvSpPr>
        <p:spPr bwMode="gray">
          <a:xfrm>
            <a:off x="395288" y="1628775"/>
            <a:ext cx="1857375" cy="11430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38100" algn="ctr">
            <a:solidFill>
              <a:srgbClr val="FFFFFF">
                <a:alpha val="70195"/>
              </a:srgbClr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49164" name="AutoShape 14"/>
          <p:cNvSpPr>
            <a:spLocks noChangeArrowheads="1"/>
          </p:cNvSpPr>
          <p:nvPr/>
        </p:nvSpPr>
        <p:spPr bwMode="gray">
          <a:xfrm>
            <a:off x="6732588" y="2924175"/>
            <a:ext cx="1928812" cy="1000125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38100" algn="ctr">
            <a:solidFill>
              <a:srgbClr val="FFFFFF">
                <a:alpha val="70195"/>
              </a:srgbClr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49165" name="AutoShape 15"/>
          <p:cNvSpPr>
            <a:spLocks noChangeArrowheads="1"/>
          </p:cNvSpPr>
          <p:nvPr/>
        </p:nvSpPr>
        <p:spPr bwMode="gray">
          <a:xfrm>
            <a:off x="6732588" y="1700213"/>
            <a:ext cx="1928812" cy="1000125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38100" algn="ctr">
            <a:solidFill>
              <a:srgbClr val="FFFFFF">
                <a:alpha val="70195"/>
              </a:srgbClr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106512" name="Text Box 16"/>
          <p:cNvSpPr txBox="1">
            <a:spLocks noChangeArrowheads="1"/>
          </p:cNvSpPr>
          <p:nvPr/>
        </p:nvSpPr>
        <p:spPr bwMode="white">
          <a:xfrm>
            <a:off x="6877050" y="1700213"/>
            <a:ext cx="1643063" cy="1006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0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+mn-cs"/>
              </a:rPr>
              <a:t>14    авторских программ</a:t>
            </a:r>
            <a:endParaRPr lang="en-US" sz="2000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  <a:cs typeface="+mn-cs"/>
            </a:endParaRPr>
          </a:p>
        </p:txBody>
      </p:sp>
      <p:sp>
        <p:nvSpPr>
          <p:cNvPr id="106513" name="Text Box 17"/>
          <p:cNvSpPr txBox="1">
            <a:spLocks noChangeArrowheads="1"/>
          </p:cNvSpPr>
          <p:nvPr/>
        </p:nvSpPr>
        <p:spPr bwMode="white">
          <a:xfrm>
            <a:off x="6804025" y="3213100"/>
            <a:ext cx="1890713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0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2006 – 201</a:t>
            </a:r>
            <a:r>
              <a:rPr lang="ru-RU" sz="20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3</a:t>
            </a:r>
            <a:r>
              <a:rPr lang="ru-RU" sz="20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г.</a:t>
            </a:r>
            <a:r>
              <a:rPr lang="ru-RU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</a:t>
            </a:r>
            <a:endParaRPr lang="en-US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  <p:sp>
        <p:nvSpPr>
          <p:cNvPr id="106514" name="Text Box 18"/>
          <p:cNvSpPr txBox="1">
            <a:spLocks noChangeArrowheads="1"/>
          </p:cNvSpPr>
          <p:nvPr/>
        </p:nvSpPr>
        <p:spPr bwMode="white">
          <a:xfrm>
            <a:off x="428625" y="1571625"/>
            <a:ext cx="1857375" cy="12001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+mn-cs"/>
              </a:rPr>
              <a:t>1000 слушателей модулей и курсов </a:t>
            </a:r>
            <a:endParaRPr lang="en-US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  <a:cs typeface="+mn-cs"/>
            </a:endParaRPr>
          </a:p>
        </p:txBody>
      </p:sp>
      <p:sp>
        <p:nvSpPr>
          <p:cNvPr id="106515" name="Text Box 19"/>
          <p:cNvSpPr txBox="1">
            <a:spLocks noChangeArrowheads="1"/>
          </p:cNvSpPr>
          <p:nvPr/>
        </p:nvSpPr>
        <p:spPr bwMode="white">
          <a:xfrm>
            <a:off x="611188" y="3068638"/>
            <a:ext cx="1393825" cy="9159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+mn-cs"/>
              </a:rPr>
              <a:t>30   опытных педагогов</a:t>
            </a:r>
            <a:endParaRPr lang="en-US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  <a:cs typeface="+mn-cs"/>
            </a:endParaRPr>
          </a:p>
        </p:txBody>
      </p:sp>
      <p:sp>
        <p:nvSpPr>
          <p:cNvPr id="106516" name="Rectangle 20"/>
          <p:cNvSpPr>
            <a:spLocks noChangeArrowheads="1"/>
          </p:cNvSpPr>
          <p:nvPr/>
        </p:nvSpPr>
        <p:spPr bwMode="auto">
          <a:xfrm>
            <a:off x="500063" y="4643438"/>
            <a:ext cx="8286750" cy="19383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0" hangingPunct="0">
              <a:buClr>
                <a:srgbClr val="D7181F"/>
              </a:buClr>
              <a:buFont typeface="Wingdings" pitchFamily="2" charset="2"/>
              <a:buChar char="ü"/>
              <a:defRPr/>
            </a:pPr>
            <a:r>
              <a:rPr lang="ru-RU" sz="2000" dirty="0">
                <a:solidFill>
                  <a:srgbClr val="002060"/>
                </a:solidFill>
                <a:cs typeface="+mn-cs"/>
              </a:rPr>
              <a:t>«Практика формирования общеучебных умений и навыков»</a:t>
            </a:r>
          </a:p>
          <a:p>
            <a:pPr algn="just" eaLnBrk="0" hangingPunct="0">
              <a:buClr>
                <a:srgbClr val="D7181F"/>
              </a:buClr>
              <a:buFont typeface="Wingdings" pitchFamily="2" charset="2"/>
              <a:buChar char="ü"/>
              <a:defRPr/>
            </a:pPr>
            <a:r>
              <a:rPr lang="ru-RU" sz="2000" dirty="0">
                <a:solidFill>
                  <a:srgbClr val="002060"/>
                </a:solidFill>
                <a:cs typeface="+mn-cs"/>
              </a:rPr>
              <a:t>«Авторская программа. От замысла до воплощения»</a:t>
            </a:r>
          </a:p>
          <a:p>
            <a:pPr algn="just" eaLnBrk="0" hangingPunct="0">
              <a:buClr>
                <a:srgbClr val="D7181F"/>
              </a:buClr>
              <a:buFont typeface="Wingdings" pitchFamily="2" charset="2"/>
              <a:buChar char="ü"/>
              <a:defRPr/>
            </a:pPr>
            <a:r>
              <a:rPr lang="ru-RU" sz="2000" dirty="0">
                <a:solidFill>
                  <a:srgbClr val="002060"/>
                </a:solidFill>
                <a:cs typeface="+mn-cs"/>
              </a:rPr>
              <a:t>«Организация воспитательной работы в школе»</a:t>
            </a:r>
          </a:p>
          <a:p>
            <a:pPr algn="just" eaLnBrk="0" hangingPunct="0">
              <a:buClr>
                <a:srgbClr val="D7181F"/>
              </a:buClr>
              <a:buFont typeface="Wingdings" pitchFamily="2" charset="2"/>
              <a:buChar char="ü"/>
              <a:defRPr/>
            </a:pPr>
            <a:r>
              <a:rPr lang="ru-RU" sz="2000" dirty="0">
                <a:solidFill>
                  <a:srgbClr val="002060"/>
                </a:solidFill>
                <a:cs typeface="+mn-cs"/>
              </a:rPr>
              <a:t>«Управление введением ФГОС»</a:t>
            </a:r>
          </a:p>
          <a:p>
            <a:pPr algn="just" eaLnBrk="0" hangingPunct="0">
              <a:buClr>
                <a:srgbClr val="D7181F"/>
              </a:buClr>
              <a:buFont typeface="Wingdings" pitchFamily="2" charset="2"/>
              <a:buChar char="ü"/>
              <a:defRPr/>
            </a:pPr>
            <a:r>
              <a:rPr lang="ru-RU" sz="2000" dirty="0">
                <a:solidFill>
                  <a:srgbClr val="002060"/>
                </a:solidFill>
                <a:cs typeface="+mn-cs"/>
              </a:rPr>
              <a:t>«Школа современного руководителя. Управление качеством   образования. Построение авторской модели»</a:t>
            </a:r>
            <a:endParaRPr lang="en-US" sz="2000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  <a:cs typeface="+mn-cs"/>
            </a:endParaRPr>
          </a:p>
        </p:txBody>
      </p:sp>
      <p:pic>
        <p:nvPicPr>
          <p:cNvPr id="49171" name="Picture 1" descr="H:\Фото\2012-2013\семинар 19.11\IMG_013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475" y="1052513"/>
            <a:ext cx="2357438" cy="176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949" name="Rectangle 2"/>
          <p:cNvSpPr>
            <a:spLocks noChangeArrowheads="1"/>
          </p:cNvSpPr>
          <p:nvPr/>
        </p:nvSpPr>
        <p:spPr bwMode="gray">
          <a:xfrm>
            <a:off x="1331913" y="260350"/>
            <a:ext cx="73914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3600">
                <a:solidFill>
                  <a:schemeClr val="bg1"/>
                </a:solidFill>
                <a:latin typeface="Arial" charset="0"/>
              </a:rPr>
              <a:t>ЦЕННОСТЬ 2. ТРУД</a:t>
            </a:r>
            <a:endParaRPr lang="en-US" altLang="ru-RU">
              <a:solidFill>
                <a:srgbClr val="FFFF29"/>
              </a:solidFill>
              <a:latin typeface="Arial" charset="0"/>
            </a:endParaRPr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829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829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829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49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11" descr="Конева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250" y="785813"/>
            <a:ext cx="2428875" cy="3319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79" name="Picture 8" descr="Архипова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75" y="1143000"/>
            <a:ext cx="3509963" cy="256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57"/>
          <p:cNvSpPr txBox="1">
            <a:spLocks noChangeArrowheads="1"/>
          </p:cNvSpPr>
          <p:nvPr/>
        </p:nvSpPr>
        <p:spPr bwMode="gray">
          <a:xfrm>
            <a:off x="1214438" y="214313"/>
            <a:ext cx="7745412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>
                <a:solidFill>
                  <a:srgbClr val="FFFFFF"/>
                </a:solidFill>
                <a:latin typeface="Arial" charset="0"/>
              </a:rPr>
              <a:t>ЦЕННОСТЬ 9. ЛИЧНОСТЬ</a:t>
            </a:r>
            <a:endParaRPr lang="en-US" altLang="ru-RU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50181" name="Picture 5" descr="H:\КУРСЫ ГРАМОТЫ СЕРТИФИКАТЫ БЛАГОДАРНОСТИ КОНТАКТЫ\КУРСЫ  ГРАМОТЫ УЧИТЕЛЯ\2012-2013\дипломы киров элективные курсы\Косых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1214438"/>
            <a:ext cx="2535238" cy="347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2" name="Picture 6" descr="Просянникова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4357688"/>
            <a:ext cx="3425825" cy="250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3" name="Рисунок 23" descr="I:\миллион\грамоты педагоги\Диплом_Любас 00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000">
            <a:off x="1887538" y="1736725"/>
            <a:ext cx="2492375" cy="3427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4" name="Picture 9" descr="просянникова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750" y="3714750"/>
            <a:ext cx="2187575" cy="300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5" name="Рисунок 6" descr="I:\миллион\грамоты педагоги\Грамота-Черемных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0750" y="3071813"/>
            <a:ext cx="2586038" cy="3662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gray">
          <a:xfrm>
            <a:off x="1285875" y="214313"/>
            <a:ext cx="7391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defRPr/>
            </a:pPr>
            <a:r>
              <a:rPr lang="ru-RU" sz="3600" kern="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ЦЕННОСТЬ 1. ОБРАЗОВАНИЕ</a:t>
            </a:r>
            <a:r>
              <a:rPr lang="ru-RU" sz="3200" kern="0" dirty="0">
                <a:solidFill>
                  <a:srgbClr val="FFFF29"/>
                </a:solidFill>
                <a:latin typeface="+mj-lt"/>
                <a:ea typeface="+mj-ea"/>
                <a:cs typeface="+mj-cs"/>
              </a:rPr>
              <a:t> </a:t>
            </a:r>
            <a:endParaRPr lang="en-US" sz="3200" kern="0" dirty="0">
              <a:solidFill>
                <a:srgbClr val="FFFF29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5" name="Схема 4"/>
          <p:cNvGraphicFramePr/>
          <p:nvPr/>
        </p:nvGraphicFramePr>
        <p:xfrm>
          <a:off x="3586959" y="2265895"/>
          <a:ext cx="5292833" cy="42680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1204" name="AutoShape 7"/>
          <p:cNvSpPr>
            <a:spLocks noChangeArrowheads="1"/>
          </p:cNvSpPr>
          <p:nvPr/>
        </p:nvSpPr>
        <p:spPr bwMode="auto">
          <a:xfrm>
            <a:off x="5724525" y="4508500"/>
            <a:ext cx="3168650" cy="2089150"/>
          </a:xfrm>
          <a:prstGeom prst="rightArrow">
            <a:avLst>
              <a:gd name="adj1" fmla="val 83833"/>
              <a:gd name="adj2" fmla="val 38887"/>
            </a:avLst>
          </a:prstGeom>
          <a:solidFill>
            <a:schemeClr val="bg1"/>
          </a:solidFill>
          <a:ln w="5715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ru-RU" altLang="ru-RU" sz="2000">
                <a:solidFill>
                  <a:srgbClr val="FF3300"/>
                </a:solidFill>
                <a:latin typeface="Arial" charset="0"/>
              </a:rPr>
              <a:t>Углубление</a:t>
            </a:r>
          </a:p>
          <a:p>
            <a:pPr eaLnBrk="1" hangingPunct="1">
              <a:spcBef>
                <a:spcPct val="0"/>
              </a:spcBef>
              <a:buFont typeface="Wingdings" pitchFamily="2" charset="2"/>
              <a:buChar char="§"/>
            </a:pPr>
            <a:r>
              <a:rPr lang="ru-RU" altLang="ru-RU" sz="2000">
                <a:solidFill>
                  <a:srgbClr val="006699"/>
                </a:solidFill>
                <a:latin typeface="Arial" charset="0"/>
              </a:rPr>
              <a:t>Математика</a:t>
            </a:r>
          </a:p>
          <a:p>
            <a:pPr eaLnBrk="1" hangingPunct="1">
              <a:spcBef>
                <a:spcPct val="0"/>
              </a:spcBef>
              <a:buFont typeface="Wingdings" pitchFamily="2" charset="2"/>
              <a:buChar char="§"/>
            </a:pPr>
            <a:r>
              <a:rPr lang="ru-RU" altLang="ru-RU" sz="2000">
                <a:solidFill>
                  <a:srgbClr val="006699"/>
                </a:solidFill>
                <a:latin typeface="Arial" charset="0"/>
              </a:rPr>
              <a:t>Физика</a:t>
            </a:r>
          </a:p>
          <a:p>
            <a:pPr eaLnBrk="1" hangingPunct="1">
              <a:spcBef>
                <a:spcPct val="0"/>
              </a:spcBef>
              <a:buFont typeface="Wingdings" pitchFamily="2" charset="2"/>
              <a:buChar char="§"/>
            </a:pPr>
            <a:r>
              <a:rPr lang="ru-RU" altLang="ru-RU" sz="2000">
                <a:solidFill>
                  <a:srgbClr val="006699"/>
                </a:solidFill>
                <a:latin typeface="Arial" charset="0"/>
              </a:rPr>
              <a:t>Информационно-</a:t>
            </a:r>
          </a:p>
          <a:p>
            <a:pPr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ru-RU" altLang="ru-RU" sz="2000">
                <a:solidFill>
                  <a:srgbClr val="006699"/>
                </a:solidFill>
                <a:latin typeface="Arial" charset="0"/>
              </a:rPr>
              <a:t>лингвистический</a:t>
            </a:r>
          </a:p>
          <a:p>
            <a:pPr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ru-RU" altLang="ru-RU" sz="2000">
                <a:solidFill>
                  <a:srgbClr val="FF3300"/>
                </a:solidFill>
                <a:latin typeface="Arial" charset="0"/>
              </a:rPr>
              <a:t>        профиль</a:t>
            </a:r>
          </a:p>
        </p:txBody>
      </p:sp>
      <p:sp>
        <p:nvSpPr>
          <p:cNvPr id="51205" name="AutoShape 8"/>
          <p:cNvSpPr>
            <a:spLocks noChangeArrowheads="1"/>
          </p:cNvSpPr>
          <p:nvPr/>
        </p:nvSpPr>
        <p:spPr bwMode="auto">
          <a:xfrm>
            <a:off x="3563938" y="4508500"/>
            <a:ext cx="2232025" cy="2016125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57150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400">
                <a:solidFill>
                  <a:srgbClr val="003060"/>
                </a:solidFill>
                <a:latin typeface="Arial" charset="0"/>
              </a:rPr>
              <a:t>Среднее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400">
                <a:solidFill>
                  <a:srgbClr val="003060"/>
                </a:solidFill>
                <a:latin typeface="Arial" charset="0"/>
              </a:rPr>
              <a:t>(полное)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400">
                <a:solidFill>
                  <a:srgbClr val="003060"/>
                </a:solidFill>
                <a:latin typeface="Arial" charset="0"/>
              </a:rPr>
              <a:t>образование</a:t>
            </a:r>
          </a:p>
        </p:txBody>
      </p:sp>
      <p:sp>
        <p:nvSpPr>
          <p:cNvPr id="51206" name="Rectangle 10"/>
          <p:cNvSpPr>
            <a:spLocks noChangeArrowheads="1"/>
          </p:cNvSpPr>
          <p:nvPr/>
        </p:nvSpPr>
        <p:spPr bwMode="auto">
          <a:xfrm>
            <a:off x="6732588" y="3789363"/>
            <a:ext cx="431800" cy="217487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51207" name="AutoShape 11"/>
          <p:cNvSpPr>
            <a:spLocks noChangeArrowheads="1"/>
          </p:cNvSpPr>
          <p:nvPr/>
        </p:nvSpPr>
        <p:spPr bwMode="auto">
          <a:xfrm rot="-574127">
            <a:off x="468313" y="1557338"/>
            <a:ext cx="4249737" cy="1152525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57150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>
                <a:solidFill>
                  <a:srgbClr val="003060"/>
                </a:solidFill>
                <a:latin typeface="Arial" charset="0"/>
              </a:rPr>
              <a:t>«Образовательная программа»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>
                <a:solidFill>
                  <a:srgbClr val="003060"/>
                </a:solidFill>
                <a:latin typeface="Arial" charset="0"/>
              </a:rPr>
              <a:t>Приказ № 8/3 от 03.09.2012 </a:t>
            </a:r>
          </a:p>
        </p:txBody>
      </p:sp>
      <p:pic>
        <p:nvPicPr>
          <p:cNvPr id="51208" name="Picture 12" descr="только что прошедшие посвящение в лицеисты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02" r="7126"/>
          <a:stretch>
            <a:fillRect/>
          </a:stretch>
        </p:blipFill>
        <p:spPr bwMode="auto">
          <a:xfrm>
            <a:off x="0" y="3357563"/>
            <a:ext cx="3529013" cy="2579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Freeform 3"/>
          <p:cNvSpPr>
            <a:spLocks noEditPoints="1"/>
          </p:cNvSpPr>
          <p:nvPr/>
        </p:nvSpPr>
        <p:spPr bwMode="gray">
          <a:xfrm>
            <a:off x="714375" y="2357438"/>
            <a:ext cx="5943600" cy="4038600"/>
          </a:xfrm>
          <a:custGeom>
            <a:avLst/>
            <a:gdLst>
              <a:gd name="T0" fmla="*/ 1092 w 2820"/>
              <a:gd name="T1" fmla="*/ 50 h 2912"/>
              <a:gd name="T2" fmla="*/ 822 w 2820"/>
              <a:gd name="T3" fmla="*/ 168 h 2912"/>
              <a:gd name="T4" fmla="*/ 594 w 2820"/>
              <a:gd name="T5" fmla="*/ 300 h 2912"/>
              <a:gd name="T6" fmla="*/ 406 w 2820"/>
              <a:gd name="T7" fmla="*/ 446 h 2912"/>
              <a:gd name="T8" fmla="*/ 254 w 2820"/>
              <a:gd name="T9" fmla="*/ 604 h 2912"/>
              <a:gd name="T10" fmla="*/ 140 w 2820"/>
              <a:gd name="T11" fmla="*/ 772 h 2912"/>
              <a:gd name="T12" fmla="*/ 60 w 2820"/>
              <a:gd name="T13" fmla="*/ 944 h 2912"/>
              <a:gd name="T14" fmla="*/ 14 w 2820"/>
              <a:gd name="T15" fmla="*/ 1122 h 2912"/>
              <a:gd name="T16" fmla="*/ 0 w 2820"/>
              <a:gd name="T17" fmla="*/ 1300 h 2912"/>
              <a:gd name="T18" fmla="*/ 18 w 2820"/>
              <a:gd name="T19" fmla="*/ 1476 h 2912"/>
              <a:gd name="T20" fmla="*/ 64 w 2820"/>
              <a:gd name="T21" fmla="*/ 1650 h 2912"/>
              <a:gd name="T22" fmla="*/ 138 w 2820"/>
              <a:gd name="T23" fmla="*/ 1818 h 2912"/>
              <a:gd name="T24" fmla="*/ 238 w 2820"/>
              <a:gd name="T25" fmla="*/ 1978 h 2912"/>
              <a:gd name="T26" fmla="*/ 364 w 2820"/>
              <a:gd name="T27" fmla="*/ 2126 h 2912"/>
              <a:gd name="T28" fmla="*/ 512 w 2820"/>
              <a:gd name="T29" fmla="*/ 2262 h 2912"/>
              <a:gd name="T30" fmla="*/ 684 w 2820"/>
              <a:gd name="T31" fmla="*/ 2382 h 2912"/>
              <a:gd name="T32" fmla="*/ 874 w 2820"/>
              <a:gd name="T33" fmla="*/ 2484 h 2912"/>
              <a:gd name="T34" fmla="*/ 1086 w 2820"/>
              <a:gd name="T35" fmla="*/ 2564 h 2912"/>
              <a:gd name="T36" fmla="*/ 1314 w 2820"/>
              <a:gd name="T37" fmla="*/ 2622 h 2912"/>
              <a:gd name="T38" fmla="*/ 1558 w 2820"/>
              <a:gd name="T39" fmla="*/ 2654 h 2912"/>
              <a:gd name="T40" fmla="*/ 1818 w 2820"/>
              <a:gd name="T41" fmla="*/ 2658 h 2912"/>
              <a:gd name="T42" fmla="*/ 2090 w 2820"/>
              <a:gd name="T43" fmla="*/ 2632 h 2912"/>
              <a:gd name="T44" fmla="*/ 2374 w 2820"/>
              <a:gd name="T45" fmla="*/ 2574 h 2912"/>
              <a:gd name="T46" fmla="*/ 2544 w 2820"/>
              <a:gd name="T47" fmla="*/ 2912 h 2912"/>
              <a:gd name="T48" fmla="*/ 1868 w 2820"/>
              <a:gd name="T49" fmla="*/ 1552 h 2912"/>
              <a:gd name="T50" fmla="*/ 1956 w 2820"/>
              <a:gd name="T51" fmla="*/ 1914 h 2912"/>
              <a:gd name="T52" fmla="*/ 1788 w 2820"/>
              <a:gd name="T53" fmla="*/ 1936 h 2912"/>
              <a:gd name="T54" fmla="*/ 1616 w 2820"/>
              <a:gd name="T55" fmla="*/ 1934 h 2912"/>
              <a:gd name="T56" fmla="*/ 1442 w 2820"/>
              <a:gd name="T57" fmla="*/ 1912 h 2912"/>
              <a:gd name="T58" fmla="*/ 1272 w 2820"/>
              <a:gd name="T59" fmla="*/ 1872 h 2912"/>
              <a:gd name="T60" fmla="*/ 1108 w 2820"/>
              <a:gd name="T61" fmla="*/ 1812 h 2912"/>
              <a:gd name="T62" fmla="*/ 952 w 2820"/>
              <a:gd name="T63" fmla="*/ 1736 h 2912"/>
              <a:gd name="T64" fmla="*/ 810 w 2820"/>
              <a:gd name="T65" fmla="*/ 1646 h 2912"/>
              <a:gd name="T66" fmla="*/ 684 w 2820"/>
              <a:gd name="T67" fmla="*/ 1542 h 2912"/>
              <a:gd name="T68" fmla="*/ 578 w 2820"/>
              <a:gd name="T69" fmla="*/ 1428 h 2912"/>
              <a:gd name="T70" fmla="*/ 494 w 2820"/>
              <a:gd name="T71" fmla="*/ 1304 h 2912"/>
              <a:gd name="T72" fmla="*/ 438 w 2820"/>
              <a:gd name="T73" fmla="*/ 1170 h 2912"/>
              <a:gd name="T74" fmla="*/ 410 w 2820"/>
              <a:gd name="T75" fmla="*/ 1032 h 2912"/>
              <a:gd name="T76" fmla="*/ 416 w 2820"/>
              <a:gd name="T77" fmla="*/ 888 h 2912"/>
              <a:gd name="T78" fmla="*/ 460 w 2820"/>
              <a:gd name="T79" fmla="*/ 742 h 2912"/>
              <a:gd name="T80" fmla="*/ 544 w 2820"/>
              <a:gd name="T81" fmla="*/ 592 h 2912"/>
              <a:gd name="T82" fmla="*/ 670 w 2820"/>
              <a:gd name="T83" fmla="*/ 444 h 2912"/>
              <a:gd name="T84" fmla="*/ 844 w 2820"/>
              <a:gd name="T85" fmla="*/ 298 h 2912"/>
              <a:gd name="T86" fmla="*/ 1070 w 2820"/>
              <a:gd name="T87" fmla="*/ 154 h 2912"/>
              <a:gd name="T88" fmla="*/ 1348 w 2820"/>
              <a:gd name="T89" fmla="*/ 16 h 2912"/>
              <a:gd name="T90" fmla="*/ 1244 w 2820"/>
              <a:gd name="T91" fmla="*/ 0 h 2912"/>
              <a:gd name="T92" fmla="*/ 2820 w 2820"/>
              <a:gd name="T93" fmla="*/ 1934 h 2912"/>
              <a:gd name="T94" fmla="*/ 2820 w 2820"/>
              <a:gd name="T95" fmla="*/ 1934 h 2912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2820" h="2912">
                <a:moveTo>
                  <a:pt x="1244" y="0"/>
                </a:moveTo>
                <a:lnTo>
                  <a:pt x="1092" y="50"/>
                </a:lnTo>
                <a:lnTo>
                  <a:pt x="952" y="106"/>
                </a:lnTo>
                <a:lnTo>
                  <a:pt x="822" y="168"/>
                </a:lnTo>
                <a:lnTo>
                  <a:pt x="704" y="232"/>
                </a:lnTo>
                <a:lnTo>
                  <a:pt x="594" y="300"/>
                </a:lnTo>
                <a:lnTo>
                  <a:pt x="494" y="372"/>
                </a:lnTo>
                <a:lnTo>
                  <a:pt x="406" y="446"/>
                </a:lnTo>
                <a:lnTo>
                  <a:pt x="324" y="524"/>
                </a:lnTo>
                <a:lnTo>
                  <a:pt x="254" y="604"/>
                </a:lnTo>
                <a:lnTo>
                  <a:pt x="192" y="686"/>
                </a:lnTo>
                <a:lnTo>
                  <a:pt x="140" y="772"/>
                </a:lnTo>
                <a:lnTo>
                  <a:pt x="96" y="856"/>
                </a:lnTo>
                <a:lnTo>
                  <a:pt x="60" y="944"/>
                </a:lnTo>
                <a:lnTo>
                  <a:pt x="32" y="1032"/>
                </a:lnTo>
                <a:lnTo>
                  <a:pt x="14" y="1122"/>
                </a:lnTo>
                <a:lnTo>
                  <a:pt x="2" y="1210"/>
                </a:lnTo>
                <a:lnTo>
                  <a:pt x="0" y="1300"/>
                </a:lnTo>
                <a:lnTo>
                  <a:pt x="4" y="1388"/>
                </a:lnTo>
                <a:lnTo>
                  <a:pt x="18" y="1476"/>
                </a:lnTo>
                <a:lnTo>
                  <a:pt x="36" y="1564"/>
                </a:lnTo>
                <a:lnTo>
                  <a:pt x="64" y="1650"/>
                </a:lnTo>
                <a:lnTo>
                  <a:pt x="96" y="1736"/>
                </a:lnTo>
                <a:lnTo>
                  <a:pt x="138" y="1818"/>
                </a:lnTo>
                <a:lnTo>
                  <a:pt x="184" y="1900"/>
                </a:lnTo>
                <a:lnTo>
                  <a:pt x="238" y="1978"/>
                </a:lnTo>
                <a:lnTo>
                  <a:pt x="298" y="2054"/>
                </a:lnTo>
                <a:lnTo>
                  <a:pt x="364" y="2126"/>
                </a:lnTo>
                <a:lnTo>
                  <a:pt x="434" y="2196"/>
                </a:lnTo>
                <a:lnTo>
                  <a:pt x="512" y="2262"/>
                </a:lnTo>
                <a:lnTo>
                  <a:pt x="596" y="2324"/>
                </a:lnTo>
                <a:lnTo>
                  <a:pt x="684" y="2382"/>
                </a:lnTo>
                <a:lnTo>
                  <a:pt x="776" y="2436"/>
                </a:lnTo>
                <a:lnTo>
                  <a:pt x="874" y="2484"/>
                </a:lnTo>
                <a:lnTo>
                  <a:pt x="978" y="2526"/>
                </a:lnTo>
                <a:lnTo>
                  <a:pt x="1086" y="2564"/>
                </a:lnTo>
                <a:lnTo>
                  <a:pt x="1198" y="2596"/>
                </a:lnTo>
                <a:lnTo>
                  <a:pt x="1314" y="2622"/>
                </a:lnTo>
                <a:lnTo>
                  <a:pt x="1434" y="2642"/>
                </a:lnTo>
                <a:lnTo>
                  <a:pt x="1558" y="2654"/>
                </a:lnTo>
                <a:lnTo>
                  <a:pt x="1686" y="2660"/>
                </a:lnTo>
                <a:lnTo>
                  <a:pt x="1818" y="2658"/>
                </a:lnTo>
                <a:lnTo>
                  <a:pt x="1952" y="2650"/>
                </a:lnTo>
                <a:lnTo>
                  <a:pt x="2090" y="2632"/>
                </a:lnTo>
                <a:lnTo>
                  <a:pt x="2230" y="2608"/>
                </a:lnTo>
                <a:lnTo>
                  <a:pt x="2374" y="2574"/>
                </a:lnTo>
                <a:lnTo>
                  <a:pt x="2542" y="2912"/>
                </a:lnTo>
                <a:lnTo>
                  <a:pt x="2544" y="2912"/>
                </a:lnTo>
                <a:lnTo>
                  <a:pt x="2820" y="1934"/>
                </a:lnTo>
                <a:lnTo>
                  <a:pt x="1868" y="1552"/>
                </a:lnTo>
                <a:lnTo>
                  <a:pt x="2036" y="1894"/>
                </a:lnTo>
                <a:lnTo>
                  <a:pt x="1956" y="1914"/>
                </a:lnTo>
                <a:lnTo>
                  <a:pt x="1872" y="1928"/>
                </a:lnTo>
                <a:lnTo>
                  <a:pt x="1788" y="1936"/>
                </a:lnTo>
                <a:lnTo>
                  <a:pt x="1702" y="1938"/>
                </a:lnTo>
                <a:lnTo>
                  <a:pt x="1616" y="1934"/>
                </a:lnTo>
                <a:lnTo>
                  <a:pt x="1528" y="1926"/>
                </a:lnTo>
                <a:lnTo>
                  <a:pt x="1442" y="1912"/>
                </a:lnTo>
                <a:lnTo>
                  <a:pt x="1356" y="1894"/>
                </a:lnTo>
                <a:lnTo>
                  <a:pt x="1272" y="1872"/>
                </a:lnTo>
                <a:lnTo>
                  <a:pt x="1188" y="1844"/>
                </a:lnTo>
                <a:lnTo>
                  <a:pt x="1108" y="1812"/>
                </a:lnTo>
                <a:lnTo>
                  <a:pt x="1028" y="1776"/>
                </a:lnTo>
                <a:lnTo>
                  <a:pt x="952" y="1736"/>
                </a:lnTo>
                <a:lnTo>
                  <a:pt x="880" y="1692"/>
                </a:lnTo>
                <a:lnTo>
                  <a:pt x="810" y="1646"/>
                </a:lnTo>
                <a:lnTo>
                  <a:pt x="744" y="1596"/>
                </a:lnTo>
                <a:lnTo>
                  <a:pt x="684" y="1542"/>
                </a:lnTo>
                <a:lnTo>
                  <a:pt x="628" y="1486"/>
                </a:lnTo>
                <a:lnTo>
                  <a:pt x="578" y="1428"/>
                </a:lnTo>
                <a:lnTo>
                  <a:pt x="532" y="1366"/>
                </a:lnTo>
                <a:lnTo>
                  <a:pt x="494" y="1304"/>
                </a:lnTo>
                <a:lnTo>
                  <a:pt x="462" y="1238"/>
                </a:lnTo>
                <a:lnTo>
                  <a:pt x="438" y="1170"/>
                </a:lnTo>
                <a:lnTo>
                  <a:pt x="420" y="1102"/>
                </a:lnTo>
                <a:lnTo>
                  <a:pt x="410" y="1032"/>
                </a:lnTo>
                <a:lnTo>
                  <a:pt x="410" y="960"/>
                </a:lnTo>
                <a:lnTo>
                  <a:pt x="416" y="888"/>
                </a:lnTo>
                <a:lnTo>
                  <a:pt x="434" y="816"/>
                </a:lnTo>
                <a:lnTo>
                  <a:pt x="460" y="742"/>
                </a:lnTo>
                <a:lnTo>
                  <a:pt x="496" y="668"/>
                </a:lnTo>
                <a:lnTo>
                  <a:pt x="544" y="592"/>
                </a:lnTo>
                <a:lnTo>
                  <a:pt x="602" y="518"/>
                </a:lnTo>
                <a:lnTo>
                  <a:pt x="670" y="444"/>
                </a:lnTo>
                <a:lnTo>
                  <a:pt x="752" y="370"/>
                </a:lnTo>
                <a:lnTo>
                  <a:pt x="844" y="298"/>
                </a:lnTo>
                <a:lnTo>
                  <a:pt x="950" y="226"/>
                </a:lnTo>
                <a:lnTo>
                  <a:pt x="1070" y="154"/>
                </a:lnTo>
                <a:lnTo>
                  <a:pt x="1202" y="84"/>
                </a:lnTo>
                <a:lnTo>
                  <a:pt x="1348" y="16"/>
                </a:lnTo>
                <a:lnTo>
                  <a:pt x="1244" y="0"/>
                </a:lnTo>
                <a:close/>
                <a:moveTo>
                  <a:pt x="2820" y="1934"/>
                </a:moveTo>
                <a:lnTo>
                  <a:pt x="2820" y="1934"/>
                </a:lnTo>
                <a:close/>
              </a:path>
            </a:pathLst>
          </a:custGeom>
          <a:gradFill rotWithShape="1">
            <a:gsLst>
              <a:gs pos="0">
                <a:schemeClr val="hlink"/>
              </a:gs>
              <a:gs pos="100000">
                <a:schemeClr val="accent1"/>
              </a:gs>
            </a:gsLst>
            <a:lin ang="5400000" scaled="1"/>
          </a:gradFill>
          <a:ln>
            <a:noFill/>
          </a:ln>
          <a:effectLst>
            <a:outerShdw dist="206741" dir="8249373" algn="ctr" rotWithShape="0">
              <a:srgbClr val="C1D1D3">
                <a:alpha val="50000"/>
              </a:srgbClr>
            </a:outerShdw>
          </a:effectLst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2227" name="Oval 34"/>
          <p:cNvSpPr>
            <a:spLocks noChangeArrowheads="1"/>
          </p:cNvSpPr>
          <p:nvPr/>
        </p:nvSpPr>
        <p:spPr bwMode="gray">
          <a:xfrm rot="-723406">
            <a:off x="3240088" y="4972050"/>
            <a:ext cx="1438275" cy="666750"/>
          </a:xfrm>
          <a:prstGeom prst="ellipse">
            <a:avLst/>
          </a:prstGeom>
          <a:solidFill>
            <a:srgbClr val="0F2145">
              <a:alpha val="3019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52228" name="Oval 35"/>
          <p:cNvSpPr>
            <a:spLocks noChangeArrowheads="1"/>
          </p:cNvSpPr>
          <p:nvPr/>
        </p:nvSpPr>
        <p:spPr bwMode="gray">
          <a:xfrm>
            <a:off x="3171825" y="3752850"/>
            <a:ext cx="1704975" cy="1706563"/>
          </a:xfrm>
          <a:prstGeom prst="ellipse">
            <a:avLst/>
          </a:prstGeom>
          <a:gradFill rotWithShape="1">
            <a:gsLst>
              <a:gs pos="0">
                <a:srgbClr val="636869"/>
              </a:gs>
              <a:gs pos="100000">
                <a:srgbClr val="D6E1E2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eaVert"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52229" name="Oval 36"/>
          <p:cNvSpPr>
            <a:spLocks noChangeArrowheads="1"/>
          </p:cNvSpPr>
          <p:nvPr/>
        </p:nvSpPr>
        <p:spPr bwMode="gray">
          <a:xfrm>
            <a:off x="3192463" y="3762375"/>
            <a:ext cx="1665287" cy="1663700"/>
          </a:xfrm>
          <a:prstGeom prst="ellipse">
            <a:avLst/>
          </a:prstGeom>
          <a:gradFill rotWithShape="1">
            <a:gsLst>
              <a:gs pos="0">
                <a:srgbClr val="D6E1E2">
                  <a:alpha val="0"/>
                </a:srgbClr>
              </a:gs>
              <a:gs pos="100000">
                <a:srgbClr val="F1F5F5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eaVert"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52230" name="Oval 37"/>
          <p:cNvSpPr>
            <a:spLocks noChangeArrowheads="1"/>
          </p:cNvSpPr>
          <p:nvPr/>
        </p:nvSpPr>
        <p:spPr bwMode="gray">
          <a:xfrm>
            <a:off x="3209925" y="3778250"/>
            <a:ext cx="1584325" cy="1555750"/>
          </a:xfrm>
          <a:prstGeom prst="ellipse">
            <a:avLst/>
          </a:prstGeom>
          <a:gradFill rotWithShape="1">
            <a:gsLst>
              <a:gs pos="0">
                <a:srgbClr val="AAB2B3"/>
              </a:gs>
              <a:gs pos="100000">
                <a:srgbClr val="D6E1E2">
                  <a:alpha val="48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eaVert"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52231" name="Oval 38"/>
          <p:cNvSpPr>
            <a:spLocks noChangeArrowheads="1"/>
          </p:cNvSpPr>
          <p:nvPr/>
        </p:nvSpPr>
        <p:spPr bwMode="gray">
          <a:xfrm>
            <a:off x="3302000" y="3822700"/>
            <a:ext cx="1409700" cy="1262063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D6E1E2">
                  <a:alpha val="37999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eaVert"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52232" name="Text Box 39"/>
          <p:cNvSpPr txBox="1">
            <a:spLocks noChangeArrowheads="1"/>
          </p:cNvSpPr>
          <p:nvPr/>
        </p:nvSpPr>
        <p:spPr bwMode="gray">
          <a:xfrm>
            <a:off x="3071813" y="4000500"/>
            <a:ext cx="221932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solidFill>
                  <a:srgbClr val="002060"/>
                </a:solidFill>
                <a:latin typeface="Arial" charset="0"/>
              </a:rPr>
              <a:t>Обеспечение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solidFill>
                  <a:srgbClr val="002060"/>
                </a:solidFill>
                <a:latin typeface="Arial" charset="0"/>
              </a:rPr>
              <a:t>индивидуальной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solidFill>
                  <a:srgbClr val="002060"/>
                </a:solidFill>
                <a:latin typeface="Arial" charset="0"/>
              </a:rPr>
              <a:t>траектории</a:t>
            </a:r>
          </a:p>
        </p:txBody>
      </p:sp>
      <p:sp>
        <p:nvSpPr>
          <p:cNvPr id="52233" name="Oval 40"/>
          <p:cNvSpPr>
            <a:spLocks noChangeArrowheads="1"/>
          </p:cNvSpPr>
          <p:nvPr/>
        </p:nvSpPr>
        <p:spPr bwMode="gray">
          <a:xfrm rot="-772996">
            <a:off x="1397000" y="4362450"/>
            <a:ext cx="1133475" cy="609600"/>
          </a:xfrm>
          <a:prstGeom prst="ellipse">
            <a:avLst/>
          </a:prstGeom>
          <a:solidFill>
            <a:srgbClr val="0F2145">
              <a:alpha val="3019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grpSp>
        <p:nvGrpSpPr>
          <p:cNvPr id="52234" name="Group 41"/>
          <p:cNvGrpSpPr>
            <a:grpSpLocks/>
          </p:cNvGrpSpPr>
          <p:nvPr/>
        </p:nvGrpSpPr>
        <p:grpSpPr bwMode="auto">
          <a:xfrm>
            <a:off x="1143000" y="3371850"/>
            <a:ext cx="1676400" cy="1441450"/>
            <a:chOff x="623" y="2112"/>
            <a:chExt cx="1029" cy="860"/>
          </a:xfrm>
        </p:grpSpPr>
        <p:sp>
          <p:nvSpPr>
            <p:cNvPr id="52245" name="Oval 42"/>
            <p:cNvSpPr>
              <a:spLocks noChangeArrowheads="1"/>
            </p:cNvSpPr>
            <p:nvPr/>
          </p:nvSpPr>
          <p:spPr bwMode="gray">
            <a:xfrm>
              <a:off x="732" y="2112"/>
              <a:ext cx="842" cy="860"/>
            </a:xfrm>
            <a:prstGeom prst="ellipse">
              <a:avLst/>
            </a:prstGeom>
            <a:gradFill rotWithShape="1">
              <a:gsLst>
                <a:gs pos="0">
                  <a:srgbClr val="636869"/>
                </a:gs>
                <a:gs pos="100000">
                  <a:srgbClr val="D6E1E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>
                <a:latin typeface="Arial" charset="0"/>
              </a:endParaRPr>
            </a:p>
          </p:txBody>
        </p:sp>
        <p:sp>
          <p:nvSpPr>
            <p:cNvPr id="52246" name="Oval 43"/>
            <p:cNvSpPr>
              <a:spLocks noChangeArrowheads="1"/>
            </p:cNvSpPr>
            <p:nvPr/>
          </p:nvSpPr>
          <p:spPr bwMode="gray">
            <a:xfrm>
              <a:off x="743" y="2117"/>
              <a:ext cx="821" cy="838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alpha val="0"/>
                  </a:srgbClr>
                </a:gs>
                <a:gs pos="100000">
                  <a:srgbClr val="F1F5F5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>
                <a:latin typeface="Arial" charset="0"/>
              </a:endParaRPr>
            </a:p>
          </p:txBody>
        </p:sp>
        <p:sp>
          <p:nvSpPr>
            <p:cNvPr id="52247" name="Oval 44"/>
            <p:cNvSpPr>
              <a:spLocks noChangeArrowheads="1"/>
            </p:cNvSpPr>
            <p:nvPr/>
          </p:nvSpPr>
          <p:spPr bwMode="gray">
            <a:xfrm>
              <a:off x="751" y="2125"/>
              <a:ext cx="781" cy="784"/>
            </a:xfrm>
            <a:prstGeom prst="ellipse">
              <a:avLst/>
            </a:prstGeom>
            <a:gradFill rotWithShape="1">
              <a:gsLst>
                <a:gs pos="0">
                  <a:srgbClr val="AAB2B3"/>
                </a:gs>
                <a:gs pos="100000">
                  <a:srgbClr val="D6E1E2">
                    <a:alpha val="48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>
                <a:latin typeface="Arial" charset="0"/>
              </a:endParaRPr>
            </a:p>
          </p:txBody>
        </p:sp>
        <p:sp>
          <p:nvSpPr>
            <p:cNvPr id="52248" name="Oval 45"/>
            <p:cNvSpPr>
              <a:spLocks noChangeArrowheads="1"/>
            </p:cNvSpPr>
            <p:nvPr/>
          </p:nvSpPr>
          <p:spPr bwMode="gray">
            <a:xfrm>
              <a:off x="795" y="2147"/>
              <a:ext cx="695" cy="636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D6E1E2">
                    <a:alpha val="37999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>
                <a:latin typeface="Arial" charset="0"/>
              </a:endParaRPr>
            </a:p>
          </p:txBody>
        </p:sp>
        <p:sp>
          <p:nvSpPr>
            <p:cNvPr id="52249" name="Text Box 46"/>
            <p:cNvSpPr txBox="1">
              <a:spLocks noChangeArrowheads="1"/>
            </p:cNvSpPr>
            <p:nvPr/>
          </p:nvSpPr>
          <p:spPr bwMode="gray">
            <a:xfrm>
              <a:off x="623" y="2189"/>
              <a:ext cx="1029" cy="5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800">
                  <a:solidFill>
                    <a:srgbClr val="002060"/>
                  </a:solidFill>
                  <a:latin typeface="Arial" charset="0"/>
                </a:rPr>
                <a:t>Высокое 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800">
                  <a:solidFill>
                    <a:srgbClr val="002060"/>
                  </a:solidFill>
                  <a:latin typeface="Arial" charset="0"/>
                </a:rPr>
                <a:t>качество 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800">
                  <a:solidFill>
                    <a:srgbClr val="002060"/>
                  </a:solidFill>
                  <a:latin typeface="Arial" charset="0"/>
                </a:rPr>
                <a:t>образования</a:t>
              </a:r>
            </a:p>
          </p:txBody>
        </p:sp>
      </p:grpSp>
      <p:sp>
        <p:nvSpPr>
          <p:cNvPr id="52235" name="Oval 47"/>
          <p:cNvSpPr>
            <a:spLocks noChangeArrowheads="1"/>
          </p:cNvSpPr>
          <p:nvPr/>
        </p:nvSpPr>
        <p:spPr bwMode="gray">
          <a:xfrm>
            <a:off x="1219200" y="2606675"/>
            <a:ext cx="914400" cy="533400"/>
          </a:xfrm>
          <a:prstGeom prst="ellipse">
            <a:avLst/>
          </a:prstGeom>
          <a:solidFill>
            <a:srgbClr val="0F2145">
              <a:alpha val="3019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52236" name="Oval 48"/>
          <p:cNvSpPr>
            <a:spLocks noChangeArrowheads="1"/>
          </p:cNvSpPr>
          <p:nvPr/>
        </p:nvSpPr>
        <p:spPr bwMode="gray">
          <a:xfrm>
            <a:off x="1295400" y="2000250"/>
            <a:ext cx="1023938" cy="1023938"/>
          </a:xfrm>
          <a:prstGeom prst="ellipse">
            <a:avLst/>
          </a:prstGeom>
          <a:gradFill rotWithShape="1">
            <a:gsLst>
              <a:gs pos="0">
                <a:srgbClr val="636869"/>
              </a:gs>
              <a:gs pos="100000">
                <a:srgbClr val="D6E1E2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eaVert"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52237" name="Oval 49"/>
          <p:cNvSpPr>
            <a:spLocks noChangeArrowheads="1"/>
          </p:cNvSpPr>
          <p:nvPr/>
        </p:nvSpPr>
        <p:spPr bwMode="gray">
          <a:xfrm>
            <a:off x="1308100" y="2005013"/>
            <a:ext cx="1000125" cy="1000125"/>
          </a:xfrm>
          <a:prstGeom prst="ellipse">
            <a:avLst/>
          </a:prstGeom>
          <a:gradFill rotWithShape="1">
            <a:gsLst>
              <a:gs pos="0">
                <a:srgbClr val="D6E1E2">
                  <a:alpha val="0"/>
                </a:srgbClr>
              </a:gs>
              <a:gs pos="100000">
                <a:srgbClr val="F1F5F5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eaVert"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52238" name="Oval 50"/>
          <p:cNvSpPr>
            <a:spLocks noChangeArrowheads="1"/>
          </p:cNvSpPr>
          <p:nvPr/>
        </p:nvSpPr>
        <p:spPr bwMode="gray">
          <a:xfrm>
            <a:off x="1319213" y="2016125"/>
            <a:ext cx="950912" cy="933450"/>
          </a:xfrm>
          <a:prstGeom prst="ellipse">
            <a:avLst/>
          </a:prstGeom>
          <a:gradFill rotWithShape="1">
            <a:gsLst>
              <a:gs pos="0">
                <a:srgbClr val="AAB2B3"/>
              </a:gs>
              <a:gs pos="100000">
                <a:srgbClr val="D6E1E2">
                  <a:alpha val="48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eaVert"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52239" name="Oval 51"/>
          <p:cNvSpPr>
            <a:spLocks noChangeArrowheads="1"/>
          </p:cNvSpPr>
          <p:nvPr/>
        </p:nvSpPr>
        <p:spPr bwMode="gray">
          <a:xfrm>
            <a:off x="1373188" y="2041525"/>
            <a:ext cx="847725" cy="757238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D6E1E2">
                  <a:alpha val="37999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eaVert"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52240" name="Text Box 52"/>
          <p:cNvSpPr txBox="1">
            <a:spLocks noChangeArrowheads="1"/>
          </p:cNvSpPr>
          <p:nvPr/>
        </p:nvSpPr>
        <p:spPr bwMode="gray">
          <a:xfrm>
            <a:off x="1000125" y="2143125"/>
            <a:ext cx="1627188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solidFill>
                  <a:srgbClr val="002060"/>
                </a:solidFill>
                <a:latin typeface="Arial" charset="0"/>
              </a:rPr>
              <a:t>Повышение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solidFill>
                  <a:srgbClr val="002060"/>
                </a:solidFill>
                <a:latin typeface="Arial" charset="0"/>
              </a:rPr>
              <a:t>мотивации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solidFill>
                  <a:srgbClr val="002060"/>
                </a:solidFill>
                <a:latin typeface="Arial" charset="0"/>
              </a:rPr>
              <a:t>учения</a:t>
            </a:r>
          </a:p>
        </p:txBody>
      </p:sp>
      <p:sp>
        <p:nvSpPr>
          <p:cNvPr id="27" name="Заголовок 1"/>
          <p:cNvSpPr txBox="1">
            <a:spLocks/>
          </p:cNvSpPr>
          <p:nvPr/>
        </p:nvSpPr>
        <p:spPr bwMode="gray">
          <a:xfrm>
            <a:off x="1071563" y="214313"/>
            <a:ext cx="7391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defRPr/>
            </a:pPr>
            <a:r>
              <a:rPr lang="ru-RU" sz="2800" kern="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ИНДИВИДУАЛЬНЫЕ УЧЕБНЫЕ ПЛАНЫ</a:t>
            </a:r>
          </a:p>
        </p:txBody>
      </p:sp>
      <p:sp>
        <p:nvSpPr>
          <p:cNvPr id="52242" name="Скругленный прямоугольник 28"/>
          <p:cNvSpPr>
            <a:spLocks noChangeArrowheads="1"/>
          </p:cNvSpPr>
          <p:nvPr/>
        </p:nvSpPr>
        <p:spPr bwMode="auto">
          <a:xfrm>
            <a:off x="6715125" y="4500563"/>
            <a:ext cx="2143125" cy="1928812"/>
          </a:xfrm>
          <a:prstGeom prst="roundRect">
            <a:avLst>
              <a:gd name="adj" fmla="val 16667"/>
            </a:avLst>
          </a:prstGeom>
          <a:noFill/>
          <a:ln w="57150" algn="ctr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>
                <a:solidFill>
                  <a:srgbClr val="0070C0"/>
                </a:solidFill>
                <a:latin typeface="Arial" charset="0"/>
              </a:rPr>
              <a:t>Осознанный выбор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2000">
              <a:solidFill>
                <a:srgbClr val="0070C0"/>
              </a:solidFill>
              <a:latin typeface="Arial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>
                <a:solidFill>
                  <a:srgbClr val="0070C0"/>
                </a:solidFill>
                <a:latin typeface="Arial" charset="0"/>
              </a:rPr>
              <a:t>Адаптация 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>
                <a:solidFill>
                  <a:srgbClr val="0070C0"/>
                </a:solidFill>
                <a:latin typeface="Arial" charset="0"/>
              </a:rPr>
              <a:t>в ВУЗе</a:t>
            </a:r>
            <a:endParaRPr lang="ru-RU" altLang="ru-RU" sz="1400">
              <a:solidFill>
                <a:srgbClr val="0070C0"/>
              </a:solidFill>
              <a:latin typeface="Arial" charset="0"/>
            </a:endParaRPr>
          </a:p>
        </p:txBody>
      </p:sp>
      <p:pic>
        <p:nvPicPr>
          <p:cNvPr id="52243" name="Picture 2" descr="C:\Documents and Settings\metod\Рабочий стол\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55" t="2180" r="26102" b="31306"/>
          <a:stretch>
            <a:fillRect/>
          </a:stretch>
        </p:blipFill>
        <p:spPr bwMode="auto">
          <a:xfrm rot="-186407">
            <a:off x="6227763" y="1128713"/>
            <a:ext cx="2187575" cy="3176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44" name="Скругленный прямоугольник 30"/>
          <p:cNvSpPr>
            <a:spLocks noChangeArrowheads="1"/>
          </p:cNvSpPr>
          <p:nvPr/>
        </p:nvSpPr>
        <p:spPr bwMode="auto">
          <a:xfrm>
            <a:off x="2786063" y="1357313"/>
            <a:ext cx="3071812" cy="2143125"/>
          </a:xfrm>
          <a:prstGeom prst="roundRect">
            <a:avLst>
              <a:gd name="adj" fmla="val 16667"/>
            </a:avLst>
          </a:prstGeom>
          <a:noFill/>
          <a:ln w="57150" algn="ctr">
            <a:solidFill>
              <a:srgbClr val="007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400" i="1">
                <a:solidFill>
                  <a:srgbClr val="FF0000"/>
                </a:solidFill>
                <a:latin typeface="Arial" charset="0"/>
              </a:rPr>
              <a:t>11 </a:t>
            </a:r>
            <a:r>
              <a:rPr lang="ru-RU" altLang="ru-RU" sz="1800">
                <a:solidFill>
                  <a:srgbClr val="0070C0"/>
                </a:solidFill>
                <a:latin typeface="Arial" charset="0"/>
              </a:rPr>
              <a:t>типов ИУП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400" i="1">
                <a:solidFill>
                  <a:srgbClr val="FF0000"/>
                </a:solidFill>
                <a:latin typeface="Arial" charset="0"/>
              </a:rPr>
              <a:t>6 </a:t>
            </a:r>
            <a:r>
              <a:rPr lang="ru-RU" altLang="ru-RU" sz="1800">
                <a:solidFill>
                  <a:srgbClr val="0070C0"/>
                </a:solidFill>
                <a:latin typeface="Arial" charset="0"/>
              </a:rPr>
              <a:t>авторских программ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1800">
              <a:solidFill>
                <a:srgbClr val="0070C0"/>
              </a:solidFill>
              <a:latin typeface="Arial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400" i="1">
                <a:solidFill>
                  <a:srgbClr val="FF0000"/>
                </a:solidFill>
                <a:latin typeface="Arial" charset="0"/>
              </a:rPr>
              <a:t>Р</a:t>
            </a:r>
            <a:r>
              <a:rPr lang="ru-RU" altLang="ru-RU" sz="2000">
                <a:solidFill>
                  <a:srgbClr val="0070C0"/>
                </a:solidFill>
                <a:latin typeface="Arial" charset="0"/>
              </a:rPr>
              <a:t>еализованный</a:t>
            </a:r>
            <a:r>
              <a:rPr lang="ru-RU" altLang="ru-RU" sz="1800">
                <a:solidFill>
                  <a:srgbClr val="0070C0"/>
                </a:solidFill>
                <a:latin typeface="Arial" charset="0"/>
              </a:rPr>
              <a:t> эксперимент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solidFill>
                  <a:srgbClr val="0070C0"/>
                </a:solidFill>
                <a:latin typeface="Arial" charset="0"/>
              </a:rPr>
              <a:t>2005-2009 г.</a:t>
            </a:r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4313" y="1143000"/>
            <a:ext cx="6357937" cy="5589588"/>
          </a:xfrm>
        </p:spPr>
        <p:txBody>
          <a:bodyPr/>
          <a:lstStyle/>
          <a:p>
            <a:pPr algn="just"/>
            <a:r>
              <a:rPr lang="ru-RU" altLang="ru-RU" sz="1400" b="1" smtClean="0">
                <a:solidFill>
                  <a:srgbClr val="006699"/>
                </a:solidFill>
                <a:latin typeface="Arial" charset="0"/>
              </a:rPr>
              <a:t>Статус «Ведущее образовательное учреждение России. Национальный реестр. Свидетельство № 1247 от 26 апреля 2012 года</a:t>
            </a:r>
          </a:p>
          <a:p>
            <a:pPr algn="just"/>
            <a:r>
              <a:rPr lang="ru-RU" altLang="ru-RU" sz="1400" b="1" smtClean="0">
                <a:solidFill>
                  <a:srgbClr val="006699"/>
                </a:solidFill>
                <a:latin typeface="Arial" charset="0"/>
              </a:rPr>
              <a:t>Занесены в Энциклопедию 2Золотой фонд кадров Родины», Фотокаталог руководителей образовательных учреждений России-2012</a:t>
            </a:r>
          </a:p>
          <a:p>
            <a:pPr algn="just"/>
            <a:r>
              <a:rPr lang="ru-RU" altLang="ru-RU" sz="1400" b="1" smtClean="0">
                <a:solidFill>
                  <a:srgbClr val="006699"/>
                </a:solidFill>
                <a:latin typeface="Arial" charset="0"/>
              </a:rPr>
              <a:t>Национальная образовательная программа «Интеллектуально-творческий потенциал России». «Сто лучших учреждений России» в 2010-2012 году</a:t>
            </a:r>
          </a:p>
          <a:p>
            <a:pPr algn="just"/>
            <a:r>
              <a:rPr lang="en-US" altLang="ru-RU" sz="1400" b="1" smtClean="0">
                <a:solidFill>
                  <a:srgbClr val="006699"/>
                </a:solidFill>
                <a:latin typeface="Arial" charset="0"/>
              </a:rPr>
              <a:t>IIV</a:t>
            </a:r>
            <a:r>
              <a:rPr lang="ru-RU" altLang="ru-RU" sz="1400" b="1" smtClean="0">
                <a:solidFill>
                  <a:srgbClr val="006699"/>
                </a:solidFill>
                <a:latin typeface="Arial" charset="0"/>
              </a:rPr>
              <a:t> Всероссийский конкурс «Образование. Взгляд в будущее». Диплом лауреата</a:t>
            </a:r>
          </a:p>
          <a:p>
            <a:pPr algn="just"/>
            <a:r>
              <a:rPr lang="ru-RU" altLang="ru-RU" sz="1400" b="1" smtClean="0">
                <a:solidFill>
                  <a:srgbClr val="006699"/>
                </a:solidFill>
                <a:latin typeface="Arial" charset="0"/>
              </a:rPr>
              <a:t>Областной образовательный Форум «Образование Приангарья 2012». Победитель конкурса «Лучшие гимназии, лицеи, школы с углубленным изучением отдельных предметов»</a:t>
            </a:r>
          </a:p>
          <a:p>
            <a:pPr algn="just"/>
            <a:r>
              <a:rPr lang="ru-RU" altLang="ru-RU" sz="1400" b="1" smtClean="0">
                <a:solidFill>
                  <a:srgbClr val="006699"/>
                </a:solidFill>
                <a:latin typeface="Arial" charset="0"/>
              </a:rPr>
              <a:t>Победитель конкурса творческих коллективов на присуждение Премии Губернатора Иркутской области в 2011 году</a:t>
            </a:r>
          </a:p>
          <a:p>
            <a:pPr algn="just"/>
            <a:r>
              <a:rPr lang="ru-RU" altLang="ru-RU" sz="1400" b="1" smtClean="0">
                <a:solidFill>
                  <a:srgbClr val="006699"/>
                </a:solidFill>
                <a:latin typeface="Arial" charset="0"/>
              </a:rPr>
              <a:t>Лауреат областных конкурсов «Лучший сайт», «Лучшая организация питания»  в 2012 году</a:t>
            </a:r>
          </a:p>
          <a:p>
            <a:pPr algn="just"/>
            <a:r>
              <a:rPr lang="ru-RU" altLang="ru-RU" sz="1400" b="1" smtClean="0">
                <a:solidFill>
                  <a:srgbClr val="006699"/>
                </a:solidFill>
                <a:latin typeface="Arial" charset="0"/>
              </a:rPr>
              <a:t>Постоянные участники Всероссийской НПК «Педагогика развития» (г. Красноярск) с 2005 года</a:t>
            </a:r>
          </a:p>
          <a:p>
            <a:pPr algn="just"/>
            <a:r>
              <a:rPr lang="ru-RU" altLang="ru-RU" sz="1400" b="1" smtClean="0">
                <a:solidFill>
                  <a:srgbClr val="006699"/>
                </a:solidFill>
                <a:latin typeface="Arial" charset="0"/>
              </a:rPr>
              <a:t>Лицей - Член «Клуба лидеров качества образования» в рамках топ-проекта журнала «Управление качеством образования: теория и практика эффективного администрирования»</a:t>
            </a:r>
          </a:p>
          <a:p>
            <a:pPr algn="just"/>
            <a:r>
              <a:rPr lang="ru-RU" altLang="ru-RU" sz="1400" b="1" smtClean="0">
                <a:solidFill>
                  <a:srgbClr val="006699"/>
                </a:solidFill>
                <a:latin typeface="Arial" charset="0"/>
              </a:rPr>
              <a:t>Участник Общероссийского проекта «Школа цифрового века»</a:t>
            </a:r>
          </a:p>
          <a:p>
            <a:pPr>
              <a:lnSpc>
                <a:spcPct val="80000"/>
              </a:lnSpc>
            </a:pPr>
            <a:endParaRPr lang="ru-RU" altLang="ru-RU" sz="1400" b="1" smtClean="0">
              <a:solidFill>
                <a:srgbClr val="006699"/>
              </a:solidFill>
              <a:latin typeface="Arial" charset="0"/>
            </a:endParaRPr>
          </a:p>
          <a:p>
            <a:pPr>
              <a:lnSpc>
                <a:spcPct val="80000"/>
              </a:lnSpc>
            </a:pPr>
            <a:endParaRPr lang="ru-RU" altLang="ru-RU" sz="1200" b="1" smtClean="0">
              <a:solidFill>
                <a:srgbClr val="003399"/>
              </a:solidFill>
              <a:latin typeface="Arial" charset="0"/>
            </a:endParaRPr>
          </a:p>
          <a:p>
            <a:pPr>
              <a:lnSpc>
                <a:spcPct val="80000"/>
              </a:lnSpc>
            </a:pPr>
            <a:endParaRPr lang="ru-RU" altLang="ru-RU" sz="1100" smtClean="0">
              <a:latin typeface="Arial" charset="0"/>
            </a:endParaRPr>
          </a:p>
          <a:p>
            <a:pPr>
              <a:lnSpc>
                <a:spcPct val="80000"/>
              </a:lnSpc>
            </a:pPr>
            <a:endParaRPr lang="ru-RU" altLang="ru-RU" sz="1100" smtClean="0">
              <a:latin typeface="Arial" charset="0"/>
            </a:endParaRPr>
          </a:p>
          <a:p>
            <a:pPr>
              <a:lnSpc>
                <a:spcPct val="80000"/>
              </a:lnSpc>
            </a:pPr>
            <a:endParaRPr lang="ru-RU" altLang="ru-RU" sz="1100" smtClean="0">
              <a:latin typeface="Arial" charset="0"/>
            </a:endParaRPr>
          </a:p>
          <a:p>
            <a:pPr>
              <a:lnSpc>
                <a:spcPct val="80000"/>
              </a:lnSpc>
            </a:pPr>
            <a:endParaRPr lang="ru-RU" altLang="ru-RU" sz="1100" smtClean="0">
              <a:latin typeface="Arial" charset="0"/>
            </a:endParaRPr>
          </a:p>
          <a:p>
            <a:pPr>
              <a:lnSpc>
                <a:spcPct val="80000"/>
              </a:lnSpc>
            </a:pPr>
            <a:endParaRPr lang="ru-RU" altLang="ru-RU" sz="1100" smtClean="0">
              <a:latin typeface="Arial" charset="0"/>
            </a:endParaRPr>
          </a:p>
          <a:p>
            <a:pPr>
              <a:lnSpc>
                <a:spcPct val="80000"/>
              </a:lnSpc>
            </a:pPr>
            <a:endParaRPr lang="ru-RU" altLang="ru-RU" sz="1100" smtClean="0">
              <a:latin typeface="Arial" charset="0"/>
            </a:endParaRPr>
          </a:p>
          <a:p>
            <a:pPr>
              <a:lnSpc>
                <a:spcPct val="80000"/>
              </a:lnSpc>
            </a:pPr>
            <a:endParaRPr lang="ru-RU" altLang="ru-RU" sz="1100" smtClean="0">
              <a:latin typeface="Arial" charset="0"/>
            </a:endParaRPr>
          </a:p>
          <a:p>
            <a:pPr>
              <a:lnSpc>
                <a:spcPct val="80000"/>
              </a:lnSpc>
            </a:pPr>
            <a:endParaRPr lang="ru-RU" altLang="ru-RU" sz="1100" smtClean="0">
              <a:latin typeface="Arial" charset="0"/>
            </a:endParaRPr>
          </a:p>
        </p:txBody>
      </p:sp>
      <p:sp>
        <p:nvSpPr>
          <p:cNvPr id="82949" name="Rectangle 2"/>
          <p:cNvSpPr>
            <a:spLocks noChangeArrowheads="1"/>
          </p:cNvSpPr>
          <p:nvPr/>
        </p:nvSpPr>
        <p:spPr bwMode="gray">
          <a:xfrm>
            <a:off x="1187450" y="260350"/>
            <a:ext cx="73914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3600">
                <a:solidFill>
                  <a:schemeClr val="bg1"/>
                </a:solidFill>
                <a:latin typeface="Arial" charset="0"/>
              </a:rPr>
              <a:t>ЦЕННОСТЬ 2. ТРУД</a:t>
            </a:r>
            <a:endParaRPr lang="en-US" altLang="ru-RU">
              <a:solidFill>
                <a:srgbClr val="FFFF29"/>
              </a:solidFill>
              <a:latin typeface="Arial" charset="0"/>
            </a:endParaRPr>
          </a:p>
        </p:txBody>
      </p:sp>
      <p:pic>
        <p:nvPicPr>
          <p:cNvPr id="7172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620713"/>
            <a:ext cx="1485900" cy="100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1628775"/>
            <a:ext cx="19431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2276475"/>
            <a:ext cx="1439863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3068638"/>
            <a:ext cx="1439863" cy="79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6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50" y="3860800"/>
            <a:ext cx="1068388" cy="1046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7" name="Picture 1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5288" y="4868863"/>
            <a:ext cx="2398712" cy="696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8" name="Picture 1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50" y="5589588"/>
            <a:ext cx="12414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9" name="Picture 1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950" y="6292850"/>
            <a:ext cx="1871663" cy="56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829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829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829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49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228600"/>
            <a:ext cx="7781925" cy="838200"/>
          </a:xfrm>
        </p:spPr>
        <p:txBody>
          <a:bodyPr/>
          <a:lstStyle/>
          <a:p>
            <a:pPr eaLnBrk="1" hangingPunct="1"/>
            <a:r>
              <a:rPr lang="ru-RU" altLang="ru-RU" sz="2800" smtClean="0"/>
              <a:t>ВАРИАТИВНАЯ ЧАСТЬ УЧЕБНОГО ПЛАНА</a:t>
            </a:r>
            <a:endParaRPr lang="en-US" altLang="ru-RU" sz="2800" smtClean="0"/>
          </a:p>
        </p:txBody>
      </p:sp>
      <p:sp>
        <p:nvSpPr>
          <p:cNvPr id="115715" name="Oval 3"/>
          <p:cNvSpPr>
            <a:spLocks noChangeArrowheads="1"/>
          </p:cNvSpPr>
          <p:nvPr/>
        </p:nvSpPr>
        <p:spPr bwMode="gray">
          <a:xfrm>
            <a:off x="5199063" y="2065338"/>
            <a:ext cx="2971800" cy="2971800"/>
          </a:xfrm>
          <a:prstGeom prst="ellipse">
            <a:avLst/>
          </a:prstGeom>
          <a:noFill/>
          <a:ln w="38100">
            <a:solidFill>
              <a:schemeClr val="folHlink"/>
            </a:solidFill>
            <a:round/>
            <a:headEnd/>
            <a:tailEnd/>
          </a:ln>
          <a:effectLst>
            <a:outerShdw dist="35921" dir="2700000" algn="ctr" rotWithShape="0">
              <a:srgbClr val="080808">
                <a:alpha val="50000"/>
              </a:srgb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 dirty="0">
              <a:cs typeface="+mn-cs"/>
            </a:endParaRPr>
          </a:p>
        </p:txBody>
      </p:sp>
      <p:sp>
        <p:nvSpPr>
          <p:cNvPr id="115716" name="Oval 4"/>
          <p:cNvSpPr>
            <a:spLocks noChangeArrowheads="1"/>
          </p:cNvSpPr>
          <p:nvPr/>
        </p:nvSpPr>
        <p:spPr bwMode="gray">
          <a:xfrm>
            <a:off x="838200" y="2065338"/>
            <a:ext cx="2971800" cy="2971800"/>
          </a:xfrm>
          <a:prstGeom prst="ellipse">
            <a:avLst/>
          </a:prstGeom>
          <a:noFill/>
          <a:ln w="38100" algn="ctr">
            <a:solidFill>
              <a:schemeClr val="accent2"/>
            </a:solidFill>
            <a:round/>
            <a:headEnd/>
            <a:tailEnd/>
          </a:ln>
          <a:effectLst>
            <a:outerShdw dist="35921" dir="2700000" algn="ctr" rotWithShape="0">
              <a:srgbClr val="080808">
                <a:alpha val="50000"/>
              </a:srgb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 dirty="0">
              <a:cs typeface="+mn-cs"/>
            </a:endParaRPr>
          </a:p>
        </p:txBody>
      </p:sp>
      <p:grpSp>
        <p:nvGrpSpPr>
          <p:cNvPr id="53253" name="Group 15"/>
          <p:cNvGrpSpPr>
            <a:grpSpLocks/>
          </p:cNvGrpSpPr>
          <p:nvPr/>
        </p:nvGrpSpPr>
        <p:grpSpPr bwMode="auto">
          <a:xfrm>
            <a:off x="500063" y="2357438"/>
            <a:ext cx="1000125" cy="977900"/>
            <a:chOff x="480" y="1200"/>
            <a:chExt cx="1042" cy="1019"/>
          </a:xfrm>
        </p:grpSpPr>
        <p:grpSp>
          <p:nvGrpSpPr>
            <p:cNvPr id="53309" name="Group 16"/>
            <p:cNvGrpSpPr>
              <a:grpSpLocks/>
            </p:cNvGrpSpPr>
            <p:nvPr/>
          </p:nvGrpSpPr>
          <p:grpSpPr bwMode="auto">
            <a:xfrm>
              <a:off x="480" y="1200"/>
              <a:ext cx="1042" cy="1019"/>
              <a:chOff x="480" y="1200"/>
              <a:chExt cx="1042" cy="1019"/>
            </a:xfrm>
          </p:grpSpPr>
          <p:pic>
            <p:nvPicPr>
              <p:cNvPr id="53311" name="Picture 17" descr="circuler_1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480" y="1200"/>
                <a:ext cx="1042" cy="10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" name="Oval 18"/>
              <p:cNvSpPr>
                <a:spLocks noChangeArrowheads="1"/>
              </p:cNvSpPr>
              <p:nvPr/>
            </p:nvSpPr>
            <p:spPr bwMode="gray">
              <a:xfrm>
                <a:off x="480" y="1200"/>
                <a:ext cx="1035" cy="1019"/>
              </a:xfrm>
              <a:prstGeom prst="ellipse">
                <a:avLst/>
              </a:prstGeom>
              <a:solidFill>
                <a:srgbClr val="99FF66"/>
              </a:soli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b="0" dirty="0">
                  <a:latin typeface="+mn-lt"/>
                  <a:cs typeface="+mn-cs"/>
                </a:endParaRPr>
              </a:p>
            </p:txBody>
          </p:sp>
        </p:grpSp>
        <p:pic>
          <p:nvPicPr>
            <p:cNvPr id="53310" name="Picture 19" descr="Picture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584" y="1210"/>
              <a:ext cx="823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6326" name="Text Box 30"/>
          <p:cNvSpPr txBox="1">
            <a:spLocks noChangeArrowheads="1"/>
          </p:cNvSpPr>
          <p:nvPr/>
        </p:nvSpPr>
        <p:spPr bwMode="white">
          <a:xfrm>
            <a:off x="0" y="2428875"/>
            <a:ext cx="2124075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«Азбука журналистики»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grpSp>
        <p:nvGrpSpPr>
          <p:cNvPr id="53255" name="Group 45"/>
          <p:cNvGrpSpPr>
            <a:grpSpLocks/>
          </p:cNvGrpSpPr>
          <p:nvPr/>
        </p:nvGrpSpPr>
        <p:grpSpPr bwMode="auto">
          <a:xfrm>
            <a:off x="5867400" y="1773238"/>
            <a:ext cx="1000125" cy="977900"/>
            <a:chOff x="480" y="1200"/>
            <a:chExt cx="1042" cy="1019"/>
          </a:xfrm>
        </p:grpSpPr>
        <p:grpSp>
          <p:nvGrpSpPr>
            <p:cNvPr id="53305" name="Group 46"/>
            <p:cNvGrpSpPr>
              <a:grpSpLocks/>
            </p:cNvGrpSpPr>
            <p:nvPr/>
          </p:nvGrpSpPr>
          <p:grpSpPr bwMode="auto">
            <a:xfrm>
              <a:off x="480" y="1200"/>
              <a:ext cx="1042" cy="1019"/>
              <a:chOff x="480" y="1200"/>
              <a:chExt cx="1042" cy="1019"/>
            </a:xfrm>
          </p:grpSpPr>
          <p:pic>
            <p:nvPicPr>
              <p:cNvPr id="53307" name="Picture 47" descr="circuler_1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480" y="1200"/>
                <a:ext cx="1042" cy="10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" name="Oval 48"/>
              <p:cNvSpPr>
                <a:spLocks noChangeArrowheads="1"/>
              </p:cNvSpPr>
              <p:nvPr/>
            </p:nvSpPr>
            <p:spPr bwMode="gray">
              <a:xfrm>
                <a:off x="480" y="1200"/>
                <a:ext cx="1035" cy="1019"/>
              </a:xfrm>
              <a:prstGeom prst="ellipse">
                <a:avLst/>
              </a:prstGeom>
              <a:solidFill>
                <a:schemeClr val="folHlink"/>
              </a:soli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b="0" dirty="0">
                  <a:latin typeface="+mn-lt"/>
                  <a:cs typeface="+mn-cs"/>
                </a:endParaRPr>
              </a:p>
            </p:txBody>
          </p:sp>
        </p:grpSp>
        <p:pic>
          <p:nvPicPr>
            <p:cNvPr id="53306" name="Picture 49" descr="Picture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584" y="1210"/>
              <a:ext cx="823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6329" name="Text Box 50"/>
          <p:cNvSpPr txBox="1">
            <a:spLocks noChangeArrowheads="1"/>
          </p:cNvSpPr>
          <p:nvPr/>
        </p:nvSpPr>
        <p:spPr bwMode="white">
          <a:xfrm>
            <a:off x="5148263" y="1341438"/>
            <a:ext cx="2808287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«Английский язык                      без проблем»</a:t>
            </a:r>
            <a:endParaRPr lang="en-US"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  <p:grpSp>
        <p:nvGrpSpPr>
          <p:cNvPr id="53257" name="Group 15"/>
          <p:cNvGrpSpPr>
            <a:grpSpLocks/>
          </p:cNvGrpSpPr>
          <p:nvPr/>
        </p:nvGrpSpPr>
        <p:grpSpPr bwMode="auto">
          <a:xfrm>
            <a:off x="2051050" y="4508500"/>
            <a:ext cx="1008063" cy="977900"/>
            <a:chOff x="480" y="1200"/>
            <a:chExt cx="1042" cy="1019"/>
          </a:xfrm>
        </p:grpSpPr>
        <p:grpSp>
          <p:nvGrpSpPr>
            <p:cNvPr id="53301" name="Group 16"/>
            <p:cNvGrpSpPr>
              <a:grpSpLocks/>
            </p:cNvGrpSpPr>
            <p:nvPr/>
          </p:nvGrpSpPr>
          <p:grpSpPr bwMode="auto">
            <a:xfrm>
              <a:off x="480" y="1200"/>
              <a:ext cx="1042" cy="1019"/>
              <a:chOff x="480" y="1200"/>
              <a:chExt cx="1042" cy="1019"/>
            </a:xfrm>
          </p:grpSpPr>
          <p:pic>
            <p:nvPicPr>
              <p:cNvPr id="53303" name="Picture 17" descr="circuler_1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480" y="1200"/>
                <a:ext cx="1042" cy="10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" name="Oval 18"/>
              <p:cNvSpPr>
                <a:spLocks noChangeArrowheads="1"/>
              </p:cNvSpPr>
              <p:nvPr/>
            </p:nvSpPr>
            <p:spPr bwMode="gray">
              <a:xfrm>
                <a:off x="480" y="1200"/>
                <a:ext cx="1035" cy="1019"/>
              </a:xfrm>
              <a:prstGeom prst="ellipse">
                <a:avLst/>
              </a:prstGeom>
              <a:solidFill>
                <a:schemeClr val="folHlink"/>
              </a:soli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b="0" dirty="0">
                  <a:latin typeface="+mn-lt"/>
                  <a:cs typeface="+mn-cs"/>
                </a:endParaRPr>
              </a:p>
            </p:txBody>
          </p:sp>
        </p:grpSp>
        <p:pic>
          <p:nvPicPr>
            <p:cNvPr id="53302" name="Picture 19" descr="Picture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584" y="1210"/>
              <a:ext cx="823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53258" name="Group 15"/>
          <p:cNvGrpSpPr>
            <a:grpSpLocks/>
          </p:cNvGrpSpPr>
          <p:nvPr/>
        </p:nvGrpSpPr>
        <p:grpSpPr bwMode="auto">
          <a:xfrm>
            <a:off x="611188" y="3573463"/>
            <a:ext cx="1000125" cy="977900"/>
            <a:chOff x="480" y="1200"/>
            <a:chExt cx="1042" cy="1019"/>
          </a:xfrm>
        </p:grpSpPr>
        <p:grpSp>
          <p:nvGrpSpPr>
            <p:cNvPr id="53297" name="Group 16"/>
            <p:cNvGrpSpPr>
              <a:grpSpLocks/>
            </p:cNvGrpSpPr>
            <p:nvPr/>
          </p:nvGrpSpPr>
          <p:grpSpPr bwMode="auto">
            <a:xfrm>
              <a:off x="480" y="1200"/>
              <a:ext cx="1042" cy="1019"/>
              <a:chOff x="480" y="1200"/>
              <a:chExt cx="1042" cy="1019"/>
            </a:xfrm>
          </p:grpSpPr>
          <p:pic>
            <p:nvPicPr>
              <p:cNvPr id="53299" name="Picture 17" descr="circuler_1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480" y="1200"/>
                <a:ext cx="1042" cy="10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92882" name="Oval 18"/>
              <p:cNvSpPr>
                <a:spLocks noChangeArrowheads="1"/>
              </p:cNvSpPr>
              <p:nvPr/>
            </p:nvSpPr>
            <p:spPr bwMode="gray">
              <a:xfrm>
                <a:off x="480" y="1200"/>
                <a:ext cx="1035" cy="1019"/>
              </a:xfrm>
              <a:prstGeom prst="ellipse">
                <a:avLst/>
              </a:prstGeom>
              <a:solidFill>
                <a:srgbClr val="99CCFF"/>
              </a:soli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b="0" dirty="0">
                  <a:latin typeface="+mn-lt"/>
                  <a:cs typeface="+mn-cs"/>
                </a:endParaRPr>
              </a:p>
            </p:txBody>
          </p:sp>
        </p:grpSp>
        <p:pic>
          <p:nvPicPr>
            <p:cNvPr id="53298" name="Picture 19" descr="Picture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584" y="1210"/>
              <a:ext cx="823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53259" name="Group 45"/>
          <p:cNvGrpSpPr>
            <a:grpSpLocks/>
          </p:cNvGrpSpPr>
          <p:nvPr/>
        </p:nvGrpSpPr>
        <p:grpSpPr bwMode="auto">
          <a:xfrm>
            <a:off x="5857875" y="4357688"/>
            <a:ext cx="1000125" cy="977900"/>
            <a:chOff x="480" y="1200"/>
            <a:chExt cx="1042" cy="1019"/>
          </a:xfrm>
        </p:grpSpPr>
        <p:grpSp>
          <p:nvGrpSpPr>
            <p:cNvPr id="53293" name="Group 46"/>
            <p:cNvGrpSpPr>
              <a:grpSpLocks/>
            </p:cNvGrpSpPr>
            <p:nvPr/>
          </p:nvGrpSpPr>
          <p:grpSpPr bwMode="auto">
            <a:xfrm>
              <a:off x="480" y="1200"/>
              <a:ext cx="1042" cy="1019"/>
              <a:chOff x="480" y="1200"/>
              <a:chExt cx="1042" cy="1019"/>
            </a:xfrm>
          </p:grpSpPr>
          <p:pic>
            <p:nvPicPr>
              <p:cNvPr id="53295" name="Picture 47" descr="circuler_1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480" y="1200"/>
                <a:ext cx="1042" cy="10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" name="Oval 48"/>
              <p:cNvSpPr>
                <a:spLocks noChangeArrowheads="1"/>
              </p:cNvSpPr>
              <p:nvPr/>
            </p:nvSpPr>
            <p:spPr bwMode="gray">
              <a:xfrm>
                <a:off x="480" y="1200"/>
                <a:ext cx="1035" cy="1019"/>
              </a:xfrm>
              <a:prstGeom prst="ellipse">
                <a:avLst/>
              </a:prstGeom>
              <a:solidFill>
                <a:srgbClr val="FFFF00"/>
              </a:soli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b="0" dirty="0">
                  <a:latin typeface="+mn-lt"/>
                  <a:cs typeface="+mn-cs"/>
                </a:endParaRPr>
              </a:p>
            </p:txBody>
          </p:sp>
        </p:grpSp>
        <p:pic>
          <p:nvPicPr>
            <p:cNvPr id="53294" name="Picture 49" descr="Picture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584" y="1210"/>
              <a:ext cx="823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6336" name="Text Box 50"/>
          <p:cNvSpPr txBox="1">
            <a:spLocks noChangeArrowheads="1"/>
          </p:cNvSpPr>
          <p:nvPr/>
        </p:nvSpPr>
        <p:spPr bwMode="white">
          <a:xfrm>
            <a:off x="5292725" y="4857750"/>
            <a:ext cx="1893888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«Теория вероятностей»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grpSp>
        <p:nvGrpSpPr>
          <p:cNvPr id="53261" name="Group 45"/>
          <p:cNvGrpSpPr>
            <a:grpSpLocks/>
          </p:cNvGrpSpPr>
          <p:nvPr/>
        </p:nvGrpSpPr>
        <p:grpSpPr bwMode="auto">
          <a:xfrm>
            <a:off x="7572375" y="3786188"/>
            <a:ext cx="1000125" cy="977900"/>
            <a:chOff x="480" y="1200"/>
            <a:chExt cx="1042" cy="1019"/>
          </a:xfrm>
        </p:grpSpPr>
        <p:grpSp>
          <p:nvGrpSpPr>
            <p:cNvPr id="53289" name="Group 46"/>
            <p:cNvGrpSpPr>
              <a:grpSpLocks/>
            </p:cNvGrpSpPr>
            <p:nvPr/>
          </p:nvGrpSpPr>
          <p:grpSpPr bwMode="auto">
            <a:xfrm>
              <a:off x="480" y="1200"/>
              <a:ext cx="1042" cy="1019"/>
              <a:chOff x="480" y="1200"/>
              <a:chExt cx="1042" cy="1019"/>
            </a:xfrm>
          </p:grpSpPr>
          <p:pic>
            <p:nvPicPr>
              <p:cNvPr id="53291" name="Picture 47" descr="circuler_1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480" y="1200"/>
                <a:ext cx="1042" cy="10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92912" name="Oval 48"/>
              <p:cNvSpPr>
                <a:spLocks noChangeArrowheads="1"/>
              </p:cNvSpPr>
              <p:nvPr/>
            </p:nvSpPr>
            <p:spPr bwMode="gray">
              <a:xfrm>
                <a:off x="480" y="1200"/>
                <a:ext cx="1035" cy="1019"/>
              </a:xfrm>
              <a:prstGeom prst="ellipse">
                <a:avLst/>
              </a:prstGeom>
              <a:solidFill>
                <a:srgbClr val="99FF66"/>
              </a:soli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b="0" dirty="0">
                  <a:latin typeface="+mn-lt"/>
                  <a:cs typeface="+mn-cs"/>
                </a:endParaRPr>
              </a:p>
            </p:txBody>
          </p:sp>
        </p:grpSp>
        <p:pic>
          <p:nvPicPr>
            <p:cNvPr id="53290" name="Picture 49" descr="Picture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584" y="1210"/>
              <a:ext cx="823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6338" name="Text Box 50"/>
          <p:cNvSpPr txBox="1">
            <a:spLocks noChangeArrowheads="1"/>
          </p:cNvSpPr>
          <p:nvPr/>
        </p:nvSpPr>
        <p:spPr bwMode="white">
          <a:xfrm>
            <a:off x="0" y="3933825"/>
            <a:ext cx="20002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«Имиджелогия</a:t>
            </a:r>
            <a:r>
              <a:rPr lang="ru-RU" sz="1600" dirty="0"/>
              <a:t>»</a:t>
            </a:r>
            <a:endParaRPr lang="en-US" sz="1600" dirty="0"/>
          </a:p>
        </p:txBody>
      </p:sp>
      <p:sp>
        <p:nvSpPr>
          <p:cNvPr id="53263" name="AutoShape 44"/>
          <p:cNvSpPr>
            <a:spLocks noChangeArrowheads="1"/>
          </p:cNvSpPr>
          <p:nvPr/>
        </p:nvSpPr>
        <p:spPr bwMode="gray">
          <a:xfrm>
            <a:off x="3779838" y="2133600"/>
            <a:ext cx="1371600" cy="116205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3163 w 21600"/>
              <a:gd name="T19" fmla="*/ 3163 h 21600"/>
              <a:gd name="T20" fmla="*/ 18437 w 21600"/>
              <a:gd name="T21" fmla="*/ 18437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8112" y="7246"/>
                </a:moveTo>
                <a:cubicBezTo>
                  <a:pt x="16751" y="4446"/>
                  <a:pt x="13912" y="2670"/>
                  <a:pt x="10800" y="2670"/>
                </a:cubicBezTo>
                <a:cubicBezTo>
                  <a:pt x="6548" y="2669"/>
                  <a:pt x="3014" y="5945"/>
                  <a:pt x="2693" y="10185"/>
                </a:cubicBezTo>
                <a:lnTo>
                  <a:pt x="30" y="9983"/>
                </a:lnTo>
                <a:cubicBezTo>
                  <a:pt x="458" y="4351"/>
                  <a:pt x="5152" y="-1"/>
                  <a:pt x="10800" y="0"/>
                </a:cubicBezTo>
                <a:cubicBezTo>
                  <a:pt x="14934" y="0"/>
                  <a:pt x="18706" y="2360"/>
                  <a:pt x="20513" y="6079"/>
                </a:cubicBezTo>
                <a:lnTo>
                  <a:pt x="22942" y="4899"/>
                </a:lnTo>
                <a:lnTo>
                  <a:pt x="21076" y="10291"/>
                </a:lnTo>
                <a:lnTo>
                  <a:pt x="15683" y="8426"/>
                </a:lnTo>
                <a:lnTo>
                  <a:pt x="18112" y="7246"/>
                </a:lnTo>
                <a:close/>
              </a:path>
            </a:pathLst>
          </a:custGeom>
          <a:gradFill rotWithShape="1">
            <a:gsLst>
              <a:gs pos="0">
                <a:srgbClr val="96B8D8">
                  <a:alpha val="79999"/>
                </a:srgbClr>
              </a:gs>
              <a:gs pos="100000">
                <a:schemeClr val="accent1">
                  <a:alpha val="79999"/>
                </a:schemeClr>
              </a:gs>
            </a:gsLst>
            <a:lin ang="2700000" scaled="1"/>
          </a:gradFill>
          <a:ln w="19050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grpSp>
        <p:nvGrpSpPr>
          <p:cNvPr id="53264" name="Group 45"/>
          <p:cNvGrpSpPr>
            <a:grpSpLocks/>
          </p:cNvGrpSpPr>
          <p:nvPr/>
        </p:nvGrpSpPr>
        <p:grpSpPr bwMode="auto">
          <a:xfrm>
            <a:off x="4500563" y="2924175"/>
            <a:ext cx="2232025" cy="1403350"/>
            <a:chOff x="480" y="336"/>
            <a:chExt cx="1486" cy="884"/>
          </a:xfrm>
        </p:grpSpPr>
        <p:sp>
          <p:nvSpPr>
            <p:cNvPr id="115758" name="AutoShape 46"/>
            <p:cNvSpPr>
              <a:spLocks noChangeArrowheads="1"/>
            </p:cNvSpPr>
            <p:nvPr/>
          </p:nvSpPr>
          <p:spPr bwMode="gray">
            <a:xfrm>
              <a:off x="480" y="336"/>
              <a:ext cx="1486" cy="884"/>
            </a:xfrm>
            <a:prstGeom prst="homePlate">
              <a:avLst>
                <a:gd name="adj" fmla="val 42025"/>
              </a:avLst>
            </a:prstGeom>
            <a:gradFill rotWithShape="1">
              <a:gsLst>
                <a:gs pos="0">
                  <a:schemeClr val="folHlink">
                    <a:gamma/>
                    <a:tint val="41176"/>
                    <a:invGamma/>
                  </a:schemeClr>
                </a:gs>
                <a:gs pos="100000">
                  <a:schemeClr val="folHlink"/>
                </a:gs>
              </a:gsLst>
              <a:lin ang="18900000" scaled="1"/>
            </a:gradFill>
            <a:ln w="25400" algn="ctr">
              <a:solidFill>
                <a:srgbClr val="F8F8F8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 dirty="0">
                <a:cs typeface="+mn-cs"/>
              </a:endParaRPr>
            </a:p>
          </p:txBody>
        </p:sp>
        <p:sp>
          <p:nvSpPr>
            <p:cNvPr id="115759" name="AutoShape 47"/>
            <p:cNvSpPr>
              <a:spLocks noChangeArrowheads="1"/>
            </p:cNvSpPr>
            <p:nvPr/>
          </p:nvSpPr>
          <p:spPr bwMode="gray">
            <a:xfrm>
              <a:off x="529" y="371"/>
              <a:ext cx="1375" cy="811"/>
            </a:xfrm>
            <a:prstGeom prst="homePlate">
              <a:avLst>
                <a:gd name="adj" fmla="val 42386"/>
              </a:avLst>
            </a:prstGeom>
            <a:solidFill>
              <a:srgbClr val="CCFF99"/>
            </a:solidFill>
            <a:ln w="12700" algn="ctr">
              <a:solidFill>
                <a:srgbClr val="F8F8F8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 dirty="0">
                <a:cs typeface="+mn-cs"/>
              </a:endParaRPr>
            </a:p>
          </p:txBody>
        </p:sp>
      </p:grpSp>
      <p:grpSp>
        <p:nvGrpSpPr>
          <p:cNvPr id="53265" name="Group 48"/>
          <p:cNvGrpSpPr>
            <a:grpSpLocks/>
          </p:cNvGrpSpPr>
          <p:nvPr/>
        </p:nvGrpSpPr>
        <p:grpSpPr bwMode="auto">
          <a:xfrm flipH="1">
            <a:off x="2051050" y="2924175"/>
            <a:ext cx="2397125" cy="1403350"/>
            <a:chOff x="480" y="336"/>
            <a:chExt cx="1486" cy="884"/>
          </a:xfrm>
        </p:grpSpPr>
        <p:sp>
          <p:nvSpPr>
            <p:cNvPr id="115761" name="AutoShape 49"/>
            <p:cNvSpPr>
              <a:spLocks noChangeArrowheads="1"/>
            </p:cNvSpPr>
            <p:nvPr/>
          </p:nvSpPr>
          <p:spPr bwMode="gray">
            <a:xfrm>
              <a:off x="480" y="336"/>
              <a:ext cx="1486" cy="884"/>
            </a:xfrm>
            <a:prstGeom prst="homePlate">
              <a:avLst>
                <a:gd name="adj" fmla="val 42025"/>
              </a:avLst>
            </a:prstGeom>
            <a:gradFill rotWithShape="1">
              <a:gsLst>
                <a:gs pos="0">
                  <a:schemeClr val="accent2"/>
                </a:gs>
                <a:gs pos="100000">
                  <a:schemeClr val="accent2">
                    <a:gamma/>
                    <a:tint val="50980"/>
                    <a:invGamma/>
                  </a:schemeClr>
                </a:gs>
              </a:gsLst>
              <a:lin ang="2700000" scaled="1"/>
            </a:gradFill>
            <a:ln w="25400" algn="ctr">
              <a:solidFill>
                <a:srgbClr val="F8F8F8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 dirty="0">
                <a:cs typeface="+mn-cs"/>
              </a:endParaRPr>
            </a:p>
          </p:txBody>
        </p:sp>
        <p:sp>
          <p:nvSpPr>
            <p:cNvPr id="115762" name="AutoShape 50"/>
            <p:cNvSpPr>
              <a:spLocks noChangeArrowheads="1"/>
            </p:cNvSpPr>
            <p:nvPr/>
          </p:nvSpPr>
          <p:spPr bwMode="gray">
            <a:xfrm>
              <a:off x="529" y="371"/>
              <a:ext cx="1375" cy="811"/>
            </a:xfrm>
            <a:prstGeom prst="homePlate">
              <a:avLst>
                <a:gd name="adj" fmla="val 42386"/>
              </a:avLst>
            </a:prstGeom>
            <a:solidFill>
              <a:srgbClr val="FFFF99"/>
            </a:solidFill>
            <a:ln w="12700" algn="ctr">
              <a:solidFill>
                <a:srgbClr val="F8F8F8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 dirty="0">
                <a:cs typeface="+mn-cs"/>
              </a:endParaRPr>
            </a:p>
          </p:txBody>
        </p:sp>
      </p:grpSp>
      <p:sp>
        <p:nvSpPr>
          <p:cNvPr id="53266" name="Text Box 8"/>
          <p:cNvSpPr txBox="1">
            <a:spLocks noChangeArrowheads="1"/>
          </p:cNvSpPr>
          <p:nvPr/>
        </p:nvSpPr>
        <p:spPr bwMode="white">
          <a:xfrm>
            <a:off x="4429125" y="3429000"/>
            <a:ext cx="1830388" cy="396875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2000" b="0">
                <a:latin typeface="Arial Unicode MS" pitchFamily="34" charset="-128"/>
              </a:rPr>
              <a:t>Спецкурсы</a:t>
            </a:r>
            <a:endParaRPr lang="en-US" altLang="ru-RU" sz="2400" b="0">
              <a:latin typeface="Arial Unicode MS" pitchFamily="34" charset="-128"/>
            </a:endParaRPr>
          </a:p>
        </p:txBody>
      </p:sp>
      <p:sp>
        <p:nvSpPr>
          <p:cNvPr id="53267" name="AutoShape 55"/>
          <p:cNvSpPr>
            <a:spLocks noChangeArrowheads="1"/>
          </p:cNvSpPr>
          <p:nvPr/>
        </p:nvSpPr>
        <p:spPr bwMode="gray">
          <a:xfrm flipH="1" flipV="1">
            <a:off x="3851275" y="3860800"/>
            <a:ext cx="1371600" cy="116205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3163 w 21600"/>
              <a:gd name="T19" fmla="*/ 3163 h 21600"/>
              <a:gd name="T20" fmla="*/ 18437 w 21600"/>
              <a:gd name="T21" fmla="*/ 18437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8112" y="7246"/>
                </a:moveTo>
                <a:cubicBezTo>
                  <a:pt x="16751" y="4446"/>
                  <a:pt x="13912" y="2670"/>
                  <a:pt x="10800" y="2670"/>
                </a:cubicBezTo>
                <a:cubicBezTo>
                  <a:pt x="6776" y="2669"/>
                  <a:pt x="3358" y="5613"/>
                  <a:pt x="2760" y="9591"/>
                </a:cubicBezTo>
                <a:lnTo>
                  <a:pt x="119" y="9195"/>
                </a:lnTo>
                <a:cubicBezTo>
                  <a:pt x="914" y="3909"/>
                  <a:pt x="5455" y="-1"/>
                  <a:pt x="10800" y="0"/>
                </a:cubicBezTo>
                <a:cubicBezTo>
                  <a:pt x="14934" y="0"/>
                  <a:pt x="18706" y="2360"/>
                  <a:pt x="20513" y="6079"/>
                </a:cubicBezTo>
                <a:lnTo>
                  <a:pt x="22942" y="4899"/>
                </a:lnTo>
                <a:lnTo>
                  <a:pt x="21076" y="10291"/>
                </a:lnTo>
                <a:lnTo>
                  <a:pt x="15683" y="8426"/>
                </a:lnTo>
                <a:lnTo>
                  <a:pt x="18112" y="7246"/>
                </a:lnTo>
                <a:close/>
              </a:path>
            </a:pathLst>
          </a:custGeom>
          <a:gradFill rotWithShape="1">
            <a:gsLst>
              <a:gs pos="0">
                <a:srgbClr val="F5DC72">
                  <a:alpha val="79999"/>
                </a:srgbClr>
              </a:gs>
              <a:gs pos="100000">
                <a:schemeClr val="folHlink">
                  <a:alpha val="79999"/>
                </a:schemeClr>
              </a:gs>
            </a:gsLst>
            <a:lin ang="2700000" scaled="1"/>
          </a:gradFill>
          <a:ln w="28575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3268" name="Text Box 9"/>
          <p:cNvSpPr txBox="1">
            <a:spLocks noChangeArrowheads="1"/>
          </p:cNvSpPr>
          <p:nvPr/>
        </p:nvSpPr>
        <p:spPr bwMode="auto">
          <a:xfrm>
            <a:off x="2857500" y="3143250"/>
            <a:ext cx="1800225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2000"/>
              <a:t>Образова тельные практики</a:t>
            </a:r>
            <a:endParaRPr lang="en-US" altLang="ru-RU" sz="2000"/>
          </a:p>
        </p:txBody>
      </p:sp>
      <p:grpSp>
        <p:nvGrpSpPr>
          <p:cNvPr id="53269" name="Group 45"/>
          <p:cNvGrpSpPr>
            <a:grpSpLocks/>
          </p:cNvGrpSpPr>
          <p:nvPr/>
        </p:nvGrpSpPr>
        <p:grpSpPr bwMode="auto">
          <a:xfrm>
            <a:off x="7524750" y="2133600"/>
            <a:ext cx="1000125" cy="977900"/>
            <a:chOff x="480" y="1200"/>
            <a:chExt cx="1042" cy="1019"/>
          </a:xfrm>
        </p:grpSpPr>
        <p:grpSp>
          <p:nvGrpSpPr>
            <p:cNvPr id="53281" name="Group 46"/>
            <p:cNvGrpSpPr>
              <a:grpSpLocks/>
            </p:cNvGrpSpPr>
            <p:nvPr/>
          </p:nvGrpSpPr>
          <p:grpSpPr bwMode="auto">
            <a:xfrm>
              <a:off x="480" y="1200"/>
              <a:ext cx="1042" cy="1019"/>
              <a:chOff x="480" y="1200"/>
              <a:chExt cx="1042" cy="1019"/>
            </a:xfrm>
          </p:grpSpPr>
          <p:pic>
            <p:nvPicPr>
              <p:cNvPr id="53283" name="Picture 47" descr="circuler_1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480" y="1200"/>
                <a:ext cx="1042" cy="10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61" name="Oval 48"/>
              <p:cNvSpPr>
                <a:spLocks noChangeArrowheads="1"/>
              </p:cNvSpPr>
              <p:nvPr/>
            </p:nvSpPr>
            <p:spPr bwMode="gray">
              <a:xfrm>
                <a:off x="480" y="1200"/>
                <a:ext cx="1035" cy="1019"/>
              </a:xfrm>
              <a:prstGeom prst="ellipse">
                <a:avLst/>
              </a:prstGeom>
              <a:solidFill>
                <a:srgbClr val="99CCFF"/>
              </a:soli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b="0" dirty="0">
                  <a:latin typeface="+mn-lt"/>
                  <a:cs typeface="+mn-cs"/>
                </a:endParaRPr>
              </a:p>
            </p:txBody>
          </p:sp>
        </p:grpSp>
        <p:pic>
          <p:nvPicPr>
            <p:cNvPr id="53282" name="Picture 49" descr="Picture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584" y="1210"/>
              <a:ext cx="823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2" name="Text Box 50"/>
          <p:cNvSpPr txBox="1">
            <a:spLocks noChangeArrowheads="1"/>
          </p:cNvSpPr>
          <p:nvPr/>
        </p:nvSpPr>
        <p:spPr bwMode="white">
          <a:xfrm>
            <a:off x="1116013" y="5013325"/>
            <a:ext cx="2214562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«За кулисами или шаг в мир театра</a:t>
            </a:r>
            <a:r>
              <a:rPr lang="ru-RU" sz="1600" dirty="0"/>
              <a:t>»</a:t>
            </a:r>
            <a:endParaRPr lang="en-US" sz="1600" dirty="0"/>
          </a:p>
        </p:txBody>
      </p:sp>
      <p:grpSp>
        <p:nvGrpSpPr>
          <p:cNvPr id="53271" name="Group 15"/>
          <p:cNvGrpSpPr>
            <a:grpSpLocks/>
          </p:cNvGrpSpPr>
          <p:nvPr/>
        </p:nvGrpSpPr>
        <p:grpSpPr bwMode="auto">
          <a:xfrm>
            <a:off x="2000250" y="1714500"/>
            <a:ext cx="1000125" cy="977900"/>
            <a:chOff x="480" y="1200"/>
            <a:chExt cx="1042" cy="1019"/>
          </a:xfrm>
        </p:grpSpPr>
        <p:grpSp>
          <p:nvGrpSpPr>
            <p:cNvPr id="53277" name="Group 16"/>
            <p:cNvGrpSpPr>
              <a:grpSpLocks/>
            </p:cNvGrpSpPr>
            <p:nvPr/>
          </p:nvGrpSpPr>
          <p:grpSpPr bwMode="auto">
            <a:xfrm>
              <a:off x="480" y="1200"/>
              <a:ext cx="1042" cy="1019"/>
              <a:chOff x="480" y="1200"/>
              <a:chExt cx="1042" cy="1019"/>
            </a:xfrm>
          </p:grpSpPr>
          <p:pic>
            <p:nvPicPr>
              <p:cNvPr id="53279" name="Picture 17" descr="circuler_1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480" y="1200"/>
                <a:ext cx="1042" cy="10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67" name="Oval 18"/>
              <p:cNvSpPr>
                <a:spLocks noChangeArrowheads="1"/>
              </p:cNvSpPr>
              <p:nvPr/>
            </p:nvSpPr>
            <p:spPr bwMode="gray">
              <a:xfrm>
                <a:off x="480" y="1200"/>
                <a:ext cx="1035" cy="1019"/>
              </a:xfrm>
              <a:prstGeom prst="ellipse">
                <a:avLst/>
              </a:prstGeom>
              <a:solidFill>
                <a:srgbClr val="FFFF00"/>
              </a:soli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b="0" dirty="0">
                  <a:latin typeface="+mn-lt"/>
                  <a:cs typeface="+mn-cs"/>
                </a:endParaRPr>
              </a:p>
            </p:txBody>
          </p:sp>
        </p:grpSp>
        <p:pic>
          <p:nvPicPr>
            <p:cNvPr id="53278" name="Picture 19" descr="Picture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584" y="1210"/>
              <a:ext cx="823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8" name="Text Box 30"/>
          <p:cNvSpPr txBox="1">
            <a:spLocks noChangeArrowheads="1"/>
          </p:cNvSpPr>
          <p:nvPr/>
        </p:nvSpPr>
        <p:spPr bwMode="white">
          <a:xfrm>
            <a:off x="395288" y="1357313"/>
            <a:ext cx="424815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«Проектно-исследовательская деятельность»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6334" name="Text Box 30"/>
          <p:cNvSpPr txBox="1">
            <a:spLocks noChangeArrowheads="1"/>
          </p:cNvSpPr>
          <p:nvPr/>
        </p:nvSpPr>
        <p:spPr bwMode="white">
          <a:xfrm>
            <a:off x="6643688" y="3929063"/>
            <a:ext cx="2500312" cy="6461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«Учимся проводить эксперимент»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6332" name="Text Box 30"/>
          <p:cNvSpPr txBox="1">
            <a:spLocks noChangeArrowheads="1"/>
          </p:cNvSpPr>
          <p:nvPr/>
        </p:nvSpPr>
        <p:spPr bwMode="white">
          <a:xfrm>
            <a:off x="6915150" y="2420938"/>
            <a:ext cx="222885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«Инженерная графика»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3275" name="Скругленный прямоугольник 28"/>
          <p:cNvSpPr>
            <a:spLocks noChangeArrowheads="1"/>
          </p:cNvSpPr>
          <p:nvPr/>
        </p:nvSpPr>
        <p:spPr bwMode="auto">
          <a:xfrm>
            <a:off x="2987675" y="5661025"/>
            <a:ext cx="2928938" cy="1000125"/>
          </a:xfrm>
          <a:prstGeom prst="roundRect">
            <a:avLst>
              <a:gd name="adj" fmla="val 16667"/>
            </a:avLst>
          </a:prstGeom>
          <a:noFill/>
          <a:ln w="57150" algn="ctr">
            <a:solidFill>
              <a:srgbClr val="0066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800" i="1">
                <a:solidFill>
                  <a:srgbClr val="FF0000"/>
                </a:solidFill>
                <a:latin typeface="Arial" charset="0"/>
              </a:rPr>
              <a:t>М</a:t>
            </a:r>
            <a:r>
              <a:rPr lang="ru-RU" altLang="ru-RU" sz="2400">
                <a:solidFill>
                  <a:srgbClr val="0070C0"/>
                </a:solidFill>
                <a:latin typeface="Arial" charset="0"/>
              </a:rPr>
              <a:t>етасреда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800" i="1">
                <a:solidFill>
                  <a:srgbClr val="FF0000"/>
                </a:solidFill>
                <a:latin typeface="Arial" charset="0"/>
              </a:rPr>
              <a:t>М</a:t>
            </a:r>
            <a:r>
              <a:rPr lang="ru-RU" altLang="ru-RU" sz="2400">
                <a:solidFill>
                  <a:srgbClr val="0070C0"/>
                </a:solidFill>
                <a:latin typeface="Arial" charset="0"/>
              </a:rPr>
              <a:t>етанавыки</a:t>
            </a:r>
            <a:endParaRPr lang="ru-RU" altLang="ru-RU" sz="1600">
              <a:solidFill>
                <a:srgbClr val="0070C0"/>
              </a:solidFill>
              <a:latin typeface="Arial" charset="0"/>
            </a:endParaRPr>
          </a:p>
        </p:txBody>
      </p:sp>
      <p:sp>
        <p:nvSpPr>
          <p:cNvPr id="53276" name="Прямоугольник 68"/>
          <p:cNvSpPr>
            <a:spLocks noChangeArrowheads="1"/>
          </p:cNvSpPr>
          <p:nvPr/>
        </p:nvSpPr>
        <p:spPr bwMode="auto">
          <a:xfrm rot="-860246">
            <a:off x="6948488" y="5661025"/>
            <a:ext cx="1963737" cy="857250"/>
          </a:xfrm>
          <a:prstGeom prst="rect">
            <a:avLst/>
          </a:prstGeom>
          <a:noFill/>
          <a:ln w="57150" algn="ctr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>
                <a:solidFill>
                  <a:srgbClr val="006699"/>
                </a:solidFill>
                <a:latin typeface="Arial" charset="0"/>
              </a:rPr>
              <a:t>Методбанк –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>
                <a:solidFill>
                  <a:srgbClr val="006699"/>
                </a:solidFill>
                <a:latin typeface="Arial" charset="0"/>
              </a:rPr>
              <a:t>40 программ</a:t>
            </a:r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2" name="Picture 2" descr="H:\Фото\2012-2013\баннер форум\дети\DSC_0137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158" y="1357298"/>
            <a:ext cx="3644573" cy="24288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7283" name="Picture 3" descr="H:\Фото\2012-2013\баннер форум\дети\DSC_0379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86248" y="4500570"/>
            <a:ext cx="2143140" cy="21431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7284" name="Picture 4" descr="H:\Фото\2012-2013\баннер форум\дети\DSCN1354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48624" y="4929198"/>
            <a:ext cx="2286533" cy="17145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7285" name="Picture 5" descr="H:\Фото\2012-2013\баннер форум\дети\SAM_1984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844" y="4071942"/>
            <a:ext cx="4086228" cy="252995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Заголовок 1"/>
          <p:cNvSpPr txBox="1">
            <a:spLocks/>
          </p:cNvSpPr>
          <p:nvPr/>
        </p:nvSpPr>
        <p:spPr bwMode="gray">
          <a:xfrm>
            <a:off x="1214438" y="285750"/>
            <a:ext cx="63246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ru-RU" sz="3600" ker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ЦЕННОСТЬ 9. ЛИЧНОСТЬ</a:t>
            </a:r>
            <a:endParaRPr lang="ru-RU" sz="3600" kern="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8" name="Загнутый угол 7"/>
          <p:cNvSpPr>
            <a:spLocks noChangeArrowheads="1"/>
          </p:cNvSpPr>
          <p:nvPr/>
        </p:nvSpPr>
        <p:spPr bwMode="auto">
          <a:xfrm rot="522561">
            <a:off x="5078413" y="1435100"/>
            <a:ext cx="3152775" cy="3152775"/>
          </a:xfrm>
          <a:prstGeom prst="foldedCorner">
            <a:avLst>
              <a:gd name="adj" fmla="val 16667"/>
            </a:avLst>
          </a:prstGeom>
          <a:solidFill>
            <a:schemeClr val="bg1"/>
          </a:solidFill>
          <a:ln w="57150" algn="ctr">
            <a:solidFill>
              <a:srgbClr val="0070C0"/>
            </a:solidFill>
            <a:round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ru-RU" sz="3200" i="1" dirty="0">
                <a:solidFill>
                  <a:srgbClr val="FF0000"/>
                </a:solidFill>
              </a:rPr>
              <a:t>П</a:t>
            </a:r>
            <a:r>
              <a:rPr lang="ru-RU" sz="2000" dirty="0">
                <a:solidFill>
                  <a:srgbClr val="0070C0"/>
                </a:solidFill>
              </a:rPr>
              <a:t>рограмма «Самоопределение» </a:t>
            </a:r>
          </a:p>
          <a:p>
            <a:pPr algn="ctr">
              <a:defRPr/>
            </a:pPr>
            <a:endParaRPr lang="ru-RU" sz="1050" dirty="0">
              <a:solidFill>
                <a:srgbClr val="0070C0"/>
              </a:solidFill>
            </a:endParaRPr>
          </a:p>
          <a:p>
            <a:pPr algn="ctr">
              <a:defRPr/>
            </a:pPr>
            <a:r>
              <a:rPr lang="ru-RU" sz="2400" dirty="0">
                <a:solidFill>
                  <a:srgbClr val="FF0000"/>
                </a:solidFill>
              </a:rPr>
              <a:t>6-11 класс</a:t>
            </a:r>
          </a:p>
          <a:p>
            <a:pPr algn="ctr">
              <a:defRPr/>
            </a:pPr>
            <a:endParaRPr lang="ru-RU" sz="1000" dirty="0">
              <a:solidFill>
                <a:srgbClr val="FF0000"/>
              </a:solidFill>
            </a:endParaRPr>
          </a:p>
          <a:p>
            <a:pPr algn="ctr">
              <a:defRPr/>
            </a:pPr>
            <a:r>
              <a:rPr lang="ru-RU" sz="2400" i="1" dirty="0">
                <a:solidFill>
                  <a:srgbClr val="FF0000"/>
                </a:solidFill>
              </a:rPr>
              <a:t>П</a:t>
            </a:r>
            <a:r>
              <a:rPr lang="ru-RU" dirty="0">
                <a:solidFill>
                  <a:srgbClr val="0070C0"/>
                </a:solidFill>
              </a:rPr>
              <a:t>сихолого-педагогическое сопровождение индивидуальных траекторий</a:t>
            </a:r>
            <a:endParaRPr lang="ru-RU" sz="1600" dirty="0">
              <a:solidFill>
                <a:srgbClr val="0070C0"/>
              </a:solidFill>
            </a:endParaRPr>
          </a:p>
          <a:p>
            <a:pPr algn="ctr">
              <a:defRPr/>
            </a:pPr>
            <a:endParaRPr lang="ru-RU" sz="3600" dirty="0">
              <a:solidFill>
                <a:srgbClr val="FF0000"/>
              </a:solidFill>
            </a:endParaRPr>
          </a:p>
          <a:p>
            <a:pPr>
              <a:defRPr/>
            </a:pPr>
            <a:endParaRPr lang="ru-RU" dirty="0"/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052513"/>
            <a:ext cx="8661400" cy="3455987"/>
          </a:xfrm>
        </p:spPr>
        <p:txBody>
          <a:bodyPr/>
          <a:lstStyle/>
          <a:p>
            <a:pPr algn="ctr">
              <a:lnSpc>
                <a:spcPct val="80000"/>
              </a:lnSpc>
              <a:buFontTx/>
              <a:buNone/>
            </a:pPr>
            <a:r>
              <a:rPr lang="ru-RU" altLang="ru-RU" sz="4000" b="1" i="1" smtClean="0">
                <a:solidFill>
                  <a:srgbClr val="FF0000"/>
                </a:solidFill>
              </a:rPr>
              <a:t>Н</a:t>
            </a:r>
            <a:r>
              <a:rPr lang="ru-RU" altLang="ru-RU" sz="2800" b="1" smtClean="0">
                <a:solidFill>
                  <a:srgbClr val="006699"/>
                </a:solidFill>
              </a:rPr>
              <a:t>аучно-исследовательская 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ru-RU" altLang="ru-RU" sz="2800" b="1" smtClean="0">
                <a:solidFill>
                  <a:srgbClr val="006699"/>
                </a:solidFill>
              </a:rPr>
              <a:t>деятельность лицеистов</a:t>
            </a:r>
          </a:p>
          <a:p>
            <a:pPr algn="ctr">
              <a:lnSpc>
                <a:spcPct val="80000"/>
              </a:lnSpc>
              <a:buFontTx/>
              <a:buNone/>
            </a:pPr>
            <a:endParaRPr lang="ru-RU" altLang="ru-RU" sz="1400" b="1" smtClean="0">
              <a:solidFill>
                <a:srgbClr val="006699"/>
              </a:solidFill>
            </a:endParaRPr>
          </a:p>
          <a:p>
            <a:pPr algn="ctr">
              <a:lnSpc>
                <a:spcPct val="80000"/>
              </a:lnSpc>
              <a:buFontTx/>
              <a:buNone/>
            </a:pPr>
            <a:r>
              <a:rPr lang="ru-RU" altLang="ru-RU" sz="2400" b="1" smtClean="0">
                <a:solidFill>
                  <a:schemeClr val="tx2"/>
                </a:solidFill>
              </a:rPr>
              <a:t>«Шаг в будущее»  (г. Москва)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ru-RU" altLang="ru-RU" sz="2400" b="1" smtClean="0">
                <a:solidFill>
                  <a:schemeClr val="tx2"/>
                </a:solidFill>
              </a:rPr>
              <a:t> «Счётная палата» (МГУ им. Ломоносова)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ru-RU" altLang="ru-RU" sz="2400" b="1" smtClean="0">
                <a:solidFill>
                  <a:schemeClr val="tx2"/>
                </a:solidFill>
              </a:rPr>
              <a:t>«Будущее Сибири» (ТГУ, ТПГУ, НГУ)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ru-RU" altLang="ru-RU" sz="2400" b="1" smtClean="0">
                <a:solidFill>
                  <a:schemeClr val="tx2"/>
                </a:solidFill>
              </a:rPr>
              <a:t>Межрегиональная НПК школьников  в Уральском Федеральном  округе (г. Екатеринбург)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ru-RU" altLang="ru-RU" sz="1800" b="1" smtClean="0">
                <a:solidFill>
                  <a:srgbClr val="003060"/>
                </a:solidFill>
              </a:rPr>
              <a:t>  </a:t>
            </a:r>
          </a:p>
        </p:txBody>
      </p:sp>
      <p:sp>
        <p:nvSpPr>
          <p:cNvPr id="3" name="Rectangle 57"/>
          <p:cNvSpPr txBox="1">
            <a:spLocks noChangeArrowheads="1"/>
          </p:cNvSpPr>
          <p:nvPr/>
        </p:nvSpPr>
        <p:spPr bwMode="gray">
          <a:xfrm>
            <a:off x="1187450" y="188913"/>
            <a:ext cx="7745413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>
                <a:solidFill>
                  <a:srgbClr val="FFFFFF"/>
                </a:solidFill>
                <a:latin typeface="Arial" charset="0"/>
              </a:rPr>
              <a:t>ЦЕННОСТЬ 3. САМОРЕАЛИЗАЦИЯ</a:t>
            </a:r>
            <a:endParaRPr lang="en-US" altLang="ru-RU">
              <a:solidFill>
                <a:srgbClr val="FFFFFF"/>
              </a:solidFill>
              <a:latin typeface="Arial" charset="0"/>
            </a:endParaRPr>
          </a:p>
        </p:txBody>
      </p:sp>
      <p:grpSp>
        <p:nvGrpSpPr>
          <p:cNvPr id="55300" name="Группа 6"/>
          <p:cNvGrpSpPr>
            <a:grpSpLocks/>
          </p:cNvGrpSpPr>
          <p:nvPr/>
        </p:nvGrpSpPr>
        <p:grpSpPr bwMode="auto">
          <a:xfrm>
            <a:off x="0" y="4221163"/>
            <a:ext cx="9144000" cy="2286000"/>
            <a:chOff x="0" y="1214422"/>
            <a:chExt cx="9144000" cy="2286016"/>
          </a:xfrm>
        </p:grpSpPr>
        <p:pic>
          <p:nvPicPr>
            <p:cNvPr id="55301" name="Рисунок 2" descr="D:\Фото\15 апреля 2011 Деловая игра\Изображение 019.jpg"/>
            <p:cNvPicPr>
              <a:picLocks noChangeArrowheads="1"/>
            </p:cNvPicPr>
            <p:nvPr/>
          </p:nvPicPr>
          <p:blipFill>
            <a:blip r:embed="rId2">
              <a:lum bright="30000" contrast="1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4384" y="1206992"/>
              <a:ext cx="2974848" cy="46086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5302" name="Рисунок 4" descr="D:\Фото\15 апреля 2011 Деловая игра\Изображение 005.jpg"/>
            <p:cNvPicPr>
              <a:picLocks noChangeArrowheads="1"/>
            </p:cNvPicPr>
            <p:nvPr/>
          </p:nvPicPr>
          <p:blipFill>
            <a:blip r:embed="rId3">
              <a:lum bright="30000" contrast="1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60720" y="1206992"/>
              <a:ext cx="3407664" cy="46086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5303" name="Рисунок 5" descr="D:\Фото\15 апреля 2011 Деловая игра\Изображение 003.jpg"/>
            <p:cNvPicPr>
              <a:picLocks noChangeArrowheads="1"/>
            </p:cNvPicPr>
            <p:nvPr/>
          </p:nvPicPr>
          <p:blipFill>
            <a:blip r:embed="rId4">
              <a:lum bright="30000" contrast="1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01696" y="1206992"/>
              <a:ext cx="2907792" cy="46086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7"/>
          <p:cNvSpPr txBox="1">
            <a:spLocks noChangeArrowheads="1"/>
          </p:cNvSpPr>
          <p:nvPr/>
        </p:nvSpPr>
        <p:spPr bwMode="gray">
          <a:xfrm>
            <a:off x="1258888" y="260350"/>
            <a:ext cx="7745412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>
                <a:solidFill>
                  <a:srgbClr val="FFFFFF"/>
                </a:solidFill>
                <a:latin typeface="Arial" charset="0"/>
              </a:rPr>
              <a:t>ЦЕННОСТЬ 3. САМОРЕАЛИЗАЦИЯ</a:t>
            </a:r>
            <a:endParaRPr lang="en-US" altLang="ru-RU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142984"/>
            <a:ext cx="4286280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isometricOffAxis1Right"/>
            <a:lightRig rig="threePt" dir="t"/>
          </a:scene3d>
        </p:spPr>
      </p:pic>
      <p:pic>
        <p:nvPicPr>
          <p:cNvPr id="56324" name="Рисунок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77" r="49422" b="7877"/>
          <a:stretch>
            <a:fillRect/>
          </a:stretch>
        </p:blipFill>
        <p:spPr bwMode="auto">
          <a:xfrm>
            <a:off x="3059113" y="981075"/>
            <a:ext cx="3071812" cy="321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8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14942" y="1214422"/>
            <a:ext cx="4214842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perspectiveContrastingLeftFacing"/>
            <a:lightRig rig="threePt" dir="t"/>
          </a:scene3d>
        </p:spPr>
      </p:pic>
      <p:pic>
        <p:nvPicPr>
          <p:cNvPr id="2" name="Picture 4" descr="E:\дети\SAM_1762.JPG"/>
          <p:cNvPicPr>
            <a:picLocks noChangeAspect="1" noChangeArrowheads="1"/>
          </p:cNvPicPr>
          <p:nvPr/>
        </p:nvPicPr>
        <p:blipFill>
          <a:blip r:embed="rId5" cstate="email">
            <a:lum bright="10000" contras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14612" y="4429132"/>
            <a:ext cx="5429288" cy="213550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Содержимое 2"/>
          <p:cNvSpPr>
            <a:spLocks noGrp="1"/>
          </p:cNvSpPr>
          <p:nvPr>
            <p:ph idx="4294967295"/>
          </p:nvPr>
        </p:nvSpPr>
        <p:spPr>
          <a:xfrm>
            <a:off x="539750" y="1125538"/>
            <a:ext cx="8001000" cy="4191000"/>
          </a:xfrm>
        </p:spPr>
        <p:txBody>
          <a:bodyPr lIns="92075" tIns="46037" rIns="92075" bIns="46037"/>
          <a:lstStyle/>
          <a:p>
            <a:pPr eaLnBrk="1" hangingPunct="1"/>
            <a:r>
              <a:rPr lang="ru-RU" altLang="ru-RU" sz="1600" b="1" smtClean="0">
                <a:solidFill>
                  <a:srgbClr val="006699"/>
                </a:solidFill>
              </a:rPr>
              <a:t>Томский государственный университет, </a:t>
            </a:r>
          </a:p>
          <a:p>
            <a:pPr eaLnBrk="1" hangingPunct="1"/>
            <a:r>
              <a:rPr lang="ru-RU" altLang="ru-RU" sz="1600" b="1" smtClean="0">
                <a:solidFill>
                  <a:srgbClr val="006699"/>
                </a:solidFill>
              </a:rPr>
              <a:t>Томский государственный политехнический университет, </a:t>
            </a:r>
          </a:p>
          <a:p>
            <a:pPr eaLnBrk="1" hangingPunct="1"/>
            <a:r>
              <a:rPr lang="ru-RU" altLang="ru-RU" sz="1600" b="1" smtClean="0">
                <a:solidFill>
                  <a:srgbClr val="006699"/>
                </a:solidFill>
              </a:rPr>
              <a:t>ТУСУР, </a:t>
            </a:r>
          </a:p>
          <a:p>
            <a:pPr eaLnBrk="1" hangingPunct="1"/>
            <a:r>
              <a:rPr lang="ru-RU" altLang="ru-RU" sz="1600" b="1" smtClean="0">
                <a:solidFill>
                  <a:srgbClr val="006699"/>
                </a:solidFill>
              </a:rPr>
              <a:t>Иркутский государственный университет, </a:t>
            </a:r>
          </a:p>
          <a:p>
            <a:pPr eaLnBrk="1" hangingPunct="1"/>
            <a:r>
              <a:rPr lang="ru-RU" altLang="ru-RU" sz="1600" b="1" smtClean="0">
                <a:solidFill>
                  <a:srgbClr val="006699"/>
                </a:solidFill>
              </a:rPr>
              <a:t>Уральский государственный педагогический университет (г. Екатеринбург), </a:t>
            </a:r>
          </a:p>
          <a:p>
            <a:pPr eaLnBrk="1" hangingPunct="1"/>
            <a:r>
              <a:rPr lang="ru-RU" altLang="ru-RU" sz="1600" b="1" smtClean="0">
                <a:solidFill>
                  <a:srgbClr val="006699"/>
                </a:solidFill>
              </a:rPr>
              <a:t>Иркутский государственный лингвистический университет, </a:t>
            </a:r>
          </a:p>
          <a:p>
            <a:pPr eaLnBrk="1" hangingPunct="1"/>
            <a:r>
              <a:rPr lang="ru-RU" altLang="ru-RU" sz="1600" b="1" smtClean="0">
                <a:solidFill>
                  <a:srgbClr val="006699"/>
                </a:solidFill>
              </a:rPr>
              <a:t>Байкальский государственный университет экономики и права, </a:t>
            </a:r>
          </a:p>
          <a:p>
            <a:pPr eaLnBrk="1" hangingPunct="1"/>
            <a:r>
              <a:rPr lang="ru-RU" altLang="ru-RU" sz="1600" b="1" smtClean="0">
                <a:solidFill>
                  <a:srgbClr val="006699"/>
                </a:solidFill>
              </a:rPr>
              <a:t>Братский государственный университет, ОГАОУ ДПО ИПКРО, </a:t>
            </a:r>
          </a:p>
          <a:p>
            <a:pPr eaLnBrk="1" hangingPunct="1"/>
            <a:r>
              <a:rPr lang="ru-RU" altLang="ru-RU" sz="1600" b="1" smtClean="0">
                <a:solidFill>
                  <a:srgbClr val="006699"/>
                </a:solidFill>
              </a:rPr>
              <a:t>Учебный Центр НОУ "ОМУ" по реализации Образовательной программы "Школьный университет" г.  Томск, </a:t>
            </a:r>
          </a:p>
          <a:p>
            <a:pPr eaLnBrk="1" hangingPunct="1"/>
            <a:r>
              <a:rPr lang="ru-RU" altLang="ru-RU" sz="1600" b="1" smtClean="0">
                <a:solidFill>
                  <a:srgbClr val="006699"/>
                </a:solidFill>
              </a:rPr>
              <a:t>ИД ЗАО "МЦФЭР" Менеджер образования (г. Москва),  </a:t>
            </a:r>
          </a:p>
          <a:p>
            <a:pPr eaLnBrk="1" hangingPunct="1"/>
            <a:r>
              <a:rPr lang="ru-RU" altLang="ru-RU" sz="1600" b="1" smtClean="0">
                <a:solidFill>
                  <a:srgbClr val="006699"/>
                </a:solidFill>
              </a:rPr>
              <a:t>Международный клуб рекордсменов «Интерстронг» («Эрудиты планеты»), </a:t>
            </a:r>
          </a:p>
          <a:p>
            <a:pPr eaLnBrk="1" hangingPunct="1"/>
            <a:r>
              <a:rPr lang="ru-RU" altLang="ru-RU" sz="1600" b="1" smtClean="0">
                <a:solidFill>
                  <a:srgbClr val="006699"/>
                </a:solidFill>
              </a:rPr>
              <a:t>Национальный образовательный центр «Познание и творчество» (г. Обнинск),  </a:t>
            </a:r>
          </a:p>
          <a:p>
            <a:pPr eaLnBrk="1" hangingPunct="1"/>
            <a:r>
              <a:rPr lang="ru-RU" altLang="ru-RU" sz="1600" b="1" smtClean="0">
                <a:solidFill>
                  <a:srgbClr val="006699"/>
                </a:solidFill>
              </a:rPr>
              <a:t>Заочная физико-математическая школа (г.Москва), </a:t>
            </a:r>
          </a:p>
        </p:txBody>
      </p:sp>
      <p:pic>
        <p:nvPicPr>
          <p:cNvPr id="57347" name="Picture 2" descr="H:\Фото\2012-2013\неделя науки\один день\IMG_023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09"/>
          <a:stretch>
            <a:fillRect/>
          </a:stretch>
        </p:blipFill>
        <p:spPr bwMode="auto">
          <a:xfrm>
            <a:off x="500063" y="5214938"/>
            <a:ext cx="2187575" cy="143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48" name="Picture 3" descr="H:\Фото\2012-2013\17.11.2012_НПК\Изображение 06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0" y="5214938"/>
            <a:ext cx="1879600" cy="140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49" name="Picture 4" descr="H:\ВСЯ НМР\Лицей_11_12\НМР\ГРУППА ИННОВАЦИОННЫЙ ПРОЕКТ\ФОРУМ СОЦИАЛЬНЫХ ПАРТНЕРОВ\фото\IMG_485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741" b="19424"/>
          <a:stretch>
            <a:fillRect/>
          </a:stretch>
        </p:blipFill>
        <p:spPr bwMode="auto">
          <a:xfrm>
            <a:off x="4857750" y="5214938"/>
            <a:ext cx="3902075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7"/>
          <p:cNvSpPr txBox="1">
            <a:spLocks noChangeArrowheads="1"/>
          </p:cNvSpPr>
          <p:nvPr/>
        </p:nvSpPr>
        <p:spPr bwMode="auto">
          <a:xfrm>
            <a:off x="1042988" y="333375"/>
            <a:ext cx="7391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>
                <a:solidFill>
                  <a:srgbClr val="FFFFFF"/>
                </a:solidFill>
                <a:latin typeface="Arial" charset="0"/>
              </a:rPr>
              <a:t>ЦЕННОСТЬ 6. СОТРУДНИЧЕСТВО</a:t>
            </a:r>
            <a:endParaRPr lang="en-US" altLang="ru-RU">
              <a:solidFill>
                <a:srgbClr val="FFFFFF"/>
              </a:solidFill>
              <a:latin typeface="Arial" charset="0"/>
            </a:endParaRPr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ЦЕННОСТЬ 10. ТВОРЧЕСТВО</a:t>
            </a:r>
          </a:p>
        </p:txBody>
      </p:sp>
      <p:pic>
        <p:nvPicPr>
          <p:cNvPr id="68613" name="Picture 5" descr="E:\дети\DSC_0392.JPG"/>
          <p:cNvPicPr>
            <a:picLocks noChangeAspect="1" noChangeArrowheads="1"/>
          </p:cNvPicPr>
          <p:nvPr/>
        </p:nvPicPr>
        <p:blipFill>
          <a:blip r:embed="rId2" cstate="email">
            <a:lum brigh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4282" y="1142984"/>
            <a:ext cx="2500330" cy="173083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8614" name="Picture 6" descr="E:\дети\DSC_0501.JPG"/>
          <p:cNvPicPr>
            <a:picLocks noChangeAspect="1" noChangeArrowheads="1"/>
          </p:cNvPicPr>
          <p:nvPr/>
        </p:nvPicPr>
        <p:blipFill>
          <a:blip r:embed="rId3" cstate="email">
            <a:lum brigh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43636" y="1142984"/>
            <a:ext cx="2772687" cy="164307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8615" name="Picture 7" descr="E:\дети\DSCN0987.jpg"/>
          <p:cNvPicPr>
            <a:picLocks noChangeAspect="1" noChangeArrowheads="1"/>
          </p:cNvPicPr>
          <p:nvPr/>
        </p:nvPicPr>
        <p:blipFill>
          <a:blip r:embed="rId4" cstate="email">
            <a:lum bright="10000" contras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844" y="3000372"/>
            <a:ext cx="2571768" cy="19283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8616" name="Picture 8" descr="E:\дети\IMG_0164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15074" y="3214686"/>
            <a:ext cx="2691614" cy="21431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8617" name="Picture 9" descr="E:\дети\SAM_1902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28662" y="4643446"/>
            <a:ext cx="2657468" cy="19931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8612" name="Picture 4" descr="E:\дети\007.jpg"/>
          <p:cNvPicPr>
            <a:picLocks noChangeAspect="1" noChangeArrowheads="1"/>
          </p:cNvPicPr>
          <p:nvPr/>
        </p:nvPicPr>
        <p:blipFill>
          <a:blip r:embed="rId7" cstate="email">
            <a:lum bright="10000" contras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14744" y="4786322"/>
            <a:ext cx="4397524" cy="18573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8618" name="Picture 10" descr="E:\дети\Изображение 170.jp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03578" y="1135047"/>
            <a:ext cx="2341563" cy="15541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8378" name="Загнутый угол 2"/>
          <p:cNvSpPr>
            <a:spLocks noChangeArrowheads="1"/>
          </p:cNvSpPr>
          <p:nvPr/>
        </p:nvSpPr>
        <p:spPr bwMode="auto">
          <a:xfrm rot="-225472">
            <a:off x="2925763" y="2635250"/>
            <a:ext cx="3197225" cy="2376488"/>
          </a:xfrm>
          <a:prstGeom prst="foldedCorner">
            <a:avLst>
              <a:gd name="adj" fmla="val 16667"/>
            </a:avLst>
          </a:prstGeom>
          <a:solidFill>
            <a:schemeClr val="bg1"/>
          </a:solidFill>
          <a:ln w="57150" algn="ctr">
            <a:solidFill>
              <a:srgbClr val="0070C0"/>
            </a:solidFill>
            <a:round/>
            <a:headEnd/>
            <a:tailEnd/>
          </a:ln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4000" i="1">
                <a:solidFill>
                  <a:srgbClr val="FF0000"/>
                </a:solidFill>
                <a:latin typeface="Arial" charset="0"/>
              </a:rPr>
              <a:t>П</a:t>
            </a:r>
            <a:r>
              <a:rPr lang="ru-RU" altLang="ru-RU" sz="2800">
                <a:solidFill>
                  <a:srgbClr val="0070C0"/>
                </a:solidFill>
                <a:latin typeface="Arial" charset="0"/>
              </a:rPr>
              <a:t>рограмма воспитания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600">
                <a:latin typeface="Arial" charset="0"/>
              </a:rPr>
              <a:t>Приказ № 8/3 от 03.09.2012 </a:t>
            </a:r>
            <a:endParaRPr lang="ru-RU" altLang="ru-RU" sz="1800">
              <a:solidFill>
                <a:srgbClr val="0070C0"/>
              </a:solidFill>
              <a:latin typeface="Arial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300">
              <a:solidFill>
                <a:srgbClr val="0070C0"/>
              </a:solidFill>
              <a:latin typeface="Arial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>
                <a:solidFill>
                  <a:schemeClr val="tx2"/>
                </a:solidFill>
                <a:latin typeface="Arial" charset="0"/>
              </a:rPr>
              <a:t>Площадки для свободного самовыражения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1800">
              <a:solidFill>
                <a:schemeClr val="tx2"/>
              </a:solidFill>
              <a:latin typeface="Arial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3600">
              <a:solidFill>
                <a:srgbClr val="FF0000"/>
              </a:solidFill>
              <a:latin typeface="Arial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Содержимое 2"/>
          <p:cNvSpPr>
            <a:spLocks noGrp="1"/>
          </p:cNvSpPr>
          <p:nvPr>
            <p:ph idx="4294967295"/>
          </p:nvPr>
        </p:nvSpPr>
        <p:spPr>
          <a:xfrm>
            <a:off x="250825" y="1268413"/>
            <a:ext cx="5072063" cy="5256212"/>
          </a:xfrm>
          <a:ln w="57150">
            <a:solidFill>
              <a:srgbClr val="0070C0"/>
            </a:solidFill>
            <a:miter lim="800000"/>
            <a:headEnd/>
            <a:tailEnd/>
          </a:ln>
        </p:spPr>
        <p:txBody>
          <a:bodyPr lIns="92075" tIns="46037" rIns="92075" bIns="46037"/>
          <a:lstStyle/>
          <a:p>
            <a:pPr algn="ctr" eaLnBrk="1" hangingPunct="1">
              <a:buFontTx/>
              <a:buNone/>
            </a:pPr>
            <a:r>
              <a:rPr lang="ru-RU" altLang="ru-RU" sz="3600" b="1" i="1" smtClean="0">
                <a:solidFill>
                  <a:srgbClr val="FF0000"/>
                </a:solidFill>
              </a:rPr>
              <a:t>6</a:t>
            </a:r>
            <a:r>
              <a:rPr lang="ru-RU" altLang="ru-RU" sz="2400" b="1" smtClean="0">
                <a:solidFill>
                  <a:srgbClr val="0070C0"/>
                </a:solidFill>
              </a:rPr>
              <a:t> конкурсов-площадок </a:t>
            </a:r>
            <a:endParaRPr lang="en-US" altLang="ru-RU" sz="2400" b="1" smtClean="0">
              <a:solidFill>
                <a:srgbClr val="0070C0"/>
              </a:solidFill>
            </a:endParaRPr>
          </a:p>
          <a:p>
            <a:pPr algn="ctr" eaLnBrk="1" hangingPunct="1">
              <a:buFontTx/>
              <a:buNone/>
            </a:pPr>
            <a:r>
              <a:rPr lang="ru-RU" altLang="ru-RU" sz="2400" b="1" smtClean="0">
                <a:solidFill>
                  <a:srgbClr val="0070C0"/>
                </a:solidFill>
              </a:rPr>
              <a:t>для обучающихся города </a:t>
            </a:r>
            <a:r>
              <a:rPr lang="ru-RU" altLang="ru-RU" b="1" i="1" smtClean="0">
                <a:solidFill>
                  <a:srgbClr val="FF0000"/>
                </a:solidFill>
              </a:rPr>
              <a:t>Б</a:t>
            </a:r>
            <a:r>
              <a:rPr lang="ru-RU" altLang="ru-RU" sz="2400" b="1" smtClean="0">
                <a:solidFill>
                  <a:srgbClr val="0070C0"/>
                </a:solidFill>
              </a:rPr>
              <a:t>ратска</a:t>
            </a:r>
          </a:p>
          <a:p>
            <a:pPr algn="just" eaLnBrk="1" hangingPunct="1"/>
            <a:r>
              <a:rPr lang="ru-RU" altLang="ru-RU" sz="2000" b="1" smtClean="0">
                <a:solidFill>
                  <a:srgbClr val="002060"/>
                </a:solidFill>
              </a:rPr>
              <a:t>Городской дистанционный конкурс компьютерного рисунка «Графический вернисаж»</a:t>
            </a:r>
          </a:p>
          <a:p>
            <a:pPr algn="just" eaLnBrk="1" hangingPunct="1"/>
            <a:r>
              <a:rPr lang="ru-RU" altLang="ru-RU" sz="2000" b="1" smtClean="0">
                <a:solidFill>
                  <a:srgbClr val="002060"/>
                </a:solidFill>
              </a:rPr>
              <a:t>Олимпиада по  географии «Вокруг света»</a:t>
            </a:r>
          </a:p>
          <a:p>
            <a:pPr algn="just" eaLnBrk="1" hangingPunct="1"/>
            <a:r>
              <a:rPr lang="ru-RU" altLang="ru-RU" sz="2000" b="1" smtClean="0">
                <a:solidFill>
                  <a:srgbClr val="002060"/>
                </a:solidFill>
              </a:rPr>
              <a:t>Городской конкурс «ГеоФокус»</a:t>
            </a:r>
          </a:p>
          <a:p>
            <a:pPr eaLnBrk="1" hangingPunct="1"/>
            <a:r>
              <a:rPr lang="ru-RU" altLang="ru-RU" sz="2400" b="1" smtClean="0">
                <a:solidFill>
                  <a:srgbClr val="FF3300"/>
                </a:solidFill>
              </a:rPr>
              <a:t>Городская дистанционная компетентностная</a:t>
            </a:r>
            <a:r>
              <a:rPr lang="ru-RU" altLang="ru-RU" sz="2400" b="1" smtClean="0">
                <a:solidFill>
                  <a:srgbClr val="FF3300"/>
                </a:solidFill>
                <a:latin typeface="Arial" charset="0"/>
              </a:rPr>
              <a:t> </a:t>
            </a:r>
            <a:r>
              <a:rPr lang="ru-RU" altLang="ru-RU" sz="2400" b="1" smtClean="0">
                <a:solidFill>
                  <a:srgbClr val="FF3300"/>
                </a:solidFill>
              </a:rPr>
              <a:t> олимпиада</a:t>
            </a:r>
          </a:p>
          <a:p>
            <a:pPr algn="just" eaLnBrk="1" hangingPunct="1"/>
            <a:r>
              <a:rPr lang="ru-RU" altLang="ru-RU" sz="2000" b="1" smtClean="0">
                <a:solidFill>
                  <a:srgbClr val="002060"/>
                </a:solidFill>
              </a:rPr>
              <a:t>Городской конкурс по английскому языку “</a:t>
            </a:r>
            <a:r>
              <a:rPr lang="en-US" altLang="ru-RU" sz="2000" b="1" smtClean="0">
                <a:solidFill>
                  <a:srgbClr val="002060"/>
                </a:solidFill>
              </a:rPr>
              <a:t>In the World of English Language</a:t>
            </a:r>
            <a:r>
              <a:rPr lang="ru-RU" altLang="ru-RU" sz="2000" b="1" smtClean="0">
                <a:solidFill>
                  <a:srgbClr val="002060"/>
                </a:solidFill>
              </a:rPr>
              <a:t>»</a:t>
            </a:r>
          </a:p>
          <a:p>
            <a:pPr eaLnBrk="1" hangingPunct="1"/>
            <a:r>
              <a:rPr lang="ru-RU" altLang="ru-RU" sz="2000" b="1" smtClean="0">
                <a:solidFill>
                  <a:srgbClr val="002060"/>
                </a:solidFill>
              </a:rPr>
              <a:t>Городской конкурс «Правовой эрудит»</a:t>
            </a:r>
          </a:p>
          <a:p>
            <a:pPr eaLnBrk="1" hangingPunct="1"/>
            <a:endParaRPr lang="ru-RU" altLang="ru-RU" sz="2000" smtClean="0">
              <a:solidFill>
                <a:srgbClr val="3333CC"/>
              </a:solidFill>
            </a:endParaRPr>
          </a:p>
        </p:txBody>
      </p:sp>
      <p:pic>
        <p:nvPicPr>
          <p:cNvPr id="69636" name="Picture 5" descr="H:\Фото\для баннера\Изображение 340.jpg"/>
          <p:cNvPicPr>
            <a:picLocks noChangeAspect="1" noChangeArrowheads="1"/>
          </p:cNvPicPr>
          <p:nvPr/>
        </p:nvPicPr>
        <p:blipFill>
          <a:blip r:embed="rId2" cstate="email">
            <a:lum contras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05470" y="3290887"/>
            <a:ext cx="3338023" cy="22145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9637" name="Picture 4" descr="H:\Фото\для баннера\лицей 2 братск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86512" y="4857760"/>
            <a:ext cx="2143125" cy="18494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Rectangle 7"/>
          <p:cNvSpPr txBox="1">
            <a:spLocks noChangeArrowheads="1"/>
          </p:cNvSpPr>
          <p:nvPr/>
        </p:nvSpPr>
        <p:spPr bwMode="auto">
          <a:xfrm>
            <a:off x="1214438" y="357188"/>
            <a:ext cx="7929562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>
                <a:solidFill>
                  <a:srgbClr val="FFFFFF"/>
                </a:solidFill>
                <a:latin typeface="Arial" charset="0"/>
              </a:rPr>
              <a:t>ЦЕННОСТЬ 8. КУЛЬТУРА</a:t>
            </a:r>
            <a:endParaRPr lang="en-US" altLang="ru-RU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69638" name="Picture 6" descr="E:\дети\IMG_1042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43566" y="1214423"/>
            <a:ext cx="3430575" cy="19288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 descr="1"/>
          <p:cNvPicPr>
            <a:picLocks noChangeAspect="1" noChangeArrowheads="1"/>
          </p:cNvPicPr>
          <p:nvPr/>
        </p:nvPicPr>
        <p:blipFill>
          <a:blip r:embed="rId2">
            <a:lum bright="-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invGray">
          <a:xfrm>
            <a:off x="762000" y="4659313"/>
            <a:ext cx="1752600" cy="164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19" name="Picture 3" descr="2"/>
          <p:cNvPicPr>
            <a:picLocks noChangeAspect="1" noChangeArrowheads="1"/>
          </p:cNvPicPr>
          <p:nvPr/>
        </p:nvPicPr>
        <p:blipFill>
          <a:blip r:embed="rId3">
            <a:lum bright="-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invGray">
          <a:xfrm>
            <a:off x="3132138" y="3068638"/>
            <a:ext cx="1752600" cy="2233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20" name="Picture 4" descr="3"/>
          <p:cNvPicPr>
            <a:picLocks noChangeAspect="1" noChangeArrowheads="1"/>
          </p:cNvPicPr>
          <p:nvPr/>
        </p:nvPicPr>
        <p:blipFill>
          <a:blip r:embed="rId4">
            <a:lum bright="-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invGray">
          <a:xfrm>
            <a:off x="4572000" y="3357563"/>
            <a:ext cx="1739900" cy="302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21" name="Picture 5" descr="4"/>
          <p:cNvPicPr>
            <a:picLocks noChangeAspect="1" noChangeArrowheads="1"/>
          </p:cNvPicPr>
          <p:nvPr/>
        </p:nvPicPr>
        <p:blipFill>
          <a:blip r:embed="rId5">
            <a:lum bright="-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invGray">
          <a:xfrm>
            <a:off x="6659563" y="2636838"/>
            <a:ext cx="1739900" cy="3792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422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СТРАТЕГИИ РАЗВИТИЯ ЛИЦЕЯ</a:t>
            </a:r>
            <a:endParaRPr lang="en-US" altLang="ru-RU" smtClean="0"/>
          </a:p>
        </p:txBody>
      </p:sp>
      <p:grpSp>
        <p:nvGrpSpPr>
          <p:cNvPr id="60423" name="Group 7"/>
          <p:cNvGrpSpPr>
            <a:grpSpLocks/>
          </p:cNvGrpSpPr>
          <p:nvPr/>
        </p:nvGrpSpPr>
        <p:grpSpPr bwMode="auto">
          <a:xfrm>
            <a:off x="4748213" y="3213100"/>
            <a:ext cx="1728787" cy="533400"/>
            <a:chOff x="1003" y="2400"/>
            <a:chExt cx="1089" cy="336"/>
          </a:xfrm>
        </p:grpSpPr>
        <p:sp>
          <p:nvSpPr>
            <p:cNvPr id="60442" name="Oval 8"/>
            <p:cNvSpPr>
              <a:spLocks noChangeArrowheads="1"/>
            </p:cNvSpPr>
            <p:nvPr/>
          </p:nvSpPr>
          <p:spPr bwMode="gray">
            <a:xfrm>
              <a:off x="1006" y="2427"/>
              <a:ext cx="1086" cy="309"/>
            </a:xfrm>
            <a:prstGeom prst="ellipse">
              <a:avLst/>
            </a:prstGeom>
            <a:gradFill rotWithShape="1">
              <a:gsLst>
                <a:gs pos="0">
                  <a:srgbClr val="658B0E"/>
                </a:gs>
                <a:gs pos="50000">
                  <a:srgbClr val="B0F319"/>
                </a:gs>
                <a:gs pos="100000">
                  <a:srgbClr val="658B0E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>
                <a:latin typeface="Arial" charset="0"/>
              </a:endParaRPr>
            </a:p>
          </p:txBody>
        </p:sp>
        <p:sp>
          <p:nvSpPr>
            <p:cNvPr id="60443" name="Oval 9"/>
            <p:cNvSpPr>
              <a:spLocks noChangeArrowheads="1"/>
            </p:cNvSpPr>
            <p:nvPr/>
          </p:nvSpPr>
          <p:spPr bwMode="gray">
            <a:xfrm>
              <a:off x="1003" y="2400"/>
              <a:ext cx="1086" cy="309"/>
            </a:xfrm>
            <a:prstGeom prst="ellipse">
              <a:avLst/>
            </a:prstGeom>
            <a:gradFill rotWithShape="1">
              <a:gsLst>
                <a:gs pos="0">
                  <a:srgbClr val="E8FCBD"/>
                </a:gs>
                <a:gs pos="100000">
                  <a:srgbClr val="B0F319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>
                <a:latin typeface="Arial" charset="0"/>
              </a:endParaRPr>
            </a:p>
          </p:txBody>
        </p:sp>
      </p:grpSp>
      <p:grpSp>
        <p:nvGrpSpPr>
          <p:cNvPr id="60424" name="Group 10"/>
          <p:cNvGrpSpPr>
            <a:grpSpLocks/>
          </p:cNvGrpSpPr>
          <p:nvPr/>
        </p:nvGrpSpPr>
        <p:grpSpPr bwMode="auto">
          <a:xfrm>
            <a:off x="6729413" y="2451100"/>
            <a:ext cx="1728787" cy="533400"/>
            <a:chOff x="1003" y="2400"/>
            <a:chExt cx="1089" cy="336"/>
          </a:xfrm>
        </p:grpSpPr>
        <p:sp>
          <p:nvSpPr>
            <p:cNvPr id="60440" name="Oval 11"/>
            <p:cNvSpPr>
              <a:spLocks noChangeArrowheads="1"/>
            </p:cNvSpPr>
            <p:nvPr/>
          </p:nvSpPr>
          <p:spPr bwMode="gray">
            <a:xfrm>
              <a:off x="1006" y="2427"/>
              <a:ext cx="1086" cy="309"/>
            </a:xfrm>
            <a:prstGeom prst="ellipse">
              <a:avLst/>
            </a:prstGeom>
            <a:gradFill rotWithShape="1">
              <a:gsLst>
                <a:gs pos="0">
                  <a:srgbClr val="8D680D"/>
                </a:gs>
                <a:gs pos="50000">
                  <a:srgbClr val="F6B616"/>
                </a:gs>
                <a:gs pos="100000">
                  <a:srgbClr val="8D680D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>
                <a:latin typeface="Arial" charset="0"/>
              </a:endParaRPr>
            </a:p>
          </p:txBody>
        </p:sp>
        <p:sp>
          <p:nvSpPr>
            <p:cNvPr id="60441" name="Oval 12"/>
            <p:cNvSpPr>
              <a:spLocks noChangeArrowheads="1"/>
            </p:cNvSpPr>
            <p:nvPr/>
          </p:nvSpPr>
          <p:spPr bwMode="gray">
            <a:xfrm>
              <a:off x="1003" y="2400"/>
              <a:ext cx="1086" cy="309"/>
            </a:xfrm>
            <a:prstGeom prst="ellipse">
              <a:avLst/>
            </a:prstGeom>
            <a:gradFill rotWithShape="1">
              <a:gsLst>
                <a:gs pos="0">
                  <a:srgbClr val="FCEABC"/>
                </a:gs>
                <a:gs pos="100000">
                  <a:srgbClr val="F6B616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>
                <a:latin typeface="Arial" charset="0"/>
              </a:endParaRPr>
            </a:p>
          </p:txBody>
        </p:sp>
      </p:grpSp>
      <p:grpSp>
        <p:nvGrpSpPr>
          <p:cNvPr id="60425" name="Group 13"/>
          <p:cNvGrpSpPr>
            <a:grpSpLocks/>
          </p:cNvGrpSpPr>
          <p:nvPr/>
        </p:nvGrpSpPr>
        <p:grpSpPr bwMode="auto">
          <a:xfrm>
            <a:off x="781050" y="4584700"/>
            <a:ext cx="1728788" cy="533400"/>
            <a:chOff x="1003" y="2400"/>
            <a:chExt cx="1089" cy="336"/>
          </a:xfrm>
        </p:grpSpPr>
        <p:sp>
          <p:nvSpPr>
            <p:cNvPr id="60438" name="Oval 14"/>
            <p:cNvSpPr>
              <a:spLocks noChangeArrowheads="1"/>
            </p:cNvSpPr>
            <p:nvPr/>
          </p:nvSpPr>
          <p:spPr bwMode="gray">
            <a:xfrm>
              <a:off x="1006" y="2427"/>
              <a:ext cx="1086" cy="309"/>
            </a:xfrm>
            <a:prstGeom prst="ellipse">
              <a:avLst/>
            </a:prstGeom>
            <a:gradFill rotWithShape="1">
              <a:gsLst>
                <a:gs pos="0">
                  <a:srgbClr val="922E2E"/>
                </a:gs>
                <a:gs pos="50000">
                  <a:srgbClr val="FF5050"/>
                </a:gs>
                <a:gs pos="100000">
                  <a:srgbClr val="922E2E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>
                <a:latin typeface="Arial" charset="0"/>
              </a:endParaRPr>
            </a:p>
          </p:txBody>
        </p:sp>
        <p:sp>
          <p:nvSpPr>
            <p:cNvPr id="60439" name="Oval 15"/>
            <p:cNvSpPr>
              <a:spLocks noChangeArrowheads="1"/>
            </p:cNvSpPr>
            <p:nvPr/>
          </p:nvSpPr>
          <p:spPr bwMode="gray">
            <a:xfrm>
              <a:off x="1003" y="2400"/>
              <a:ext cx="1086" cy="309"/>
            </a:xfrm>
            <a:prstGeom prst="ellipse">
              <a:avLst/>
            </a:prstGeom>
            <a:gradFill rotWithShape="1">
              <a:gsLst>
                <a:gs pos="0">
                  <a:srgbClr val="FFC7C7"/>
                </a:gs>
                <a:gs pos="100000">
                  <a:srgbClr val="FF5050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>
                <a:latin typeface="Arial" charset="0"/>
              </a:endParaRPr>
            </a:p>
          </p:txBody>
        </p:sp>
      </p:grpSp>
      <p:grpSp>
        <p:nvGrpSpPr>
          <p:cNvPr id="60426" name="Group 16"/>
          <p:cNvGrpSpPr>
            <a:grpSpLocks/>
          </p:cNvGrpSpPr>
          <p:nvPr/>
        </p:nvGrpSpPr>
        <p:grpSpPr bwMode="auto">
          <a:xfrm>
            <a:off x="2767013" y="3975100"/>
            <a:ext cx="1728787" cy="533400"/>
            <a:chOff x="1003" y="2400"/>
            <a:chExt cx="1089" cy="336"/>
          </a:xfrm>
        </p:grpSpPr>
        <p:sp>
          <p:nvSpPr>
            <p:cNvPr id="60436" name="Oval 17"/>
            <p:cNvSpPr>
              <a:spLocks noChangeArrowheads="1"/>
            </p:cNvSpPr>
            <p:nvPr/>
          </p:nvSpPr>
          <p:spPr bwMode="gray">
            <a:xfrm>
              <a:off x="1006" y="2427"/>
              <a:ext cx="1086" cy="309"/>
            </a:xfrm>
            <a:prstGeom prst="ellipse">
              <a:avLst/>
            </a:prstGeom>
            <a:gradFill rotWithShape="1">
              <a:gsLst>
                <a:gs pos="0">
                  <a:srgbClr val="0F4A8A"/>
                </a:gs>
                <a:gs pos="50000">
                  <a:srgbClr val="1B81F1"/>
                </a:gs>
                <a:gs pos="100000">
                  <a:srgbClr val="0F4A8A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>
                <a:latin typeface="Arial" charset="0"/>
              </a:endParaRPr>
            </a:p>
          </p:txBody>
        </p:sp>
        <p:sp>
          <p:nvSpPr>
            <p:cNvPr id="60437" name="Oval 18"/>
            <p:cNvSpPr>
              <a:spLocks noChangeArrowheads="1"/>
            </p:cNvSpPr>
            <p:nvPr/>
          </p:nvSpPr>
          <p:spPr bwMode="gray">
            <a:xfrm>
              <a:off x="1003" y="2400"/>
              <a:ext cx="1086" cy="309"/>
            </a:xfrm>
            <a:prstGeom prst="ellipse">
              <a:avLst/>
            </a:prstGeom>
            <a:gradFill rotWithShape="1">
              <a:gsLst>
                <a:gs pos="0">
                  <a:srgbClr val="B7D7FB"/>
                </a:gs>
                <a:gs pos="100000">
                  <a:srgbClr val="1B81F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>
                <a:latin typeface="Arial" charset="0"/>
              </a:endParaRPr>
            </a:p>
          </p:txBody>
        </p:sp>
      </p:grpSp>
      <p:pic>
        <p:nvPicPr>
          <p:cNvPr id="60427" name="Picture 19" descr="06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4857750" y="1819275"/>
            <a:ext cx="1116013" cy="176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28" name="Picture 20" descr="3D_3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6635750" y="1214438"/>
            <a:ext cx="1544638" cy="1604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29" name="Picture 21" descr="11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2633663" y="2786063"/>
            <a:ext cx="1557337" cy="155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30" name="Picture 22" descr="01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928688" y="3405188"/>
            <a:ext cx="1312862" cy="154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431" name="Rectangle 24"/>
          <p:cNvSpPr>
            <a:spLocks noChangeArrowheads="1"/>
          </p:cNvSpPr>
          <p:nvPr/>
        </p:nvSpPr>
        <p:spPr bwMode="black">
          <a:xfrm>
            <a:off x="468313" y="5257800"/>
            <a:ext cx="1970087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400">
                <a:solidFill>
                  <a:srgbClr val="3333CC"/>
                </a:solidFill>
              </a:rPr>
              <a:t>Стратегия улучшения</a:t>
            </a:r>
            <a:endParaRPr lang="en-US" altLang="ru-RU" sz="2400">
              <a:solidFill>
                <a:srgbClr val="3333CC"/>
              </a:solidFill>
            </a:endParaRPr>
          </a:p>
        </p:txBody>
      </p:sp>
      <p:sp>
        <p:nvSpPr>
          <p:cNvPr id="60432" name="Rectangle 25"/>
          <p:cNvSpPr>
            <a:spLocks noChangeArrowheads="1"/>
          </p:cNvSpPr>
          <p:nvPr/>
        </p:nvSpPr>
        <p:spPr bwMode="black">
          <a:xfrm>
            <a:off x="2843213" y="4652963"/>
            <a:ext cx="2144712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>
                <a:solidFill>
                  <a:srgbClr val="0066FF"/>
                </a:solidFill>
              </a:rPr>
              <a:t> «Открытое пространство»</a:t>
            </a:r>
            <a:endParaRPr lang="en-US" altLang="ru-RU" sz="2000">
              <a:solidFill>
                <a:srgbClr val="0066FF"/>
              </a:solidFill>
            </a:endParaRPr>
          </a:p>
        </p:txBody>
      </p:sp>
      <p:sp>
        <p:nvSpPr>
          <p:cNvPr id="60433" name="Rectangle 26"/>
          <p:cNvSpPr>
            <a:spLocks noChangeArrowheads="1"/>
          </p:cNvSpPr>
          <p:nvPr/>
        </p:nvSpPr>
        <p:spPr bwMode="black">
          <a:xfrm>
            <a:off x="4716463" y="4149725"/>
            <a:ext cx="28082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>
                <a:solidFill>
                  <a:srgbClr val="0066FF"/>
                </a:solidFill>
              </a:rPr>
              <a:t>Индивидуализация</a:t>
            </a:r>
            <a:endParaRPr lang="en-US" altLang="ru-RU" sz="2000">
              <a:solidFill>
                <a:srgbClr val="0066FF"/>
              </a:solidFill>
            </a:endParaRPr>
          </a:p>
        </p:txBody>
      </p:sp>
      <p:sp>
        <p:nvSpPr>
          <p:cNvPr id="60434" name="Rectangle 27"/>
          <p:cNvSpPr>
            <a:spLocks noChangeArrowheads="1"/>
          </p:cNvSpPr>
          <p:nvPr/>
        </p:nvSpPr>
        <p:spPr bwMode="black">
          <a:xfrm>
            <a:off x="6751638" y="3141663"/>
            <a:ext cx="2392362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400">
                <a:solidFill>
                  <a:srgbClr val="3333CC"/>
                </a:solidFill>
              </a:rPr>
              <a:t>Стратегия инноваций</a:t>
            </a:r>
            <a:endParaRPr lang="en-US" altLang="ru-RU" sz="2400">
              <a:solidFill>
                <a:srgbClr val="3333CC"/>
              </a:solidFill>
            </a:endParaRPr>
          </a:p>
        </p:txBody>
      </p:sp>
      <p:pic>
        <p:nvPicPr>
          <p:cNvPr id="60435" name="Picture 7" descr="Символика лицея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4438" y="1143000"/>
            <a:ext cx="1643062" cy="1928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Рисунок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125538"/>
            <a:ext cx="5545137" cy="383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Скругленный прямоугольник 9"/>
          <p:cNvSpPr>
            <a:spLocks noChangeArrowheads="1"/>
          </p:cNvSpPr>
          <p:nvPr/>
        </p:nvSpPr>
        <p:spPr bwMode="auto">
          <a:xfrm>
            <a:off x="6011863" y="1268413"/>
            <a:ext cx="3000375" cy="1785937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4400" i="1">
                <a:solidFill>
                  <a:srgbClr val="FF0000"/>
                </a:solidFill>
                <a:latin typeface="Arial" charset="0"/>
              </a:rPr>
              <a:t>85</a:t>
            </a:r>
            <a:r>
              <a:rPr lang="ru-RU" altLang="ru-RU" sz="3600">
                <a:solidFill>
                  <a:srgbClr val="002060"/>
                </a:solidFill>
                <a:latin typeface="Arial" charset="0"/>
              </a:rPr>
              <a:t> МЕСТО В РОССИИ</a:t>
            </a:r>
          </a:p>
        </p:txBody>
      </p:sp>
      <p:pic>
        <p:nvPicPr>
          <p:cNvPr id="8196" name="Picture 5" descr="num-1_t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2997200"/>
            <a:ext cx="1214438" cy="1370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7" name="WordArt 7"/>
          <p:cNvSpPr>
            <a:spLocks noChangeArrowheads="1" noChangeShapeType="1" noTextEdit="1"/>
          </p:cNvSpPr>
          <p:nvPr/>
        </p:nvSpPr>
        <p:spPr bwMode="auto">
          <a:xfrm rot="-1050824">
            <a:off x="3851275" y="4724400"/>
            <a:ext cx="4835525" cy="190817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ru-RU" sz="3600" kern="10">
                <a:gradFill rotWithShape="1">
                  <a:gsLst>
                    <a:gs pos="0">
                      <a:srgbClr val="9999FF"/>
                    </a:gs>
                    <a:gs pos="100000">
                      <a:srgbClr val="009999"/>
                    </a:gs>
                  </a:gsLst>
                  <a:lin ang="6420000" scaled="1"/>
                </a:gra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ДОСТУПНОСТЬ</a:t>
            </a:r>
          </a:p>
          <a:p>
            <a:pPr algn="ctr"/>
            <a:r>
              <a:rPr lang="ru-RU" sz="3600" kern="10">
                <a:gradFill rotWithShape="1">
                  <a:gsLst>
                    <a:gs pos="0">
                      <a:srgbClr val="9999FF"/>
                    </a:gs>
                    <a:gs pos="100000">
                      <a:srgbClr val="009999"/>
                    </a:gs>
                  </a:gsLst>
                  <a:lin ang="6420000" scaled="1"/>
                </a:gra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ВАРИАТИВНОСТЬ</a:t>
            </a:r>
          </a:p>
          <a:p>
            <a:pPr algn="ctr"/>
            <a:r>
              <a:rPr lang="ru-RU" sz="3600" kern="10">
                <a:gradFill rotWithShape="1">
                  <a:gsLst>
                    <a:gs pos="0">
                      <a:srgbClr val="9999FF"/>
                    </a:gs>
                    <a:gs pos="100000">
                      <a:srgbClr val="009999"/>
                    </a:gs>
                  </a:gsLst>
                  <a:lin ang="6420000" scaled="1"/>
                </a:gra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КАЧЕСТВО</a:t>
            </a:r>
          </a:p>
        </p:txBody>
      </p:sp>
      <p:sp>
        <p:nvSpPr>
          <p:cNvPr id="3" name="Rectangle 57"/>
          <p:cNvSpPr txBox="1">
            <a:spLocks noChangeArrowheads="1"/>
          </p:cNvSpPr>
          <p:nvPr/>
        </p:nvSpPr>
        <p:spPr bwMode="gray">
          <a:xfrm>
            <a:off x="1258888" y="260350"/>
            <a:ext cx="7745412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>
                <a:solidFill>
                  <a:srgbClr val="FFFFFF"/>
                </a:solidFill>
                <a:latin typeface="Arial" charset="0"/>
              </a:rPr>
              <a:t>ЦЕННОСТЬ 3. САМОРЕАЛИЗАЦИЯ</a:t>
            </a:r>
            <a:endParaRPr lang="en-US" altLang="ru-RU">
              <a:solidFill>
                <a:srgbClr val="FFFFFF"/>
              </a:solidFill>
              <a:latin typeface="Arial" charset="0"/>
            </a:endParaRPr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7"/>
          <p:cNvSpPr txBox="1">
            <a:spLocks noChangeArrowheads="1"/>
          </p:cNvSpPr>
          <p:nvPr/>
        </p:nvSpPr>
        <p:spPr bwMode="gray">
          <a:xfrm>
            <a:off x="1187450" y="260350"/>
            <a:ext cx="7745413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>
                <a:solidFill>
                  <a:srgbClr val="FFFFFF"/>
                </a:solidFill>
                <a:latin typeface="Arial" charset="0"/>
              </a:rPr>
              <a:t>ЦЕННОСТЬ 3. САМОРЕАЛИЗАЦИЯ</a:t>
            </a:r>
            <a:endParaRPr lang="en-US" altLang="ru-R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9219" name="AutoShape 5"/>
          <p:cNvSpPr>
            <a:spLocks noChangeArrowheads="1"/>
          </p:cNvSpPr>
          <p:nvPr/>
        </p:nvSpPr>
        <p:spPr bwMode="auto">
          <a:xfrm rot="-522082">
            <a:off x="468313" y="1909763"/>
            <a:ext cx="3683000" cy="188595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57150" algn="in">
            <a:solidFill>
              <a:schemeClr val="accent1"/>
            </a:solidFill>
            <a:miter lim="800000"/>
            <a:headEnd/>
            <a:tailEnd/>
          </a:ln>
        </p:spPr>
        <p:txBody>
          <a:bodyPr lIns="36195" tIns="36195" rIns="36195" bIns="36195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ts val="600"/>
              </a:spcAft>
              <a:buSzPts val="1000"/>
              <a:buFont typeface="Symbol" pitchFamily="18" charset="2"/>
              <a:buChar char="·"/>
            </a:pPr>
            <a:r>
              <a:rPr lang="ru-RU" altLang="ru-RU" sz="1400">
                <a:solidFill>
                  <a:srgbClr val="002060"/>
                </a:solidFill>
                <a:latin typeface="Times New Roman" pitchFamily="18" charset="0"/>
              </a:rPr>
              <a:t>Всероссийский чемпионат по образовательной игре </a:t>
            </a:r>
            <a:r>
              <a:rPr lang="en-US" altLang="ru-RU" sz="1400">
                <a:solidFill>
                  <a:srgbClr val="002060"/>
                </a:solidFill>
                <a:latin typeface="Times New Roman" pitchFamily="18" charset="0"/>
              </a:rPr>
              <a:t>«</a:t>
            </a:r>
            <a:r>
              <a:rPr lang="ru-RU" altLang="ru-RU" sz="1400">
                <a:solidFill>
                  <a:srgbClr val="002060"/>
                </a:solidFill>
                <a:latin typeface="Times New Roman" pitchFamily="18" charset="0"/>
              </a:rPr>
              <a:t>Изучи   Интернет – Управляй Им</a:t>
            </a:r>
            <a:r>
              <a:rPr lang="en-US" altLang="ru-RU" sz="1400">
                <a:solidFill>
                  <a:srgbClr val="002060"/>
                </a:solidFill>
                <a:latin typeface="Times New Roman" pitchFamily="18" charset="0"/>
              </a:rPr>
              <a:t>»</a:t>
            </a:r>
            <a:endParaRPr lang="ru-RU" altLang="ru-RU" sz="1400">
              <a:solidFill>
                <a:srgbClr val="002060"/>
              </a:solidFill>
              <a:latin typeface="Arial" charset="0"/>
            </a:endParaRPr>
          </a:p>
          <a:p>
            <a:pPr algn="ctr" eaLnBrk="1" hangingPunct="1">
              <a:spcBef>
                <a:spcPct val="0"/>
              </a:spcBef>
              <a:spcAft>
                <a:spcPts val="600"/>
              </a:spcAft>
              <a:buSzPts val="1000"/>
              <a:buFont typeface="Symbol" pitchFamily="18" charset="2"/>
              <a:buChar char="·"/>
            </a:pPr>
            <a:r>
              <a:rPr lang="ru-RU" altLang="ru-RU" sz="1400">
                <a:solidFill>
                  <a:srgbClr val="002060"/>
                </a:solidFill>
                <a:latin typeface="Times New Roman" pitchFamily="18" charset="0"/>
              </a:rPr>
              <a:t>Конференция </a:t>
            </a:r>
            <a:r>
              <a:rPr lang="en-US" altLang="ru-RU" sz="1400">
                <a:solidFill>
                  <a:srgbClr val="002060"/>
                </a:solidFill>
                <a:latin typeface="Times New Roman" pitchFamily="18" charset="0"/>
              </a:rPr>
              <a:t>«</a:t>
            </a:r>
            <a:r>
              <a:rPr lang="ru-RU" altLang="ru-RU" sz="1400">
                <a:solidFill>
                  <a:srgbClr val="002060"/>
                </a:solidFill>
                <a:latin typeface="Times New Roman" pitchFamily="18" charset="0"/>
              </a:rPr>
              <a:t>Шаг в будущее»            (г. Москва)</a:t>
            </a:r>
          </a:p>
          <a:p>
            <a:pPr algn="ctr" eaLnBrk="1" hangingPunct="1">
              <a:spcBef>
                <a:spcPct val="0"/>
              </a:spcBef>
              <a:spcAft>
                <a:spcPts val="600"/>
              </a:spcAft>
              <a:buSzPts val="1000"/>
              <a:buFont typeface="Symbol" pitchFamily="18" charset="2"/>
              <a:buChar char="·"/>
            </a:pPr>
            <a:r>
              <a:rPr lang="ru-RU" altLang="ru-RU" sz="1400">
                <a:solidFill>
                  <a:srgbClr val="002060"/>
                </a:solidFill>
                <a:latin typeface="Times New Roman" pitchFamily="18" charset="0"/>
              </a:rPr>
              <a:t>Воронежские телекоммуникационные олимпиады</a:t>
            </a:r>
            <a:endParaRPr lang="ru-RU" altLang="ru-RU" sz="2800">
              <a:solidFill>
                <a:srgbClr val="002060"/>
              </a:solidFill>
              <a:latin typeface="Arial" charset="0"/>
            </a:endParaRPr>
          </a:p>
        </p:txBody>
      </p:sp>
      <p:sp>
        <p:nvSpPr>
          <p:cNvPr id="9220" name="AutoShape 6"/>
          <p:cNvSpPr>
            <a:spLocks noChangeArrowheads="1"/>
          </p:cNvSpPr>
          <p:nvPr/>
        </p:nvSpPr>
        <p:spPr bwMode="auto">
          <a:xfrm rot="-253780">
            <a:off x="5002213" y="1684338"/>
            <a:ext cx="3744912" cy="2166937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57150" algn="in">
            <a:solidFill>
              <a:schemeClr val="accent1"/>
            </a:solidFill>
            <a:miter lim="800000"/>
            <a:headEnd/>
            <a:tailEnd/>
          </a:ln>
        </p:spPr>
        <p:txBody>
          <a:bodyPr lIns="36195" tIns="36195" rIns="36195" bIns="36195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ts val="600"/>
              </a:spcAft>
              <a:buSzPts val="1000"/>
              <a:buFont typeface="Symbol" pitchFamily="18" charset="2"/>
              <a:buChar char="·"/>
            </a:pPr>
            <a:r>
              <a:rPr lang="en-US" altLang="ru-RU" sz="1400">
                <a:solidFill>
                  <a:srgbClr val="000000"/>
                </a:solidFill>
                <a:latin typeface="Times New Roman" pitchFamily="18" charset="0"/>
              </a:rPr>
              <a:t>«</a:t>
            </a:r>
            <a:r>
              <a:rPr lang="ru-RU" altLang="ru-RU" sz="1400">
                <a:solidFill>
                  <a:srgbClr val="002060"/>
                </a:solidFill>
                <a:latin typeface="Times New Roman" pitchFamily="18" charset="0"/>
              </a:rPr>
              <a:t>Олимпус</a:t>
            </a:r>
            <a:r>
              <a:rPr lang="en-US" altLang="ru-RU" sz="1400">
                <a:solidFill>
                  <a:srgbClr val="002060"/>
                </a:solidFill>
                <a:latin typeface="Times New Roman" pitchFamily="18" charset="0"/>
              </a:rPr>
              <a:t>»</a:t>
            </a:r>
            <a:r>
              <a:rPr lang="ru-RU" altLang="ru-RU" sz="1400">
                <a:solidFill>
                  <a:srgbClr val="002060"/>
                </a:solidFill>
                <a:latin typeface="Times New Roman" pitchFamily="18" charset="0"/>
              </a:rPr>
              <a:t> (г. Калининград)</a:t>
            </a:r>
            <a:endParaRPr lang="ru-RU" altLang="ru-RU" sz="1600">
              <a:solidFill>
                <a:srgbClr val="002060"/>
              </a:solidFill>
              <a:latin typeface="Arial" charset="0"/>
            </a:endParaRPr>
          </a:p>
          <a:p>
            <a:pPr algn="ctr" eaLnBrk="1" hangingPunct="1">
              <a:spcBef>
                <a:spcPct val="0"/>
              </a:spcBef>
              <a:spcAft>
                <a:spcPts val="600"/>
              </a:spcAft>
              <a:buSzPts val="1000"/>
              <a:buFont typeface="Symbol" pitchFamily="18" charset="2"/>
              <a:buChar char="·"/>
            </a:pPr>
            <a:r>
              <a:rPr lang="ru-RU" altLang="ru-RU" sz="1400">
                <a:solidFill>
                  <a:srgbClr val="002060"/>
                </a:solidFill>
                <a:latin typeface="Times New Roman" pitchFamily="18" charset="0"/>
              </a:rPr>
              <a:t>Международная олимпиада по Основам  наук (г. Екатеринбург)</a:t>
            </a:r>
            <a:endParaRPr lang="ru-RU" altLang="ru-RU" sz="1600">
              <a:solidFill>
                <a:srgbClr val="002060"/>
              </a:solidFill>
              <a:latin typeface="Arial" charset="0"/>
            </a:endParaRPr>
          </a:p>
          <a:p>
            <a:pPr algn="ctr" eaLnBrk="1" hangingPunct="1">
              <a:spcBef>
                <a:spcPct val="0"/>
              </a:spcBef>
              <a:spcAft>
                <a:spcPts val="600"/>
              </a:spcAft>
              <a:buSzPts val="1000"/>
              <a:buFont typeface="Symbol" pitchFamily="18" charset="2"/>
              <a:buChar char="·"/>
            </a:pPr>
            <a:r>
              <a:rPr lang="ru-RU" altLang="ru-RU" sz="1400">
                <a:solidFill>
                  <a:srgbClr val="002060"/>
                </a:solidFill>
                <a:latin typeface="Times New Roman" pitchFamily="18" charset="0"/>
              </a:rPr>
              <a:t>Открытая олимпиада школьников </a:t>
            </a:r>
            <a:r>
              <a:rPr lang="en-US" altLang="ru-RU" sz="1400">
                <a:solidFill>
                  <a:srgbClr val="002060"/>
                </a:solidFill>
                <a:latin typeface="Times New Roman" pitchFamily="18" charset="0"/>
              </a:rPr>
              <a:t>«</a:t>
            </a:r>
            <a:r>
              <a:rPr lang="ru-RU" altLang="ru-RU" sz="1400">
                <a:solidFill>
                  <a:srgbClr val="002060"/>
                </a:solidFill>
                <a:latin typeface="Times New Roman" pitchFamily="18" charset="0"/>
              </a:rPr>
              <a:t>Информационные технологии</a:t>
            </a:r>
            <a:r>
              <a:rPr lang="en-US" altLang="ru-RU" sz="1400">
                <a:solidFill>
                  <a:srgbClr val="002060"/>
                </a:solidFill>
                <a:latin typeface="Times New Roman" pitchFamily="18" charset="0"/>
              </a:rPr>
              <a:t>»</a:t>
            </a:r>
            <a:endParaRPr lang="ru-RU" altLang="ru-RU" sz="1600">
              <a:solidFill>
                <a:srgbClr val="002060"/>
              </a:solidFill>
              <a:latin typeface="Arial" charset="0"/>
            </a:endParaRPr>
          </a:p>
          <a:p>
            <a:pPr algn="ctr" eaLnBrk="1" hangingPunct="1">
              <a:spcBef>
                <a:spcPct val="0"/>
              </a:spcBef>
              <a:spcAft>
                <a:spcPts val="600"/>
              </a:spcAft>
              <a:buSzPts val="1000"/>
              <a:buFont typeface="Symbol" pitchFamily="18" charset="2"/>
              <a:buChar char="·"/>
            </a:pPr>
            <a:r>
              <a:rPr lang="ru-RU" altLang="ru-RU" sz="1400">
                <a:solidFill>
                  <a:srgbClr val="002060"/>
                </a:solidFill>
                <a:latin typeface="Times New Roman" pitchFamily="18" charset="0"/>
              </a:rPr>
              <a:t>Турнир чемпионов </a:t>
            </a:r>
            <a:r>
              <a:rPr lang="en-US" altLang="ru-RU" sz="1400">
                <a:solidFill>
                  <a:srgbClr val="002060"/>
                </a:solidFill>
                <a:latin typeface="Times New Roman" pitchFamily="18" charset="0"/>
              </a:rPr>
              <a:t>«</a:t>
            </a:r>
            <a:r>
              <a:rPr lang="ru-RU" altLang="ru-RU" sz="1400">
                <a:solidFill>
                  <a:srgbClr val="002060"/>
                </a:solidFill>
                <a:latin typeface="Times New Roman" pitchFamily="18" charset="0"/>
              </a:rPr>
              <a:t>Лидер</a:t>
            </a:r>
            <a:r>
              <a:rPr lang="en-US" altLang="ru-RU" sz="1400">
                <a:solidFill>
                  <a:srgbClr val="002060"/>
                </a:solidFill>
                <a:latin typeface="Times New Roman" pitchFamily="18" charset="0"/>
              </a:rPr>
              <a:t>»</a:t>
            </a:r>
            <a:endParaRPr lang="ru-RU" altLang="ru-RU" sz="1400">
              <a:solidFill>
                <a:srgbClr val="002060"/>
              </a:solidFill>
              <a:latin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spcAft>
                <a:spcPts val="300"/>
              </a:spcAft>
              <a:buSzPts val="1000"/>
              <a:buFont typeface="Symbol" pitchFamily="18" charset="2"/>
              <a:buChar char="·"/>
            </a:pPr>
            <a:r>
              <a:rPr lang="en-US" altLang="ru-RU" sz="1400">
                <a:solidFill>
                  <a:srgbClr val="002060"/>
                </a:solidFill>
                <a:latin typeface="Times New Roman" pitchFamily="18" charset="0"/>
              </a:rPr>
              <a:t>«</a:t>
            </a:r>
            <a:r>
              <a:rPr lang="ru-RU" altLang="ru-RU" sz="1400">
                <a:solidFill>
                  <a:srgbClr val="002060"/>
                </a:solidFill>
                <a:latin typeface="Times New Roman" pitchFamily="18" charset="0"/>
              </a:rPr>
              <a:t>Роботландский университет</a:t>
            </a:r>
            <a:r>
              <a:rPr lang="en-US" altLang="ru-RU" sz="1400">
                <a:solidFill>
                  <a:srgbClr val="002060"/>
                </a:solidFill>
                <a:latin typeface="Times New Roman" pitchFamily="18" charset="0"/>
              </a:rPr>
              <a:t>»</a:t>
            </a:r>
            <a:endParaRPr lang="ru-RU" altLang="ru-RU" sz="2800">
              <a:solidFill>
                <a:srgbClr val="002060"/>
              </a:solidFill>
              <a:latin typeface="Arial" charset="0"/>
            </a:endParaRPr>
          </a:p>
        </p:txBody>
      </p:sp>
      <p:sp>
        <p:nvSpPr>
          <p:cNvPr id="9221" name="AutoShape 7"/>
          <p:cNvSpPr>
            <a:spLocks noChangeArrowheads="1"/>
          </p:cNvSpPr>
          <p:nvPr/>
        </p:nvSpPr>
        <p:spPr bwMode="auto">
          <a:xfrm rot="254183">
            <a:off x="474663" y="4437063"/>
            <a:ext cx="3527425" cy="2068512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57150" algn="in">
            <a:solidFill>
              <a:schemeClr val="accent1"/>
            </a:solidFill>
            <a:miter lim="800000"/>
            <a:headEnd/>
            <a:tailEnd/>
          </a:ln>
        </p:spPr>
        <p:txBody>
          <a:bodyPr lIns="36195" tIns="36195" rIns="36195" bIns="36195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ts val="600"/>
              </a:spcAft>
              <a:buSzPts val="1000"/>
              <a:buFont typeface="Symbol" pitchFamily="18" charset="2"/>
              <a:buChar char="·"/>
            </a:pPr>
            <a:r>
              <a:rPr lang="en-US" altLang="ru-RU" sz="1400">
                <a:solidFill>
                  <a:srgbClr val="002060"/>
                </a:solidFill>
                <a:latin typeface="Times New Roman" pitchFamily="18" charset="0"/>
              </a:rPr>
              <a:t>«</a:t>
            </a:r>
            <a:r>
              <a:rPr lang="ru-RU" altLang="ru-RU" sz="1400">
                <a:solidFill>
                  <a:srgbClr val="002060"/>
                </a:solidFill>
                <a:latin typeface="Times New Roman" pitchFamily="18" charset="0"/>
              </a:rPr>
              <a:t>Уникум</a:t>
            </a:r>
            <a:r>
              <a:rPr lang="en-US" altLang="ru-RU" sz="1400">
                <a:solidFill>
                  <a:srgbClr val="002060"/>
                </a:solidFill>
                <a:latin typeface="Times New Roman" pitchFamily="18" charset="0"/>
              </a:rPr>
              <a:t>. </a:t>
            </a:r>
            <a:r>
              <a:rPr lang="ru-RU" altLang="ru-RU" sz="1400">
                <a:solidFill>
                  <a:srgbClr val="002060"/>
                </a:solidFill>
                <a:latin typeface="Times New Roman" pitchFamily="18" charset="0"/>
              </a:rPr>
              <a:t>Фантазируй-твори</a:t>
            </a:r>
            <a:r>
              <a:rPr lang="en-US" altLang="ru-RU" sz="1400">
                <a:solidFill>
                  <a:srgbClr val="002060"/>
                </a:solidFill>
                <a:latin typeface="Times New Roman" pitchFamily="18" charset="0"/>
              </a:rPr>
              <a:t>»</a:t>
            </a:r>
            <a:endParaRPr lang="ru-RU" altLang="ru-RU" sz="1400">
              <a:solidFill>
                <a:srgbClr val="002060"/>
              </a:solidFill>
              <a:latin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spcAft>
                <a:spcPts val="600"/>
              </a:spcAft>
              <a:buSzPts val="1000"/>
              <a:buFont typeface="Symbol" pitchFamily="18" charset="2"/>
              <a:buChar char="·"/>
            </a:pPr>
            <a:r>
              <a:rPr lang="ru-RU" altLang="ru-RU" sz="1400">
                <a:solidFill>
                  <a:srgbClr val="002060"/>
                </a:solidFill>
                <a:latin typeface="Times New Roman" pitchFamily="18" charset="0"/>
              </a:rPr>
              <a:t>Многопрофильная олимпиада СПТГУ «Аксиос»</a:t>
            </a:r>
            <a:endParaRPr lang="ru-RU" altLang="ru-RU" sz="1400">
              <a:solidFill>
                <a:srgbClr val="002060"/>
              </a:solidFill>
              <a:latin typeface="Arial" charset="0"/>
            </a:endParaRPr>
          </a:p>
          <a:p>
            <a:pPr algn="ctr" eaLnBrk="1" hangingPunct="1">
              <a:spcBef>
                <a:spcPct val="0"/>
              </a:spcBef>
              <a:spcAft>
                <a:spcPts val="600"/>
              </a:spcAft>
              <a:buSzPts val="1000"/>
              <a:buFont typeface="Symbol" pitchFamily="18" charset="2"/>
              <a:buChar char="·"/>
            </a:pPr>
            <a:r>
              <a:rPr lang="ru-RU" altLang="ru-RU" sz="1400">
                <a:solidFill>
                  <a:srgbClr val="002060"/>
                </a:solidFill>
                <a:latin typeface="Times New Roman" pitchFamily="18" charset="0"/>
              </a:rPr>
              <a:t>«Мир конкурсов»</a:t>
            </a:r>
            <a:endParaRPr lang="ru-RU" altLang="ru-RU" sz="1400">
              <a:solidFill>
                <a:srgbClr val="002060"/>
              </a:solidFill>
              <a:latin typeface="Arial" charset="0"/>
            </a:endParaRPr>
          </a:p>
          <a:p>
            <a:pPr algn="ctr" eaLnBrk="1" hangingPunct="1">
              <a:spcBef>
                <a:spcPct val="0"/>
              </a:spcBef>
              <a:spcAft>
                <a:spcPts val="600"/>
              </a:spcAft>
              <a:buSzPts val="1000"/>
              <a:buFont typeface="Symbol" pitchFamily="18" charset="2"/>
              <a:buChar char="·"/>
            </a:pPr>
            <a:r>
              <a:rPr lang="ru-RU" altLang="ru-RU" sz="1400">
                <a:solidFill>
                  <a:srgbClr val="002060"/>
                </a:solidFill>
                <a:latin typeface="Times New Roman" pitchFamily="18" charset="0"/>
              </a:rPr>
              <a:t>Проекты центра </a:t>
            </a:r>
            <a:r>
              <a:rPr lang="en-US" altLang="ru-RU" sz="1400">
                <a:solidFill>
                  <a:srgbClr val="002060"/>
                </a:solidFill>
                <a:latin typeface="Times New Roman" pitchFamily="18" charset="0"/>
              </a:rPr>
              <a:t>Snail</a:t>
            </a:r>
            <a:r>
              <a:rPr lang="ru-RU" altLang="ru-RU" sz="1400">
                <a:solidFill>
                  <a:srgbClr val="002060"/>
                </a:solidFill>
                <a:latin typeface="Times New Roman" pitchFamily="18" charset="0"/>
              </a:rPr>
              <a:t>.</a:t>
            </a:r>
          </a:p>
          <a:p>
            <a:pPr algn="ctr" eaLnBrk="1" hangingPunct="1">
              <a:spcBef>
                <a:spcPct val="0"/>
              </a:spcBef>
              <a:spcAft>
                <a:spcPts val="600"/>
              </a:spcAft>
              <a:buSzPts val="1000"/>
              <a:buFont typeface="Symbol" pitchFamily="18" charset="2"/>
              <a:buChar char="·"/>
            </a:pPr>
            <a:r>
              <a:rPr lang="ru-RU" altLang="ru-RU" sz="1400">
                <a:solidFill>
                  <a:srgbClr val="002060"/>
                </a:solidFill>
                <a:latin typeface="Times New Roman" pitchFamily="18" charset="0"/>
              </a:rPr>
              <a:t>«Ученик года». Всероссийский дистанционный конкурс</a:t>
            </a:r>
            <a:endParaRPr lang="ru-RU" altLang="ru-RU" sz="2800">
              <a:solidFill>
                <a:srgbClr val="002060"/>
              </a:solidFill>
              <a:latin typeface="Arial" charset="0"/>
            </a:endParaRPr>
          </a:p>
        </p:txBody>
      </p:sp>
      <p:sp>
        <p:nvSpPr>
          <p:cNvPr id="9222" name="AutoShape 8"/>
          <p:cNvSpPr>
            <a:spLocks noChangeArrowheads="1"/>
          </p:cNvSpPr>
          <p:nvPr/>
        </p:nvSpPr>
        <p:spPr bwMode="auto">
          <a:xfrm>
            <a:off x="4643438" y="4724400"/>
            <a:ext cx="3889375" cy="195421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57150" algn="in">
            <a:solidFill>
              <a:schemeClr val="accent1"/>
            </a:solidFill>
            <a:miter lim="800000"/>
            <a:headEnd/>
            <a:tailEnd/>
          </a:ln>
        </p:spPr>
        <p:txBody>
          <a:bodyPr lIns="36195" tIns="36195" rIns="36195" bIns="36195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ts val="600"/>
              </a:spcAft>
              <a:buSzPts val="1000"/>
              <a:buFont typeface="Symbol" pitchFamily="18" charset="2"/>
              <a:buChar char="·"/>
            </a:pPr>
            <a:r>
              <a:rPr lang="ru-RU" altLang="ru-RU" sz="1400">
                <a:solidFill>
                  <a:srgbClr val="002060"/>
                </a:solidFill>
                <a:latin typeface="Arial Unicode MS" pitchFamily="34" charset="-128"/>
              </a:rPr>
              <a:t>Открытая всероссийская интеллектуальная олимпиада </a:t>
            </a:r>
            <a:r>
              <a:rPr lang="en-US" altLang="ru-RU" sz="1400">
                <a:solidFill>
                  <a:srgbClr val="002060"/>
                </a:solidFill>
                <a:latin typeface="Arial Unicode MS" pitchFamily="34" charset="-128"/>
              </a:rPr>
              <a:t>«</a:t>
            </a:r>
            <a:r>
              <a:rPr lang="ru-RU" altLang="ru-RU" sz="1400">
                <a:solidFill>
                  <a:srgbClr val="002060"/>
                </a:solidFill>
                <a:latin typeface="Arial Unicode MS" pitchFamily="34" charset="-128"/>
              </a:rPr>
              <a:t>Наше наследие</a:t>
            </a:r>
            <a:r>
              <a:rPr lang="en-US" altLang="ru-RU" sz="1400">
                <a:solidFill>
                  <a:srgbClr val="002060"/>
                </a:solidFill>
                <a:latin typeface="Arial Unicode MS" pitchFamily="34" charset="-128"/>
              </a:rPr>
              <a:t>»</a:t>
            </a:r>
            <a:r>
              <a:rPr lang="ru-RU" altLang="ru-RU" sz="1800">
                <a:solidFill>
                  <a:srgbClr val="002060"/>
                </a:solidFill>
                <a:latin typeface="Arial Unicode MS" pitchFamily="34" charset="-128"/>
              </a:rPr>
              <a:t> </a:t>
            </a:r>
            <a:endParaRPr lang="ru-RU" altLang="ru-RU" sz="1800">
              <a:solidFill>
                <a:srgbClr val="002060"/>
              </a:solidFill>
              <a:latin typeface="Arial" charset="0"/>
            </a:endParaRPr>
          </a:p>
          <a:p>
            <a:pPr algn="ctr" eaLnBrk="1" hangingPunct="1">
              <a:spcBef>
                <a:spcPct val="0"/>
              </a:spcBef>
              <a:spcAft>
                <a:spcPts val="600"/>
              </a:spcAft>
              <a:buSzPts val="1000"/>
              <a:buFont typeface="Symbol" pitchFamily="18" charset="2"/>
              <a:buChar char="·"/>
            </a:pPr>
            <a:r>
              <a:rPr lang="ru-RU" altLang="ru-RU" sz="1400">
                <a:solidFill>
                  <a:srgbClr val="002060"/>
                </a:solidFill>
                <a:latin typeface="Arial" charset="0"/>
              </a:rPr>
              <a:t>Всероссийская дистанционная эвристическая олимпиада</a:t>
            </a:r>
            <a:endParaRPr lang="ru-RU" altLang="ru-RU" sz="1000">
              <a:solidFill>
                <a:srgbClr val="002060"/>
              </a:solidFill>
              <a:latin typeface="Arial" charset="0"/>
            </a:endParaRPr>
          </a:p>
          <a:p>
            <a:pPr algn="ctr" eaLnBrk="1" hangingPunct="1">
              <a:spcBef>
                <a:spcPct val="0"/>
              </a:spcBef>
              <a:spcAft>
                <a:spcPts val="600"/>
              </a:spcAft>
              <a:buSzPts val="1000"/>
              <a:buFont typeface="Symbol" pitchFamily="18" charset="2"/>
              <a:buChar char="·"/>
            </a:pPr>
            <a:r>
              <a:rPr lang="en-US" altLang="ru-RU" sz="1400">
                <a:solidFill>
                  <a:srgbClr val="002060"/>
                </a:solidFill>
                <a:latin typeface="Arial Unicode MS" pitchFamily="34" charset="-128"/>
              </a:rPr>
              <a:t>«</a:t>
            </a:r>
            <a:r>
              <a:rPr lang="ru-RU" altLang="ru-RU" sz="1400">
                <a:solidFill>
                  <a:srgbClr val="002060"/>
                </a:solidFill>
                <a:latin typeface="Arial Unicode MS" pitchFamily="34" charset="-128"/>
              </a:rPr>
              <a:t>Инфознайка</a:t>
            </a:r>
            <a:r>
              <a:rPr lang="en-US" altLang="ru-RU" sz="1400">
                <a:solidFill>
                  <a:srgbClr val="002060"/>
                </a:solidFill>
                <a:latin typeface="Arial Unicode MS" pitchFamily="34" charset="-128"/>
              </a:rPr>
              <a:t>»</a:t>
            </a:r>
            <a:endParaRPr lang="ru-RU" altLang="ru-RU" sz="1400">
              <a:solidFill>
                <a:srgbClr val="002060"/>
              </a:solidFill>
              <a:latin typeface="Arial Unicode MS" pitchFamily="34" charset="-128"/>
            </a:endParaRPr>
          </a:p>
          <a:p>
            <a:pPr algn="ctr" eaLnBrk="1" hangingPunct="1">
              <a:spcBef>
                <a:spcPct val="0"/>
              </a:spcBef>
              <a:spcAft>
                <a:spcPts val="600"/>
              </a:spcAft>
              <a:buSzPts val="1000"/>
              <a:buFont typeface="Symbol" pitchFamily="18" charset="2"/>
              <a:buChar char="·"/>
            </a:pPr>
            <a:r>
              <a:rPr lang="en-US" altLang="ru-RU" sz="1400">
                <a:solidFill>
                  <a:srgbClr val="002060"/>
                </a:solidFill>
                <a:latin typeface="Arial Unicode MS" pitchFamily="34" charset="-128"/>
              </a:rPr>
              <a:t>«</a:t>
            </a:r>
            <a:r>
              <a:rPr lang="ru-RU" altLang="ru-RU" sz="1400">
                <a:solidFill>
                  <a:srgbClr val="002060"/>
                </a:solidFill>
                <a:latin typeface="Arial Unicode MS" pitchFamily="34" charset="-128"/>
              </a:rPr>
              <a:t>Эйдос»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2800">
              <a:latin typeface="Arial Unicode MS" pitchFamily="34" charset="-128"/>
            </a:endParaRPr>
          </a:p>
        </p:txBody>
      </p:sp>
      <p:sp>
        <p:nvSpPr>
          <p:cNvPr id="10247" name="Rectangle 9"/>
          <p:cNvSpPr>
            <a:spLocks noChangeArrowheads="1"/>
          </p:cNvSpPr>
          <p:nvPr/>
        </p:nvSpPr>
        <p:spPr bwMode="auto">
          <a:xfrm rot="21194305">
            <a:off x="450248" y="1205854"/>
            <a:ext cx="3529013" cy="576262"/>
          </a:xfrm>
          <a:prstGeom prst="rect">
            <a:avLst/>
          </a:prstGeom>
          <a:solidFill>
            <a:srgbClr val="99CCFF"/>
          </a:solidFill>
          <a:ln w="9525">
            <a:solidFill>
              <a:schemeClr val="bg1"/>
            </a:solidFill>
            <a:miter lim="800000"/>
            <a:headEnd/>
            <a:tailEnd/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2400" i="1" dirty="0">
                <a:solidFill>
                  <a:srgbClr val="FF0000"/>
                </a:solidFill>
              </a:rPr>
              <a:t>И</a:t>
            </a:r>
            <a:r>
              <a:rPr lang="ru-RU" dirty="0"/>
              <a:t>сследовательские проекты</a:t>
            </a:r>
          </a:p>
        </p:txBody>
      </p:sp>
      <p:sp>
        <p:nvSpPr>
          <p:cNvPr id="10248" name="Rectangle 10"/>
          <p:cNvSpPr>
            <a:spLocks noChangeArrowheads="1"/>
          </p:cNvSpPr>
          <p:nvPr/>
        </p:nvSpPr>
        <p:spPr bwMode="auto">
          <a:xfrm rot="298430">
            <a:off x="5052033" y="1096287"/>
            <a:ext cx="3671888" cy="576262"/>
          </a:xfrm>
          <a:prstGeom prst="rect">
            <a:avLst/>
          </a:prstGeom>
          <a:solidFill>
            <a:srgbClr val="99FF66"/>
          </a:solidFill>
          <a:ln w="9525">
            <a:solidFill>
              <a:schemeClr val="bg1"/>
            </a:solidFill>
            <a:miter lim="800000"/>
            <a:headEnd/>
            <a:tailEnd/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2400" i="1" dirty="0">
                <a:solidFill>
                  <a:srgbClr val="FF0000"/>
                </a:solidFill>
              </a:rPr>
              <a:t>О</a:t>
            </a:r>
            <a:r>
              <a:rPr lang="ru-RU" dirty="0"/>
              <a:t>бразовательные проекты</a:t>
            </a:r>
          </a:p>
        </p:txBody>
      </p:sp>
      <p:sp>
        <p:nvSpPr>
          <p:cNvPr id="10249" name="Rectangle 11"/>
          <p:cNvSpPr>
            <a:spLocks noChangeArrowheads="1"/>
          </p:cNvSpPr>
          <p:nvPr/>
        </p:nvSpPr>
        <p:spPr bwMode="auto">
          <a:xfrm>
            <a:off x="1785918" y="3857628"/>
            <a:ext cx="2447925" cy="576263"/>
          </a:xfrm>
          <a:prstGeom prst="rect">
            <a:avLst/>
          </a:prstGeom>
          <a:solidFill>
            <a:srgbClr val="FF99FF"/>
          </a:solidFill>
          <a:ln w="9525">
            <a:solidFill>
              <a:schemeClr val="bg1"/>
            </a:solidFill>
            <a:miter lim="800000"/>
            <a:headEnd/>
            <a:tailEnd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2400" i="1" dirty="0">
                <a:solidFill>
                  <a:srgbClr val="FF0000"/>
                </a:solidFill>
              </a:rPr>
              <a:t>Т</a:t>
            </a:r>
            <a:r>
              <a:rPr lang="ru-RU" dirty="0"/>
              <a:t>ворческие проекты</a:t>
            </a:r>
          </a:p>
        </p:txBody>
      </p:sp>
      <p:sp>
        <p:nvSpPr>
          <p:cNvPr id="10250" name="Rectangle 12"/>
          <p:cNvSpPr>
            <a:spLocks noChangeArrowheads="1"/>
          </p:cNvSpPr>
          <p:nvPr/>
        </p:nvSpPr>
        <p:spPr bwMode="auto">
          <a:xfrm rot="283485">
            <a:off x="4902725" y="4026136"/>
            <a:ext cx="3382963" cy="576264"/>
          </a:xfrm>
          <a:prstGeom prst="rect">
            <a:avLst/>
          </a:prstGeom>
          <a:solidFill>
            <a:srgbClr val="FFFF00"/>
          </a:solidFill>
          <a:ln w="9525">
            <a:solidFill>
              <a:schemeClr val="bg1"/>
            </a:solidFill>
            <a:miter lim="800000"/>
            <a:headEnd/>
            <a:tailEnd/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2400" i="1" dirty="0">
                <a:solidFill>
                  <a:srgbClr val="FF0000"/>
                </a:solidFill>
              </a:rPr>
              <a:t>И</a:t>
            </a:r>
            <a:r>
              <a:rPr lang="ru-RU" dirty="0"/>
              <a:t>нтеллектуальные проекты</a:t>
            </a:r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2" name="Группа 6"/>
          <p:cNvGrpSpPr>
            <a:grpSpLocks/>
          </p:cNvGrpSpPr>
          <p:nvPr/>
        </p:nvGrpSpPr>
        <p:grpSpPr bwMode="auto">
          <a:xfrm>
            <a:off x="0" y="0"/>
            <a:ext cx="4465638" cy="1857375"/>
            <a:chOff x="2928926" y="1214422"/>
            <a:chExt cx="6215074" cy="2286016"/>
          </a:xfrm>
        </p:grpSpPr>
        <p:pic>
          <p:nvPicPr>
            <p:cNvPr id="5" name="Рисунок 4" descr="D:\Фото\15 апреля 2011 Деловая игра\Изображение 005.jpg"/>
            <p:cNvPicPr/>
            <p:nvPr/>
          </p:nvPicPr>
          <p:blipFill>
            <a:blip r:embed="rId2" cstate="email">
              <a:lum bright="2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86446" y="1214422"/>
              <a:ext cx="3357554" cy="2286016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pic>
          <p:nvPicPr>
            <p:cNvPr id="6" name="Рисунок 5" descr="D:\Фото\15 апреля 2011 Деловая игра\Изображение 003.jpg"/>
            <p:cNvPicPr/>
            <p:nvPr/>
          </p:nvPicPr>
          <p:blipFill>
            <a:blip r:embed="rId3" cstate="email">
              <a:lum bright="2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28926" y="1214422"/>
              <a:ext cx="2857520" cy="2286016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</p:grpSp>
      <p:grpSp>
        <p:nvGrpSpPr>
          <p:cNvPr id="10243" name="Группа 10"/>
          <p:cNvGrpSpPr>
            <a:grpSpLocks/>
          </p:cNvGrpSpPr>
          <p:nvPr/>
        </p:nvGrpSpPr>
        <p:grpSpPr bwMode="auto">
          <a:xfrm>
            <a:off x="4286250" y="0"/>
            <a:ext cx="4857750" cy="1785938"/>
            <a:chOff x="-179679" y="4714884"/>
            <a:chExt cx="6109001" cy="2143117"/>
          </a:xfrm>
        </p:grpSpPr>
        <p:pic>
          <p:nvPicPr>
            <p:cNvPr id="8" name="Рисунок 7" descr="D:\Фото\закл день метод недели\Изображение 073.jpg"/>
            <p:cNvPicPr/>
            <p:nvPr/>
          </p:nvPicPr>
          <p:blipFill>
            <a:blip r:embed="rId4" cstate="email">
              <a:lum bright="2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-3448"/>
            <a:stretch>
              <a:fillRect/>
            </a:stretch>
          </p:blipFill>
          <p:spPr bwMode="auto">
            <a:xfrm>
              <a:off x="-179679" y="4714884"/>
              <a:ext cx="3179352" cy="2143117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pic>
          <p:nvPicPr>
            <p:cNvPr id="9" name="Рисунок 8" descr="D:\Фото\закл день метод недели\Изображение 108.jpg"/>
            <p:cNvPicPr/>
            <p:nvPr/>
          </p:nvPicPr>
          <p:blipFill>
            <a:blip r:embed="rId5" cstate="email">
              <a:lum bright="2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71802" y="4714884"/>
              <a:ext cx="2857520" cy="213360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</p:grpSp>
      <p:sp>
        <p:nvSpPr>
          <p:cNvPr id="10244" name="Содержимое 15"/>
          <p:cNvSpPr>
            <a:spLocks noGrp="1"/>
          </p:cNvSpPr>
          <p:nvPr>
            <p:ph idx="4294967295"/>
          </p:nvPr>
        </p:nvSpPr>
        <p:spPr>
          <a:xfrm>
            <a:off x="0" y="2708275"/>
            <a:ext cx="8683625" cy="571500"/>
          </a:xfrm>
        </p:spPr>
        <p:txBody>
          <a:bodyPr lIns="92075" tIns="46037" rIns="92075" bIns="46037"/>
          <a:lstStyle/>
          <a:p>
            <a:pPr marL="0" indent="0" algn="ctr" eaLnBrk="1" hangingPunct="1">
              <a:buFontTx/>
              <a:buNone/>
            </a:pPr>
            <a:r>
              <a:rPr lang="ru-RU" altLang="ru-RU" sz="2800" b="1" smtClean="0">
                <a:solidFill>
                  <a:srgbClr val="002060"/>
                </a:solidFill>
              </a:rPr>
              <a:t>Более </a:t>
            </a:r>
            <a:r>
              <a:rPr lang="ru-RU" altLang="ru-RU" sz="3600" b="1" smtClean="0">
                <a:solidFill>
                  <a:srgbClr val="FF3300"/>
                </a:solidFill>
              </a:rPr>
              <a:t>80</a:t>
            </a:r>
            <a:r>
              <a:rPr lang="ru-RU" altLang="ru-RU" sz="2800" b="1" smtClean="0">
                <a:solidFill>
                  <a:srgbClr val="002060"/>
                </a:solidFill>
              </a:rPr>
              <a:t> российских образовательных площадок</a:t>
            </a:r>
          </a:p>
          <a:p>
            <a:pPr marL="0" indent="0" algn="ctr" eaLnBrk="1" hangingPunct="1">
              <a:buFontTx/>
              <a:buNone/>
            </a:pPr>
            <a:endParaRPr lang="ru-RU" altLang="ru-RU" b="1" smtClean="0">
              <a:solidFill>
                <a:srgbClr val="FF0000"/>
              </a:solidFill>
            </a:endParaRPr>
          </a:p>
        </p:txBody>
      </p:sp>
      <p:graphicFrame>
        <p:nvGraphicFramePr>
          <p:cNvPr id="8233" name="Group 41"/>
          <p:cNvGraphicFramePr>
            <a:graphicFrameLocks noGrp="1"/>
          </p:cNvGraphicFramePr>
          <p:nvPr/>
        </p:nvGraphicFramePr>
        <p:xfrm>
          <a:off x="714375" y="3429000"/>
          <a:ext cx="7632700" cy="3386138"/>
        </p:xfrm>
        <a:graphic>
          <a:graphicData uri="http://schemas.openxmlformats.org/drawingml/2006/table">
            <a:tbl>
              <a:tblPr/>
              <a:tblGrid>
                <a:gridCol w="1800225"/>
                <a:gridCol w="2016125"/>
                <a:gridCol w="3816350"/>
              </a:tblGrid>
              <a:tr h="822895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  <a:endParaRPr kumimoji="0" lang="ru-RU" sz="4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T="45702" marB="4570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Участий </a:t>
                      </a:r>
                      <a:endParaRPr kumimoji="0" lang="ru-RU" sz="4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T="45702" marB="4570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4FAE2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Победителей и призеров по участиям</a:t>
                      </a:r>
                      <a:endParaRPr kumimoji="0" lang="ru-RU" sz="4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T="45702" marB="4570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0E1"/>
                    </a:solidFill>
                  </a:tcPr>
                </a:tc>
              </a:tr>
              <a:tr h="512649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2009-2010</a:t>
                      </a:r>
                      <a:endParaRPr kumimoji="0" lang="ru-RU" sz="4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T="45702" marB="4570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2228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mbria" pitchFamily="18" charset="0"/>
                        <a:cs typeface="Times New Roman" pitchFamily="18" charset="0"/>
                      </a:endParaRPr>
                    </a:p>
                  </a:txBody>
                  <a:tcPr marT="45702" marB="4570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4FA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780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mbria" pitchFamily="18" charset="0"/>
                        <a:cs typeface="Times New Roman" pitchFamily="18" charset="0"/>
                      </a:endParaRPr>
                    </a:p>
                  </a:txBody>
                  <a:tcPr marT="45702" marB="4570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0E1"/>
                    </a:solidFill>
                  </a:tcPr>
                </a:tc>
              </a:tr>
              <a:tr h="512649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2010-2011</a:t>
                      </a:r>
                      <a:endParaRPr kumimoji="0" lang="ru-RU" sz="4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T="45702" marB="4570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2388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mbria" pitchFamily="18" charset="0"/>
                        <a:cs typeface="Times New Roman" pitchFamily="18" charset="0"/>
                      </a:endParaRPr>
                    </a:p>
                  </a:txBody>
                  <a:tcPr marT="45702" marB="4570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4FA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653 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mbria" pitchFamily="18" charset="0"/>
                        <a:cs typeface="Times New Roman" pitchFamily="18" charset="0"/>
                      </a:endParaRPr>
                    </a:p>
                  </a:txBody>
                  <a:tcPr marT="45702" marB="4570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0E1"/>
                    </a:solidFill>
                  </a:tcPr>
                </a:tc>
              </a:tr>
              <a:tr h="512649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2011-2012</a:t>
                      </a:r>
                      <a:endParaRPr kumimoji="0" lang="ru-RU" sz="4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T="45702" marB="4570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5901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mbria" pitchFamily="18" charset="0"/>
                        <a:cs typeface="Times New Roman" pitchFamily="18" charset="0"/>
                      </a:endParaRPr>
                    </a:p>
                  </a:txBody>
                  <a:tcPr marT="45702" marB="4570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4FA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2588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mbria" pitchFamily="18" charset="0"/>
                        <a:cs typeface="Times New Roman" pitchFamily="18" charset="0"/>
                      </a:endParaRPr>
                    </a:p>
                  </a:txBody>
                  <a:tcPr marT="45702" marB="4570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0E1"/>
                    </a:solidFill>
                  </a:tcPr>
                </a:tc>
              </a:tr>
              <a:tr h="512649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2012-2013</a:t>
                      </a:r>
                    </a:p>
                  </a:txBody>
                  <a:tcPr marT="45702" marB="4570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2500 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mbria" pitchFamily="18" charset="0"/>
                        <a:cs typeface="Times New Roman" pitchFamily="18" charset="0"/>
                      </a:endParaRPr>
                    </a:p>
                  </a:txBody>
                  <a:tcPr marT="45702" marB="4570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4FA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400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mbria" pitchFamily="18" charset="0"/>
                        <a:cs typeface="Times New Roman" pitchFamily="18" charset="0"/>
                      </a:endParaRPr>
                    </a:p>
                  </a:txBody>
                  <a:tcPr marT="45702" marB="4570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0E1"/>
                    </a:solidFill>
                  </a:tcPr>
                </a:tc>
              </a:tr>
              <a:tr h="512649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kumimoji="0" lang="ru-RU" sz="4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6699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T="45702" marB="4570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13017</a:t>
                      </a:r>
                      <a:endParaRPr kumimoji="0" lang="ru-RU" sz="4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T="45702" marB="4570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4FA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5421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mbria" pitchFamily="18" charset="0"/>
                        <a:cs typeface="Times New Roman" pitchFamily="18" charset="0"/>
                      </a:endParaRPr>
                    </a:p>
                  </a:txBody>
                  <a:tcPr marT="45702" marB="4570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0E1"/>
                    </a:solidFill>
                  </a:tcPr>
                </a:tc>
              </a:tr>
            </a:tbl>
          </a:graphicData>
        </a:graphic>
      </p:graphicFrame>
      <p:sp>
        <p:nvSpPr>
          <p:cNvPr id="10275" name="Rectangle 100"/>
          <p:cNvSpPr>
            <a:spLocks noGrp="1" noChangeArrowheads="1"/>
          </p:cNvSpPr>
          <p:nvPr>
            <p:ph type="title" idx="4294967295"/>
          </p:nvPr>
        </p:nvSpPr>
        <p:spPr>
          <a:xfrm>
            <a:off x="571500" y="2071688"/>
            <a:ext cx="8135938" cy="685800"/>
          </a:xfrm>
        </p:spPr>
        <p:txBody>
          <a:bodyPr lIns="92075" tIns="46037" rIns="92075" bIns="46037"/>
          <a:lstStyle/>
          <a:p>
            <a:pPr algn="ctr" eaLnBrk="1" hangingPunct="1"/>
            <a:r>
              <a:rPr lang="ru-RU" altLang="ru-RU" i="1" smtClean="0">
                <a:solidFill>
                  <a:srgbClr val="FF3300"/>
                </a:solidFill>
              </a:rPr>
              <a:t>У</a:t>
            </a:r>
            <a:r>
              <a:rPr lang="ru-RU" altLang="ru-RU" sz="3200" smtClean="0">
                <a:solidFill>
                  <a:schemeClr val="accent1"/>
                </a:solidFill>
              </a:rPr>
              <a:t>частие лицеистов в олимпиадах, конкурсах, НПК</a:t>
            </a:r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Содержимое 2"/>
          <p:cNvSpPr>
            <a:spLocks noGrp="1"/>
          </p:cNvSpPr>
          <p:nvPr>
            <p:ph idx="4294967295"/>
          </p:nvPr>
        </p:nvSpPr>
        <p:spPr>
          <a:xfrm>
            <a:off x="611188" y="981075"/>
            <a:ext cx="7583487" cy="4191000"/>
          </a:xfrm>
        </p:spPr>
        <p:txBody>
          <a:bodyPr lIns="92075" tIns="46037" rIns="92075" bIns="46037"/>
          <a:lstStyle/>
          <a:p>
            <a:pPr algn="ctr" eaLnBrk="1" hangingPunct="1">
              <a:buFontTx/>
              <a:buNone/>
            </a:pPr>
            <a:endParaRPr lang="ru-RU" altLang="ru-RU" b="1" smtClean="0">
              <a:solidFill>
                <a:srgbClr val="0070C0"/>
              </a:solidFill>
              <a:latin typeface="Palatino Linotype" pitchFamily="18" charset="0"/>
            </a:endParaRPr>
          </a:p>
          <a:p>
            <a:pPr algn="ctr" eaLnBrk="1" hangingPunct="1">
              <a:buFontTx/>
              <a:buNone/>
            </a:pPr>
            <a:endParaRPr lang="ru-RU" altLang="ru-RU" b="1" smtClean="0">
              <a:solidFill>
                <a:srgbClr val="0070C0"/>
              </a:solidFill>
              <a:latin typeface="Palatino Linotype" pitchFamily="18" charset="0"/>
            </a:endParaRPr>
          </a:p>
          <a:p>
            <a:pPr algn="ctr" eaLnBrk="1" hangingPunct="1">
              <a:buFontTx/>
              <a:buNone/>
            </a:pPr>
            <a:endParaRPr lang="ru-RU" altLang="ru-RU" b="1" smtClean="0">
              <a:solidFill>
                <a:srgbClr val="0070C0"/>
              </a:solidFill>
              <a:latin typeface="Palatino Linotype" pitchFamily="18" charset="0"/>
            </a:endParaRPr>
          </a:p>
          <a:p>
            <a:pPr algn="ctr" eaLnBrk="1" hangingPunct="1">
              <a:buFontTx/>
              <a:buNone/>
            </a:pPr>
            <a:endParaRPr lang="ru-RU" altLang="ru-RU" b="1" smtClean="0">
              <a:solidFill>
                <a:srgbClr val="0070C0"/>
              </a:solidFill>
              <a:latin typeface="Palatino Linotype" pitchFamily="18" charset="0"/>
            </a:endParaRPr>
          </a:p>
          <a:p>
            <a:pPr algn="ctr" eaLnBrk="1" hangingPunct="1">
              <a:buFontTx/>
              <a:buNone/>
            </a:pPr>
            <a:r>
              <a:rPr lang="ru-RU" altLang="ru-RU" b="1" smtClean="0">
                <a:solidFill>
                  <a:srgbClr val="0070C0"/>
                </a:solidFill>
                <a:latin typeface="Palatino Linotype" pitchFamily="18" charset="0"/>
              </a:rPr>
              <a:t>«</a:t>
            </a:r>
            <a:r>
              <a:rPr lang="ru-RU" altLang="ru-RU" sz="3600" b="1" i="1" smtClean="0">
                <a:solidFill>
                  <a:srgbClr val="FF0000"/>
                </a:solidFill>
                <a:latin typeface="Palatino Linotype" pitchFamily="18" charset="0"/>
              </a:rPr>
              <a:t>А</a:t>
            </a:r>
            <a:r>
              <a:rPr lang="ru-RU" altLang="ru-RU" b="1" smtClean="0">
                <a:solidFill>
                  <a:srgbClr val="0070C0"/>
                </a:solidFill>
                <a:latin typeface="Palatino Linotype" pitchFamily="18" charset="0"/>
              </a:rPr>
              <a:t>даптация»</a:t>
            </a:r>
          </a:p>
          <a:p>
            <a:pPr eaLnBrk="1" hangingPunct="1"/>
            <a:endParaRPr lang="ru-RU" altLang="ru-RU" smtClean="0"/>
          </a:p>
        </p:txBody>
      </p:sp>
      <p:sp>
        <p:nvSpPr>
          <p:cNvPr id="15363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87450" y="188913"/>
            <a:ext cx="7658100" cy="973137"/>
          </a:xfrm>
        </p:spPr>
        <p:txBody>
          <a:bodyPr lIns="92075" tIns="46037" rIns="92075" bIns="46037"/>
          <a:lstStyle/>
          <a:p>
            <a:pPr eaLnBrk="1" hangingPunct="1"/>
            <a:r>
              <a:rPr lang="ru-RU" altLang="ru-RU" sz="3200" smtClean="0">
                <a:solidFill>
                  <a:schemeClr val="bg1"/>
                </a:solidFill>
              </a:rPr>
              <a:t>ЦЕННОСТЬ 4. ЗДОРОВЬЕ. ПРОЕКТЫ</a:t>
            </a:r>
          </a:p>
        </p:txBody>
      </p:sp>
      <p:pic>
        <p:nvPicPr>
          <p:cNvPr id="11268" name="Picture 1" descr="H:\Фото\2012-2013\методическая неделя уроки\IMG_076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2" b="12099"/>
          <a:stretch>
            <a:fillRect/>
          </a:stretch>
        </p:blipFill>
        <p:spPr bwMode="auto">
          <a:xfrm>
            <a:off x="684213" y="1268413"/>
            <a:ext cx="3095625" cy="211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2" descr="H:\Фото\Для_типографии\ФОТО ЛИЦЕЙ № 2 К СТАТЬЕ О НЕОБЫЧНОЙ ШКОЛЕ\наш активный отдых.jp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09" t="13705" r="19576" b="21510"/>
          <a:stretch>
            <a:fillRect/>
          </a:stretch>
        </p:blipFill>
        <p:spPr bwMode="auto">
          <a:xfrm>
            <a:off x="684213" y="3933825"/>
            <a:ext cx="3167062" cy="261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Picture 3" descr="H:\Фото\2012-2013\методическая неделя уроки\IMG_079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46" t="15845" r="13385" b="15788"/>
          <a:stretch>
            <a:fillRect/>
          </a:stretch>
        </p:blipFill>
        <p:spPr bwMode="auto">
          <a:xfrm>
            <a:off x="5072063" y="1143000"/>
            <a:ext cx="3101975" cy="228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1" name="Picture 9" descr="DSC_3919"/>
          <p:cNvPicPr>
            <a:picLocks noChangeAspect="1" noChangeArrowheads="1"/>
          </p:cNvPicPr>
          <p:nvPr/>
        </p:nvPicPr>
        <p:blipFill>
          <a:blip r:embed="rId5">
            <a:lum bright="10000"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3860800"/>
            <a:ext cx="3960812" cy="266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/>
    </p:bldLst>
  </p:timing>
</p:sld>
</file>

<file path=ppt/theme/theme1.xml><?xml version="1.0" encoding="utf-8"?>
<a:theme xmlns:a="http://schemas.openxmlformats.org/drawingml/2006/main" name="Biznes">
  <a:themeElements>
    <a:clrScheme name="Default Design 2">
      <a:dk1>
        <a:srgbClr val="000000"/>
      </a:dk1>
      <a:lt1>
        <a:srgbClr val="FFFFFF"/>
      </a:lt1>
      <a:dk2>
        <a:srgbClr val="2E507A"/>
      </a:dk2>
      <a:lt2>
        <a:srgbClr val="333333"/>
      </a:lt2>
      <a:accent1>
        <a:srgbClr val="5A90C2"/>
      </a:accent1>
      <a:accent2>
        <a:srgbClr val="8AC246"/>
      </a:accent2>
      <a:accent3>
        <a:srgbClr val="FFFFFF"/>
      </a:accent3>
      <a:accent4>
        <a:srgbClr val="000000"/>
      </a:accent4>
      <a:accent5>
        <a:srgbClr val="B5C6DD"/>
      </a:accent5>
      <a:accent6>
        <a:srgbClr val="7DB03F"/>
      </a:accent6>
      <a:hlink>
        <a:srgbClr val="F6831A"/>
      </a:hlink>
      <a:folHlink>
        <a:srgbClr val="EFC821"/>
      </a:folHlink>
    </a:clrScheme>
    <a:fontScheme name="Default Design">
      <a:majorFont>
        <a:latin typeface="Arial"/>
        <a:ea typeface=""/>
        <a:cs typeface=""/>
      </a:majorFont>
      <a:minorFont>
        <a:latin typeface="Calibri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800000"/>
        </a:dk2>
        <a:lt2>
          <a:srgbClr val="333333"/>
        </a:lt2>
        <a:accent1>
          <a:srgbClr val="EB6743"/>
        </a:accent1>
        <a:accent2>
          <a:srgbClr val="D3A911"/>
        </a:accent2>
        <a:accent3>
          <a:srgbClr val="FFFFFF"/>
        </a:accent3>
        <a:accent4>
          <a:srgbClr val="000000"/>
        </a:accent4>
        <a:accent5>
          <a:srgbClr val="F3B8B0"/>
        </a:accent5>
        <a:accent6>
          <a:srgbClr val="BF990E"/>
        </a:accent6>
        <a:hlink>
          <a:srgbClr val="7B9B63"/>
        </a:hlink>
        <a:folHlink>
          <a:srgbClr val="38A3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2E507A"/>
        </a:dk2>
        <a:lt2>
          <a:srgbClr val="333333"/>
        </a:lt2>
        <a:accent1>
          <a:srgbClr val="5A90C2"/>
        </a:accent1>
        <a:accent2>
          <a:srgbClr val="8AC246"/>
        </a:accent2>
        <a:accent3>
          <a:srgbClr val="FFFFFF"/>
        </a:accent3>
        <a:accent4>
          <a:srgbClr val="000000"/>
        </a:accent4>
        <a:accent5>
          <a:srgbClr val="B5C6DD"/>
        </a:accent5>
        <a:accent6>
          <a:srgbClr val="7DB03F"/>
        </a:accent6>
        <a:hlink>
          <a:srgbClr val="F6831A"/>
        </a:hlink>
        <a:folHlink>
          <a:srgbClr val="EFC8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A82A9F"/>
        </a:dk2>
        <a:lt2>
          <a:srgbClr val="4D4D4D"/>
        </a:lt2>
        <a:accent1>
          <a:srgbClr val="12B4D4"/>
        </a:accent1>
        <a:accent2>
          <a:srgbClr val="F1C23D"/>
        </a:accent2>
        <a:accent3>
          <a:srgbClr val="FFFFFF"/>
        </a:accent3>
        <a:accent4>
          <a:srgbClr val="000000"/>
        </a:accent4>
        <a:accent5>
          <a:srgbClr val="AAD6E6"/>
        </a:accent5>
        <a:accent6>
          <a:srgbClr val="DAB036"/>
        </a:accent6>
        <a:hlink>
          <a:srgbClr val="8CA62C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Biznes</Template>
  <TotalTime>2233</TotalTime>
  <Words>1921</Words>
  <Application>Microsoft Office PowerPoint</Application>
  <PresentationFormat>Экран (4:3)</PresentationFormat>
  <Paragraphs>517</Paragraphs>
  <Slides>57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57</vt:i4>
      </vt:variant>
    </vt:vector>
  </HeadingPairs>
  <TitlesOfParts>
    <vt:vector size="69" baseType="lpstr">
      <vt:lpstr>Arial</vt:lpstr>
      <vt:lpstr>Calibri</vt:lpstr>
      <vt:lpstr>Verdana</vt:lpstr>
      <vt:lpstr>Times New Roman</vt:lpstr>
      <vt:lpstr>Symbol</vt:lpstr>
      <vt:lpstr>Arial Unicode MS</vt:lpstr>
      <vt:lpstr>Cambria</vt:lpstr>
      <vt:lpstr>Palatino Linotype</vt:lpstr>
      <vt:lpstr>Wingdings</vt:lpstr>
      <vt:lpstr>Book Antiqua</vt:lpstr>
      <vt:lpstr>Biznes</vt:lpstr>
      <vt:lpstr>Лист Microsoft Office Excel 97-2003</vt:lpstr>
      <vt:lpstr>Презентация PowerPoint</vt:lpstr>
      <vt:lpstr>Меры качества</vt:lpstr>
      <vt:lpstr>Ценности</vt:lpstr>
      <vt:lpstr>ЦЕННОСТЬ 1. ОБРАЗОВАНИЕ </vt:lpstr>
      <vt:lpstr>Презентация PowerPoint</vt:lpstr>
      <vt:lpstr>Презентация PowerPoint</vt:lpstr>
      <vt:lpstr>Презентация PowerPoint</vt:lpstr>
      <vt:lpstr>Участие лицеистов в олимпиадах, конкурсах, НПК</vt:lpstr>
      <vt:lpstr>ЦЕННОСТЬ 4. ЗДОРОВЬЕ. ПРОЕКТЫ</vt:lpstr>
      <vt:lpstr>Презентация PowerPoint</vt:lpstr>
      <vt:lpstr>Презентация PowerPoint</vt:lpstr>
      <vt:lpstr>Презентация PowerPoint</vt:lpstr>
      <vt:lpstr>ПРОГРАММЫ  ПСИХОЛОГО-ПЕДАГОГИЧЕСКОЙ ПОДДЕРЖКИ</vt:lpstr>
      <vt:lpstr>Презентация PowerPoint</vt:lpstr>
      <vt:lpstr>Презентация PowerPoint</vt:lpstr>
      <vt:lpstr>Презентация PowerPoint</vt:lpstr>
      <vt:lpstr>Презентация PowerPoint</vt:lpstr>
      <vt:lpstr>Система управления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 РОДИТЕЛЬСКИЙ КЛУБ  </vt:lpstr>
      <vt:lpstr>Презентация PowerPoint</vt:lpstr>
      <vt:lpstr>ПРОГРАММА РАЗВИТИЯ</vt:lpstr>
      <vt:lpstr>Миссия МБОУ «Лицей № 2»</vt:lpstr>
      <vt:lpstr>Презентация PowerPoint</vt:lpstr>
      <vt:lpstr>Эффективность управления</vt:lpstr>
      <vt:lpstr>Презентация PowerPoint</vt:lpstr>
      <vt:lpstr>ИННОВАЦИОННЫЙ ПРОЕКТ</vt:lpstr>
      <vt:lpstr>ИННОВАЦИОННЫЙ ПРОЕКТ</vt:lpstr>
      <vt:lpstr>ИННОВАЦИОННЫЙ ПРОЕКТ</vt:lpstr>
      <vt:lpstr>ИННОВАЦИОННЫЙ ПРОЕКТ</vt:lpstr>
      <vt:lpstr>Презентация PowerPoint</vt:lpstr>
      <vt:lpstr>ЭКСПЕРИМЕНТ</vt:lpstr>
      <vt:lpstr>ЭКСПЕРИМЕНТ</vt:lpstr>
      <vt:lpstr>ЭКСПЕРИМЕНТ</vt:lpstr>
      <vt:lpstr>РЕГИОНАЛЬНАЯ  СТАЖИРОВОЧНАЯ ПЛОЩАДКА </vt:lpstr>
      <vt:lpstr>Опережающее введение ФГОС</vt:lpstr>
      <vt:lpstr>Информационно-техническая база</vt:lpstr>
      <vt:lpstr> Сайт лицея -  www.lyceum2.ru </vt:lpstr>
      <vt:lpstr>Лучшая методическая служба</vt:lpstr>
      <vt:lpstr>ЦЕННОСТЬ 9. ЛИЧНОСТЬ</vt:lpstr>
      <vt:lpstr>Презентация PowerPoint</vt:lpstr>
      <vt:lpstr>Позитивный опыт лицея</vt:lpstr>
      <vt:lpstr>Презентация PowerPoint</vt:lpstr>
      <vt:lpstr>Презентация PowerPoint</vt:lpstr>
      <vt:lpstr>Презентация PowerPoint</vt:lpstr>
      <vt:lpstr>Презентация PowerPoint</vt:lpstr>
      <vt:lpstr>ВАРИАТИВНАЯ ЧАСТЬ УЧЕБНОГО ПЛАНА</vt:lpstr>
      <vt:lpstr>Презентация PowerPoint</vt:lpstr>
      <vt:lpstr>Презентация PowerPoint</vt:lpstr>
      <vt:lpstr>Презентация PowerPoint</vt:lpstr>
      <vt:lpstr>Презентация PowerPoint</vt:lpstr>
      <vt:lpstr>ЦЕННОСТЬ 10. ТВОРЧЕСТВО</vt:lpstr>
      <vt:lpstr>Презентация PowerPoint</vt:lpstr>
      <vt:lpstr>СТРАТЕГИИ РАЗВИТИЯ ЛИЦЕЯ</vt:lpstr>
    </vt:vector>
  </TitlesOfParts>
  <Company>1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Лицейская модель  управления  качеством образования</dc:title>
  <dc:creator>Admin</dc:creator>
  <dc:description>http://o5-5.ru/ - Êîëëåêöèÿ ïðåçåíòàöèé ïî âñåì ïðåäìåòàì. Øàáëîíû PowerPoint</dc:description>
  <cp:lastModifiedBy>Админ</cp:lastModifiedBy>
  <cp:revision>285</cp:revision>
  <dcterms:created xsi:type="dcterms:W3CDTF">2013-01-27T06:06:00Z</dcterms:created>
  <dcterms:modified xsi:type="dcterms:W3CDTF">2013-10-09T16:52:02Z</dcterms:modified>
</cp:coreProperties>
</file>