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0" r:id="rId2"/>
    <p:sldId id="256" r:id="rId3"/>
    <p:sldId id="267" r:id="rId4"/>
    <p:sldId id="268" r:id="rId5"/>
    <p:sldId id="264" r:id="rId6"/>
    <p:sldId id="269" r:id="rId7"/>
    <p:sldId id="257" r:id="rId8"/>
    <p:sldId id="262" r:id="rId9"/>
    <p:sldId id="270" r:id="rId10"/>
    <p:sldId id="263" r:id="rId11"/>
    <p:sldId id="25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22" y="-7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8D287-C19B-41AB-83B2-E8288865D13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E0AB9-554D-47F4-B436-FEBB7135F6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211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0AB9-554D-47F4-B436-FEBB7135F66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273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0AB9-554D-47F4-B436-FEBB7135F66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27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C3E1-FDCA-40F1-844A-A5985F577DB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AB4CE-AE90-4B2B-88D9-D5265D7B8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7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C3E1-FDCA-40F1-844A-A5985F577DB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AB4CE-AE90-4B2B-88D9-D5265D7B8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819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C3E1-FDCA-40F1-844A-A5985F577DB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AB4CE-AE90-4B2B-88D9-D5265D7B8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266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C3E1-FDCA-40F1-844A-A5985F577DB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AB4CE-AE90-4B2B-88D9-D5265D7B8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40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C3E1-FDCA-40F1-844A-A5985F577DB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AB4CE-AE90-4B2B-88D9-D5265D7B8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111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C3E1-FDCA-40F1-844A-A5985F577DB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AB4CE-AE90-4B2B-88D9-D5265D7B8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64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C3E1-FDCA-40F1-844A-A5985F577DB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AB4CE-AE90-4B2B-88D9-D5265D7B8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163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C3E1-FDCA-40F1-844A-A5985F577DB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AB4CE-AE90-4B2B-88D9-D5265D7B8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113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C3E1-FDCA-40F1-844A-A5985F577DB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AB4CE-AE90-4B2B-88D9-D5265D7B8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57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C3E1-FDCA-40F1-844A-A5985F577DB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AB4CE-AE90-4B2B-88D9-D5265D7B8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497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C3E1-FDCA-40F1-844A-A5985F577DB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AB4CE-AE90-4B2B-88D9-D5265D7B8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893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7C3E1-FDCA-40F1-844A-A5985F577DB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AB4CE-AE90-4B2B-88D9-D5265D7B8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51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5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bin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microsoft.com/office/2007/relationships/hdphoto" Target="../media/hdphoto7.wdp"/><Relationship Id="rId4" Type="http://schemas.openxmlformats.org/officeDocument/2006/relationships/image" Target="../media/image5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gif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.jpeg"/><Relationship Id="rId9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14"/>
          <a:stretch/>
        </p:blipFill>
        <p:spPr>
          <a:xfrm>
            <a:off x="-26818" y="0"/>
            <a:ext cx="917081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3403" y="737142"/>
            <a:ext cx="8430375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сколько больше?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сколько меньше?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827584" y="449110"/>
            <a:ext cx="6832848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 уроку математики в 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-26818" y="5517232"/>
            <a:ext cx="4966529" cy="1152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Славинская Оксана Михайловна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лицей №144 г Санкт-Петербург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Ð°ÑÑÐ¸Ð½ÐºÐ¸ Ð¿Ð¾ Ð·Ð°Ð¿ÑÐ¾ÑÑ Ð¼Ð°ÑÐµÐ¼Ð°ÑÐ¸ÐºÐ° ÑÐºÐ¾Ð»Ð° ÑÐ¾ÑÑÐ¸Ð¸ 1 ÐºÐ»Ð°ÑÑ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12557" b="24171"/>
          <a:stretch/>
        </p:blipFill>
        <p:spPr bwMode="auto">
          <a:xfrm>
            <a:off x="395535" y="2204864"/>
            <a:ext cx="6294145" cy="3042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60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76689" y="0"/>
            <a:ext cx="9170818" cy="6990185"/>
            <a:chOff x="-26818" y="0"/>
            <a:chExt cx="9170818" cy="699018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14"/>
            <a:stretch/>
          </p:blipFill>
          <p:spPr>
            <a:xfrm>
              <a:off x="-26818" y="0"/>
              <a:ext cx="9170818" cy="685800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" r="57417" b="60520"/>
            <a:stretch/>
          </p:blipFill>
          <p:spPr>
            <a:xfrm rot="10800000">
              <a:off x="127758" y="4189835"/>
              <a:ext cx="8861665" cy="2800350"/>
            </a:xfrm>
            <a:prstGeom prst="rect">
              <a:avLst/>
            </a:prstGeom>
          </p:spPr>
        </p:pic>
      </p:grpSp>
      <p:pic>
        <p:nvPicPr>
          <p:cNvPr id="9" name="Picture 2" descr="ÐÐ°ÑÑÐ¸Ð½ÐºÐ¸ Ð¿Ð¾ Ð·Ð°Ð¿ÑÐ¾ÑÑ ÐÐÐÐ ÐÐ¡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559" y="4578849"/>
            <a:ext cx="2818064" cy="230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1259632" y="1276311"/>
            <a:ext cx="1584176" cy="15121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563888" y="1276311"/>
            <a:ext cx="1584176" cy="151216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950665" y="1276311"/>
            <a:ext cx="1584176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153" y="2959551"/>
            <a:ext cx="5005692" cy="35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4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15138" y="7937"/>
            <a:ext cx="9170818" cy="6858000"/>
            <a:chOff x="-26818" y="0"/>
            <a:chExt cx="9170818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14"/>
            <a:stretch/>
          </p:blipFill>
          <p:spPr>
            <a:xfrm>
              <a:off x="-26818" y="0"/>
              <a:ext cx="9170818" cy="6858000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" r="57417" b="60520"/>
            <a:stretch/>
          </p:blipFill>
          <p:spPr>
            <a:xfrm rot="10800000">
              <a:off x="141406" y="4034798"/>
              <a:ext cx="8861665" cy="280035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686038" y="116632"/>
            <a:ext cx="77724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 листочках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ÐÐ°ÑÑÐ¸Ð½ÐºÐ¸ Ð¿Ð¾ Ð·Ð°Ð¿ÑÐ¾ÑÑ ÑÐµÑÑÐ°Ð´Ñ 1 ÐºÐ»Ð°ÑÑ Ð¼Ð°ÑÐµÐ¼Ð°ÑÐ¸ÐºÐ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0" t="19008"/>
          <a:stretch/>
        </p:blipFill>
        <p:spPr bwMode="auto">
          <a:xfrm>
            <a:off x="7580631" y="158201"/>
            <a:ext cx="1422440" cy="204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4" descr="ÐÐ°ÑÑÐ¸Ð½ÐºÐ¸ Ð¿Ð¾ Ð·Ð°Ð¿ÑÐ¾ÑÑ ÑÐµÑÑÐ°Ð´Ñ 1 ÐºÐ»Ð°ÑÑ Ð¼Ð°ÑÐµÐ¼Ð°ÑÐ¸ÐºÐ° Ð²Ð²ÐµÑÑÑ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9" descr="ÐÐ°ÑÑÐ¸Ð½ÐºÐ¸ Ð¿Ð¾ Ð·Ð°Ð¿ÑÐ¾ÑÑ ÑÐµÑÑÐ°Ð´Ñ 1 ÐºÐ»Ð°ÑÑ Ð¼Ð°ÑÐµÐ¼Ð°ÑÐ¸ÐºÐ° Ð²Ð²ÐµÑÑÑ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ÐÐ°ÑÑÐ¸Ð½ÐºÐ¸ Ð¿Ð¾ Ð·Ð°Ð¿ÑÐ¾ÑÑ Ð·Ð°ÐºÑÐ°ÑÑ Ð¿ÑÐµÐ´Ð¼ÐµÑÑ ÐºÐ¾ÑÐ¾ÑÑÑ Ð±Ð¾Ð»ÑÑ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61" t="56075"/>
          <a:stretch/>
        </p:blipFill>
        <p:spPr bwMode="auto">
          <a:xfrm>
            <a:off x="827584" y="980728"/>
            <a:ext cx="542887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ÐÐ°ÑÑÐ¸Ð½ÐºÐ¸ Ð¿Ð¾ Ð·Ð°Ð¿ÑÐ¾ÑÑ Ð·Ð°ÐºÑÐ°ÑÑ Ð¿ÑÐµÐ´Ð¼ÐµÑÑ ÐºÐ¾ÑÐ¾ÑÑÑ Ð±Ð¾Ð»ÑÑ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73" t="18" r="419" b="56057"/>
          <a:stretch/>
        </p:blipFill>
        <p:spPr bwMode="auto">
          <a:xfrm>
            <a:off x="979983" y="3005336"/>
            <a:ext cx="2562039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94422" y="3117540"/>
            <a:ext cx="2562040" cy="1647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000454" y="4894990"/>
            <a:ext cx="5256008" cy="1647800"/>
            <a:chOff x="1000454" y="4894990"/>
            <a:chExt cx="5256008" cy="1647800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1000454" y="4894990"/>
              <a:ext cx="5256008" cy="16478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8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70" t="3045" r="25714" b="60099"/>
            <a:stretch/>
          </p:blipFill>
          <p:spPr bwMode="auto">
            <a:xfrm>
              <a:off x="1000454" y="4956404"/>
              <a:ext cx="1323833" cy="1214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70" t="3045" r="25714" b="60099"/>
            <a:stretch/>
          </p:blipFill>
          <p:spPr bwMode="auto">
            <a:xfrm>
              <a:off x="1816337" y="5303839"/>
              <a:ext cx="1323833" cy="1214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23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26818" y="0"/>
            <a:ext cx="9170818" cy="6976538"/>
            <a:chOff x="-26818" y="0"/>
            <a:chExt cx="9170818" cy="697653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14"/>
            <a:stretch/>
          </p:blipFill>
          <p:spPr>
            <a:xfrm>
              <a:off x="-26818" y="0"/>
              <a:ext cx="9170818" cy="6858000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" r="57417" b="60520"/>
            <a:stretch/>
          </p:blipFill>
          <p:spPr>
            <a:xfrm rot="10800000">
              <a:off x="155053" y="4176188"/>
              <a:ext cx="8861665" cy="2800350"/>
            </a:xfrm>
            <a:prstGeom prst="rect">
              <a:avLst/>
            </a:prstGeom>
          </p:spPr>
        </p:pic>
      </p:grp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72391" y="-33390"/>
            <a:ext cx="7772400" cy="123014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Математический диктант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вариантам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56" t="21250" r="49751" b="8215"/>
          <a:stretch/>
        </p:blipFill>
        <p:spPr bwMode="auto">
          <a:xfrm>
            <a:off x="683568" y="1340768"/>
            <a:ext cx="3629243" cy="515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74" t="21771" r="21362" b="7695"/>
          <a:stretch/>
        </p:blipFill>
        <p:spPr bwMode="auto">
          <a:xfrm>
            <a:off x="4609212" y="1369653"/>
            <a:ext cx="3742509" cy="515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56" t="21250" r="49751" b="8215"/>
          <a:stretch/>
        </p:blipFill>
        <p:spPr bwMode="auto">
          <a:xfrm>
            <a:off x="835968" y="1493168"/>
            <a:ext cx="3629243" cy="515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32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26818" y="0"/>
            <a:ext cx="9170818" cy="6976538"/>
            <a:chOff x="-26818" y="0"/>
            <a:chExt cx="9170818" cy="697653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14"/>
            <a:stretch/>
          </p:blipFill>
          <p:spPr>
            <a:xfrm>
              <a:off x="-26818" y="0"/>
              <a:ext cx="9170818" cy="6858000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" r="57417" b="60520"/>
            <a:stretch/>
          </p:blipFill>
          <p:spPr>
            <a:xfrm rot="10800000">
              <a:off x="155053" y="4176188"/>
              <a:ext cx="8861665" cy="2800350"/>
            </a:xfrm>
            <a:prstGeom prst="rect">
              <a:avLst/>
            </a:prstGeom>
          </p:spPr>
        </p:pic>
      </p:grpSp>
      <p:sp>
        <p:nvSpPr>
          <p:cNvPr id="24" name="Заголовок 1"/>
          <p:cNvSpPr txBox="1">
            <a:spLocks/>
          </p:cNvSpPr>
          <p:nvPr/>
        </p:nvSpPr>
        <p:spPr>
          <a:xfrm>
            <a:off x="699685" y="2204864"/>
            <a:ext cx="77724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учебнику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467544" y="0"/>
            <a:ext cx="77724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053" y="792088"/>
            <a:ext cx="8415242" cy="1152128"/>
          </a:xfrm>
        </p:spPr>
        <p:txBody>
          <a:bodyPr>
            <a:normAutofit fontScale="77500" lnSpcReduction="20000"/>
          </a:bodyPr>
          <a:lstStyle/>
          <a:p>
            <a:r>
              <a:rPr lang="ru-RU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сколько больше?</a:t>
            </a:r>
            <a:br>
              <a:rPr lang="ru-RU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сколько меньше?</a:t>
            </a:r>
            <a:endParaRPr lang="ru-RU" sz="5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7"/>
          <a:stretch/>
        </p:blipFill>
        <p:spPr bwMode="auto">
          <a:xfrm>
            <a:off x="1835695" y="3095897"/>
            <a:ext cx="5328591" cy="355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57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26818" y="0"/>
            <a:ext cx="9170818" cy="6858000"/>
            <a:chOff x="-26818" y="0"/>
            <a:chExt cx="9170818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14"/>
            <a:stretch/>
          </p:blipFill>
          <p:spPr>
            <a:xfrm>
              <a:off x="-26818" y="0"/>
              <a:ext cx="9170818" cy="6858000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" r="57417" b="60520"/>
            <a:stretch/>
          </p:blipFill>
          <p:spPr>
            <a:xfrm rot="10800000">
              <a:off x="141406" y="4034798"/>
              <a:ext cx="8861665" cy="280035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686038" y="116632"/>
            <a:ext cx="77724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тетради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ÐÐ°ÑÑÐ¸Ð½ÐºÐ¸ Ð¿Ð¾ Ð·Ð°Ð¿ÑÐ¾ÑÑ ÑÐµÑÑÐ°Ð´Ñ 1 ÐºÐ»Ð°ÑÑ Ð¼Ð°ÑÐµÐ¼Ð°ÑÐ¸ÐºÐ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0" t="19008"/>
          <a:stretch/>
        </p:blipFill>
        <p:spPr bwMode="auto">
          <a:xfrm>
            <a:off x="7580631" y="158201"/>
            <a:ext cx="1422440" cy="204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4" descr="ÐÐ°ÑÑÐ¸Ð½ÐºÐ¸ Ð¿Ð¾ Ð·Ð°Ð¿ÑÐ¾ÑÑ ÑÐµÑÑÐ°Ð´Ñ 1 ÐºÐ»Ð°ÑÑ Ð¼Ð°ÑÐµÐ¼Ð°ÑÐ¸ÐºÐ° Ð²Ð²ÐµÑÑÑ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9" descr="ÐÐ°ÑÑÐ¸Ð½ÐºÐ¸ Ð¿Ð¾ Ð·Ð°Ð¿ÑÐ¾ÑÑ ÑÐµÑÑÐ°Ð´Ñ 1 ÐºÐ»Ð°ÑÑ Ð¼Ð°ÑÐµÐ¼Ð°ÑÐ¸ÐºÐ° Ð²Ð²ÐµÑÑÑ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47"/>
          <a:stretch/>
        </p:blipFill>
        <p:spPr bwMode="auto">
          <a:xfrm>
            <a:off x="612775" y="842919"/>
            <a:ext cx="6922342" cy="282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" t="63990" r="-876" b="-1458"/>
          <a:stretch/>
        </p:blipFill>
        <p:spPr bwMode="auto">
          <a:xfrm>
            <a:off x="742295" y="4437112"/>
            <a:ext cx="6922342" cy="161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2627784" y="3429000"/>
            <a:ext cx="2664296" cy="12406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2411760" y="3581400"/>
            <a:ext cx="1872208" cy="10882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4716016" y="3505200"/>
            <a:ext cx="1872208" cy="10882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17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600206-Tropical-Fish-String-Light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FFE"/>
              </a:clrFrom>
              <a:clrTo>
                <a:srgbClr val="FA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87" r="4666" b="67667"/>
          <a:stretch>
            <a:fillRect/>
          </a:stretch>
        </p:blipFill>
        <p:spPr bwMode="auto">
          <a:xfrm>
            <a:off x="-2341563" y="836613"/>
            <a:ext cx="2592388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600206-Tropical-Fish-String-Light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t="62555" r="55055" b="4668"/>
          <a:stretch>
            <a:fillRect/>
          </a:stretch>
        </p:blipFill>
        <p:spPr bwMode="auto">
          <a:xfrm>
            <a:off x="3995738" y="4724400"/>
            <a:ext cx="259080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600206-Tropical-Fish-String-Light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t="65111" r="49945" b="4668"/>
          <a:stretch>
            <a:fillRect/>
          </a:stretch>
        </p:blipFill>
        <p:spPr bwMode="auto">
          <a:xfrm>
            <a:off x="5867400" y="620713"/>
            <a:ext cx="2663825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600206-Tropical-Fish-String-Light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2" t="34889" r="29834" b="37271"/>
          <a:stretch>
            <a:fillRect/>
          </a:stretch>
        </p:blipFill>
        <p:spPr bwMode="auto">
          <a:xfrm>
            <a:off x="9324975" y="3933825"/>
            <a:ext cx="251936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600206-Tropical-Fish-String-Light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5" t="4611" r="4666" b="65683"/>
          <a:stretch>
            <a:fillRect/>
          </a:stretch>
        </p:blipFill>
        <p:spPr bwMode="auto">
          <a:xfrm>
            <a:off x="3276600" y="2276475"/>
            <a:ext cx="2592388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600206-Tropical-Fish-String-Light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FFE"/>
              </a:clrFrom>
              <a:clrTo>
                <a:srgbClr val="FA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87" r="4666" b="67667"/>
          <a:stretch>
            <a:fillRect/>
          </a:stretch>
        </p:blipFill>
        <p:spPr bwMode="auto">
          <a:xfrm>
            <a:off x="-2592388" y="908050"/>
            <a:ext cx="259238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600206-Tropical-Fish-String-Light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2" t="34889" r="29834" b="37271"/>
          <a:stretch>
            <a:fillRect/>
          </a:stretch>
        </p:blipFill>
        <p:spPr bwMode="auto">
          <a:xfrm>
            <a:off x="9540875" y="4149725"/>
            <a:ext cx="251936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02174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021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95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8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C 0.01007 0.0706 0.03664 0.16944 0.13177 0.16805 C 0.26841 0.16805 0.27952 -0.16274 0.44358 -0.16389 C 0.59132 -0.16389 0.51233 0.12523 0.65452 0.12407 C 0.80209 0.12407 0.72309 -0.08542 0.88195 -0.08542 C 1.02414 -0.08542 0.94514 0.05601 1.07188 0.05601 C 1.19358 0.05601 1.13039 -0.05209 1.24132 -0.05209 C 1.30452 -0.05209 1.30921 -0.02269 1.31511 4.44444E-6 " pathEditMode="relative" rAng="0" ptsTypes="ffffffff">
                                      <p:cBhvr>
                                        <p:cTn id="8" dur="5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4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23 -2.96296E-6 C 0.21893 0.0706 0.18872 0.16945 0.07622 0.16806 C -0.08593 0.16806 -0.09809 -0.16273 -0.29166 -0.16389 C -0.46562 -0.16389 -0.37274 0.12523 -0.54027 0.12408 C -0.71562 0.12408 -0.6217 -0.08541 -0.80868 -0.08541 C -0.97639 -0.08541 -0.8835 0.05602 -1.03229 0.05602 C -1.17569 0.05602 -1.10139 -0.05208 -1.23211 -0.05208 C -1.30659 -0.05208 -1.31198 -0.02268 -1.31892 -2.96296E-6 " pathEditMode="relative" rAng="0" ptsTypes="ffffffff">
                                      <p:cBhvr>
                                        <p:cTn id="11" dur="5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569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93 0.13935 C -0.30521 0.20995 -0.27968 0.30879 -0.18819 0.3074 C -0.05694 0.3074 -0.04618 -0.02338 0.11146 -0.02454 C 0.2533 -0.02454 0.17743 0.26458 0.31389 0.26342 C 0.45591 0.26342 0.37986 0.05393 0.53264 0.05393 C 0.66927 0.05393 0.59323 0.19537 0.71511 0.19537 C 0.83212 0.19537 0.77118 0.08727 0.87795 0.08727 C 0.93872 0.08727 0.94323 0.11666 0.94879 0.13935 " pathEditMode="relative" rAng="0" ptsTypes="ffffffff">
                                      <p:cBhvr>
                                        <p:cTn id="18" dur="5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7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66 -0.13843 C 0.07274 -0.07732 0.10555 0.01412 0.05607 0.06504 C -0.01545 0.14074 -0.17483 -0.11227 -0.2599 -0.02408 C -0.33577 0.05717 -0.16059 0.24027 -0.23438 0.31666 C -0.31129 0.39838 -0.36771 0.19074 -0.44896 0.27731 C -0.52223 0.35532 -0.41598 0.42222 -0.48143 0.49166 C -0.54375 0.55879 -0.56198 0.43888 -0.6191 0.5 C -0.65174 0.53449 -0.63993 0.56018 -0.6323 0.58078 " pathEditMode="relative" rAng="-2306622" ptsTypes="ffffffff">
                                      <p:cBhvr>
                                        <p:cTn id="33" dur="3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85" y="3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27352 C 0.18906 0.18104 0.21354 0.04624 0.12847 -0.01202 C 0.00677 -0.09781 -0.16042 0.29387 -0.3066 0.19214 C -0.43716 0.10058 -0.229 -0.19838 -0.35521 -0.28601 C -0.48698 -0.37942 -0.5165 -0.077 -0.65677 -0.17619 C -0.78264 -0.2652 -0.64532 -0.3859 -0.75712 -0.46544 C -0.86441 -0.5415 -0.86025 -0.37179 -0.95868 -0.44116 C -1.01441 -0.4807 -1.00434 -0.51885 -0.99914 -0.54983 " pathEditMode="relative" rAng="1679853" ptsTypes="ffffffff">
                                      <p:cBhvr>
                                        <p:cTn id="36" dur="5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08" y="-414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38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726 -0.58796 C -0.60868 -0.5993 -0.46667 -0.50532 -0.46181 -0.37638 C -0.45608 -0.24699 -0.58959 -0.13194 -0.75816 -0.11944 C -0.92743 -0.10694 -1.0691 -0.20277 -1.07431 -0.33194 C -1.07969 -0.46134 -0.9467 -0.57615 -0.77726 -0.58796 Z " pathEditMode="relative" rAng="-186218" ptsTypes="fffff">
                                      <p:cBhvr>
                                        <p:cTn id="39" dur="3000" spd="-100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80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26818" y="12385"/>
            <a:ext cx="9170818" cy="6858000"/>
            <a:chOff x="-26818" y="0"/>
            <a:chExt cx="9170818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14"/>
            <a:stretch/>
          </p:blipFill>
          <p:spPr>
            <a:xfrm>
              <a:off x="-26818" y="0"/>
              <a:ext cx="9170818" cy="6858000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" r="57417" b="60520"/>
            <a:stretch/>
          </p:blipFill>
          <p:spPr>
            <a:xfrm rot="10800000">
              <a:off x="141406" y="4034798"/>
              <a:ext cx="8861665" cy="280035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686038" y="116632"/>
            <a:ext cx="77724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тетради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ÐÐ°ÑÑÐ¸Ð½ÐºÐ¸ Ð¿Ð¾ Ð·Ð°Ð¿ÑÐ¾ÑÑ ÑÐµÑÑÐ°Ð´Ñ 1 ÐºÐ»Ð°ÑÑ Ð¼Ð°ÑÐµÐ¼Ð°ÑÐ¸ÐºÐ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0" t="19008"/>
          <a:stretch/>
        </p:blipFill>
        <p:spPr bwMode="auto">
          <a:xfrm>
            <a:off x="7580631" y="158201"/>
            <a:ext cx="1422440" cy="204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4" descr="ÐÐ°ÑÑÐ¸Ð½ÐºÐ¸ Ð¿Ð¾ Ð·Ð°Ð¿ÑÐ¾ÑÑ ÑÐµÑÑÐ°Ð´Ñ 1 ÐºÐ»Ð°ÑÑ Ð¼Ð°ÑÐµÐ¼Ð°ÑÐ¸ÐºÐ° Ð²Ð²ÐµÑÑÑ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9" descr="ÐÐ°ÑÑÐ¸Ð½ÐºÐ¸ Ð¿Ð¾ Ð·Ð°Ð¿ÑÐ¾ÑÑ ÑÐµÑÑÐ°Ð´Ñ 1 ÐºÐ»Ð°ÑÑ Ð¼Ð°ÑÐµÐ¼Ð°ÑÐ¸ÐºÐ° Ð²Ð²ÐµÑÑÑ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96"/>
          <a:stretch/>
        </p:blipFill>
        <p:spPr bwMode="auto">
          <a:xfrm>
            <a:off x="307976" y="1052736"/>
            <a:ext cx="727265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ÐÐ°ÑÑÐ¸Ð½ÐºÐ¸ Ð¿Ð¾ Ð·Ð°Ð¿ÑÐ¾ÑÑ ÑÐ²ÐµÑÐ½ÑÐµ ÐºÐ°ÑÐ°Ð½Ð´Ð°ÑÐ¸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724"/>
          <a:stretch/>
        </p:blipFill>
        <p:spPr bwMode="auto">
          <a:xfrm>
            <a:off x="155575" y="1844825"/>
            <a:ext cx="117606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94815" y="1910688"/>
            <a:ext cx="562283" cy="51777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3563888" y="1856096"/>
            <a:ext cx="504056" cy="5177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4521675" y="1883392"/>
            <a:ext cx="637178" cy="517774"/>
          </a:xfrm>
          <a:prstGeom prst="triangle">
            <a:avLst>
              <a:gd name="adj" fmla="val 47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2351602" y="3431412"/>
            <a:ext cx="2952328" cy="778341"/>
            <a:chOff x="2339752" y="3666982"/>
            <a:chExt cx="2952328" cy="778341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3666982"/>
              <a:ext cx="2952328" cy="778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Прямоугольник 25"/>
            <p:cNvSpPr/>
            <p:nvPr/>
          </p:nvSpPr>
          <p:spPr>
            <a:xfrm>
              <a:off x="2483892" y="3823750"/>
              <a:ext cx="491319" cy="47275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3519762" y="3806023"/>
              <a:ext cx="504056" cy="5177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Равнобедренный треугольник 27"/>
            <p:cNvSpPr/>
            <p:nvPr/>
          </p:nvSpPr>
          <p:spPr>
            <a:xfrm>
              <a:off x="4519258" y="3797265"/>
              <a:ext cx="637178" cy="517774"/>
            </a:xfrm>
            <a:prstGeom prst="triangle">
              <a:avLst>
                <a:gd name="adj" fmla="val 47292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386862" y="4221796"/>
            <a:ext cx="2952328" cy="778341"/>
            <a:chOff x="2249732" y="4412229"/>
            <a:chExt cx="2952328" cy="778341"/>
          </a:xfrm>
        </p:grpSpPr>
        <p:pic>
          <p:nvPicPr>
            <p:cNvPr id="37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732" y="4412229"/>
              <a:ext cx="2952328" cy="778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Прямоугольник 37"/>
            <p:cNvSpPr/>
            <p:nvPr/>
          </p:nvSpPr>
          <p:spPr>
            <a:xfrm>
              <a:off x="2393872" y="4568997"/>
              <a:ext cx="491319" cy="47275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3429742" y="4551270"/>
              <a:ext cx="504056" cy="51777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Равнобедренный треугольник 39"/>
            <p:cNvSpPr/>
            <p:nvPr/>
          </p:nvSpPr>
          <p:spPr>
            <a:xfrm>
              <a:off x="4429238" y="4542512"/>
              <a:ext cx="637178" cy="517774"/>
            </a:xfrm>
            <a:prstGeom prst="triangle">
              <a:avLst>
                <a:gd name="adj" fmla="val 4729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386862" y="4869853"/>
            <a:ext cx="2952328" cy="778341"/>
            <a:chOff x="2373157" y="5357943"/>
            <a:chExt cx="2952328" cy="778341"/>
          </a:xfrm>
        </p:grpSpPr>
        <p:pic>
          <p:nvPicPr>
            <p:cNvPr id="41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3157" y="5357943"/>
              <a:ext cx="2952328" cy="778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Прямоугольник 41"/>
            <p:cNvSpPr/>
            <p:nvPr/>
          </p:nvSpPr>
          <p:spPr>
            <a:xfrm>
              <a:off x="2517297" y="5514711"/>
              <a:ext cx="491319" cy="47275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3553167" y="5496984"/>
              <a:ext cx="504056" cy="5177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Равнобедренный треугольник 43"/>
            <p:cNvSpPr/>
            <p:nvPr/>
          </p:nvSpPr>
          <p:spPr>
            <a:xfrm>
              <a:off x="4552663" y="5488226"/>
              <a:ext cx="637178" cy="517774"/>
            </a:xfrm>
            <a:prstGeom prst="triangle">
              <a:avLst>
                <a:gd name="adj" fmla="val 47292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378797" y="2660895"/>
            <a:ext cx="2952328" cy="778341"/>
            <a:chOff x="2339752" y="2782421"/>
            <a:chExt cx="2952328" cy="778341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782421"/>
              <a:ext cx="2952328" cy="778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Прямоугольник 21"/>
            <p:cNvSpPr/>
            <p:nvPr/>
          </p:nvSpPr>
          <p:spPr>
            <a:xfrm>
              <a:off x="2483892" y="2939189"/>
              <a:ext cx="491319" cy="47275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3519762" y="2921462"/>
              <a:ext cx="504056" cy="5177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Равнобедренный треугольник 23"/>
            <p:cNvSpPr/>
            <p:nvPr/>
          </p:nvSpPr>
          <p:spPr>
            <a:xfrm>
              <a:off x="4519258" y="2912704"/>
              <a:ext cx="637178" cy="517774"/>
            </a:xfrm>
            <a:prstGeom prst="triangle">
              <a:avLst>
                <a:gd name="adj" fmla="val 47292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373157" y="5612619"/>
            <a:ext cx="2952328" cy="778341"/>
            <a:chOff x="2386862" y="6128361"/>
            <a:chExt cx="2952328" cy="778341"/>
          </a:xfrm>
        </p:grpSpPr>
        <p:pic>
          <p:nvPicPr>
            <p:cNvPr id="45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862" y="6128361"/>
              <a:ext cx="2952328" cy="778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Прямоугольник 45"/>
            <p:cNvSpPr/>
            <p:nvPr/>
          </p:nvSpPr>
          <p:spPr>
            <a:xfrm>
              <a:off x="2531002" y="6285129"/>
              <a:ext cx="491319" cy="47275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3566872" y="6267402"/>
              <a:ext cx="504056" cy="517774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Равнобедренный треугольник 47"/>
            <p:cNvSpPr/>
            <p:nvPr/>
          </p:nvSpPr>
          <p:spPr>
            <a:xfrm>
              <a:off x="4566368" y="6258644"/>
              <a:ext cx="637178" cy="517774"/>
            </a:xfrm>
            <a:prstGeom prst="triangle">
              <a:avLst>
                <a:gd name="adj" fmla="val 4729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8348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26818" y="0"/>
            <a:ext cx="9170818" cy="6858000"/>
            <a:chOff x="-26818" y="0"/>
            <a:chExt cx="9170818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14"/>
            <a:stretch/>
          </p:blipFill>
          <p:spPr>
            <a:xfrm>
              <a:off x="-26818" y="0"/>
              <a:ext cx="9170818" cy="6858000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" r="57417" b="60520"/>
            <a:stretch/>
          </p:blipFill>
          <p:spPr>
            <a:xfrm rot="10800000">
              <a:off x="168701" y="4021150"/>
              <a:ext cx="8861665" cy="2800350"/>
            </a:xfrm>
            <a:prstGeom prst="rect">
              <a:avLst/>
            </a:prstGeom>
          </p:spPr>
        </p:pic>
      </p:grpSp>
      <p:sp>
        <p:nvSpPr>
          <p:cNvPr id="14" name="Заголовок 1"/>
          <p:cNvSpPr txBox="1">
            <a:spLocks/>
          </p:cNvSpPr>
          <p:nvPr/>
        </p:nvSpPr>
        <p:spPr>
          <a:xfrm>
            <a:off x="686038" y="116632"/>
            <a:ext cx="77724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тетради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6" y="1484784"/>
            <a:ext cx="8392702" cy="485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s://megaresheba.ru/attachments/images/tasks/000/051/455/0002/59f2f5dd1edbd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7" t="24069" r="15247" b="59202"/>
          <a:stretch/>
        </p:blipFill>
        <p:spPr bwMode="auto">
          <a:xfrm>
            <a:off x="7020272" y="2943158"/>
            <a:ext cx="1100402" cy="8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0" t="80381" r="64658"/>
          <a:stretch/>
        </p:blipFill>
        <p:spPr bwMode="auto">
          <a:xfrm flipH="1">
            <a:off x="3207225" y="5388589"/>
            <a:ext cx="2306471" cy="95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6660232" y="757529"/>
            <a:ext cx="115212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8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14"/>
          <a:stretch/>
        </p:blipFill>
        <p:spPr>
          <a:xfrm>
            <a:off x="19050" y="-99392"/>
            <a:ext cx="917081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799" y="16737"/>
            <a:ext cx="7772400" cy="1470025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09" y="161256"/>
            <a:ext cx="6597352" cy="6597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2000"/>
            <a:ext cx="6096000" cy="609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3752" y="381000"/>
            <a:ext cx="6858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5981650" cy="5981650"/>
          </a:xfrm>
          <a:prstGeom prst="rect">
            <a:avLst/>
          </a:prstGeom>
        </p:spPr>
      </p:pic>
      <p:pic>
        <p:nvPicPr>
          <p:cNvPr id="9" name="Песенка заряд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96200" y="213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7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15138" y="7937"/>
            <a:ext cx="9170818" cy="6858000"/>
            <a:chOff x="-26818" y="0"/>
            <a:chExt cx="9170818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14"/>
            <a:stretch/>
          </p:blipFill>
          <p:spPr>
            <a:xfrm>
              <a:off x="-26818" y="0"/>
              <a:ext cx="9170818" cy="6858000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" r="57417" b="60520"/>
            <a:stretch/>
          </p:blipFill>
          <p:spPr>
            <a:xfrm rot="10800000">
              <a:off x="141406" y="4034798"/>
              <a:ext cx="8861665" cy="280035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686038" y="116632"/>
            <a:ext cx="77724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учебнике (с 15)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ÐÐ°ÑÑÐ¸Ð½ÐºÐ¸ Ð¿Ð¾ Ð·Ð°Ð¿ÑÐ¾ÑÑ ÑÐµÑÑÐ°Ð´Ñ 1 ÐºÐ»Ð°ÑÑ Ð¼Ð°ÑÐµÐ¼Ð°ÑÐ¸ÐºÐ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0" t="19008"/>
          <a:stretch/>
        </p:blipFill>
        <p:spPr bwMode="auto">
          <a:xfrm>
            <a:off x="7580631" y="158201"/>
            <a:ext cx="1422440" cy="204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4" descr="ÐÐ°ÑÑÐ¸Ð½ÐºÐ¸ Ð¿Ð¾ Ð·Ð°Ð¿ÑÐ¾ÑÑ ÑÐµÑÑÐ°Ð´Ñ 1 ÐºÐ»Ð°ÑÑ Ð¼Ð°ÑÐµÐ¼Ð°ÑÐ¸ÐºÐ° Ð²Ð²ÐµÑÑÑ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9" descr="ÐÐ°ÑÑÐ¸Ð½ÐºÐ¸ Ð¿Ð¾ Ð·Ð°Ð¿ÑÐ¾ÑÑ ÑÐµÑÑÐ°Ð´Ñ 1 ÐºÐ»Ð°ÑÑ Ð¼Ð°ÑÐµÐ¼Ð°ÑÐ¸ÐºÐ° Ð²Ð²ÐµÑÑÑ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1"/>
          <a:stretch/>
        </p:blipFill>
        <p:spPr bwMode="auto">
          <a:xfrm>
            <a:off x="686038" y="1170882"/>
            <a:ext cx="6670253" cy="486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94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62</Words>
  <Application>Microsoft Office PowerPoint</Application>
  <PresentationFormat>Экран (4:3)</PresentationFormat>
  <Paragraphs>18</Paragraphs>
  <Slides>11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На сколько больше? На сколько меньше?</vt:lpstr>
      <vt:lpstr>Математический диктант по вариантам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ФИЗМИНУТКА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Учитель</cp:lastModifiedBy>
  <cp:revision>54</cp:revision>
  <dcterms:created xsi:type="dcterms:W3CDTF">2018-08-16T16:29:43Z</dcterms:created>
  <dcterms:modified xsi:type="dcterms:W3CDTF">2025-03-18T08:04:37Z</dcterms:modified>
</cp:coreProperties>
</file>