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0"/>
  </p:notesMasterIdLst>
  <p:sldIdLst>
    <p:sldId id="264" r:id="rId2"/>
    <p:sldId id="258" r:id="rId3"/>
    <p:sldId id="256" r:id="rId4"/>
    <p:sldId id="261" r:id="rId5"/>
    <p:sldId id="268" r:id="rId6"/>
    <p:sldId id="267" r:id="rId7"/>
    <p:sldId id="265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60"/>
  </p:normalViewPr>
  <p:slideViewPr>
    <p:cSldViewPr snapToGrid="0">
      <p:cViewPr varScale="1">
        <p:scale>
          <a:sx n="85" d="100"/>
          <a:sy n="85" d="100"/>
        </p:scale>
        <p:origin x="20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9BDBC-D45C-48A0-B0B5-8F8409D09A67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E1DE6-DA98-4E54-BC28-D8C738BB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7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EDE4-09C2-48FC-82DC-600829D906D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94B0-BF2B-4175-892B-7DB46758B1C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66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EDE4-09C2-48FC-82DC-600829D906D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94B0-BF2B-4175-892B-7DB46758B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5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EDE4-09C2-48FC-82DC-600829D906D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94B0-BF2B-4175-892B-7DB46758B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20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EDE4-09C2-48FC-82DC-600829D906D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94B0-BF2B-4175-892B-7DB46758B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9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EDE4-09C2-48FC-82DC-600829D906D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94B0-BF2B-4175-892B-7DB46758B1C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03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EDE4-09C2-48FC-82DC-600829D906D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94B0-BF2B-4175-892B-7DB46758B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0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EDE4-09C2-48FC-82DC-600829D906D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94B0-BF2B-4175-892B-7DB46758B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37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EDE4-09C2-48FC-82DC-600829D906D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94B0-BF2B-4175-892B-7DB46758B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6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EDE4-09C2-48FC-82DC-600829D906D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94B0-BF2B-4175-892B-7DB46758B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8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04BEDE4-09C2-48FC-82DC-600829D906D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494B0-BF2B-4175-892B-7DB46758B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77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EDE4-09C2-48FC-82DC-600829D906D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94B0-BF2B-4175-892B-7DB46758B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3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04BEDE4-09C2-48FC-82DC-600829D906D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90494B0-BF2B-4175-892B-7DB46758B1C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0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2111F-8910-432A-A708-683E2A8C6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639F62-63D5-423A-A054-A510288EE4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99EFD8D0-5317-4BBF-B256-4CBEC8A27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05" y="-55458"/>
            <a:ext cx="9206089" cy="690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>
            <a:extLst>
              <a:ext uri="{FF2B5EF4-FFF2-40B4-BE49-F238E27FC236}">
                <a16:creationId xmlns:a16="http://schemas.microsoft.com/office/drawing/2014/main" id="{5EA92E83-82F1-4216-9D73-D012BBCE5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794" y="1384653"/>
            <a:ext cx="1420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latin typeface="Comic Sans MS" panose="030F0702030302020204" pitchFamily="66" charset="0"/>
              </a:rPr>
              <a:t>MUSEUM</a:t>
            </a:r>
            <a:endParaRPr lang="ru-RU" altLang="ru-RU" b="1" dirty="0">
              <a:latin typeface="Comic Sans MS" panose="030F0702030302020204" pitchFamily="66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CE7A0282-F425-4BFB-83AC-0FA8A027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957" y="2542032"/>
            <a:ext cx="930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latin typeface="Comic Sans MS" panose="030F0702030302020204" pitchFamily="66" charset="0"/>
              </a:rPr>
              <a:t>CAFE</a:t>
            </a:r>
            <a:endParaRPr lang="ru-RU" altLang="ru-RU" b="1" dirty="0">
              <a:latin typeface="Comic Sans MS" panose="030F0702030302020204" pitchFamily="66" charset="0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843EA8E5-458A-4C88-96D1-77950A3D2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2356" y="4455620"/>
            <a:ext cx="1042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dirty="0">
                <a:latin typeface="Comic Sans MS" panose="030F0702030302020204" pitchFamily="66" charset="0"/>
              </a:rPr>
              <a:t>BOOK </a:t>
            </a:r>
          </a:p>
          <a:p>
            <a:pPr algn="ctr" eaLnBrk="1" hangingPunct="1"/>
            <a:r>
              <a:rPr lang="en-US" altLang="ru-RU" b="1" dirty="0">
                <a:latin typeface="Comic Sans MS" panose="030F0702030302020204" pitchFamily="66" charset="0"/>
              </a:rPr>
              <a:t>SHOP</a:t>
            </a:r>
            <a:endParaRPr lang="ru-RU" altLang="ru-RU" b="1" dirty="0">
              <a:latin typeface="Comic Sans MS" panose="030F0702030302020204" pitchFamily="66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F7FE5AFC-AED0-4354-AC40-F0400C33F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012" y="4455620"/>
            <a:ext cx="1152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latin typeface="Comic Sans MS" panose="030F0702030302020204" pitchFamily="66" charset="0"/>
              </a:rPr>
              <a:t>CINEMA</a:t>
            </a:r>
            <a:endParaRPr lang="ru-RU" altLang="ru-RU" b="1" dirty="0">
              <a:latin typeface="Comic Sans MS" panose="030F0702030302020204" pitchFamily="66" charset="0"/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0737014C-18E2-45A4-9EB4-C6769C823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738" y="4580818"/>
            <a:ext cx="1408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latin typeface="Comic Sans MS" panose="030F0702030302020204" pitchFamily="66" charset="0"/>
              </a:rPr>
              <a:t>TOY SHOP</a:t>
            </a:r>
            <a:endParaRPr lang="ru-RU" altLang="ru-RU" b="1" dirty="0">
              <a:latin typeface="Comic Sans MS" panose="030F0702030302020204" pitchFamily="66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9E6F7DDE-4834-44A6-8F63-D3136E6B9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200" y="5673795"/>
            <a:ext cx="1435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latin typeface="Comic Sans MS" panose="030F0702030302020204" pitchFamily="66" charset="0"/>
              </a:rPr>
              <a:t>LIBRARY</a:t>
            </a:r>
            <a:endParaRPr lang="ru-RU" altLang="ru-RU" b="1" dirty="0">
              <a:latin typeface="Comic Sans MS" panose="030F0702030302020204" pitchFamily="66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5FC799B1-9E60-4365-AAAE-7C995AB45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408" y="2466209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latin typeface="Comic Sans MS" panose="030F0702030302020204" pitchFamily="66" charset="0"/>
              </a:rPr>
              <a:t>BAKER’S</a:t>
            </a:r>
            <a:endParaRPr lang="ru-RU" altLang="ru-RU" b="1" dirty="0">
              <a:latin typeface="Comic Sans MS" panose="030F0702030302020204" pitchFamily="66" charset="0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F9B6ACAC-3537-43D7-9B02-B6122997C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585" y="2466209"/>
            <a:ext cx="2312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latin typeface="Comic Sans MS" panose="030F0702030302020204" pitchFamily="66" charset="0"/>
              </a:rPr>
              <a:t>SPORTS SHOP</a:t>
            </a:r>
            <a:endParaRPr lang="ru-RU" altLang="ru-RU" b="1" dirty="0">
              <a:latin typeface="Comic Sans MS" panose="030F0702030302020204" pitchFamily="66" charset="0"/>
            </a:endParaRPr>
          </a:p>
        </p:txBody>
      </p:sp>
      <p:pic>
        <p:nvPicPr>
          <p:cNvPr id="15" name="Picture 20">
            <a:extLst>
              <a:ext uri="{FF2B5EF4-FFF2-40B4-BE49-F238E27FC236}">
                <a16:creationId xmlns:a16="http://schemas.microsoft.com/office/drawing/2014/main" id="{7373FEB6-4073-442D-8FC6-E28619DE6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790" y="2561948"/>
            <a:ext cx="574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4AA4AD49-8EF6-46B2-8F73-63DF35E15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29" y="2561948"/>
            <a:ext cx="574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0">
            <a:extLst>
              <a:ext uri="{FF2B5EF4-FFF2-40B4-BE49-F238E27FC236}">
                <a16:creationId xmlns:a16="http://schemas.microsoft.com/office/drawing/2014/main" id="{F671E38A-435F-4F6F-9B60-7A2598C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91" y="3878262"/>
            <a:ext cx="574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id="{8EA14EDD-B1DD-449F-AD75-2B58E30C1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74" y="3517900"/>
            <a:ext cx="574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2">
            <a:extLst>
              <a:ext uri="{FF2B5EF4-FFF2-40B4-BE49-F238E27FC236}">
                <a16:creationId xmlns:a16="http://schemas.microsoft.com/office/drawing/2014/main" id="{BC172B9F-EA75-403F-9F0F-9FFB09DDB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469" y="4598987"/>
            <a:ext cx="1192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latin typeface="Comic Sans MS" panose="030F0702030302020204" pitchFamily="66" charset="0"/>
              </a:rPr>
              <a:t>HOTEL</a:t>
            </a:r>
            <a:endParaRPr lang="ru-RU" altLang="ru-RU" b="1" dirty="0">
              <a:latin typeface="Comic Sans MS" panose="030F0702030302020204" pitchFamily="66" charset="0"/>
            </a:endParaRPr>
          </a:p>
        </p:txBody>
      </p:sp>
      <p:sp>
        <p:nvSpPr>
          <p:cNvPr id="5" name="Равно 4">
            <a:extLst>
              <a:ext uri="{FF2B5EF4-FFF2-40B4-BE49-F238E27FC236}">
                <a16:creationId xmlns:a16="http://schemas.microsoft.com/office/drawing/2014/main" id="{BCE06556-457C-4974-8D15-EE7BF065ECA9}"/>
              </a:ext>
            </a:extLst>
          </p:cNvPr>
          <p:cNvSpPr/>
          <p:nvPr/>
        </p:nvSpPr>
        <p:spPr>
          <a:xfrm rot="16200000">
            <a:off x="4395044" y="4268496"/>
            <a:ext cx="462632" cy="322146"/>
          </a:xfrm>
          <a:prstGeom prst="mathEqual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Равно 20">
            <a:extLst>
              <a:ext uri="{FF2B5EF4-FFF2-40B4-BE49-F238E27FC236}">
                <a16:creationId xmlns:a16="http://schemas.microsoft.com/office/drawing/2014/main" id="{064656F3-749A-495B-B27A-B4BD88425AA0}"/>
              </a:ext>
            </a:extLst>
          </p:cNvPr>
          <p:cNvSpPr/>
          <p:nvPr/>
        </p:nvSpPr>
        <p:spPr>
          <a:xfrm rot="16200000">
            <a:off x="4858830" y="4258472"/>
            <a:ext cx="462632" cy="322146"/>
          </a:xfrm>
          <a:prstGeom prst="mathEqual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Равно 21">
            <a:extLst>
              <a:ext uri="{FF2B5EF4-FFF2-40B4-BE49-F238E27FC236}">
                <a16:creationId xmlns:a16="http://schemas.microsoft.com/office/drawing/2014/main" id="{8EEB8AAD-33D3-4425-B38E-328BC46D54E1}"/>
              </a:ext>
            </a:extLst>
          </p:cNvPr>
          <p:cNvSpPr/>
          <p:nvPr/>
        </p:nvSpPr>
        <p:spPr>
          <a:xfrm rot="16200000">
            <a:off x="-640279" y="4077551"/>
            <a:ext cx="462632" cy="322146"/>
          </a:xfrm>
          <a:prstGeom prst="mathEqua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Равно 22">
            <a:extLst>
              <a:ext uri="{FF2B5EF4-FFF2-40B4-BE49-F238E27FC236}">
                <a16:creationId xmlns:a16="http://schemas.microsoft.com/office/drawing/2014/main" id="{123257CE-E5C6-4241-BCB3-0F8339B05BBF}"/>
              </a:ext>
            </a:extLst>
          </p:cNvPr>
          <p:cNvSpPr/>
          <p:nvPr/>
        </p:nvSpPr>
        <p:spPr>
          <a:xfrm rot="16200000">
            <a:off x="3911778" y="4247897"/>
            <a:ext cx="462632" cy="322146"/>
          </a:xfrm>
          <a:prstGeom prst="mathEqual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Равно 23">
            <a:extLst>
              <a:ext uri="{FF2B5EF4-FFF2-40B4-BE49-F238E27FC236}">
                <a16:creationId xmlns:a16="http://schemas.microsoft.com/office/drawing/2014/main" id="{A9E578AE-9259-4C69-9E07-3C302A24542F}"/>
              </a:ext>
            </a:extLst>
          </p:cNvPr>
          <p:cNvSpPr/>
          <p:nvPr/>
        </p:nvSpPr>
        <p:spPr>
          <a:xfrm rot="16200000">
            <a:off x="7143551" y="2817680"/>
            <a:ext cx="462632" cy="322146"/>
          </a:xfrm>
          <a:prstGeom prst="mathEqual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Равно 24">
            <a:extLst>
              <a:ext uri="{FF2B5EF4-FFF2-40B4-BE49-F238E27FC236}">
                <a16:creationId xmlns:a16="http://schemas.microsoft.com/office/drawing/2014/main" id="{246CE4FB-6B92-4BD6-9F30-FEF1C8F47C81}"/>
              </a:ext>
            </a:extLst>
          </p:cNvPr>
          <p:cNvSpPr/>
          <p:nvPr/>
        </p:nvSpPr>
        <p:spPr>
          <a:xfrm rot="16200000">
            <a:off x="6684350" y="2814684"/>
            <a:ext cx="462632" cy="322146"/>
          </a:xfrm>
          <a:prstGeom prst="mathEqual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Равно 25">
            <a:extLst>
              <a:ext uri="{FF2B5EF4-FFF2-40B4-BE49-F238E27FC236}">
                <a16:creationId xmlns:a16="http://schemas.microsoft.com/office/drawing/2014/main" id="{10CF557A-388A-4BC6-9DF3-0B4C74EFEB26}"/>
              </a:ext>
            </a:extLst>
          </p:cNvPr>
          <p:cNvSpPr/>
          <p:nvPr/>
        </p:nvSpPr>
        <p:spPr>
          <a:xfrm rot="16200000">
            <a:off x="4202825" y="4258472"/>
            <a:ext cx="462632" cy="322146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вно 26">
            <a:extLst>
              <a:ext uri="{FF2B5EF4-FFF2-40B4-BE49-F238E27FC236}">
                <a16:creationId xmlns:a16="http://schemas.microsoft.com/office/drawing/2014/main" id="{0FA1FF33-D983-46E2-AD03-91ED0D85F40B}"/>
              </a:ext>
            </a:extLst>
          </p:cNvPr>
          <p:cNvSpPr/>
          <p:nvPr/>
        </p:nvSpPr>
        <p:spPr>
          <a:xfrm rot="16200000">
            <a:off x="4626405" y="4268496"/>
            <a:ext cx="462632" cy="322146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8" name="Равно 27">
            <a:extLst>
              <a:ext uri="{FF2B5EF4-FFF2-40B4-BE49-F238E27FC236}">
                <a16:creationId xmlns:a16="http://schemas.microsoft.com/office/drawing/2014/main" id="{1C77F4C8-A475-4038-8CAE-28A92D48D179}"/>
              </a:ext>
            </a:extLst>
          </p:cNvPr>
          <p:cNvSpPr/>
          <p:nvPr/>
        </p:nvSpPr>
        <p:spPr>
          <a:xfrm rot="16200000">
            <a:off x="6913532" y="2814683"/>
            <a:ext cx="462632" cy="322146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9" name="Равно 28">
            <a:extLst>
              <a:ext uri="{FF2B5EF4-FFF2-40B4-BE49-F238E27FC236}">
                <a16:creationId xmlns:a16="http://schemas.microsoft.com/office/drawing/2014/main" id="{7FC7C819-C41E-4BCB-8C5E-A9982945B7C1}"/>
              </a:ext>
            </a:extLst>
          </p:cNvPr>
          <p:cNvSpPr/>
          <p:nvPr/>
        </p:nvSpPr>
        <p:spPr>
          <a:xfrm>
            <a:off x="7872381" y="3504877"/>
            <a:ext cx="462632" cy="322146"/>
          </a:xfrm>
          <a:prstGeom prst="mathEqua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0" name="Равно 29">
            <a:extLst>
              <a:ext uri="{FF2B5EF4-FFF2-40B4-BE49-F238E27FC236}">
                <a16:creationId xmlns:a16="http://schemas.microsoft.com/office/drawing/2014/main" id="{B211C1EA-52FF-441B-8C97-6634CF99B43C}"/>
              </a:ext>
            </a:extLst>
          </p:cNvPr>
          <p:cNvSpPr/>
          <p:nvPr/>
        </p:nvSpPr>
        <p:spPr>
          <a:xfrm>
            <a:off x="7861278" y="3731851"/>
            <a:ext cx="462632" cy="322146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1" name="Равно 30">
            <a:extLst>
              <a:ext uri="{FF2B5EF4-FFF2-40B4-BE49-F238E27FC236}">
                <a16:creationId xmlns:a16="http://schemas.microsoft.com/office/drawing/2014/main" id="{4B63ED4A-185A-4788-B5EB-20BFA86C2D57}"/>
              </a:ext>
            </a:extLst>
          </p:cNvPr>
          <p:cNvSpPr/>
          <p:nvPr/>
        </p:nvSpPr>
        <p:spPr>
          <a:xfrm>
            <a:off x="7851953" y="3253182"/>
            <a:ext cx="462632" cy="322146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2" name="Равно 31">
            <a:extLst>
              <a:ext uri="{FF2B5EF4-FFF2-40B4-BE49-F238E27FC236}">
                <a16:creationId xmlns:a16="http://schemas.microsoft.com/office/drawing/2014/main" id="{3484AAC6-55E8-47BB-9A40-5989ECF79BA7}"/>
              </a:ext>
            </a:extLst>
          </p:cNvPr>
          <p:cNvSpPr/>
          <p:nvPr/>
        </p:nvSpPr>
        <p:spPr>
          <a:xfrm>
            <a:off x="7860217" y="3977373"/>
            <a:ext cx="462632" cy="322146"/>
          </a:xfrm>
          <a:prstGeom prst="mathEqual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145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380AA-BFA0-41D3-939D-CCC421E6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Asking and</a:t>
            </a:r>
            <a:br>
              <a:rPr lang="en-US" dirty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</a:br>
            <a:r>
              <a:rPr lang="en-US" dirty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Giving directions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Picture 4" descr="Following Directions ClipArt.jpg">
            <a:extLst>
              <a:ext uri="{FF2B5EF4-FFF2-40B4-BE49-F238E27FC236}">
                <a16:creationId xmlns:a16="http://schemas.microsoft.com/office/drawing/2014/main" id="{CEB19DAC-AD0B-45B6-AF9D-3249BA910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6557"/>
          <a:stretch/>
        </p:blipFill>
        <p:spPr>
          <a:xfrm>
            <a:off x="3017592" y="1846263"/>
            <a:ext cx="6156816" cy="455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8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11BC8-24F4-4056-9C03-33C812568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C5E9D8-EC8B-4625-BFA1-B18488AF6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9FE7C9-BA89-4799-BBED-F714FA704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469900"/>
            <a:ext cx="10153650" cy="5715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E8930F-3B3D-4D68-B441-7FD40F3A9E90}"/>
              </a:ext>
            </a:extLst>
          </p:cNvPr>
          <p:cNvPicPr/>
          <p:nvPr/>
        </p:nvPicPr>
        <p:blipFill rotWithShape="1">
          <a:blip r:embed="rId5"/>
          <a:srcRect l="16846" t="66318" r="73851" b="28288"/>
          <a:stretch/>
        </p:blipFill>
        <p:spPr bwMode="auto">
          <a:xfrm rot="21100681">
            <a:off x="4459289" y="1644139"/>
            <a:ext cx="2784149" cy="918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5EBB03-42F5-4DD4-A3FF-AA0BC92A6164}"/>
              </a:ext>
            </a:extLst>
          </p:cNvPr>
          <p:cNvPicPr/>
          <p:nvPr/>
        </p:nvPicPr>
        <p:blipFill rotWithShape="1">
          <a:blip r:embed="rId6"/>
          <a:srcRect l="18441" t="69746" r="67767" b="21735"/>
          <a:stretch/>
        </p:blipFill>
        <p:spPr bwMode="auto">
          <a:xfrm rot="21130346">
            <a:off x="4739900" y="3630769"/>
            <a:ext cx="3274039" cy="1165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Орел и Решка (OST) Jan Cyrka - The Right Road лучшее">
            <a:hlinkClick r:id="" action="ppaction://media"/>
            <a:extLst>
              <a:ext uri="{FF2B5EF4-FFF2-40B4-BE49-F238E27FC236}">
                <a16:creationId xmlns:a16="http://schemas.microsoft.com/office/drawing/2014/main" id="{990E576B-D359-4811-83D8-64A0FD66D1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3334" y="5424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9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0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4FA4F-2F0F-4617-9C66-F9DFAE73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829737"/>
              </p:ext>
            </p:extLst>
          </p:nvPr>
        </p:nvGraphicFramePr>
        <p:xfrm>
          <a:off x="1905623" y="448036"/>
          <a:ext cx="8968514" cy="5756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9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9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8271">
                <a:tc>
                  <a:txBody>
                    <a:bodyPr/>
                    <a:lstStyle/>
                    <a:p>
                      <a:pPr marL="895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 go straight road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Cross the road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look for a zebra crossing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Stop at the traffic lights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the traffic lights turn green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Walk straight across the road 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 right / turn left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straight / down to the…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Excuse me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How can I get to…?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you know where …..is?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I go on foot?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it far?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Could you tell me the way to…?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8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DFF27-6F28-4E30-BF39-304104FD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F803BBE-8579-489C-99B5-ADD1125D8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635" y="295070"/>
            <a:ext cx="7270044" cy="5662283"/>
          </a:xfrm>
        </p:spPr>
      </p:pic>
      <p:sp>
        <p:nvSpPr>
          <p:cNvPr id="6" name="AutoShape 2" descr="Picture background">
            <a:extLst>
              <a:ext uri="{FF2B5EF4-FFF2-40B4-BE49-F238E27FC236}">
                <a16:creationId xmlns:a16="http://schemas.microsoft.com/office/drawing/2014/main" id="{2C103A3F-D056-4E9E-B35C-FEBB841A3D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5EFB72-3035-410D-B9BC-5D2CA22FAE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r="13334"/>
          <a:stretch/>
        </p:blipFill>
        <p:spPr>
          <a:xfrm>
            <a:off x="8511822" y="1071670"/>
            <a:ext cx="3341511" cy="379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3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AF35F-F467-4144-A1A1-21EC3CF1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id="{F5FFA039-FC97-4ADA-852C-8E22D9943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73" y="106676"/>
            <a:ext cx="7817495" cy="5872910"/>
          </a:xfrm>
        </p:spPr>
      </p:pic>
      <p:sp>
        <p:nvSpPr>
          <p:cNvPr id="15" name="Знак умножения 14">
            <a:extLst>
              <a:ext uri="{FF2B5EF4-FFF2-40B4-BE49-F238E27FC236}">
                <a16:creationId xmlns:a16="http://schemas.microsoft.com/office/drawing/2014/main" id="{329F24BE-8C07-498D-B497-A7FF2300DDC2}"/>
              </a:ext>
            </a:extLst>
          </p:cNvPr>
          <p:cNvSpPr/>
          <p:nvPr/>
        </p:nvSpPr>
        <p:spPr>
          <a:xfrm>
            <a:off x="5460435" y="5301154"/>
            <a:ext cx="666045" cy="63312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Соединитель: уступ 10">
            <a:extLst>
              <a:ext uri="{FF2B5EF4-FFF2-40B4-BE49-F238E27FC236}">
                <a16:creationId xmlns:a16="http://schemas.microsoft.com/office/drawing/2014/main" id="{625B4B0C-47A2-4DEA-B1EF-2EA7128C2251}"/>
              </a:ext>
            </a:extLst>
          </p:cNvPr>
          <p:cNvCxnSpPr/>
          <p:nvPr/>
        </p:nvCxnSpPr>
        <p:spPr>
          <a:xfrm rot="5400000" flipH="1" flipV="1">
            <a:off x="4015457" y="2289737"/>
            <a:ext cx="4222044" cy="2077155"/>
          </a:xfrm>
          <a:prstGeom prst="bentConnector3">
            <a:avLst>
              <a:gd name="adj1" fmla="val 44652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Знак умножения 11">
            <a:extLst>
              <a:ext uri="{FF2B5EF4-FFF2-40B4-BE49-F238E27FC236}">
                <a16:creationId xmlns:a16="http://schemas.microsoft.com/office/drawing/2014/main" id="{0C4891C9-D1C1-46A6-8B99-EE175A431A63}"/>
              </a:ext>
            </a:extLst>
          </p:cNvPr>
          <p:cNvSpPr/>
          <p:nvPr/>
        </p:nvSpPr>
        <p:spPr>
          <a:xfrm>
            <a:off x="5350934" y="449496"/>
            <a:ext cx="745066" cy="7224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ED87D5D9-F7BF-4B7A-9B25-CE718AD6BA61}"/>
              </a:ext>
            </a:extLst>
          </p:cNvPr>
          <p:cNvCxnSpPr/>
          <p:nvPr/>
        </p:nvCxnSpPr>
        <p:spPr>
          <a:xfrm rot="10800000" flipV="1">
            <a:off x="4131734" y="2746937"/>
            <a:ext cx="5215467" cy="1038578"/>
          </a:xfrm>
          <a:prstGeom prst="bentConnector3">
            <a:avLst>
              <a:gd name="adj1" fmla="val 32684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Знак умножения 12">
            <a:extLst>
              <a:ext uri="{FF2B5EF4-FFF2-40B4-BE49-F238E27FC236}">
                <a16:creationId xmlns:a16="http://schemas.microsoft.com/office/drawing/2014/main" id="{035BFA6A-B4C9-479C-BE7F-F1085FD1FE98}"/>
              </a:ext>
            </a:extLst>
          </p:cNvPr>
          <p:cNvSpPr/>
          <p:nvPr/>
        </p:nvSpPr>
        <p:spPr>
          <a:xfrm>
            <a:off x="8969022" y="1607796"/>
            <a:ext cx="592667" cy="61898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13">
            <a:extLst>
              <a:ext uri="{FF2B5EF4-FFF2-40B4-BE49-F238E27FC236}">
                <a16:creationId xmlns:a16="http://schemas.microsoft.com/office/drawing/2014/main" id="{2F7A3B1D-1A02-43DB-94E5-8C889643C0BA}"/>
              </a:ext>
            </a:extLst>
          </p:cNvPr>
          <p:cNvSpPr/>
          <p:nvPr/>
        </p:nvSpPr>
        <p:spPr>
          <a:xfrm>
            <a:off x="3426179" y="4154311"/>
            <a:ext cx="603954" cy="68447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Автомобиль со сплошной заливкой">
            <a:extLst>
              <a:ext uri="{FF2B5EF4-FFF2-40B4-BE49-F238E27FC236}">
                <a16:creationId xmlns:a16="http://schemas.microsoft.com/office/drawing/2014/main" id="{869F001D-623C-4E57-9244-638A9AC94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5520" y="5160516"/>
            <a:ext cx="914400" cy="914400"/>
          </a:xfrm>
          <a:prstGeom prst="rect">
            <a:avLst/>
          </a:prstGeom>
        </p:spPr>
      </p:pic>
      <p:pic>
        <p:nvPicPr>
          <p:cNvPr id="31" name="Рисунок 30" descr="Пешком со сплошной заливкой">
            <a:extLst>
              <a:ext uri="{FF2B5EF4-FFF2-40B4-BE49-F238E27FC236}">
                <a16:creationId xmlns:a16="http://schemas.microsoft.com/office/drawing/2014/main" id="{AEDC7930-86B4-4859-900E-A99E8B5AC1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882295" y="2102790"/>
            <a:ext cx="733777" cy="74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4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11BC8-24F4-4056-9C03-33C812568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C5E9D8-EC8B-4625-BFA1-B18488AF6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9FE7C9-BA89-4799-BBED-F714FA704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469900"/>
            <a:ext cx="10153650" cy="5715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E8930F-3B3D-4D68-B441-7FD40F3A9E90}"/>
              </a:ext>
            </a:extLst>
          </p:cNvPr>
          <p:cNvPicPr/>
          <p:nvPr/>
        </p:nvPicPr>
        <p:blipFill rotWithShape="1">
          <a:blip r:embed="rId5"/>
          <a:srcRect l="16846" t="66318" r="73851" b="28288"/>
          <a:stretch/>
        </p:blipFill>
        <p:spPr bwMode="auto">
          <a:xfrm rot="21100681">
            <a:off x="4459289" y="1644139"/>
            <a:ext cx="2784149" cy="918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5EBB03-42F5-4DD4-A3FF-AA0BC92A6164}"/>
              </a:ext>
            </a:extLst>
          </p:cNvPr>
          <p:cNvPicPr/>
          <p:nvPr/>
        </p:nvPicPr>
        <p:blipFill rotWithShape="1">
          <a:blip r:embed="rId6"/>
          <a:srcRect l="18441" t="69746" r="67767" b="21735"/>
          <a:stretch/>
        </p:blipFill>
        <p:spPr bwMode="auto">
          <a:xfrm rot="21130346">
            <a:off x="4739900" y="3630769"/>
            <a:ext cx="3274039" cy="1165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Орел и Решка (OST) Jan Cyrka - The Right Road лучшее">
            <a:hlinkClick r:id="" action="ppaction://media"/>
            <a:extLst>
              <a:ext uri="{FF2B5EF4-FFF2-40B4-BE49-F238E27FC236}">
                <a16:creationId xmlns:a16="http://schemas.microsoft.com/office/drawing/2014/main" id="{990E576B-D359-4811-83D8-64A0FD66D1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3334" y="5424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1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0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12A23-B403-438B-8E16-4E4315D3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Знак одобрения со сплошной заливкой">
            <a:extLst>
              <a:ext uri="{FF2B5EF4-FFF2-40B4-BE49-F238E27FC236}">
                <a16:creationId xmlns:a16="http://schemas.microsoft.com/office/drawing/2014/main" id="{D4CEB1A8-BC37-40FF-83E0-E8B193237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5851" y="1618721"/>
            <a:ext cx="2967037" cy="2967037"/>
          </a:xfrm>
        </p:spPr>
      </p:pic>
      <p:pic>
        <p:nvPicPr>
          <p:cNvPr id="6" name="Объект 4" descr="Знак одобрения со сплошной заливкой">
            <a:extLst>
              <a:ext uri="{FF2B5EF4-FFF2-40B4-BE49-F238E27FC236}">
                <a16:creationId xmlns:a16="http://schemas.microsoft.com/office/drawing/2014/main" id="{765B7DB4-B425-4C23-8C46-6938E3754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134579" y="1945481"/>
            <a:ext cx="2967037" cy="29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1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365</TotalTime>
  <Words>92</Words>
  <Application>Microsoft Office PowerPoint</Application>
  <PresentationFormat>Широкоэкранный</PresentationFormat>
  <Paragraphs>26</Paragraphs>
  <Slides>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Comic Sans MS</vt:lpstr>
      <vt:lpstr>Times New Roman</vt:lpstr>
      <vt:lpstr>Ретро</vt:lpstr>
      <vt:lpstr>Презентация PowerPoint</vt:lpstr>
      <vt:lpstr>Asking and Giving directions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Марина Гапич</cp:lastModifiedBy>
  <cp:revision>25</cp:revision>
  <dcterms:created xsi:type="dcterms:W3CDTF">2024-12-09T17:48:33Z</dcterms:created>
  <dcterms:modified xsi:type="dcterms:W3CDTF">2025-06-09T16:57:34Z</dcterms:modified>
</cp:coreProperties>
</file>