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9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4" r:id="rId15"/>
    <p:sldId id="277" r:id="rId16"/>
    <p:sldId id="276" r:id="rId17"/>
    <p:sldId id="278" r:id="rId18"/>
    <p:sldId id="275" r:id="rId19"/>
    <p:sldId id="281" r:id="rId20"/>
    <p:sldId id="280" r:id="rId21"/>
    <p:sldId id="279" r:id="rId22"/>
    <p:sldId id="282" r:id="rId23"/>
    <p:sldId id="270" r:id="rId24"/>
    <p:sldId id="271" r:id="rId25"/>
    <p:sldId id="272" r:id="rId26"/>
    <p:sldId id="284" r:id="rId27"/>
    <p:sldId id="273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BD973-B45E-43C7-8D18-14E7CE0E03C8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CDD02-A91B-428F-8693-CF62882F2E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10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DD02-A91B-428F-8693-CF62882F2E2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E1EE1-5834-43A2-93EA-D03805E9D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BD994C-6E06-480A-8414-0A88C2E6F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AD87F-A443-4EFB-B0FC-11C2CDEEC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F2F239-DAAE-4487-9FF1-8E4AEF4DA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CEF59-57DD-442B-A58D-5B926F4C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3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1B4F-3A17-4BEE-B78F-0D466326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BF3461-3486-4E93-A6AC-45345A81A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E99FC-CEC3-45F7-8704-A6DEC4C4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340AE5-049A-4C10-AB77-233E2875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06FC7-E196-44C7-BE12-455D88E7A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05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BAA52C-B791-4AD1-BBA4-8E1EF2F7D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01F6A2-837C-4880-8E37-FAA62FC1D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61FE-259B-46EF-AE1B-29773865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B29BBA-FA77-4060-8228-4C390178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4452E7-1D4A-400C-865B-013129C0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76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5D52C-2F4C-4374-A112-6F5C6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26C70F-635D-4584-B33C-7EBD05BB6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175E0-4F86-4AB1-A3C1-5018D7A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94F612-B805-4F79-BE22-A4DE9DEC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9CF3C-8739-49D6-9C55-E446EC67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3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333D6-01A0-4C03-926E-BB7BE276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188A5-F20F-4B31-AADC-A18251753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D1721E-CB5B-4A7C-B0AF-BECF43E53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50231-CEB2-4B33-A250-11FAA795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31588-A9A7-4B3A-8124-A51C12CE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9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046D8-81FD-40C8-8EC0-500D99FD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37030A-E389-43EB-BB36-6DCA1CD69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994193-0424-4FA7-A9BB-7C291F89F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0D4513-0753-4582-AB1E-D9ED8C550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68BE66-4400-4041-809E-0D745A9F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C18AA-21DF-4D1F-B834-D4F98E594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5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0C78A-5CED-4496-A06E-25578B87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E83106-7F67-4168-B891-C7B70E24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14EB03-C025-4539-8E5A-2DF21D860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8B0DA-3256-47E5-967E-56973579B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7959B7-0296-4C3A-ABA5-75BEF00A5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FC190A-AEC1-472E-BE65-3F27E336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7C5C96-A064-4217-9014-37E460D2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A86A55-82D3-4284-BB68-CB86393A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2B375-B66A-45B0-A642-569D5A05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E9CCBA-E2B1-4C9D-A413-81386EC7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EE7A2F-B77B-4B5C-A584-DB85974D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84CDE1-498E-4868-A1DB-3A7AFAC1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0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95FFE7-F21E-48E6-8DAC-44365D8D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04B949-9F2A-40F6-AEA2-59666E95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66463C-224E-4DA8-8D9A-83576E7E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6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3CAF-ABDA-4B09-98E7-C708F65C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07D37-6819-4AEC-84CC-396EC133C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926542-8180-4138-B648-508AEA419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EFEA18-700B-4062-A507-FB3BB9AB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E4768-77F6-4171-8340-D2193249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4E7D95-033D-4E55-802A-F11573CF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41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037FD-FAA8-4F15-89FD-441284CEE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991DE5-59D0-4CEE-B89E-974148287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E0E415-C949-4344-917C-CE0C529B4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867D0-56AC-4E7B-9076-FFB3F83D9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1CC59-9656-424B-A1D0-663368B8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B9C0D5-4845-4B0B-87ED-74F1CD2D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58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9A3B-3604-4A97-960A-F5A661056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A2E125-845E-4A78-93C5-CFA13742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BB4868-2A1E-42D2-8B69-756DCC3BB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36BB2-F0A7-49EE-9A92-FD623BF31C42}" type="datetimeFigureOut">
              <a:rPr lang="ru-RU" smtClean="0"/>
              <a:t>02.05.2025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336E1-A8D3-49C6-AB83-E5FD741F8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195951-28D9-4315-BE7C-E8EA267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38F5-656A-404C-BE93-6AAA7C91D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3DFEC-B62D-4FD8-91E1-C395360F9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2"/>
            <a:ext cx="9403977" cy="3862014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002060"/>
                </a:solidFill>
              </a:rPr>
              <a:t>Unit 1</a:t>
            </a:r>
            <a:br>
              <a:rPr lang="en-US" sz="8000" b="1" dirty="0">
                <a:solidFill>
                  <a:srgbClr val="002060"/>
                </a:solidFill>
              </a:rPr>
            </a:br>
            <a:r>
              <a:rPr lang="en-US" sz="8000" b="1" dirty="0">
                <a:solidFill>
                  <a:srgbClr val="002060"/>
                </a:solidFill>
              </a:rPr>
              <a:t>Fashion Victims</a:t>
            </a:r>
            <a:r>
              <a:rPr lang="ru-RU" sz="8000" b="1" dirty="0">
                <a:solidFill>
                  <a:srgbClr val="002060"/>
                </a:solidFill>
              </a:rPr>
              <a:t>?</a:t>
            </a:r>
            <a:r>
              <a:rPr lang="en-US" sz="8000" b="1" dirty="0">
                <a:solidFill>
                  <a:srgbClr val="002060"/>
                </a:solidFill>
              </a:rPr>
              <a:t> </a:t>
            </a:r>
            <a:r>
              <a:rPr lang="ru-RU" sz="8000" b="1" dirty="0">
                <a:solidFill>
                  <a:srgbClr val="FF0000"/>
                </a:solidFill>
              </a:rPr>
              <a:t/>
            </a:r>
            <a:br>
              <a:rPr lang="ru-RU" sz="8000" b="1" dirty="0">
                <a:solidFill>
                  <a:srgbClr val="FF0000"/>
                </a:solidFill>
              </a:rPr>
            </a:br>
            <a:r>
              <a:rPr lang="en-US" sz="8000" b="1" dirty="0">
                <a:solidFill>
                  <a:srgbClr val="FF0000"/>
                </a:solidFill>
              </a:rPr>
              <a:t>Materials and patterns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25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76831-A491-4D8D-867A-814AAF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          </a:t>
            </a:r>
            <a:r>
              <a:rPr lang="en-US" sz="6000" b="1" dirty="0" smtClean="0"/>
              <a:t>silk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шелк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B2513D-1A62-4F26-BAD1-99FB6CA2F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29" y="2016981"/>
            <a:ext cx="8787539" cy="4351338"/>
          </a:xfrm>
        </p:spPr>
      </p:pic>
    </p:spTree>
    <p:extLst>
      <p:ext uri="{BB962C8B-B14F-4D97-AF65-F5344CB8AC3E}">
        <p14:creationId xmlns:p14="http://schemas.microsoft.com/office/powerpoint/2010/main" val="47633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FA706-BEF8-4E61-AF82-D1DA8775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</a:t>
            </a:r>
            <a:r>
              <a:rPr lang="en-US" sz="6000" b="1" dirty="0" smtClean="0"/>
              <a:t>striped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полосатый 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139103-5A1A-4483-92F6-9EA94DBD2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6" y="1875283"/>
            <a:ext cx="9756182" cy="4351338"/>
          </a:xfrm>
        </p:spPr>
      </p:pic>
    </p:spTree>
    <p:extLst>
      <p:ext uri="{BB962C8B-B14F-4D97-AF65-F5344CB8AC3E}">
        <p14:creationId xmlns:p14="http://schemas.microsoft.com/office/powerpoint/2010/main" val="2608845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30F7F-896D-4A35-B751-A82B9852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          </a:t>
            </a:r>
            <a:r>
              <a:rPr lang="en-US" sz="6000" b="1" dirty="0" smtClean="0"/>
              <a:t>velvet</a:t>
            </a:r>
            <a:r>
              <a:rPr lang="ru-RU" sz="6000" b="1" dirty="0" smtClean="0"/>
              <a:t> </a:t>
            </a:r>
            <a:r>
              <a:rPr lang="en-US" sz="6000" b="1" dirty="0" smtClean="0"/>
              <a:t>- </a:t>
            </a:r>
            <a:r>
              <a:rPr lang="ru-RU" sz="6000" b="1" dirty="0"/>
              <a:t>бархат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F0854C-14F1-4917-A126-1F27D2B2B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03" y="2032004"/>
            <a:ext cx="9918915" cy="4351338"/>
          </a:xfrm>
        </p:spPr>
      </p:pic>
    </p:spTree>
    <p:extLst>
      <p:ext uri="{BB962C8B-B14F-4D97-AF65-F5344CB8AC3E}">
        <p14:creationId xmlns:p14="http://schemas.microsoft.com/office/powerpoint/2010/main" val="88095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A1F2D-C2B2-42ED-8F50-3DF2E5F8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</a:t>
            </a:r>
            <a:r>
              <a:rPr lang="en-US" sz="6000" b="1" dirty="0" smtClean="0"/>
              <a:t>checked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клетчатый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40BC5E-FBC2-407C-A5F8-2914D82B9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27" y="1989938"/>
            <a:ext cx="9384223" cy="4351338"/>
          </a:xfrm>
        </p:spPr>
      </p:pic>
    </p:spTree>
    <p:extLst>
      <p:ext uri="{BB962C8B-B14F-4D97-AF65-F5344CB8AC3E}">
        <p14:creationId xmlns:p14="http://schemas.microsoft.com/office/powerpoint/2010/main" val="191727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1556792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/>
              <a:t>Compound nouns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9453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873" y="2385030"/>
            <a:ext cx="25603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hand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58983" y="2385031"/>
            <a:ext cx="17267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bag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3" y="4726727"/>
            <a:ext cx="3514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handbag</a:t>
            </a:r>
            <a:endParaRPr lang="ru-RU" sz="7200" b="1" dirty="0"/>
          </a:p>
        </p:txBody>
      </p:sp>
      <p:pic>
        <p:nvPicPr>
          <p:cNvPr id="3074" name="Picture 2" descr="https://pbs.twimg.com/media/DxxgqOgWsAABSKW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68352" y="-141423"/>
            <a:ext cx="2313934" cy="308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0466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5" y="4371640"/>
            <a:ext cx="3451027" cy="230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2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874" y="2385030"/>
            <a:ext cx="2026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hair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58982" y="2385031"/>
            <a:ext cx="21913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style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4" y="4726727"/>
            <a:ext cx="3486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hairstyle</a:t>
            </a:r>
            <a:endParaRPr lang="ru-RU" sz="7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57" y="489383"/>
            <a:ext cx="3430557" cy="214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0" y="12643"/>
            <a:ext cx="2301829" cy="27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28" y="3708470"/>
            <a:ext cx="2516820" cy="290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873" y="2385030"/>
            <a:ext cx="25218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head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81056" y="2352374"/>
            <a:ext cx="3838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bandage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3" y="4726727"/>
            <a:ext cx="4036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headband</a:t>
            </a:r>
            <a:endParaRPr lang="ru-RU" sz="7200" b="1" dirty="0"/>
          </a:p>
        </p:txBody>
      </p:sp>
      <p:pic>
        <p:nvPicPr>
          <p:cNvPr id="4098" name="Picture 2" descr="https://pixy.org/src/484/484794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90" y="427906"/>
            <a:ext cx="2030728" cy="223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63.userapi.com/c855320/v855320314/1defff/Cm16l1OdC1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4" y="465617"/>
            <a:ext cx="3014550" cy="215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58" y="3555438"/>
            <a:ext cx="2473992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1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620688"/>
            <a:ext cx="3099583" cy="22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1874" y="2385030"/>
            <a:ext cx="17107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ear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76672"/>
            <a:ext cx="3004918" cy="30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58982" y="2385031"/>
            <a:ext cx="18373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ring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86231" y="4371640"/>
            <a:ext cx="1910502" cy="19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86003" y="4726727"/>
            <a:ext cx="29209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earring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01488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7568" y="2385030"/>
            <a:ext cx="24144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nose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76121" y="2367452"/>
            <a:ext cx="20374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stud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4" y="4726727"/>
            <a:ext cx="4000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nose stud</a:t>
            </a:r>
            <a:endParaRPr lang="ru-RU" sz="7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66" y="454110"/>
            <a:ext cx="2861099" cy="19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332656"/>
            <a:ext cx="345206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690890"/>
            <a:ext cx="2978470" cy="297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5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8784C-0077-46A4-806C-E51CB798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89141" cy="1325563"/>
          </a:xfrm>
        </p:spPr>
        <p:txBody>
          <a:bodyPr/>
          <a:lstStyle/>
          <a:p>
            <a:pPr algn="ctr"/>
            <a:r>
              <a:rPr lang="en-US" dirty="0"/>
              <a:t>                    </a:t>
            </a:r>
            <a:r>
              <a:rPr lang="en-US" sz="6000" b="1" dirty="0" smtClean="0"/>
              <a:t>cotton - </a:t>
            </a:r>
            <a:r>
              <a:rPr lang="ru-RU" sz="6000" b="1" dirty="0"/>
              <a:t>хлопок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4C4BA34-F90F-40E0-A8FF-405E2D34A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1413324"/>
            <a:ext cx="9699812" cy="4907821"/>
          </a:xfrm>
        </p:spPr>
      </p:pic>
    </p:spTree>
    <p:extLst>
      <p:ext uri="{BB962C8B-B14F-4D97-AF65-F5344CB8AC3E}">
        <p14:creationId xmlns:p14="http://schemas.microsoft.com/office/powerpoint/2010/main" val="3100176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874" y="2385030"/>
            <a:ext cx="19030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nail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76121" y="2367452"/>
            <a:ext cx="3287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varnish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4" y="4726727"/>
            <a:ext cx="4701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nail varnish</a:t>
            </a:r>
            <a:endParaRPr lang="ru-RU" sz="7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65866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3738963"/>
            <a:ext cx="2369840" cy="23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91" y="19496"/>
            <a:ext cx="2304256" cy="268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1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873" y="2385030"/>
            <a:ext cx="24144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shoe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467568" y="2352373"/>
            <a:ext cx="2297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laces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3" y="4726727"/>
            <a:ext cx="3911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shoelaces</a:t>
            </a:r>
            <a:endParaRPr lang="ru-RU" sz="7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260649"/>
            <a:ext cx="2437409" cy="24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60649"/>
            <a:ext cx="3312368" cy="2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50" y="3675811"/>
            <a:ext cx="2912964" cy="291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7568" y="2385030"/>
            <a:ext cx="18469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sun</a:t>
            </a:r>
            <a:endParaRPr lang="ru-RU" sz="8800" b="1" dirty="0"/>
          </a:p>
        </p:txBody>
      </p:sp>
      <p:sp>
        <p:nvSpPr>
          <p:cNvPr id="6" name="Крест 5"/>
          <p:cNvSpPr/>
          <p:nvPr/>
        </p:nvSpPr>
        <p:spPr>
          <a:xfrm>
            <a:off x="5303912" y="1196752"/>
            <a:ext cx="1296144" cy="1296144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176121" y="2367452"/>
            <a:ext cx="3171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glasses</a:t>
            </a:r>
            <a:endParaRPr lang="ru-RU" sz="8000" b="1" dirty="0"/>
          </a:p>
        </p:txBody>
      </p:sp>
      <p:sp>
        <p:nvSpPr>
          <p:cNvPr id="8" name="Равно 7"/>
          <p:cNvSpPr/>
          <p:nvPr/>
        </p:nvSpPr>
        <p:spPr>
          <a:xfrm>
            <a:off x="4727848" y="3291520"/>
            <a:ext cx="2448272" cy="108012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04" y="4726727"/>
            <a:ext cx="4233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/>
              <a:t>sunglasses</a:t>
            </a:r>
            <a:endParaRPr lang="ru-RU" sz="7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00869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326" y="116632"/>
            <a:ext cx="2441848" cy="244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12" y="3992702"/>
            <a:ext cx="2637073" cy="263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52DC56-875C-9546-1043-E6964EA9A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156" y="778785"/>
            <a:ext cx="9738560" cy="5484629"/>
          </a:xfrm>
        </p:spPr>
      </p:pic>
    </p:spTree>
    <p:extLst>
      <p:ext uri="{BB962C8B-B14F-4D97-AF65-F5344CB8AC3E}">
        <p14:creationId xmlns:p14="http://schemas.microsoft.com/office/powerpoint/2010/main" val="2164017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ED9796-FDA3-155D-B8E8-253CB0771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03" b="19237"/>
          <a:stretch/>
        </p:blipFill>
        <p:spPr>
          <a:xfrm>
            <a:off x="0" y="982133"/>
            <a:ext cx="4257372" cy="587586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9168F-A939-7373-D746-5C10F0CA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399"/>
            <a:ext cx="11971867" cy="1075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43D0AA-A175-5968-79AC-16036BFF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389" y="2363919"/>
            <a:ext cx="7478460" cy="31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5" t="22721" r="31811" b="9932"/>
          <a:stretch/>
        </p:blipFill>
        <p:spPr>
          <a:xfrm>
            <a:off x="3153746" y="0"/>
            <a:ext cx="654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40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r="3855" b="3384"/>
          <a:stretch/>
        </p:blipFill>
        <p:spPr>
          <a:xfrm>
            <a:off x="102636" y="75713"/>
            <a:ext cx="4945225" cy="3432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2449" r="3282" b="18503"/>
          <a:stretch/>
        </p:blipFill>
        <p:spPr>
          <a:xfrm>
            <a:off x="5141167" y="1548882"/>
            <a:ext cx="6948196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8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9864" r="26871" b="6394"/>
          <a:stretch/>
        </p:blipFill>
        <p:spPr>
          <a:xfrm>
            <a:off x="1866123" y="0"/>
            <a:ext cx="8042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9727" r="26607" b="9252"/>
          <a:stretch/>
        </p:blipFill>
        <p:spPr>
          <a:xfrm>
            <a:off x="2771191" y="0"/>
            <a:ext cx="795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2914D-925C-DAD4-B723-E05268D6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-1"/>
            <a:ext cx="7729728" cy="166946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6000" b="0" i="0" u="none" strike="noStrike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ie-dyed – </a:t>
            </a:r>
            <a:r>
              <a:rPr lang="ru-RU" sz="6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узелковое окрашивание</a:t>
            </a:r>
            <a:endParaRPr lang="ru-RU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3A1E55-F64C-A1D6-13C5-E18AA1735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23" y="1669465"/>
            <a:ext cx="4727325" cy="4727325"/>
          </a:xfrm>
        </p:spPr>
      </p:pic>
    </p:spTree>
    <p:extLst>
      <p:ext uri="{BB962C8B-B14F-4D97-AF65-F5344CB8AC3E}">
        <p14:creationId xmlns:p14="http://schemas.microsoft.com/office/powerpoint/2010/main" val="351142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5FDDD-BD47-4B61-B73C-00D0A5C9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</a:t>
            </a:r>
            <a:r>
              <a:rPr lang="en-US" sz="6000" b="1" dirty="0" smtClean="0"/>
              <a:t>flowery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цветочный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A045BC-2409-4658-AD1C-47E8437CE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7592"/>
            <a:ext cx="10224247" cy="4351338"/>
          </a:xfrm>
        </p:spPr>
      </p:pic>
    </p:spTree>
    <p:extLst>
      <p:ext uri="{BB962C8B-B14F-4D97-AF65-F5344CB8AC3E}">
        <p14:creationId xmlns:p14="http://schemas.microsoft.com/office/powerpoint/2010/main" val="4194857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E0840-6902-4070-9754-6502BCBC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 </a:t>
            </a:r>
            <a:r>
              <a:rPr lang="en-US" sz="6000" b="1" dirty="0" smtClean="0"/>
              <a:t>leather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кожа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0F283C-5228-4A77-842C-1A465BDD6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12" y="1852520"/>
            <a:ext cx="10058400" cy="4351338"/>
          </a:xfrm>
        </p:spPr>
      </p:pic>
    </p:spTree>
    <p:extLst>
      <p:ext uri="{BB962C8B-B14F-4D97-AF65-F5344CB8AC3E}">
        <p14:creationId xmlns:p14="http://schemas.microsoft.com/office/powerpoint/2010/main" val="3158567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099CF-9CF2-44EA-993B-5D513D96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/>
              <a:t>         </a:t>
            </a:r>
            <a:r>
              <a:rPr lang="en-US" sz="6000" b="1" dirty="0"/>
              <a:t>tartan – </a:t>
            </a:r>
            <a:r>
              <a:rPr lang="ru-RU" sz="6000" b="1" dirty="0"/>
              <a:t>шотландская клетка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D7D000-C8C5-4567-ADC1-5C0CEAF5D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2" y="1825625"/>
            <a:ext cx="9825317" cy="4351338"/>
          </a:xfrm>
        </p:spPr>
      </p:pic>
    </p:spTree>
    <p:extLst>
      <p:ext uri="{BB962C8B-B14F-4D97-AF65-F5344CB8AC3E}">
        <p14:creationId xmlns:p14="http://schemas.microsoft.com/office/powerpoint/2010/main" val="301656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EC7C8-97E9-4A5D-B484-4AE3286D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</a:t>
            </a:r>
            <a:r>
              <a:rPr lang="en-US" sz="6000" b="1" dirty="0" smtClean="0"/>
              <a:t>denim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джинсовая </a:t>
            </a:r>
            <a:r>
              <a:rPr lang="ru-RU" sz="6000" b="1" dirty="0"/>
              <a:t>ткань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A960F3-9D16-4C56-A7E1-E8C5C31E3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8" y="2246398"/>
            <a:ext cx="10013576" cy="3909008"/>
          </a:xfrm>
        </p:spPr>
      </p:pic>
    </p:spTree>
    <p:extLst>
      <p:ext uri="{BB962C8B-B14F-4D97-AF65-F5344CB8AC3E}">
        <p14:creationId xmlns:p14="http://schemas.microsoft.com/office/powerpoint/2010/main" val="136270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F1573-FCE2-4599-A1DD-B95223A3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      </a:t>
            </a:r>
            <a:r>
              <a:rPr lang="en-US" sz="6000" b="1" dirty="0" smtClean="0"/>
              <a:t>wool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шерсть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65637A-65F0-4F4E-8A14-CDF0984CE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77" y="1690688"/>
            <a:ext cx="7046258" cy="4351338"/>
          </a:xfrm>
        </p:spPr>
      </p:pic>
    </p:spTree>
    <p:extLst>
      <p:ext uri="{BB962C8B-B14F-4D97-AF65-F5344CB8AC3E}">
        <p14:creationId xmlns:p14="http://schemas.microsoft.com/office/powerpoint/2010/main" val="298105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58E254-D892-40EE-A032-2C403ABCB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51" y="204704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      </a:t>
            </a:r>
            <a:r>
              <a:rPr lang="en-US" sz="6000" b="1" dirty="0" smtClean="0"/>
              <a:t>plain</a:t>
            </a:r>
            <a:r>
              <a:rPr lang="ru-RU" sz="6000" b="1" dirty="0" smtClean="0"/>
              <a:t> </a:t>
            </a:r>
            <a:r>
              <a:rPr lang="en-US" sz="6000" b="1" dirty="0" smtClean="0"/>
              <a:t>-</a:t>
            </a:r>
            <a:r>
              <a:rPr lang="ru-RU" sz="6000" b="1" dirty="0" smtClean="0"/>
              <a:t> одноцветный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077788-2FFE-4B15-9054-16AF1A3D2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4" y="1900905"/>
            <a:ext cx="9198244" cy="4351338"/>
          </a:xfrm>
        </p:spPr>
      </p:pic>
    </p:spTree>
    <p:extLst>
      <p:ext uri="{BB962C8B-B14F-4D97-AF65-F5344CB8AC3E}">
        <p14:creationId xmlns:p14="http://schemas.microsoft.com/office/powerpoint/2010/main" val="4130883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81</Words>
  <Application>Microsoft Office PowerPoint</Application>
  <PresentationFormat>Широкоэкранный</PresentationFormat>
  <Paragraphs>39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Unit 1 Fashion Victims?  Materials and patterns</vt:lpstr>
      <vt:lpstr>                    cotton - хлопок</vt:lpstr>
      <vt:lpstr>tie-dyed – узелковое окрашивание</vt:lpstr>
      <vt:lpstr>              flowery - цветочный</vt:lpstr>
      <vt:lpstr>           leather - кожа</vt:lpstr>
      <vt:lpstr>         tartan – шотландская клетка</vt:lpstr>
      <vt:lpstr>              denim - джинсовая ткань</vt:lpstr>
      <vt:lpstr>                wool - шерсть</vt:lpstr>
      <vt:lpstr>      plain - одноцветный</vt:lpstr>
      <vt:lpstr>           silk - шелк</vt:lpstr>
      <vt:lpstr>               striped - полосатый </vt:lpstr>
      <vt:lpstr>           velvet - бархат</vt:lpstr>
      <vt:lpstr>      checked - клетчатый</vt:lpstr>
      <vt:lpstr>Compound nouns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patterns</dc:title>
  <dc:creator>HP</dc:creator>
  <cp:lastModifiedBy>Зумруд</cp:lastModifiedBy>
  <cp:revision>15</cp:revision>
  <dcterms:created xsi:type="dcterms:W3CDTF">2020-09-07T16:15:11Z</dcterms:created>
  <dcterms:modified xsi:type="dcterms:W3CDTF">2025-05-02T18:48:00Z</dcterms:modified>
</cp:coreProperties>
</file>