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1EB5C-7D75-4AD2-B27A-F9AA719DF85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BA86E-2DDF-422B-AC8C-40B3BDA0C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8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A86E-2DDF-422B-AC8C-40B3BDA0CD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1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A86E-2DDF-422B-AC8C-40B3BDA0CD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5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40C1AB8-B231-4FCA-B495-C422A269395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32B1AB2-5215-43A8-9DCF-D65BC9067217}" type="datetimeFigureOut">
              <a:rPr lang="ru-RU" smtClean="0"/>
              <a:t>23.09.2024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49616" cy="207424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Сергутина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Татьяна Владимировна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КЧР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Зеленчукский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муниципальный  район МБОУ СОШ  №3 станицы  Зеленчукской  им. В.В.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Бреславцева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 к уроку по учебному предмету «Английский  язык» в 8 классе на тему: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«Мистическое  путешествие  в космос»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7200800" cy="3312368"/>
          </a:xfrm>
        </p:spPr>
        <p:txBody>
          <a:bodyPr/>
          <a:lstStyle/>
          <a:p>
            <a:r>
              <a:rPr lang="en-US" b="1" dirty="0" smtClean="0"/>
              <a:t>A Mystery travel through Space</a:t>
            </a:r>
          </a:p>
          <a:p>
            <a:endParaRPr lang="en-US" b="1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 descr="68418 Заставки и Обои Космос на телефон. Скачать  картинки бесплатн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279140" cy="464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8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05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3528392" cy="2952328"/>
          </a:xfrm>
        </p:spPr>
        <p:txBody>
          <a:bodyPr/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Saturn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arger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the Earth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lighter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than water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flatten poles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float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in a gigantic swimming pool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908720"/>
            <a:ext cx="3600400" cy="273630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Jupiter </a:t>
            </a:r>
          </a:p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largest planet</a:t>
            </a:r>
          </a:p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stormy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spins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57170"/>
            <a:ext cx="2312079" cy="279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02630"/>
            <a:ext cx="2685118" cy="286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9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033592" cy="562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3431232" cy="3312368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Uranus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spins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an angle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blue-green cloudy atmosphere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 moons and two rings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42 years of sunlight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42 years of darkness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764704"/>
            <a:ext cx="3289176" cy="3024336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Neptune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ost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windy</a:t>
            </a:r>
          </a:p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rings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and moons</a:t>
            </a:r>
          </a:p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as two satellites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1951932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3"/>
            <a:ext cx="3049759" cy="259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5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393632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Revise grammar: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Present Perfect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have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as        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V+ed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V3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124744"/>
            <a:ext cx="3672408" cy="1080120"/>
          </a:xfrm>
        </p:spPr>
        <p:txBody>
          <a:bodyPr/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Present Perfect Continuous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2174874"/>
            <a:ext cx="3721224" cy="456649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ave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as   +been +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Ving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Explain the rules of usage: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1.Present Perfect: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I’ve listened to your disk. It’s really good.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Present Perfect Continuous: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I’ve been listening to a new disk for a week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I’m enjoying it.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Explain the following facts. Use the Present Perfect or the Present Perfect Continuous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1683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John is on board a spaceship. He is very happy. - 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dream about space flights since childhood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     Martin is glad. –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discover a new star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     Russia is one of the most advanced space countries. -         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 research in space for many years)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     Jack’s father is a famous spaceman. -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work on orbital stations twice)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     The 12th of April is a well-known holiday in Russia. -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be celebrated as Space Day since 1961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410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Listen to the dialogue, complete the following sentences: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And s….billions of dollars on s…..research. This money should be used for medical r…….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Felix.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space e…….one day we may find  another  p…… that  we can l…..on. We must learn to t…….not only about this g…..but about f……..generations as well.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Linda.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Would we a…….to ruin another p………..for our needs? Of course, we w………People will think that there is another planet for us in s…………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249144"/>
              </p:ext>
            </p:extLst>
          </p:nvPr>
        </p:nvGraphicFramePr>
        <p:xfrm>
          <a:off x="6084168" y="1196752"/>
          <a:ext cx="2374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Объект упаковщика для оболочки" showAsIcon="1" r:id="rId3" imgW="2375280" imgH="685800" progId="Package">
                  <p:embed/>
                </p:oleObj>
              </mc:Choice>
              <mc:Fallback>
                <p:oleObj name="Объект упаковщика для оболочки" showAsIcon="1" r:id="rId3" imgW="23752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4168" y="1196752"/>
                        <a:ext cx="2374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5. Meeting Aliens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7848872" cy="5472608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Act out your dialogues, </a:t>
            </a: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sing the following:</a:t>
            </a:r>
          </a:p>
          <a:p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ustenance</a:t>
            </a:r>
          </a:p>
          <a:p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erms</a:t>
            </a: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Earth life forms</a:t>
            </a:r>
          </a:p>
          <a:p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paceship</a:t>
            </a:r>
          </a:p>
          <a:p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ommunicate</a:t>
            </a:r>
          </a:p>
          <a:p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nvestigation</a:t>
            </a:r>
          </a:p>
          <a:p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ind</a:t>
            </a: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Humans</a:t>
            </a:r>
          </a:p>
          <a:p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tars</a:t>
            </a:r>
          </a:p>
          <a:p>
            <a:r>
              <a:rPr lang="en-US" sz="4600" smtClean="0">
                <a:latin typeface="Times New Roman" pitchFamily="18" charset="0"/>
                <a:cs typeface="Times New Roman" pitchFamily="18" charset="0"/>
              </a:rPr>
              <a:t>Moons </a:t>
            </a:r>
            <a:endParaRPr lang="en-US" sz="4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47610"/>
            <a:ext cx="3450312" cy="259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2" y="4542182"/>
            <a:ext cx="3449777" cy="23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Ex73 p.22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read  and translate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.37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words  learn by heart.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96" y="2204864"/>
            <a:ext cx="3449335" cy="45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5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Thank you for attention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107504" y="120523"/>
            <a:ext cx="8280920" cy="352450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107504" y="476672"/>
            <a:ext cx="3312368" cy="5472608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Mistery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ravel through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Space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340" y="116632"/>
            <a:ext cx="538820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b="1" dirty="0" smtClean="0"/>
              <a:t>Space stations: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Sounds and Words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Guessing Words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Planets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Filling in (grammar)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Meeting Aliens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43" y="1556792"/>
            <a:ext cx="3044789" cy="229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5781"/>
            <a:ext cx="3178040" cy="242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Listen to me and repeat after me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then match two columns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the solar  system</a:t>
            </a:r>
          </a:p>
          <a:p>
            <a:r>
              <a:rPr lang="en-US" dirty="0" smtClean="0"/>
              <a:t>2. the galaxy</a:t>
            </a:r>
          </a:p>
          <a:p>
            <a:r>
              <a:rPr lang="en-US" dirty="0" smtClean="0"/>
              <a:t>3. the universe</a:t>
            </a:r>
          </a:p>
          <a:p>
            <a:r>
              <a:rPr lang="en-US" dirty="0" smtClean="0"/>
              <a:t>4. planet</a:t>
            </a:r>
          </a:p>
          <a:p>
            <a:r>
              <a:rPr lang="en-US" dirty="0" smtClean="0"/>
              <a:t>5. satellite</a:t>
            </a:r>
          </a:p>
          <a:p>
            <a:r>
              <a:rPr lang="en-US" dirty="0" smtClean="0"/>
              <a:t>6. the Earth</a:t>
            </a:r>
          </a:p>
          <a:p>
            <a:r>
              <a:rPr lang="en-US" dirty="0" smtClean="0"/>
              <a:t>7. the Sun</a:t>
            </a:r>
          </a:p>
          <a:p>
            <a:r>
              <a:rPr lang="en-US" dirty="0" smtClean="0"/>
              <a:t>8. spaceship</a:t>
            </a:r>
          </a:p>
          <a:p>
            <a:r>
              <a:rPr lang="en-US" dirty="0" smtClean="0"/>
              <a:t>9. astronaut</a:t>
            </a:r>
          </a:p>
          <a:p>
            <a:r>
              <a:rPr lang="en-US" dirty="0" smtClean="0"/>
              <a:t>10. star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вселенная</a:t>
            </a:r>
          </a:p>
          <a:p>
            <a:r>
              <a:rPr lang="ru-RU" dirty="0" smtClean="0"/>
              <a:t>Солнечная система</a:t>
            </a:r>
          </a:p>
          <a:p>
            <a:r>
              <a:rPr lang="ru-RU" dirty="0" smtClean="0"/>
              <a:t>звезда</a:t>
            </a:r>
          </a:p>
          <a:p>
            <a:r>
              <a:rPr lang="ru-RU" dirty="0" smtClean="0"/>
              <a:t>Земля</a:t>
            </a:r>
          </a:p>
          <a:p>
            <a:r>
              <a:rPr lang="ru-RU" dirty="0"/>
              <a:t>п</a:t>
            </a:r>
            <a:r>
              <a:rPr lang="ru-RU" dirty="0" smtClean="0"/>
              <a:t>ланета</a:t>
            </a:r>
          </a:p>
          <a:p>
            <a:r>
              <a:rPr lang="ru-RU" dirty="0" smtClean="0"/>
              <a:t>Солнце</a:t>
            </a:r>
          </a:p>
          <a:p>
            <a:r>
              <a:rPr lang="ru-RU" dirty="0"/>
              <a:t>к</a:t>
            </a:r>
            <a:r>
              <a:rPr lang="ru-RU" dirty="0" smtClean="0"/>
              <a:t>осмический корабль</a:t>
            </a:r>
          </a:p>
          <a:p>
            <a:r>
              <a:rPr lang="ru-RU" dirty="0" smtClean="0"/>
              <a:t>космонавт</a:t>
            </a:r>
          </a:p>
          <a:p>
            <a:r>
              <a:rPr lang="ru-RU" dirty="0"/>
              <a:t>с</a:t>
            </a:r>
            <a:r>
              <a:rPr lang="ru-RU" dirty="0" smtClean="0"/>
              <a:t>путник</a:t>
            </a:r>
          </a:p>
          <a:p>
            <a:r>
              <a:rPr lang="ru-RU" dirty="0" smtClean="0"/>
              <a:t>галактика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7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76" y="116632"/>
            <a:ext cx="7620000" cy="1143000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Sounds and words</a:t>
            </a:r>
            <a:r>
              <a:rPr lang="en-US" dirty="0" smtClean="0"/>
              <a:t>: </a:t>
            </a:r>
            <a:r>
              <a:rPr lang="en-US" sz="3600" dirty="0" smtClean="0"/>
              <a:t>name the words with the following sounds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657600" cy="435366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[ i ]-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[ s ]-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[ l ]-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[æ]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3649216" cy="4968552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Words: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916833"/>
            <a:ext cx="3096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solar  system,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galaxy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universe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planet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satellite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atmosphere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Sun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spaceship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astronaut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star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space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telescope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pole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Guessing words: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put letters in the right order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aexplotion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agaxy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estecope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everuni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etpla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litetesa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chaul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pheremoat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cesuitspa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81827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315130"/>
            <a:ext cx="3816424" cy="254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4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      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Planets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79512" y="1484784"/>
            <a:ext cx="7897688" cy="4916016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Listen to me and repeat after me: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7344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Mars [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ma:z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Saturn [´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sætən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Jupiter [´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ʤu:pitə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Mercury [´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з: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kjərɪ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Neptune [´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neptju:n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Venus [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vi:nəs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Uranus [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ju’reinəs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Pluto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[´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plu:təʊ</a:t>
            </a:r>
            <a:r>
              <a:rPr lang="en-US" sz="3600" dirty="0"/>
              <a:t>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51" y="2708920"/>
            <a:ext cx="3632167" cy="356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3287216" cy="3312368"/>
          </a:xfrm>
        </p:spPr>
        <p:txBody>
          <a:bodyPr/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Mercury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small,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deep craters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Hot during the day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Cold at night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fastest planet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3289176" cy="3384375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Venus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the hottest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planet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Volcanoes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the god of truth and justice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36" y="4005064"/>
            <a:ext cx="2194168" cy="259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19168"/>
            <a:ext cx="2160240" cy="26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0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274638"/>
            <a:ext cx="7177608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3575248" cy="3312368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eddish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sky above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vast canyon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fourth planet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huge volcano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god of war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692696"/>
            <a:ext cx="3528392" cy="3168352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Pluto </a:t>
            </a:r>
          </a:p>
          <a:p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he farthest 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planet</a:t>
            </a:r>
          </a:p>
          <a:p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strange 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orbit</a:t>
            </a:r>
          </a:p>
          <a:p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sometimes 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it is closer to the sun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2562583" cy="261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0" y="4149080"/>
            <a:ext cx="309164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430</TotalTime>
  <Words>672</Words>
  <Application>Microsoft Office PowerPoint</Application>
  <PresentationFormat>Экран (4:3)</PresentationFormat>
  <Paragraphs>158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Соседство</vt:lpstr>
      <vt:lpstr>Объект упаковщика для оболочки</vt:lpstr>
      <vt:lpstr>Автор: Сергутина Татьяна Владимировна учитель английского языка КЧР Зеленчукский  муниципальный  район МБОУ СОШ  №3 станицы  Зеленчукской  им. В.В. Бреславцева, Презентация  к уроку по учебному предмету «Английский  язык» в 8 классе на тему:  «Мистическое  путешествие  в космос»</vt:lpstr>
      <vt:lpstr>э</vt:lpstr>
      <vt:lpstr>               Space stations:</vt:lpstr>
      <vt:lpstr>Listen to me and repeat after me then match two columns:</vt:lpstr>
      <vt:lpstr>1. Sounds and words: name the words with the following sounds</vt:lpstr>
      <vt:lpstr>2. Guessing words: put letters in the right order</vt:lpstr>
      <vt:lpstr>3.         Planets</vt:lpstr>
      <vt:lpstr>Презентация PowerPoint</vt:lpstr>
      <vt:lpstr>Презентация PowerPoint</vt:lpstr>
      <vt:lpstr>Презентация PowerPoint</vt:lpstr>
      <vt:lpstr>Презентация PowerPoint</vt:lpstr>
      <vt:lpstr>4. Revise grammar:</vt:lpstr>
      <vt:lpstr>Explain the rules of usage:</vt:lpstr>
      <vt:lpstr>Explain the following facts. Use the Present Perfect or the Present Perfect Continuous</vt:lpstr>
      <vt:lpstr>Listen to the dialogue, complete the following sentences:</vt:lpstr>
      <vt:lpstr>5. Meeting Aliens</vt:lpstr>
      <vt:lpstr>Homework :</vt:lpstr>
      <vt:lpstr>Thank you for attention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</dc:title>
  <dc:creator>User</dc:creator>
  <cp:lastModifiedBy>User</cp:lastModifiedBy>
  <cp:revision>63</cp:revision>
  <dcterms:created xsi:type="dcterms:W3CDTF">2012-09-26T14:10:39Z</dcterms:created>
  <dcterms:modified xsi:type="dcterms:W3CDTF">2024-09-23T16:00:56Z</dcterms:modified>
</cp:coreProperties>
</file>