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0" r:id="rId2"/>
    <p:sldId id="263" r:id="rId3"/>
    <p:sldId id="261" r:id="rId4"/>
    <p:sldId id="262" r:id="rId5"/>
    <p:sldId id="272" r:id="rId6"/>
    <p:sldId id="257" r:id="rId7"/>
    <p:sldId id="266" r:id="rId8"/>
    <p:sldId id="264" r:id="rId9"/>
    <p:sldId id="265" r:id="rId10"/>
    <p:sldId id="273" r:id="rId11"/>
    <p:sldId id="256" r:id="rId12"/>
    <p:sldId id="274" r:id="rId13"/>
    <p:sldId id="276" r:id="rId14"/>
    <p:sldId id="277" r:id="rId15"/>
    <p:sldId id="275" r:id="rId16"/>
    <p:sldId id="278" r:id="rId17"/>
    <p:sldId id="279" r:id="rId18"/>
    <p:sldId id="258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77" y="61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F7D07-2643-4213-8CD8-AE08293D0FBA}" type="datetimeFigureOut">
              <a:rPr lang="ru-RU" smtClean="0"/>
              <a:t>10.05.2025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17636-CAD0-4B2D-83D7-DFC2A791A7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691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17636-CAD0-4B2D-83D7-DFC2A791A78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8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113EC-0034-46AC-8BA0-66E2DB34F715}" type="datetime1">
              <a:rPr lang="ru-RU" smtClean="0"/>
              <a:t>10.05.2025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45B6-B42E-4282-A4EF-C3244E91E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96FCC-C3FD-4214-8849-C979909E64CA}" type="datetime1">
              <a:rPr lang="ru-RU" smtClean="0"/>
              <a:t>10.05.2025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45B6-B42E-4282-A4EF-C3244E91E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DD9D-383C-411C-B172-38045F9F6D53}" type="datetime1">
              <a:rPr lang="ru-RU" smtClean="0"/>
              <a:t>10.05.2025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45B6-B42E-4282-A4EF-C3244E91E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2264A-8158-448A-8D57-29B1984B67C2}" type="datetime1">
              <a:rPr lang="ru-RU" smtClean="0"/>
              <a:t>10.05.2025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45B6-B42E-4282-A4EF-C3244E91E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BC02B-1A25-43A5-B732-FB111167EFA8}" type="datetime1">
              <a:rPr lang="ru-RU" smtClean="0"/>
              <a:t>10.05.2025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45B6-B42E-4282-A4EF-C3244E91E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B33F5-E6FF-441F-9A0D-4BF1F596F9C5}" type="datetime1">
              <a:rPr lang="ru-RU" smtClean="0"/>
              <a:t>10.05.2025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45B6-B42E-4282-A4EF-C3244E91E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E9F48-E3FF-4BE3-B941-203389534C93}" type="datetime1">
              <a:rPr lang="ru-RU" smtClean="0"/>
              <a:t>10.05.2025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45B6-B42E-4282-A4EF-C3244E91E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EB440-ADC5-4209-BEFB-E3AA89D0DB53}" type="datetime1">
              <a:rPr lang="ru-RU" smtClean="0"/>
              <a:t>10.05.2025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45B6-B42E-4282-A4EF-C3244E91E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C08AD-F082-4496-B008-07713CFAAE93}" type="datetime1">
              <a:rPr lang="ru-RU" smtClean="0"/>
              <a:t>10.05.2025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45B6-B42E-4282-A4EF-C3244E91E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B7BDC-E6E8-4BE0-9C18-7778D31E52CC}" type="datetime1">
              <a:rPr lang="ru-RU" smtClean="0"/>
              <a:t>10.05.2025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45B6-B42E-4282-A4EF-C3244E91E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90E10-C5C5-45B9-A2F1-04EC0AE79391}" type="datetime1">
              <a:rPr lang="ru-RU" smtClean="0"/>
              <a:t>10.05.2025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45B6-B42E-4282-A4EF-C3244E91EB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5CABF-23D1-4F2A-9148-642187F42903}" type="datetime1">
              <a:rPr lang="ru-RU" smtClean="0"/>
              <a:t>10.05.2025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B45B6-B42E-4282-A4EF-C3244E91EBF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Pictures\9662bf8fdf5b1fa73c117e219e636e6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57298"/>
            <a:ext cx="3786182" cy="5598519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3643274" y="0"/>
            <a:ext cx="5500726" cy="3857652"/>
          </a:xfrm>
          <a:prstGeom prst="wedgeEllipseCallout">
            <a:avLst>
              <a:gd name="adj1" fmla="val -56569"/>
              <a:gd name="adj2" fmla="val 3737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Дружок, помоги мне написать словарный диктант. Ответ на загадку, это словарное слово, которое вы должны записать в тетрадь. Слова записываем через </a:t>
            </a:r>
            <a:r>
              <a:rPr lang="ru-RU" sz="2400" dirty="0" smtClean="0">
                <a:solidFill>
                  <a:srgbClr val="002060"/>
                </a:solidFill>
              </a:rPr>
              <a:t>запятую и внимательно слушаем задание к словам.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" name="Picture 2" descr="https://ds03.infourok.ru/uploads/ex/1210/00022167-bc4ed6d0/img2.jpg"/>
          <p:cNvPicPr>
            <a:picLocks noChangeAspect="1" noChangeArrowheads="1"/>
          </p:cNvPicPr>
          <p:nvPr/>
        </p:nvPicPr>
        <p:blipFill>
          <a:blip r:embed="rId4"/>
          <a:srcRect l="73192" t="57175" r="2697" b="10313"/>
          <a:stretch>
            <a:fillRect/>
          </a:stretch>
        </p:blipFill>
        <p:spPr bwMode="auto">
          <a:xfrm>
            <a:off x="6429388" y="4054082"/>
            <a:ext cx="2500330" cy="2589628"/>
          </a:xfrm>
          <a:prstGeom prst="rect">
            <a:avLst/>
          </a:prstGeom>
          <a:noFill/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З</a:t>
            </a:r>
            <a:r>
              <a:rPr lang="ru-RU" b="1" dirty="0" smtClean="0">
                <a:solidFill>
                  <a:srgbClr val="C00000"/>
                </a:solidFill>
              </a:rPr>
              <a:t>апиши </a:t>
            </a:r>
            <a:r>
              <a:rPr lang="ru-RU" b="1" dirty="0" smtClean="0">
                <a:solidFill>
                  <a:srgbClr val="C00000"/>
                </a:solidFill>
              </a:rPr>
              <a:t>ответ.</a:t>
            </a:r>
            <a:endParaRPr lang="ru-RU" dirty="0"/>
          </a:p>
        </p:txBody>
      </p:sp>
      <p:pic>
        <p:nvPicPr>
          <p:cNvPr id="4" name="Picture 2" descr="https://ds03.infourok.ru/uploads/ex/1210/00022167-bc4ed6d0/img2.jpg"/>
          <p:cNvPicPr>
            <a:picLocks noChangeAspect="1" noChangeArrowheads="1"/>
          </p:cNvPicPr>
          <p:nvPr/>
        </p:nvPicPr>
        <p:blipFill>
          <a:blip r:embed="rId2"/>
          <a:srcRect l="73192" t="57175" r="2697" b="10313"/>
          <a:stretch>
            <a:fillRect/>
          </a:stretch>
        </p:blipFill>
        <p:spPr bwMode="auto">
          <a:xfrm>
            <a:off x="7143768" y="4519109"/>
            <a:ext cx="2000232" cy="2338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funforkids.ru/pictures/neznaika/neznaika0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2844" y="628649"/>
            <a:ext cx="3205206" cy="6229351"/>
          </a:xfrm>
          <a:prstGeom prst="rect">
            <a:avLst/>
          </a:prstGeom>
          <a:noFill/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77AA1-7378-4D2A-B79B-3C386CA5A677}" type="datetime1">
              <a:rPr lang="ru-RU" smtClean="0"/>
              <a:t>10.05.2025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24200" y="1600200"/>
            <a:ext cx="5562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Страна в которой мы живём ?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ПРОВЕРИМ ДИКТАНТ И ЗАДАНИЕ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3072" y="5719770"/>
            <a:ext cx="7200928" cy="1138230"/>
          </a:xfrm>
        </p:spPr>
        <p:txBody>
          <a:bodyPr/>
          <a:lstStyle/>
          <a:p>
            <a:pPr algn="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Picture 2" descr="https://ds03.infourok.ru/uploads/ex/1210/00022167-bc4ed6d0/img2.jpg"/>
          <p:cNvPicPr>
            <a:picLocks noChangeAspect="1" noChangeArrowheads="1"/>
          </p:cNvPicPr>
          <p:nvPr/>
        </p:nvPicPr>
        <p:blipFill>
          <a:blip r:embed="rId2"/>
          <a:srcRect l="73192" t="57175" r="2697" b="10313"/>
          <a:stretch>
            <a:fillRect/>
          </a:stretch>
        </p:blipFill>
        <p:spPr bwMode="auto">
          <a:xfrm flipH="1">
            <a:off x="0" y="4268372"/>
            <a:ext cx="2571768" cy="2589628"/>
          </a:xfrm>
          <a:prstGeom prst="rect">
            <a:avLst/>
          </a:prstGeom>
          <a:noFill/>
        </p:spPr>
      </p:pic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8F53-6CB0-46B8-887A-4F6779E5927C}" type="datetime1">
              <a:rPr lang="ru-RU" smtClean="0"/>
              <a:t>10.05.2025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7016"/>
            <a:ext cx="9144000" cy="58052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1503570"/>
            <a:ext cx="82809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Ученик,алфавит,месяц,те-традь,учитель,воробей,де-журный,девочка,</a:t>
            </a:r>
          </a:p>
          <a:p>
            <a:r>
              <a:rPr lang="ru-RU" sz="48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Россия</a:t>
            </a:r>
            <a:endParaRPr lang="ru-RU" sz="48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11560" y="1628800"/>
            <a:ext cx="360040" cy="7200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339752" y="1628800"/>
            <a:ext cx="432048" cy="7200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019800" y="1628800"/>
            <a:ext cx="280392" cy="7200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79512" y="2477041"/>
            <a:ext cx="576064" cy="59191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843808" y="2477041"/>
            <a:ext cx="360040" cy="59191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467368" y="2477041"/>
            <a:ext cx="400776" cy="59191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740352" y="2477041"/>
            <a:ext cx="288032" cy="59191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851920" y="3068960"/>
            <a:ext cx="360040" cy="7200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547664" y="3933056"/>
            <a:ext cx="360040" cy="57606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11560" y="5354430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ЧАСТИ       РЕЧИ</a:t>
            </a:r>
            <a:endParaRPr lang="ru-RU" sz="4800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1" name="Picture 4" descr="http://zagadki.info/pic/zag/all/5889f1915ff3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9421" y="3613250"/>
            <a:ext cx="4055207" cy="3286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81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252520" cy="67687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flipH="1">
            <a:off x="107504" y="3717032"/>
            <a:ext cx="82089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Котёнок  Васька  сидел на полу  возле  комода  и  ловил мух</a:t>
            </a:r>
            <a:r>
              <a:rPr lang="ru-RU" dirty="0"/>
              <a:t>.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34223"/>
            <a:ext cx="4425445" cy="3022769"/>
          </a:xfrm>
        </p:spPr>
      </p:pic>
    </p:spTree>
    <p:extLst>
      <p:ext uri="{BB962C8B-B14F-4D97-AF65-F5344CB8AC3E}">
        <p14:creationId xmlns:p14="http://schemas.microsoft.com/office/powerpoint/2010/main" val="210091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714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2798"/>
            <a:ext cx="9252520" cy="6768752"/>
          </a:xfrm>
        </p:spPr>
      </p:pic>
      <p:sp>
        <p:nvSpPr>
          <p:cNvPr id="7" name="TextBox 6"/>
          <p:cNvSpPr txBox="1"/>
          <p:nvPr/>
        </p:nvSpPr>
        <p:spPr>
          <a:xfrm>
            <a:off x="251520" y="1275933"/>
            <a:ext cx="80648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Gabriola" panose="04040605051002020D02" pitchFamily="82" charset="0"/>
              </a:rPr>
              <a:t>Что за птица ?</a:t>
            </a:r>
          </a:p>
          <a:p>
            <a:r>
              <a:rPr lang="ru-RU" sz="6000" b="1" dirty="0" smtClean="0">
                <a:latin typeface="Gabriola" panose="04040605051002020D02" pitchFamily="82" charset="0"/>
              </a:rPr>
              <a:t>Гребень        красный ,       </a:t>
            </a:r>
          </a:p>
          <a:p>
            <a:r>
              <a:rPr lang="ru-RU" sz="6000" b="1" dirty="0" smtClean="0">
                <a:latin typeface="Gabriola" panose="04040605051002020D02" pitchFamily="82" charset="0"/>
              </a:rPr>
              <a:t>грудь            золотая,</a:t>
            </a:r>
          </a:p>
          <a:p>
            <a:r>
              <a:rPr lang="ru-RU" sz="6000" b="1" dirty="0">
                <a:latin typeface="Gabriola" panose="04040605051002020D02" pitchFamily="82" charset="0"/>
              </a:rPr>
              <a:t>к</a:t>
            </a:r>
            <a:r>
              <a:rPr lang="ru-RU" sz="6000" b="1" dirty="0" smtClean="0">
                <a:latin typeface="Gabriola" panose="04040605051002020D02" pitchFamily="82" charset="0"/>
              </a:rPr>
              <a:t>рылья         зелёные,</a:t>
            </a:r>
          </a:p>
          <a:p>
            <a:r>
              <a:rPr lang="ru-RU" sz="6000" b="1" dirty="0">
                <a:latin typeface="Gabriola" panose="04040605051002020D02" pitchFamily="82" charset="0"/>
              </a:rPr>
              <a:t>а</a:t>
            </a:r>
            <a:r>
              <a:rPr lang="ru-RU" sz="6000" b="1" dirty="0" smtClean="0">
                <a:latin typeface="Gabriola" panose="04040605051002020D02" pitchFamily="82" charset="0"/>
              </a:rPr>
              <a:t>  хвост        разноцветный.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32069"/>
            <a:ext cx="3491880" cy="403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8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81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87" y="-143691"/>
            <a:ext cx="8964488" cy="6857999"/>
          </a:xfrm>
        </p:spPr>
      </p:pic>
      <p:sp>
        <p:nvSpPr>
          <p:cNvPr id="9" name="TextBox 8"/>
          <p:cNvSpPr txBox="1"/>
          <p:nvPr/>
        </p:nvSpPr>
        <p:spPr>
          <a:xfrm>
            <a:off x="323528" y="3284984"/>
            <a:ext cx="8964488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500" i="1" dirty="0" smtClean="0"/>
              <a:t>Ребята, вы показали хорошие знания по </a:t>
            </a:r>
            <a:r>
              <a:rPr lang="ru-RU" sz="5500" i="1" dirty="0" err="1" smtClean="0"/>
              <a:t>теме</a:t>
            </a:r>
            <a:r>
              <a:rPr lang="ru-RU" sz="6000" i="1" dirty="0" err="1" smtClean="0"/>
              <a:t>.МОЛОДЦЫ</a:t>
            </a:r>
            <a:r>
              <a:rPr lang="ru-RU" sz="6000" i="1" dirty="0" smtClean="0"/>
              <a:t>.</a:t>
            </a:r>
          </a:p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" name="Picture 2" descr="http://funforkids.ru/pictures/neznaika/neznaika0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226826" y="9330"/>
            <a:ext cx="3205206" cy="5465987"/>
          </a:xfrm>
          <a:prstGeom prst="rect">
            <a:avLst/>
          </a:prstGeom>
          <a:noFill/>
          <a:scene3d>
            <a:camera prst="orthographicFront">
              <a:rot lat="0" lon="9000000" rev="0"/>
            </a:camera>
            <a:lightRig rig="threePt" dir="t"/>
          </a:scene3d>
        </p:spPr>
      </p:pic>
      <p:sp>
        <p:nvSpPr>
          <p:cNvPr id="11" name="Овальная выноска 10"/>
          <p:cNvSpPr/>
          <p:nvPr/>
        </p:nvSpPr>
        <p:spPr>
          <a:xfrm>
            <a:off x="2555776" y="548679"/>
            <a:ext cx="5500726" cy="1802631"/>
          </a:xfrm>
          <a:prstGeom prst="wedgeEllipseCallout">
            <a:avLst>
              <a:gd name="adj1" fmla="val -56569"/>
              <a:gd name="adj2" fmla="val 37371"/>
            </a:avLst>
          </a:prstGeom>
          <a:solidFill>
            <a:schemeClr val="bg1"/>
          </a:solidFill>
          <a:scene3d>
            <a:camera prst="orthographicFront">
              <a:rot lat="0" lon="9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42046" y="817473"/>
            <a:ext cx="34300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СПАСИБО ЗА    УРОК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33411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143000"/>
          </a:xfrm>
        </p:spPr>
        <p:txBody>
          <a:bodyPr>
            <a:noAutofit/>
          </a:bodyPr>
          <a:lstStyle/>
          <a:p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	</a:t>
            </a:r>
            <a:endParaRPr lang="ru-RU" sz="4000" dirty="0"/>
          </a:p>
        </p:txBody>
      </p:sp>
      <p:pic>
        <p:nvPicPr>
          <p:cNvPr id="4100" name="Picture 4" descr="http://zagadki.info/pic/zag/all/5889f1915ff3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44624" y="-11602"/>
            <a:ext cx="5439351" cy="3286123"/>
          </a:xfrm>
          <a:prstGeom prst="rect">
            <a:avLst/>
          </a:prstGeom>
          <a:noFill/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Отгадай загадку – запиши ответ.</a:t>
            </a:r>
            <a:endParaRPr lang="ru-RU" dirty="0"/>
          </a:p>
        </p:txBody>
      </p:sp>
      <p:pic>
        <p:nvPicPr>
          <p:cNvPr id="5" name="Picture 2" descr="http://funforkids.ru/pictures/neznaika/neznaika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4282" y="628649"/>
            <a:ext cx="3205206" cy="6229351"/>
          </a:xfrm>
          <a:prstGeom prst="rect">
            <a:avLst/>
          </a:prstGeom>
          <a:noFill/>
        </p:spPr>
      </p:pic>
      <p:pic>
        <p:nvPicPr>
          <p:cNvPr id="24578" name="Picture 2" descr="https://ds03.infourok.ru/uploads/ex/1210/00022167-bc4ed6d0/img2.jpg"/>
          <p:cNvPicPr>
            <a:picLocks noChangeAspect="1" noChangeArrowheads="1"/>
          </p:cNvPicPr>
          <p:nvPr/>
        </p:nvPicPr>
        <p:blipFill>
          <a:blip r:embed="rId3"/>
          <a:srcRect l="73192" t="57175" r="2697" b="10313"/>
          <a:stretch>
            <a:fillRect/>
          </a:stretch>
        </p:blipFill>
        <p:spPr bwMode="auto">
          <a:xfrm>
            <a:off x="7143736" y="4786298"/>
            <a:ext cx="2000264" cy="2071702"/>
          </a:xfrm>
          <a:prstGeom prst="rect">
            <a:avLst/>
          </a:prstGeom>
          <a:noFill/>
        </p:spPr>
      </p:pic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5" descr="http://urokidelai.ru/wp-content/uploads/2014/09/nesnajk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8107" y="2185158"/>
            <a:ext cx="3689986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З</a:t>
            </a:r>
            <a:r>
              <a:rPr lang="ru-RU" b="1" dirty="0" smtClean="0">
                <a:solidFill>
                  <a:srgbClr val="C00000"/>
                </a:solidFill>
              </a:rPr>
              <a:t>апиши кто изображён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980728"/>
            <a:ext cx="3207348" cy="4123707"/>
          </a:xfrm>
        </p:spPr>
      </p:pic>
      <p:pic>
        <p:nvPicPr>
          <p:cNvPr id="5" name="Picture 2" descr="http://adfave.ru/wp-content/uploads/2017/07/6-1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35"/>
            <a:ext cx="3357586" cy="5572165"/>
          </a:xfrm>
          <a:prstGeom prst="rect">
            <a:avLst/>
          </a:prstGeom>
          <a:noFill/>
        </p:spPr>
      </p:pic>
      <p:pic>
        <p:nvPicPr>
          <p:cNvPr id="6" name="Picture 2" descr="https://ds03.infourok.ru/uploads/ex/1210/00022167-bc4ed6d0/img2.jpg"/>
          <p:cNvPicPr>
            <a:picLocks noChangeAspect="1" noChangeArrowheads="1"/>
          </p:cNvPicPr>
          <p:nvPr/>
        </p:nvPicPr>
        <p:blipFill>
          <a:blip r:embed="rId4"/>
          <a:srcRect l="73192" t="57175" r="2697" b="10313"/>
          <a:stretch>
            <a:fillRect/>
          </a:stretch>
        </p:blipFill>
        <p:spPr bwMode="auto">
          <a:xfrm>
            <a:off x="7215207" y="4500570"/>
            <a:ext cx="1928794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9A59-0249-4406-88B3-1B615E133B2E}" type="datetime1">
              <a:rPr lang="ru-RU" smtClean="0"/>
              <a:t>10.05.2025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799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Запиши что изображено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084" y="1142984"/>
            <a:ext cx="585791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adfave.ru/wp-content/uploads/2017/07/6-1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35"/>
            <a:ext cx="3357586" cy="5572165"/>
          </a:xfrm>
          <a:prstGeom prst="rect">
            <a:avLst/>
          </a:prstGeom>
          <a:noFill/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666B-23B6-4F02-872B-F876A9749F46}" type="datetime1">
              <a:rPr lang="ru-RU" smtClean="0"/>
              <a:t>10.05.2025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289" y="1285835"/>
            <a:ext cx="4709568" cy="4138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Запиши что изображено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109" y="992228"/>
            <a:ext cx="3528366" cy="5029060"/>
          </a:xfrm>
        </p:spPr>
      </p:pic>
      <p:pic>
        <p:nvPicPr>
          <p:cNvPr id="5" name="Picture 2" descr="http://adfave.ru/wp-content/uploads/2017/07/6-1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982303" y="1643050"/>
            <a:ext cx="3018852" cy="5214950"/>
          </a:xfrm>
          <a:prstGeom prst="rect">
            <a:avLst/>
          </a:prstGeom>
          <a:noFill/>
        </p:spPr>
      </p:pic>
      <p:pic>
        <p:nvPicPr>
          <p:cNvPr id="6" name="Picture 2" descr="https://ds03.infourok.ru/uploads/ex/1210/00022167-bc4ed6d0/img2.jpg"/>
          <p:cNvPicPr>
            <a:picLocks noChangeAspect="1" noChangeArrowheads="1"/>
          </p:cNvPicPr>
          <p:nvPr/>
        </p:nvPicPr>
        <p:blipFill>
          <a:blip r:embed="rId4"/>
          <a:srcRect l="73192" t="57175" r="2697" b="10313"/>
          <a:stretch>
            <a:fillRect/>
          </a:stretch>
        </p:blipFill>
        <p:spPr bwMode="auto">
          <a:xfrm flipH="1">
            <a:off x="0" y="4387757"/>
            <a:ext cx="2107389" cy="247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0176-B4ED-4E47-90FD-9376040FC997}" type="datetime1">
              <a:rPr lang="ru-RU" smtClean="0"/>
              <a:t>10.05.2025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Запиши что изображено</a:t>
            </a:r>
            <a:endParaRPr lang="ru-RU" dirty="0"/>
          </a:p>
        </p:txBody>
      </p:sp>
      <p:pic>
        <p:nvPicPr>
          <p:cNvPr id="4" name="Picture 2" descr="https://ds03.infourok.ru/uploads/ex/1210/00022167-bc4ed6d0/img2.jpg"/>
          <p:cNvPicPr>
            <a:picLocks noChangeAspect="1" noChangeArrowheads="1"/>
          </p:cNvPicPr>
          <p:nvPr/>
        </p:nvPicPr>
        <p:blipFill>
          <a:blip r:embed="rId2"/>
          <a:srcRect l="73192" t="57175" r="2697" b="10313"/>
          <a:stretch>
            <a:fillRect/>
          </a:stretch>
        </p:blipFill>
        <p:spPr bwMode="auto">
          <a:xfrm>
            <a:off x="6981815" y="4214818"/>
            <a:ext cx="2162185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funforkids.ru/pictures/neznaika/neznaika0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2844" y="628649"/>
            <a:ext cx="3205206" cy="6229351"/>
          </a:xfrm>
          <a:prstGeom prst="rect">
            <a:avLst/>
          </a:prstGeom>
          <a:noFill/>
        </p:spPr>
      </p:pic>
      <p:pic>
        <p:nvPicPr>
          <p:cNvPr id="29698" name="Picture 2" descr="https://im0-tub-ru.yandex.net/i?id=e5f4b1ea8441e092737d12fc71b7521f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3979" y="1370013"/>
            <a:ext cx="3048000" cy="3048001"/>
          </a:xfrm>
          <a:prstGeom prst="rect">
            <a:avLst/>
          </a:prstGeom>
          <a:noFill/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Запиши </a:t>
            </a:r>
            <a:r>
              <a:rPr lang="ru-RU" b="1" dirty="0" smtClean="0">
                <a:solidFill>
                  <a:srgbClr val="C00000"/>
                </a:solidFill>
              </a:rPr>
              <a:t>кто  изображён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124744"/>
            <a:ext cx="6485182" cy="4351397"/>
          </a:xfrm>
        </p:spPr>
      </p:pic>
      <p:pic>
        <p:nvPicPr>
          <p:cNvPr id="5122" name="Picture 2" descr="http://adfave.ru/wp-content/uploads/2017/07/6-1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072198" y="1285835"/>
            <a:ext cx="3071801" cy="5572165"/>
          </a:xfrm>
          <a:prstGeom prst="rect">
            <a:avLst/>
          </a:prstGeom>
          <a:noFill/>
        </p:spPr>
      </p:pic>
      <p:pic>
        <p:nvPicPr>
          <p:cNvPr id="7" name="Picture 2" descr="https://ds03.infourok.ru/uploads/ex/1210/00022167-bc4ed6d0/img2.jpg"/>
          <p:cNvPicPr>
            <a:picLocks noChangeAspect="1" noChangeArrowheads="1"/>
          </p:cNvPicPr>
          <p:nvPr/>
        </p:nvPicPr>
        <p:blipFill>
          <a:blip r:embed="rId4"/>
          <a:srcRect l="73192" t="57175" r="2697" b="10313"/>
          <a:stretch>
            <a:fillRect/>
          </a:stretch>
        </p:blipFill>
        <p:spPr bwMode="auto">
          <a:xfrm flipH="1">
            <a:off x="0" y="4936701"/>
            <a:ext cx="1643042" cy="192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70AAA-877E-4A8F-90D9-FE1A7E2335F2}" type="datetime1">
              <a:rPr lang="ru-RU" smtClean="0"/>
              <a:t>10.05.2025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Запиши кто  изображён</a:t>
            </a:r>
            <a:endParaRPr lang="ru-RU" dirty="0"/>
          </a:p>
        </p:txBody>
      </p:sp>
      <p:pic>
        <p:nvPicPr>
          <p:cNvPr id="4" name="Picture 2" descr="http://funforkids.ru/pictures/neznaika/neznaika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4100" y="628649"/>
            <a:ext cx="3009900" cy="6229351"/>
          </a:xfrm>
          <a:prstGeom prst="rect">
            <a:avLst/>
          </a:prstGeom>
          <a:noFill/>
        </p:spPr>
      </p:pic>
      <p:pic>
        <p:nvPicPr>
          <p:cNvPr id="21506" name="Picture 2" descr="http://images.myshared.ru/24/1274216/slide_5.jpg"/>
          <p:cNvPicPr>
            <a:picLocks noChangeAspect="1" noChangeArrowheads="1"/>
          </p:cNvPicPr>
          <p:nvPr/>
        </p:nvPicPr>
        <p:blipFill>
          <a:blip r:embed="rId3"/>
          <a:srcRect l="5625" t="31250" r="40938" b="20000"/>
          <a:stretch>
            <a:fillRect/>
          </a:stretch>
        </p:blipFill>
        <p:spPr bwMode="auto">
          <a:xfrm>
            <a:off x="0" y="928670"/>
            <a:ext cx="5731526" cy="392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Запиши кто  изображён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480" y="1175982"/>
            <a:ext cx="3606632" cy="4701289"/>
          </a:xfrm>
        </p:spPr>
      </p:pic>
      <p:pic>
        <p:nvPicPr>
          <p:cNvPr id="4" name="Picture 2" descr="http://adfave.ru/wp-content/uploads/2017/07/6-1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982303" y="1643050"/>
            <a:ext cx="3018852" cy="5214950"/>
          </a:xfrm>
          <a:prstGeom prst="rect">
            <a:avLst/>
          </a:prstGeom>
          <a:noFill/>
        </p:spPr>
      </p:pic>
      <p:pic>
        <p:nvPicPr>
          <p:cNvPr id="6" name="Picture 2" descr="https://ds03.infourok.ru/uploads/ex/1210/00022167-bc4ed6d0/img2.jpg"/>
          <p:cNvPicPr>
            <a:picLocks noChangeAspect="1" noChangeArrowheads="1"/>
          </p:cNvPicPr>
          <p:nvPr/>
        </p:nvPicPr>
        <p:blipFill>
          <a:blip r:embed="rId4"/>
          <a:srcRect l="73192" t="57175" r="2697" b="10313"/>
          <a:stretch>
            <a:fillRect/>
          </a:stretch>
        </p:blipFill>
        <p:spPr bwMode="auto">
          <a:xfrm flipH="1">
            <a:off x="0" y="4936701"/>
            <a:ext cx="1643042" cy="192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9396-7D13-4591-84F6-6F32C1A662D8}" type="datetime1">
              <a:rPr lang="ru-RU" smtClean="0"/>
              <a:t>10.05.2025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Запиши кто  изображён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857232"/>
            <a:ext cx="4900618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adfave.ru/wp-content/uploads/2017/07/6-1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35"/>
            <a:ext cx="3357586" cy="5572165"/>
          </a:xfrm>
          <a:prstGeom prst="rect">
            <a:avLst/>
          </a:prstGeom>
          <a:noFill/>
        </p:spPr>
      </p:pic>
      <p:pic>
        <p:nvPicPr>
          <p:cNvPr id="6" name="Picture 2" descr="https://ds03.infourok.ru/uploads/ex/1210/00022167-bc4ed6d0/img2.jpg"/>
          <p:cNvPicPr>
            <a:picLocks noChangeAspect="1" noChangeArrowheads="1"/>
          </p:cNvPicPr>
          <p:nvPr/>
        </p:nvPicPr>
        <p:blipFill>
          <a:blip r:embed="rId3"/>
          <a:srcRect l="73192" t="57175" r="2697" b="10313"/>
          <a:stretch>
            <a:fillRect/>
          </a:stretch>
        </p:blipFill>
        <p:spPr bwMode="auto">
          <a:xfrm>
            <a:off x="7429520" y="4662270"/>
            <a:ext cx="1714480" cy="2195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1A7B-35D4-42BA-A990-EF5238DB9C76}" type="datetime1">
              <a:rPr lang="ru-RU" smtClean="0"/>
              <a:t>10.05.2025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Белышева Лариса Леонидовна</a:t>
            </a: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857232"/>
            <a:ext cx="4545138" cy="391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3326</TotalTime>
  <Words>136</Words>
  <Application>Microsoft Office PowerPoint</Application>
  <PresentationFormat>Экран (4:3)</PresentationFormat>
  <Paragraphs>38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Gabriola</vt:lpstr>
      <vt:lpstr>Тема Office</vt:lpstr>
      <vt:lpstr>Презентация PowerPoint</vt:lpstr>
      <vt:lpstr>Запиши кто изображён</vt:lpstr>
      <vt:lpstr>Запиши что изображено</vt:lpstr>
      <vt:lpstr>Запиши что изображено</vt:lpstr>
      <vt:lpstr>Запиши что изображено</vt:lpstr>
      <vt:lpstr>Запиши кто  изображён</vt:lpstr>
      <vt:lpstr>Запиши кто  изображён</vt:lpstr>
      <vt:lpstr>Запиши кто  изображён</vt:lpstr>
      <vt:lpstr>Запиши кто  изображён</vt:lpstr>
      <vt:lpstr>Запиши ответ.</vt:lpstr>
      <vt:lpstr>ПРОВЕРИМ ДИКТАНТ И ЗАДАНИЕ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Отгадай загадку – запиши ответ.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Словарный диктант в загадках 5 класс (вводный)</dc:title>
  <dc:creator>Белышева Лариса Леонидовна</dc:creator>
  <cp:keywords>Словарный диктант</cp:keywords>
  <cp:lastModifiedBy>людмила</cp:lastModifiedBy>
  <cp:revision>49</cp:revision>
  <dcterms:created xsi:type="dcterms:W3CDTF">2018-07-30T04:36:12Z</dcterms:created>
  <dcterms:modified xsi:type="dcterms:W3CDTF">2025-05-12T19:49:43Z</dcterms:modified>
</cp:coreProperties>
</file>