
<file path=[Content_Types].xml><?xml version="1.0" encoding="utf-8"?>
<Types xmlns="http://schemas.openxmlformats.org/package/2006/content-types">
  <Default Extension="mp4" ContentType="video/unknown"/>
  <Default Extension="wmf" ContentType="image/x-wmf"/>
  <Default Extension="png" ContentType="image/pn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378" y="90"/>
      </p:cViewPr>
      <p:guideLst>
        <p:guide pos="3840"/>
        <p:guide pos="216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presProps" Target="presProps.xml" /><Relationship Id="rId20" Type="http://schemas.openxmlformats.org/officeDocument/2006/relationships/tableStyles" Target="tableStyles.xml" /><Relationship Id="rId21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523999" y="1122362"/>
            <a:ext cx="9144000" cy="2387599"/>
          </a:xfrm>
        </p:spPr>
        <p:txBody>
          <a:bodyPr anchor="b"/>
          <a:lstStyle>
            <a:lvl1pPr algn="ctr">
              <a:defRPr sz="4500"/>
            </a:lvl1pPr>
          </a:lstStyle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3999" y="3602037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>
              <a:defRPr/>
            </a:pPr>
            <a:r>
              <a:rPr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/>
              <a:t/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/>
              <a:t/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899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199" y="365125"/>
            <a:ext cx="7734299" cy="5811838"/>
          </a:xfrm>
        </p:spPr>
        <p:txBody>
          <a:bodyPr vert="eaVert"/>
          <a:lstStyle/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/>
              <a:t/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/>
              <a:t/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/>
              <a:t>Click to edit Master text styles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/>
              <a:t/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199" y="1825625"/>
            <a:ext cx="5181599" cy="4351338"/>
          </a:xfrm>
        </p:spPr>
        <p:txBody>
          <a:bodyPr/>
          <a:lstStyle/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599" cy="4351338"/>
          </a:xfrm>
        </p:spPr>
        <p:txBody>
          <a:bodyPr/>
          <a:lstStyle/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/>
              <a:t/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7" y="365125"/>
            <a:ext cx="10515600" cy="1325562"/>
          </a:xfrm>
        </p:spPr>
        <p:txBody>
          <a:bodyPr/>
          <a:lstStyle/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9" y="1681162"/>
            <a:ext cx="5157786" cy="82391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9" y="2505074"/>
            <a:ext cx="5157786" cy="3684587"/>
          </a:xfrm>
        </p:spPr>
        <p:txBody>
          <a:bodyPr/>
          <a:lstStyle/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2"/>
            <a:ext cx="5183187" cy="82391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/>
              <a:t>Click to edit Master text styles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7" cy="3684587"/>
          </a:xfrm>
        </p:spPr>
        <p:txBody>
          <a:bodyPr/>
          <a:lstStyle/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/>
              <a:t/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/>
              <a:t/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/>
              <a:t/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183187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399"/>
            <a:ext cx="3932237" cy="381158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/>
              <a:t/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ChangeAspect="1" noGrp="1"/>
          </p:cNvSpPr>
          <p:nvPr>
            <p:ph type="pic" idx="1"/>
          </p:nvPr>
        </p:nvSpPr>
        <p:spPr bwMode="auto">
          <a:xfrm>
            <a:off x="5183187" y="987425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>
              <a:defRPr/>
            </a:pPr>
            <a:r>
              <a:rPr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399"/>
            <a:ext cx="3932237" cy="381158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/>
              <a:t/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199" y="365125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199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1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C18F51-09EC-435C-A3BA-64A766E099C0}" type="datetimeFigureOut">
              <a:rPr/>
              <a:t/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59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5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395586-F03A-48D1-94DF-16B239DF4FB5}" type="slidenum">
              <a:rPr/>
              <a:t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>
        <a:lnSpc>
          <a:spcPct val="90000"/>
        </a:lnSpc>
        <a:spcBef>
          <a:spcPts val="749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1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2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3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4.png"/><Relationship Id="rId4" Type="http://schemas.openxmlformats.org/officeDocument/2006/relationships/video" Target="../media/media1.mp4"/><Relationship Id="rId5" Type="http://schemas.openxmlformats.org/officeDocument/2006/relationships/video" Target="../media/media1.mp4" 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6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9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b" anchorCtr="0" forceAA="0" upright="0" compatLnSpc="0">
            <a:normAutofit fontScale="90000" lnSpcReduction="2000"/>
          </a:bodyPr>
          <a:lstStyle/>
          <a:p>
            <a:pPr>
              <a:defRPr/>
            </a:pPr>
            <a:r>
              <a:rPr lang="en-US" sz="4800" b="0" i="0" u="none" strike="noStrike" cap="none" spc="0">
                <a:solidFill>
                  <a:schemeClr val="bg1"/>
                </a:solidFill>
                <a:latin typeface="Modak"/>
                <a:ea typeface="Modak"/>
                <a:cs typeface="Arial"/>
              </a:rPr>
              <a:t>Презентация к учебному предмету английский язык в 1 классе на тему “Solar System</a:t>
            </a:r>
            <a:r>
              <a:rPr lang="en-US" sz="4800" b="0" i="0" u="none" strike="noStrike" cap="none" spc="0">
                <a:solidFill>
                  <a:schemeClr val="bg1"/>
                </a:solidFill>
                <a:latin typeface="Modak"/>
                <a:ea typeface="Modak"/>
                <a:cs typeface="Arial"/>
              </a:rPr>
              <a:t>”</a:t>
            </a:r>
            <a:endParaRPr sz="36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3999" y="3703059"/>
            <a:ext cx="9144000" cy="1655762"/>
          </a:xfrm>
        </p:spPr>
        <p:txBody>
          <a:bodyPr/>
          <a:lstStyle/>
          <a:p>
            <a:pPr>
              <a:defRPr/>
            </a:pPr>
            <a:r>
              <a:rPr lang="en-US" sz="1600" b="0" i="0" u="none" strike="noStrike" cap="none" spc="0">
                <a:solidFill>
                  <a:schemeClr val="bg1"/>
                </a:solidFill>
                <a:latin typeface="+mn-lt"/>
                <a:ea typeface="+mn-ea"/>
                <a:cs typeface="Arial"/>
              </a:rPr>
              <a:t>Килина Виктория Дмитриевна и Федорова Светлана Владимировна, </a:t>
            </a:r>
            <a:endParaRPr lang="en-US" sz="1600" b="0" i="0" u="none" strike="noStrike" cap="none" spc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1600" b="0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учителя английского языка, ЧОУ “Газпром Школа Санкт-Петербург”</a:t>
            </a:r>
            <a:endParaRPr sz="16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15435845" name=""/>
          <p:cNvSpPr/>
          <p:nvPr/>
        </p:nvSpPr>
        <p:spPr bwMode="auto">
          <a:xfrm flipH="0" flipV="0">
            <a:off x="2235861" y="1980063"/>
            <a:ext cx="2714359" cy="2726013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5996146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algn="ctr">
              <a:defRPr/>
            </a:pPr>
            <a:r>
              <a:rPr sz="6800" b="1">
                <a:solidFill>
                  <a:schemeClr val="bg1"/>
                </a:solidFill>
              </a:rPr>
              <a:t>Jupiter</a:t>
            </a:r>
            <a:endParaRPr sz="6800" b="1">
              <a:solidFill>
                <a:schemeClr val="bg1"/>
              </a:solidFill>
            </a:endParaRPr>
          </a:p>
        </p:txBody>
      </p:sp>
      <p:sp>
        <p:nvSpPr>
          <p:cNvPr id="812641349" name="Subtitle 2"/>
          <p:cNvSpPr>
            <a:spLocks noGrp="1"/>
          </p:cNvSpPr>
          <p:nvPr/>
        </p:nvSpPr>
        <p:spPr bwMode="auto">
          <a:xfrm flipH="0" flipV="0">
            <a:off x="7188522" y="3697308"/>
            <a:ext cx="3954318" cy="1139897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85000" lnSpcReduction="3000"/>
          </a:bodyPr>
          <a:lstStyle>
            <a:lvl1pPr marL="171450" indent="-171450" algn="l" defTabSz="685800">
              <a:lnSpc>
                <a:spcPct val="90000"/>
              </a:lnSpc>
              <a:spcBef>
                <a:spcPts val="749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4800" b="0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It`s orange and white.</a:t>
            </a:r>
            <a:endParaRPr sz="4800">
              <a:solidFill>
                <a:schemeClr val="bg1"/>
              </a:solidFill>
            </a:endParaRPr>
          </a:p>
        </p:txBody>
      </p:sp>
      <p:sp>
        <p:nvSpPr>
          <p:cNvPr id="1935802074" name="Subtitle 2"/>
          <p:cNvSpPr>
            <a:spLocks noGrp="1"/>
          </p:cNvSpPr>
          <p:nvPr/>
        </p:nvSpPr>
        <p:spPr bwMode="auto">
          <a:xfrm flipH="0" flipV="0">
            <a:off x="7188522" y="2288774"/>
            <a:ext cx="3954317" cy="749053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49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sz="4800">
                <a:solidFill>
                  <a:schemeClr val="bg1"/>
                </a:solidFill>
              </a:rPr>
              <a:t>It`s a planet.</a:t>
            </a:r>
            <a:endParaRPr sz="4800">
              <a:solidFill>
                <a:schemeClr val="bg1"/>
              </a:solidFill>
            </a:endParaRPr>
          </a:p>
        </p:txBody>
      </p:sp>
      <p:sp>
        <p:nvSpPr>
          <p:cNvPr id="1568090007" name="Subtitle 2"/>
          <p:cNvSpPr>
            <a:spLocks noGrp="1"/>
          </p:cNvSpPr>
          <p:nvPr/>
        </p:nvSpPr>
        <p:spPr bwMode="auto">
          <a:xfrm flipH="0" flipV="0">
            <a:off x="7188522" y="3003611"/>
            <a:ext cx="3954317" cy="850776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49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sz="4800">
                <a:solidFill>
                  <a:schemeClr val="bg1"/>
                </a:solidFill>
              </a:rPr>
              <a:t>It`s small.</a:t>
            </a:r>
            <a:endParaRPr sz="4800">
              <a:solidFill>
                <a:schemeClr val="bg1"/>
              </a:solidFill>
            </a:endParaRPr>
          </a:p>
        </p:txBody>
      </p:sp>
      <p:pic>
        <p:nvPicPr>
          <p:cNvPr id="493566313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2149120" y="1899150"/>
            <a:ext cx="2887839" cy="28878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4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154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66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3566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80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3580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090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68090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64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" dur="500"/>
                                        <p:tgtEl>
                                          <p:spTgt spid="812641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1119103" name=""/>
          <p:cNvSpPr/>
          <p:nvPr/>
        </p:nvSpPr>
        <p:spPr bwMode="auto">
          <a:xfrm flipH="0" flipV="0">
            <a:off x="1849926" y="1744980"/>
            <a:ext cx="3361764" cy="343647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90282254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94845" y="217500"/>
            <a:ext cx="6491430" cy="6491430"/>
          </a:xfrm>
          <a:prstGeom prst="rect">
            <a:avLst/>
          </a:prstGeom>
        </p:spPr>
      </p:pic>
      <p:sp>
        <p:nvSpPr>
          <p:cNvPr id="238874787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algn="ctr">
              <a:defRPr/>
            </a:pPr>
            <a:r>
              <a:rPr sz="6800" b="1">
                <a:solidFill>
                  <a:schemeClr val="bg1"/>
                </a:solidFill>
              </a:rPr>
              <a:t>Saturn</a:t>
            </a:r>
            <a:endParaRPr sz="6800" b="1">
              <a:solidFill>
                <a:schemeClr val="bg1"/>
              </a:solidFill>
            </a:endParaRPr>
          </a:p>
        </p:txBody>
      </p:sp>
      <p:sp>
        <p:nvSpPr>
          <p:cNvPr id="1330846161" name="Subtitle 2"/>
          <p:cNvSpPr>
            <a:spLocks noGrp="1"/>
          </p:cNvSpPr>
          <p:nvPr/>
        </p:nvSpPr>
        <p:spPr bwMode="auto">
          <a:xfrm flipH="0" flipV="0">
            <a:off x="7188522" y="3697308"/>
            <a:ext cx="3954318" cy="1139897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49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4800" b="0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It`s yellow.</a:t>
            </a:r>
            <a:endParaRPr sz="4800">
              <a:solidFill>
                <a:schemeClr val="bg1"/>
              </a:solidFill>
            </a:endParaRPr>
          </a:p>
        </p:txBody>
      </p:sp>
      <p:sp>
        <p:nvSpPr>
          <p:cNvPr id="1827317029" name="Subtitle 2"/>
          <p:cNvSpPr>
            <a:spLocks noGrp="1"/>
          </p:cNvSpPr>
          <p:nvPr/>
        </p:nvSpPr>
        <p:spPr bwMode="auto">
          <a:xfrm flipH="0" flipV="0">
            <a:off x="7188522" y="2288774"/>
            <a:ext cx="3954317" cy="749053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49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sz="4800">
                <a:solidFill>
                  <a:schemeClr val="bg1"/>
                </a:solidFill>
              </a:rPr>
              <a:t>It`s a planet.</a:t>
            </a:r>
            <a:endParaRPr sz="4800">
              <a:solidFill>
                <a:schemeClr val="bg1"/>
              </a:solidFill>
            </a:endParaRPr>
          </a:p>
        </p:txBody>
      </p:sp>
      <p:sp>
        <p:nvSpPr>
          <p:cNvPr id="1539578213" name="Subtitle 2"/>
          <p:cNvSpPr>
            <a:spLocks noGrp="1"/>
          </p:cNvSpPr>
          <p:nvPr/>
        </p:nvSpPr>
        <p:spPr bwMode="auto">
          <a:xfrm flipH="0" flipV="0">
            <a:off x="7188522" y="3037827"/>
            <a:ext cx="3954317" cy="850776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49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sz="4800">
                <a:solidFill>
                  <a:schemeClr val="bg1"/>
                </a:solidFill>
              </a:rPr>
              <a:t>It`s big.</a:t>
            </a:r>
            <a:endParaRPr sz="48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19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1119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28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90282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7317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27317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57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3957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84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" dur="500"/>
                                        <p:tgtEl>
                                          <p:spTgt spid="133084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9534389" name=""/>
          <p:cNvSpPr/>
          <p:nvPr/>
        </p:nvSpPr>
        <p:spPr bwMode="auto">
          <a:xfrm flipH="0" flipV="0">
            <a:off x="2540955" y="2716157"/>
            <a:ext cx="1961029" cy="1980974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6750615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algn="ctr">
              <a:defRPr/>
            </a:pPr>
            <a:r>
              <a:rPr sz="6800" b="1">
                <a:solidFill>
                  <a:schemeClr val="bg1"/>
                </a:solidFill>
              </a:rPr>
              <a:t>Uranus</a:t>
            </a:r>
            <a:endParaRPr sz="6800" b="1">
              <a:solidFill>
                <a:schemeClr val="bg1"/>
              </a:solidFill>
            </a:endParaRPr>
          </a:p>
        </p:txBody>
      </p:sp>
      <p:sp>
        <p:nvSpPr>
          <p:cNvPr id="1073954295" name="Subtitle 2"/>
          <p:cNvSpPr>
            <a:spLocks noGrp="1"/>
          </p:cNvSpPr>
          <p:nvPr/>
        </p:nvSpPr>
        <p:spPr bwMode="auto">
          <a:xfrm flipH="0" flipV="0">
            <a:off x="7188522" y="3697308"/>
            <a:ext cx="3954318" cy="1139897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85000" lnSpcReduction="3000"/>
          </a:bodyPr>
          <a:lstStyle>
            <a:lvl1pPr marL="171450" indent="-171450" algn="l" defTabSz="685800">
              <a:lnSpc>
                <a:spcPct val="90000"/>
              </a:lnSpc>
              <a:spcBef>
                <a:spcPts val="749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4800" b="0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It`s blue and green.</a:t>
            </a:r>
            <a:endParaRPr sz="4800">
              <a:solidFill>
                <a:schemeClr val="bg1"/>
              </a:solidFill>
            </a:endParaRPr>
          </a:p>
        </p:txBody>
      </p:sp>
      <p:sp>
        <p:nvSpPr>
          <p:cNvPr id="1017132122" name="Subtitle 2"/>
          <p:cNvSpPr>
            <a:spLocks noGrp="1"/>
          </p:cNvSpPr>
          <p:nvPr/>
        </p:nvSpPr>
        <p:spPr bwMode="auto">
          <a:xfrm flipH="0" flipV="0">
            <a:off x="7188522" y="2288774"/>
            <a:ext cx="3954317" cy="749053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49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sz="4800">
                <a:solidFill>
                  <a:schemeClr val="bg1"/>
                </a:solidFill>
              </a:rPr>
              <a:t>It`s a planet.</a:t>
            </a:r>
            <a:endParaRPr sz="4800">
              <a:solidFill>
                <a:schemeClr val="bg1"/>
              </a:solidFill>
            </a:endParaRPr>
          </a:p>
        </p:txBody>
      </p:sp>
      <p:sp>
        <p:nvSpPr>
          <p:cNvPr id="683896513" name="Subtitle 2"/>
          <p:cNvSpPr>
            <a:spLocks noGrp="1"/>
          </p:cNvSpPr>
          <p:nvPr/>
        </p:nvSpPr>
        <p:spPr bwMode="auto">
          <a:xfrm flipH="0" flipV="0">
            <a:off x="7188522" y="3037827"/>
            <a:ext cx="3954317" cy="850776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49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sz="4800">
                <a:solidFill>
                  <a:schemeClr val="bg1"/>
                </a:solidFill>
              </a:rPr>
              <a:t>It`s small.</a:t>
            </a:r>
            <a:endParaRPr sz="4800">
              <a:solidFill>
                <a:schemeClr val="bg1"/>
              </a:solidFill>
            </a:endParaRPr>
          </a:p>
        </p:txBody>
      </p:sp>
      <p:pic>
        <p:nvPicPr>
          <p:cNvPr id="1006074579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767843" y="1954288"/>
            <a:ext cx="3507253" cy="35072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3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9534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07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0607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13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17132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896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83896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954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" dur="500"/>
                                        <p:tgtEl>
                                          <p:spTgt spid="1073954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4496331" name=""/>
          <p:cNvSpPr/>
          <p:nvPr/>
        </p:nvSpPr>
        <p:spPr bwMode="auto">
          <a:xfrm flipH="0" flipV="0">
            <a:off x="1831249" y="1690687"/>
            <a:ext cx="3894044" cy="3781517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28717855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algn="ctr">
              <a:defRPr/>
            </a:pPr>
            <a:r>
              <a:rPr sz="6800" b="1">
                <a:solidFill>
                  <a:schemeClr val="bg1"/>
                </a:solidFill>
              </a:rPr>
              <a:t>Neptune</a:t>
            </a:r>
            <a:endParaRPr sz="6800" b="1">
              <a:solidFill>
                <a:schemeClr val="bg1"/>
              </a:solidFill>
            </a:endParaRPr>
          </a:p>
        </p:txBody>
      </p:sp>
      <p:sp>
        <p:nvSpPr>
          <p:cNvPr id="1364941028" name="Subtitle 2"/>
          <p:cNvSpPr>
            <a:spLocks noGrp="1"/>
          </p:cNvSpPr>
          <p:nvPr/>
        </p:nvSpPr>
        <p:spPr bwMode="auto">
          <a:xfrm flipH="0" flipV="0">
            <a:off x="7188522" y="3697308"/>
            <a:ext cx="3954318" cy="1139897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49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4800" b="0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It`s blue.</a:t>
            </a:r>
            <a:endParaRPr sz="4800">
              <a:solidFill>
                <a:schemeClr val="bg1"/>
              </a:solidFill>
            </a:endParaRPr>
          </a:p>
        </p:txBody>
      </p:sp>
      <p:sp>
        <p:nvSpPr>
          <p:cNvPr id="1697859473" name="Subtitle 2"/>
          <p:cNvSpPr>
            <a:spLocks noGrp="1"/>
          </p:cNvSpPr>
          <p:nvPr/>
        </p:nvSpPr>
        <p:spPr bwMode="auto">
          <a:xfrm flipH="0" flipV="0">
            <a:off x="7188522" y="2288774"/>
            <a:ext cx="3954317" cy="749053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49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sz="4800">
                <a:solidFill>
                  <a:schemeClr val="bg1"/>
                </a:solidFill>
              </a:rPr>
              <a:t>It`s a planet.</a:t>
            </a:r>
            <a:endParaRPr sz="4800">
              <a:solidFill>
                <a:schemeClr val="bg1"/>
              </a:solidFill>
            </a:endParaRPr>
          </a:p>
        </p:txBody>
      </p:sp>
      <p:sp>
        <p:nvSpPr>
          <p:cNvPr id="1880412156" name="Subtitle 2"/>
          <p:cNvSpPr>
            <a:spLocks noGrp="1"/>
          </p:cNvSpPr>
          <p:nvPr/>
        </p:nvSpPr>
        <p:spPr bwMode="auto">
          <a:xfrm flipH="0" flipV="0">
            <a:off x="7188522" y="3037827"/>
            <a:ext cx="3954317" cy="850776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49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sz="4800">
                <a:solidFill>
                  <a:schemeClr val="bg1"/>
                </a:solidFill>
              </a:rPr>
              <a:t>It`s big.</a:t>
            </a:r>
            <a:endParaRPr sz="4800">
              <a:solidFill>
                <a:schemeClr val="bg1"/>
              </a:solidFill>
            </a:endParaRPr>
          </a:p>
        </p:txBody>
      </p:sp>
      <p:pic>
        <p:nvPicPr>
          <p:cNvPr id="657258008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742647" y="1545822"/>
            <a:ext cx="4071249" cy="40712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49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4496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258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7258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785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9785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0412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80412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94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" dur="500"/>
                                        <p:tgtEl>
                                          <p:spTgt spid="136494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13254841" name="Заголовок 1"/>
          <p:cNvSpPr>
            <a:spLocks noGrp="1"/>
          </p:cNvSpPr>
          <p:nvPr/>
        </p:nvSpPr>
        <p:spPr bwMode="auto">
          <a:xfrm>
            <a:off x="838199" y="365124"/>
            <a:ext cx="10515600" cy="1325561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sz="6800" b="1">
                <a:solidFill>
                  <a:schemeClr val="bg1"/>
                </a:solidFill>
              </a:rPr>
              <a:t>Watch the video</a:t>
            </a:r>
            <a:endParaRPr sz="6800" b="1">
              <a:solidFill>
                <a:schemeClr val="bg1"/>
              </a:solidFill>
            </a:endParaRPr>
          </a:p>
        </p:txBody>
      </p:sp>
      <p:pic>
        <p:nvPicPr>
          <p:cNvPr id="1221064549" name="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"/>
          <a:stretch/>
        </p:blipFill>
        <p:spPr bwMode="auto">
          <a:xfrm flipH="0" flipV="0">
            <a:off x="1987176" y="1690686"/>
            <a:ext cx="8005691" cy="41863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8393916" name="Заголовок 1"/>
          <p:cNvSpPr>
            <a:spLocks noGrp="1"/>
          </p:cNvSpPr>
          <p:nvPr/>
        </p:nvSpPr>
        <p:spPr bwMode="auto">
          <a:xfrm>
            <a:off x="679829" y="4968875"/>
            <a:ext cx="10515600" cy="1325561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sz="6800" b="1">
                <a:solidFill>
                  <a:schemeClr val="bg1"/>
                </a:solidFill>
              </a:rPr>
              <a:t>8 PLANETS</a:t>
            </a:r>
            <a:endParaRPr sz="6800" b="1">
              <a:solidFill>
                <a:schemeClr val="bg1"/>
              </a:solidFill>
            </a:endParaRPr>
          </a:p>
        </p:txBody>
      </p:sp>
      <p:pic>
        <p:nvPicPr>
          <p:cNvPr id="1262848801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064395" y="2082892"/>
            <a:ext cx="9746469" cy="2814204"/>
          </a:xfrm>
          <a:prstGeom prst="rect">
            <a:avLst/>
          </a:prstGeom>
        </p:spPr>
      </p:pic>
      <p:sp>
        <p:nvSpPr>
          <p:cNvPr id="315704246" name="Заголовок 1"/>
          <p:cNvSpPr>
            <a:spLocks noGrp="1"/>
          </p:cNvSpPr>
          <p:nvPr/>
        </p:nvSpPr>
        <p:spPr bwMode="auto">
          <a:xfrm flipH="0" flipV="0">
            <a:off x="633138" y="365124"/>
            <a:ext cx="10515600" cy="1820021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 fontScale="90000" lnSpcReduction="2000"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sz="6800" b="1">
                <a:solidFill>
                  <a:schemeClr val="bg1"/>
                </a:solidFill>
              </a:rPr>
              <a:t>How many planets are there in the Solar System?</a:t>
            </a:r>
            <a:endParaRPr sz="68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393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" dur="500"/>
                                        <p:tgtEl>
                                          <p:spTgt spid="368393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93220267" name="Заголовок 1"/>
          <p:cNvSpPr>
            <a:spLocks noGrp="1"/>
          </p:cNvSpPr>
          <p:nvPr/>
        </p:nvSpPr>
        <p:spPr bwMode="auto">
          <a:xfrm>
            <a:off x="633138" y="4427257"/>
            <a:ext cx="10515600" cy="1325561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 fontScale="70000" lnSpcReduction="6000"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sz="6800" b="1">
                <a:solidFill>
                  <a:schemeClr val="bg1"/>
                </a:solidFill>
              </a:rPr>
              <a:t>Mercury, Venus, Earth, Mars, Jupiter, Saturn, Uranus, Neptune</a:t>
            </a:r>
            <a:endParaRPr sz="6800" b="1">
              <a:solidFill>
                <a:schemeClr val="bg1"/>
              </a:solidFill>
            </a:endParaRPr>
          </a:p>
        </p:txBody>
      </p:sp>
      <p:sp>
        <p:nvSpPr>
          <p:cNvPr id="388131513" name="Заголовок 1"/>
          <p:cNvSpPr>
            <a:spLocks noGrp="1"/>
          </p:cNvSpPr>
          <p:nvPr/>
        </p:nvSpPr>
        <p:spPr bwMode="auto">
          <a:xfrm flipH="0" flipV="0">
            <a:off x="633138" y="365124"/>
            <a:ext cx="10515600" cy="1820021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 fontScale="95000" lnSpcReduction="1000"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sz="6800" b="1">
                <a:solidFill>
                  <a:schemeClr val="bg1"/>
                </a:solidFill>
              </a:rPr>
              <a:t>What planets do you know?</a:t>
            </a:r>
            <a:endParaRPr sz="6800" b="1">
              <a:solidFill>
                <a:schemeClr val="bg1"/>
              </a:solidFill>
            </a:endParaRPr>
          </a:p>
        </p:txBody>
      </p:sp>
      <p:pic>
        <p:nvPicPr>
          <p:cNvPr id="1616708845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21222" y="2601354"/>
            <a:ext cx="827645" cy="827645"/>
          </a:xfrm>
          <a:prstGeom prst="rect">
            <a:avLst/>
          </a:prstGeom>
        </p:spPr>
      </p:pic>
      <p:pic>
        <p:nvPicPr>
          <p:cNvPr id="2098157315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848867" y="2289914"/>
            <a:ext cx="1448497" cy="1448497"/>
          </a:xfrm>
          <a:prstGeom prst="rect">
            <a:avLst/>
          </a:prstGeom>
        </p:spPr>
      </p:pic>
      <p:pic>
        <p:nvPicPr>
          <p:cNvPr id="969670044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2297364" y="2289914"/>
            <a:ext cx="1448497" cy="1448497"/>
          </a:xfrm>
          <a:prstGeom prst="rect">
            <a:avLst/>
          </a:prstGeom>
        </p:spPr>
      </p:pic>
      <p:pic>
        <p:nvPicPr>
          <p:cNvPr id="1493729093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3745862" y="2452550"/>
            <a:ext cx="1125252" cy="1125252"/>
          </a:xfrm>
          <a:prstGeom prst="rect">
            <a:avLst/>
          </a:prstGeom>
        </p:spPr>
      </p:pic>
      <p:pic>
        <p:nvPicPr>
          <p:cNvPr id="1689665666" name="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flipH="0" flipV="0">
            <a:off x="4871115" y="2451536"/>
            <a:ext cx="1125252" cy="1125252"/>
          </a:xfrm>
          <a:prstGeom prst="rect">
            <a:avLst/>
          </a:prstGeom>
        </p:spPr>
      </p:pic>
      <p:pic>
        <p:nvPicPr>
          <p:cNvPr id="489401498" name="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 flipH="0" flipV="0">
            <a:off x="5763868" y="1033800"/>
            <a:ext cx="3468901" cy="3468901"/>
          </a:xfrm>
          <a:prstGeom prst="rect">
            <a:avLst/>
          </a:prstGeom>
        </p:spPr>
      </p:pic>
      <p:pic>
        <p:nvPicPr>
          <p:cNvPr id="1943262835" name="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 flipH="0" flipV="0">
            <a:off x="8734853" y="2108108"/>
            <a:ext cx="1630303" cy="1630303"/>
          </a:xfrm>
          <a:prstGeom prst="rect">
            <a:avLst/>
          </a:prstGeom>
        </p:spPr>
      </p:pic>
      <p:pic>
        <p:nvPicPr>
          <p:cNvPr id="1250880819" name="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 flipH="0" flipV="0">
            <a:off x="10318465" y="1946486"/>
            <a:ext cx="1840871" cy="18408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22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" dur="500"/>
                                        <p:tgtEl>
                                          <p:spTgt spid="2093220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28718588" name="Заголовок 1"/>
          <p:cNvSpPr>
            <a:spLocks noGrp="1"/>
          </p:cNvSpPr>
          <p:nvPr/>
        </p:nvSpPr>
        <p:spPr bwMode="auto">
          <a:xfrm>
            <a:off x="838199" y="365124"/>
            <a:ext cx="10515600" cy="1325561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sz="6800" b="1">
                <a:solidFill>
                  <a:schemeClr val="bg1"/>
                </a:solidFill>
              </a:rPr>
              <a:t>What can you see?</a:t>
            </a:r>
            <a:endParaRPr sz="6800" b="1">
              <a:solidFill>
                <a:schemeClr val="bg1"/>
              </a:solidFill>
            </a:endParaRPr>
          </a:p>
        </p:txBody>
      </p:sp>
      <p:sp>
        <p:nvSpPr>
          <p:cNvPr id="1035255707" name="Заголовок 1"/>
          <p:cNvSpPr>
            <a:spLocks noGrp="1"/>
          </p:cNvSpPr>
          <p:nvPr/>
        </p:nvSpPr>
        <p:spPr bwMode="auto">
          <a:xfrm>
            <a:off x="679829" y="4968875"/>
            <a:ext cx="10515600" cy="1325561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sz="6800" b="1">
                <a:solidFill>
                  <a:schemeClr val="bg1"/>
                </a:solidFill>
              </a:rPr>
              <a:t>PLANETS</a:t>
            </a:r>
            <a:endParaRPr sz="6800" b="1">
              <a:solidFill>
                <a:schemeClr val="bg1"/>
              </a:solidFill>
            </a:endParaRPr>
          </a:p>
        </p:txBody>
      </p:sp>
      <p:pic>
        <p:nvPicPr>
          <p:cNvPr id="279924589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222765" y="1690686"/>
            <a:ext cx="9746469" cy="28142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55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" dur="500"/>
                                        <p:tgtEl>
                                          <p:spTgt spid="1035255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1263988" name="Заголовок 1"/>
          <p:cNvSpPr>
            <a:spLocks noGrp="1"/>
          </p:cNvSpPr>
          <p:nvPr>
            <p:ph type="title"/>
          </p:nvPr>
        </p:nvSpPr>
        <p:spPr bwMode="auto">
          <a:xfrm>
            <a:off x="679829" y="4968875"/>
            <a:ext cx="10515600" cy="1325562"/>
          </a:xfrm>
        </p:spPr>
        <p:txBody>
          <a:bodyPr/>
          <a:lstStyle/>
          <a:p>
            <a:pPr algn="ctr">
              <a:defRPr/>
            </a:pPr>
            <a:r>
              <a:rPr sz="6800" b="1">
                <a:solidFill>
                  <a:schemeClr val="bg1"/>
                </a:solidFill>
              </a:rPr>
              <a:t>SOLAR SYSTEM</a:t>
            </a:r>
            <a:endParaRPr sz="6800" b="1">
              <a:solidFill>
                <a:schemeClr val="bg1"/>
              </a:solidFill>
            </a:endParaRPr>
          </a:p>
        </p:txBody>
      </p:sp>
      <p:pic>
        <p:nvPicPr>
          <p:cNvPr id="301091274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222765" y="1690686"/>
            <a:ext cx="9746469" cy="2814204"/>
          </a:xfrm>
          <a:prstGeom prst="rect">
            <a:avLst/>
          </a:prstGeom>
        </p:spPr>
      </p:pic>
      <p:sp>
        <p:nvSpPr>
          <p:cNvPr id="1174353169" name="Заголовок 1"/>
          <p:cNvSpPr>
            <a:spLocks noGrp="1"/>
          </p:cNvSpPr>
          <p:nvPr/>
        </p:nvSpPr>
        <p:spPr bwMode="auto">
          <a:xfrm>
            <a:off x="838199" y="365124"/>
            <a:ext cx="10515600" cy="1325561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sz="6800" b="1">
                <a:solidFill>
                  <a:schemeClr val="bg1"/>
                </a:solidFill>
              </a:rPr>
              <a:t>What can you see?</a:t>
            </a:r>
            <a:endParaRPr sz="68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263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" dur="500"/>
                                        <p:tgtEl>
                                          <p:spTgt spid="421263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48130416" name="Заголовок 1"/>
          <p:cNvSpPr>
            <a:spLocks noGrp="1"/>
          </p:cNvSpPr>
          <p:nvPr/>
        </p:nvSpPr>
        <p:spPr bwMode="auto">
          <a:xfrm flipH="0" flipV="0">
            <a:off x="8345523" y="3979022"/>
            <a:ext cx="2860696" cy="1325561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sz="6800" b="1">
                <a:solidFill>
                  <a:schemeClr val="bg1"/>
                </a:solidFill>
              </a:rPr>
              <a:t>big</a:t>
            </a:r>
            <a:endParaRPr sz="6800" b="1">
              <a:solidFill>
                <a:schemeClr val="bg1"/>
              </a:solidFill>
            </a:endParaRPr>
          </a:p>
        </p:txBody>
      </p:sp>
      <p:sp>
        <p:nvSpPr>
          <p:cNvPr id="1407350613" name="Заголовок 1"/>
          <p:cNvSpPr>
            <a:spLocks noGrp="1"/>
          </p:cNvSpPr>
          <p:nvPr/>
        </p:nvSpPr>
        <p:spPr bwMode="auto">
          <a:xfrm flipH="0" flipV="0">
            <a:off x="4398899" y="3979022"/>
            <a:ext cx="3394201" cy="1325561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 fontScale="95000" lnSpcReduction="1000"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sz="6800" b="1">
                <a:solidFill>
                  <a:schemeClr val="bg1"/>
                </a:solidFill>
              </a:rPr>
              <a:t>medium</a:t>
            </a:r>
            <a:endParaRPr sz="6800" b="1">
              <a:solidFill>
                <a:schemeClr val="bg1"/>
              </a:solidFill>
            </a:endParaRPr>
          </a:p>
        </p:txBody>
      </p:sp>
      <p:sp>
        <p:nvSpPr>
          <p:cNvPr id="101878244" name="Заголовок 1"/>
          <p:cNvSpPr>
            <a:spLocks noGrp="1"/>
          </p:cNvSpPr>
          <p:nvPr/>
        </p:nvSpPr>
        <p:spPr bwMode="auto">
          <a:xfrm flipH="0" flipV="0">
            <a:off x="838199" y="3979022"/>
            <a:ext cx="2860696" cy="1325561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sz="6800" b="1">
                <a:solidFill>
                  <a:schemeClr val="bg1"/>
                </a:solidFill>
              </a:rPr>
              <a:t>small</a:t>
            </a:r>
            <a:endParaRPr sz="6800" b="1">
              <a:solidFill>
                <a:schemeClr val="bg1"/>
              </a:solidFill>
            </a:endParaRPr>
          </a:p>
        </p:txBody>
      </p:sp>
      <p:pic>
        <p:nvPicPr>
          <p:cNvPr id="327999658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571369" y="2232525"/>
            <a:ext cx="1427159" cy="1427159"/>
          </a:xfrm>
          <a:prstGeom prst="rect">
            <a:avLst/>
          </a:prstGeom>
        </p:spPr>
      </p:pic>
      <p:pic>
        <p:nvPicPr>
          <p:cNvPr id="1084126271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4949829" y="1629716"/>
            <a:ext cx="2292341" cy="2292341"/>
          </a:xfrm>
          <a:prstGeom prst="rect">
            <a:avLst/>
          </a:prstGeom>
        </p:spPr>
      </p:pic>
      <p:pic>
        <p:nvPicPr>
          <p:cNvPr id="941108255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8338017" y="1195761"/>
            <a:ext cx="2875708" cy="2875708"/>
          </a:xfrm>
          <a:prstGeom prst="rect">
            <a:avLst/>
          </a:prstGeom>
        </p:spPr>
      </p:pic>
      <p:sp>
        <p:nvSpPr>
          <p:cNvPr id="516626993" name="Заголовок 1"/>
          <p:cNvSpPr>
            <a:spLocks noGrp="1"/>
          </p:cNvSpPr>
          <p:nvPr/>
        </p:nvSpPr>
        <p:spPr bwMode="auto">
          <a:xfrm>
            <a:off x="838199" y="365124"/>
            <a:ext cx="10515600" cy="1325561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sz="6800" b="1">
                <a:solidFill>
                  <a:schemeClr val="bg1"/>
                </a:solidFill>
              </a:rPr>
              <a:t>Planets can be:</a:t>
            </a:r>
            <a:endParaRPr sz="68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99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7999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7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1878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126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84126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350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07350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108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41108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130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" dur="500"/>
                                        <p:tgtEl>
                                          <p:spTgt spid="1348130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32173861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932934" y="1636820"/>
            <a:ext cx="5479186" cy="3652791"/>
          </a:xfrm>
          <a:prstGeom prst="rect">
            <a:avLst/>
          </a:prstGeom>
        </p:spPr>
      </p:pic>
      <p:sp>
        <p:nvSpPr>
          <p:cNvPr id="1475018283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algn="ctr">
              <a:defRPr/>
            </a:pPr>
            <a:r>
              <a:rPr sz="6800" b="1">
                <a:solidFill>
                  <a:schemeClr val="bg1"/>
                </a:solidFill>
              </a:rPr>
              <a:t>The Sun</a:t>
            </a:r>
            <a:endParaRPr sz="6800" b="1">
              <a:solidFill>
                <a:schemeClr val="bg1"/>
              </a:solidFill>
            </a:endParaRPr>
          </a:p>
        </p:txBody>
      </p:sp>
      <p:pic>
        <p:nvPicPr>
          <p:cNvPr id="774491402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1917215" y="1636820"/>
            <a:ext cx="3510624" cy="3510624"/>
          </a:xfrm>
          <a:prstGeom prst="rect">
            <a:avLst/>
          </a:prstGeom>
        </p:spPr>
      </p:pic>
      <p:sp>
        <p:nvSpPr>
          <p:cNvPr id="1772943748" name="Subtitle 2"/>
          <p:cNvSpPr>
            <a:spLocks noGrp="1"/>
          </p:cNvSpPr>
          <p:nvPr/>
        </p:nvSpPr>
        <p:spPr bwMode="auto">
          <a:xfrm flipH="0" flipV="0">
            <a:off x="7188522" y="3697308"/>
            <a:ext cx="3954318" cy="796151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49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4800" b="0" i="0" u="none" strike="noStrike" cap="none" spc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It`s yellow.</a:t>
            </a:r>
            <a:endParaRPr sz="4800">
              <a:solidFill>
                <a:schemeClr val="bg1"/>
              </a:solidFill>
            </a:endParaRPr>
          </a:p>
        </p:txBody>
      </p:sp>
      <p:sp>
        <p:nvSpPr>
          <p:cNvPr id="85950606" name="Subtitle 2"/>
          <p:cNvSpPr>
            <a:spLocks noGrp="1"/>
          </p:cNvSpPr>
          <p:nvPr/>
        </p:nvSpPr>
        <p:spPr bwMode="auto">
          <a:xfrm flipH="0" flipV="0">
            <a:off x="7188522" y="2288774"/>
            <a:ext cx="3954317" cy="749053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49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sz="4800">
                <a:solidFill>
                  <a:schemeClr val="bg1"/>
                </a:solidFill>
              </a:rPr>
              <a:t>It`s a star.</a:t>
            </a:r>
            <a:endParaRPr sz="4800">
              <a:solidFill>
                <a:schemeClr val="bg1"/>
              </a:solidFill>
            </a:endParaRPr>
          </a:p>
        </p:txBody>
      </p:sp>
      <p:sp>
        <p:nvSpPr>
          <p:cNvPr id="1505092382" name="Subtitle 2"/>
          <p:cNvSpPr>
            <a:spLocks noGrp="1"/>
          </p:cNvSpPr>
          <p:nvPr/>
        </p:nvSpPr>
        <p:spPr bwMode="auto">
          <a:xfrm flipH="0" flipV="0">
            <a:off x="7188522" y="3037827"/>
            <a:ext cx="3954317" cy="850776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49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sz="4800">
                <a:solidFill>
                  <a:schemeClr val="bg1"/>
                </a:solidFill>
              </a:rPr>
              <a:t>It`s big.</a:t>
            </a:r>
            <a:endParaRPr sz="48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2173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32173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49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449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50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5950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092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05092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94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" dur="500"/>
                                        <p:tgtEl>
                                          <p:spTgt spid="1772943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59661519" name=""/>
          <p:cNvSpPr/>
          <p:nvPr/>
        </p:nvSpPr>
        <p:spPr bwMode="auto">
          <a:xfrm flipH="0" flipV="0">
            <a:off x="2180257" y="2272325"/>
            <a:ext cx="2406935" cy="238178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0850357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algn="ctr">
              <a:defRPr/>
            </a:pPr>
            <a:r>
              <a:rPr sz="6800" b="1">
                <a:solidFill>
                  <a:schemeClr val="bg1"/>
                </a:solidFill>
              </a:rPr>
              <a:t>Mercury</a:t>
            </a:r>
            <a:endParaRPr sz="6800" b="1">
              <a:solidFill>
                <a:schemeClr val="bg1"/>
              </a:solidFill>
            </a:endParaRPr>
          </a:p>
        </p:txBody>
      </p:sp>
      <p:sp>
        <p:nvSpPr>
          <p:cNvPr id="871025197" name="Subtitle 2"/>
          <p:cNvSpPr>
            <a:spLocks noGrp="1"/>
          </p:cNvSpPr>
          <p:nvPr/>
        </p:nvSpPr>
        <p:spPr bwMode="auto">
          <a:xfrm flipH="0" flipV="0">
            <a:off x="7188522" y="3697308"/>
            <a:ext cx="3954318" cy="796151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49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4800" b="0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It`s grey.</a:t>
            </a:r>
            <a:endParaRPr sz="4800">
              <a:solidFill>
                <a:schemeClr val="bg1"/>
              </a:solidFill>
            </a:endParaRPr>
          </a:p>
        </p:txBody>
      </p:sp>
      <p:sp>
        <p:nvSpPr>
          <p:cNvPr id="87451518" name="Subtitle 2"/>
          <p:cNvSpPr>
            <a:spLocks noGrp="1"/>
          </p:cNvSpPr>
          <p:nvPr/>
        </p:nvSpPr>
        <p:spPr bwMode="auto">
          <a:xfrm flipH="0" flipV="0">
            <a:off x="7188522" y="2288774"/>
            <a:ext cx="3954317" cy="749053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49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sz="4800">
                <a:solidFill>
                  <a:schemeClr val="bg1"/>
                </a:solidFill>
              </a:rPr>
              <a:t>It`s a planet.</a:t>
            </a:r>
            <a:endParaRPr sz="4800">
              <a:solidFill>
                <a:schemeClr val="bg1"/>
              </a:solidFill>
            </a:endParaRPr>
          </a:p>
        </p:txBody>
      </p:sp>
      <p:sp>
        <p:nvSpPr>
          <p:cNvPr id="1601155243" name="Subtitle 2"/>
          <p:cNvSpPr>
            <a:spLocks noGrp="1"/>
          </p:cNvSpPr>
          <p:nvPr/>
        </p:nvSpPr>
        <p:spPr bwMode="auto">
          <a:xfrm flipH="0" flipV="0">
            <a:off x="7188522" y="3037827"/>
            <a:ext cx="3954317" cy="850776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49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sz="4800">
                <a:solidFill>
                  <a:schemeClr val="bg1"/>
                </a:solidFill>
              </a:rPr>
              <a:t>It`s small.</a:t>
            </a:r>
            <a:endParaRPr sz="4800">
              <a:solidFill>
                <a:schemeClr val="bg1"/>
              </a:solidFill>
            </a:endParaRPr>
          </a:p>
        </p:txBody>
      </p:sp>
      <p:pic>
        <p:nvPicPr>
          <p:cNvPr id="1265766795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2112986" y="2192477"/>
            <a:ext cx="2541476" cy="25414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66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5966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766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65766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5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745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1155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01155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02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" dur="500"/>
                                        <p:tgtEl>
                                          <p:spTgt spid="871025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42187184" name=""/>
          <p:cNvSpPr/>
          <p:nvPr/>
        </p:nvSpPr>
        <p:spPr bwMode="auto">
          <a:xfrm flipH="0" flipV="0">
            <a:off x="1672499" y="1703391"/>
            <a:ext cx="3371102" cy="3451216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endParaRPr/>
          </a:p>
        </p:txBody>
      </p:sp>
      <p:sp>
        <p:nvSpPr>
          <p:cNvPr id="1599617790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algn="ctr">
              <a:defRPr/>
            </a:pPr>
            <a:r>
              <a:rPr sz="6800" b="1">
                <a:solidFill>
                  <a:schemeClr val="bg1"/>
                </a:solidFill>
              </a:rPr>
              <a:t>Venus</a:t>
            </a:r>
            <a:endParaRPr sz="6800" b="1">
              <a:solidFill>
                <a:schemeClr val="bg1"/>
              </a:solidFill>
            </a:endParaRPr>
          </a:p>
        </p:txBody>
      </p:sp>
      <p:sp>
        <p:nvSpPr>
          <p:cNvPr id="1892896142" name="Subtitle 2"/>
          <p:cNvSpPr>
            <a:spLocks noGrp="1"/>
          </p:cNvSpPr>
          <p:nvPr/>
        </p:nvSpPr>
        <p:spPr bwMode="auto">
          <a:xfrm flipH="0" flipV="0">
            <a:off x="7188522" y="3800661"/>
            <a:ext cx="3954318" cy="107799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80000" lnSpcReduction="4000"/>
          </a:bodyPr>
          <a:lstStyle>
            <a:lvl1pPr marL="171450" indent="-171450" algn="l" defTabSz="685800">
              <a:lnSpc>
                <a:spcPct val="90000"/>
              </a:lnSpc>
              <a:spcBef>
                <a:spcPts val="749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4800" b="0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It`s yellow and white.</a:t>
            </a:r>
            <a:endParaRPr sz="4800">
              <a:solidFill>
                <a:schemeClr val="bg1"/>
              </a:solidFill>
            </a:endParaRPr>
          </a:p>
        </p:txBody>
      </p:sp>
      <p:sp>
        <p:nvSpPr>
          <p:cNvPr id="1098378259" name="Subtitle 2"/>
          <p:cNvSpPr>
            <a:spLocks noGrp="1"/>
          </p:cNvSpPr>
          <p:nvPr/>
        </p:nvSpPr>
        <p:spPr bwMode="auto">
          <a:xfrm flipH="0" flipV="0">
            <a:off x="7188522" y="2288774"/>
            <a:ext cx="3954317" cy="749053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49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sz="4800">
                <a:solidFill>
                  <a:schemeClr val="bg1"/>
                </a:solidFill>
              </a:rPr>
              <a:t>It`s a planet.</a:t>
            </a:r>
            <a:endParaRPr sz="4800">
              <a:solidFill>
                <a:schemeClr val="bg1"/>
              </a:solidFill>
            </a:endParaRPr>
          </a:p>
        </p:txBody>
      </p:sp>
      <p:sp>
        <p:nvSpPr>
          <p:cNvPr id="600613715" name="Subtitle 2"/>
          <p:cNvSpPr>
            <a:spLocks noGrp="1"/>
          </p:cNvSpPr>
          <p:nvPr/>
        </p:nvSpPr>
        <p:spPr bwMode="auto">
          <a:xfrm flipH="0" flipV="0">
            <a:off x="7188522" y="3037827"/>
            <a:ext cx="3954317" cy="762833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49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sz="4800">
                <a:solidFill>
                  <a:schemeClr val="bg1"/>
                </a:solidFill>
              </a:rPr>
              <a:t>It`s medium.</a:t>
            </a:r>
            <a:endParaRPr sz="4800">
              <a:solidFill>
                <a:schemeClr val="bg1"/>
              </a:solidFill>
            </a:endParaRPr>
          </a:p>
        </p:txBody>
      </p:sp>
      <p:pic>
        <p:nvPicPr>
          <p:cNvPr id="2105608658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546119" y="1607312"/>
            <a:ext cx="3623862" cy="36238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18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4218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560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05608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378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98378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613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00613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2896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" dur="500"/>
                                        <p:tgtEl>
                                          <p:spTgt spid="1892896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90093197" name=""/>
          <p:cNvSpPr/>
          <p:nvPr/>
        </p:nvSpPr>
        <p:spPr bwMode="auto">
          <a:xfrm flipH="0" flipV="0">
            <a:off x="1833358" y="1943103"/>
            <a:ext cx="3163552" cy="3398366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0779230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algn="ctr">
              <a:defRPr/>
            </a:pPr>
            <a:r>
              <a:rPr sz="6800" b="1">
                <a:solidFill>
                  <a:schemeClr val="bg1"/>
                </a:solidFill>
              </a:rPr>
              <a:t>Earth</a:t>
            </a:r>
            <a:endParaRPr sz="6800" b="1">
              <a:solidFill>
                <a:schemeClr val="bg1"/>
              </a:solidFill>
            </a:endParaRPr>
          </a:p>
        </p:txBody>
      </p:sp>
      <p:sp>
        <p:nvSpPr>
          <p:cNvPr id="2146543619" name="Subtitle 2"/>
          <p:cNvSpPr>
            <a:spLocks noGrp="1"/>
          </p:cNvSpPr>
          <p:nvPr/>
        </p:nvSpPr>
        <p:spPr bwMode="auto">
          <a:xfrm flipH="0" flipV="0">
            <a:off x="7188522" y="3697308"/>
            <a:ext cx="3954318" cy="1139897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85000" lnSpcReduction="3000"/>
          </a:bodyPr>
          <a:lstStyle>
            <a:lvl1pPr marL="171450" indent="-171450" algn="l" defTabSz="685800">
              <a:lnSpc>
                <a:spcPct val="90000"/>
              </a:lnSpc>
              <a:spcBef>
                <a:spcPts val="749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4800" b="0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It`s blue and green.</a:t>
            </a:r>
            <a:endParaRPr sz="4800">
              <a:solidFill>
                <a:schemeClr val="bg1"/>
              </a:solidFill>
            </a:endParaRPr>
          </a:p>
        </p:txBody>
      </p:sp>
      <p:sp>
        <p:nvSpPr>
          <p:cNvPr id="208108308" name="Subtitle 2"/>
          <p:cNvSpPr>
            <a:spLocks noGrp="1"/>
          </p:cNvSpPr>
          <p:nvPr/>
        </p:nvSpPr>
        <p:spPr bwMode="auto">
          <a:xfrm flipH="0" flipV="0">
            <a:off x="7188522" y="2288774"/>
            <a:ext cx="3954317" cy="749053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49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sz="4800">
                <a:solidFill>
                  <a:schemeClr val="bg1"/>
                </a:solidFill>
              </a:rPr>
              <a:t>It`s a planet.</a:t>
            </a:r>
            <a:endParaRPr sz="4800">
              <a:solidFill>
                <a:schemeClr val="bg1"/>
              </a:solidFill>
            </a:endParaRPr>
          </a:p>
        </p:txBody>
      </p:sp>
      <p:sp>
        <p:nvSpPr>
          <p:cNvPr id="1253195477" name="Subtitle 2"/>
          <p:cNvSpPr>
            <a:spLocks noGrp="1"/>
          </p:cNvSpPr>
          <p:nvPr/>
        </p:nvSpPr>
        <p:spPr bwMode="auto">
          <a:xfrm flipH="0" flipV="0">
            <a:off x="7188522" y="3037827"/>
            <a:ext cx="3954317" cy="850776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49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sz="4800">
                <a:solidFill>
                  <a:schemeClr val="bg1"/>
                </a:solidFill>
              </a:rPr>
              <a:t>It`s medium.</a:t>
            </a:r>
            <a:endParaRPr sz="4800">
              <a:solidFill>
                <a:schemeClr val="bg1"/>
              </a:solidFill>
            </a:endParaRPr>
          </a:p>
        </p:txBody>
      </p:sp>
      <p:pic>
        <p:nvPicPr>
          <p:cNvPr id="462613722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707621" y="1888082"/>
            <a:ext cx="3508408" cy="3508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09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90093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613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2613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0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810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19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53195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654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" dur="500"/>
                                        <p:tgtEl>
                                          <p:spTgt spid="2146543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68729389" name=""/>
          <p:cNvSpPr/>
          <p:nvPr/>
        </p:nvSpPr>
        <p:spPr bwMode="auto">
          <a:xfrm flipH="0" flipV="0">
            <a:off x="2242132" y="1819891"/>
            <a:ext cx="2669668" cy="2754311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6548149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algn="ctr">
              <a:defRPr/>
            </a:pPr>
            <a:r>
              <a:rPr sz="6800" b="1">
                <a:solidFill>
                  <a:schemeClr val="bg1"/>
                </a:solidFill>
              </a:rPr>
              <a:t>Mars</a:t>
            </a:r>
            <a:endParaRPr sz="6800" b="1">
              <a:solidFill>
                <a:schemeClr val="bg1"/>
              </a:solidFill>
            </a:endParaRPr>
          </a:p>
        </p:txBody>
      </p:sp>
      <p:sp>
        <p:nvSpPr>
          <p:cNvPr id="430156868" name="Subtitle 2"/>
          <p:cNvSpPr>
            <a:spLocks noGrp="1"/>
          </p:cNvSpPr>
          <p:nvPr/>
        </p:nvSpPr>
        <p:spPr bwMode="auto">
          <a:xfrm flipH="0" flipV="0">
            <a:off x="7188522" y="3697308"/>
            <a:ext cx="3954318" cy="1139897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49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4800" b="0" i="0" u="none" strike="noStrike" cap="none" spc="0">
                <a:solidFill>
                  <a:schemeClr val="bg1"/>
                </a:solidFill>
                <a:latin typeface="Arial"/>
                <a:ea typeface="Arial"/>
                <a:cs typeface="Arial"/>
              </a:rPr>
              <a:t>It`s red.</a:t>
            </a:r>
            <a:endParaRPr sz="4800">
              <a:solidFill>
                <a:schemeClr val="bg1"/>
              </a:solidFill>
            </a:endParaRPr>
          </a:p>
        </p:txBody>
      </p:sp>
      <p:sp>
        <p:nvSpPr>
          <p:cNvPr id="336664861" name="Subtitle 2"/>
          <p:cNvSpPr>
            <a:spLocks noGrp="1"/>
          </p:cNvSpPr>
          <p:nvPr/>
        </p:nvSpPr>
        <p:spPr bwMode="auto">
          <a:xfrm flipH="0" flipV="0">
            <a:off x="7188522" y="2288774"/>
            <a:ext cx="3954317" cy="749053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49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sz="4800">
                <a:solidFill>
                  <a:schemeClr val="bg1"/>
                </a:solidFill>
              </a:rPr>
              <a:t>It`s a planet.</a:t>
            </a:r>
            <a:endParaRPr sz="4800">
              <a:solidFill>
                <a:schemeClr val="bg1"/>
              </a:solidFill>
            </a:endParaRPr>
          </a:p>
        </p:txBody>
      </p:sp>
      <p:sp>
        <p:nvSpPr>
          <p:cNvPr id="1665549940" name="Subtitle 2"/>
          <p:cNvSpPr>
            <a:spLocks noGrp="1"/>
          </p:cNvSpPr>
          <p:nvPr/>
        </p:nvSpPr>
        <p:spPr bwMode="auto">
          <a:xfrm flipH="0" flipV="0">
            <a:off x="7188522" y="3037827"/>
            <a:ext cx="3954317" cy="850776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49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4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sz="4800">
                <a:solidFill>
                  <a:schemeClr val="bg1"/>
                </a:solidFill>
              </a:rPr>
              <a:t>It`s small.</a:t>
            </a:r>
            <a:endParaRPr sz="4800">
              <a:solidFill>
                <a:schemeClr val="bg1"/>
              </a:solidFill>
            </a:endParaRPr>
          </a:p>
        </p:txBody>
      </p:sp>
      <p:pic>
        <p:nvPicPr>
          <p:cNvPr id="676288142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2075319" y="1695399"/>
            <a:ext cx="3003294" cy="30032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729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68729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28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76288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664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6664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554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6554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" dur="500"/>
                                        <p:tgtEl>
                                          <p:spTgt spid="43015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Blank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Р7-Офис/2025.2.2.831</Application>
  <DocSecurity>0</DocSecurity>
  <PresentationFormat>Widescreen</PresentationFormat>
  <Paragraphs>0</Paragraphs>
  <Slides>16</Slides>
  <Notes>16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dc:identifier/>
  <dc:language/>
  <cp:lastModifiedBy>vd.kilina</cp:lastModifiedBy>
  <cp:revision>6</cp:revision>
  <dcterms:modified xsi:type="dcterms:W3CDTF">2025-10-31T12:08:55Z</dcterms:modified>
  <cp:category/>
  <cp:contentStatus/>
  <cp:version/>
</cp:coreProperties>
</file>