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6" r:id="rId9"/>
    <p:sldId id="264" r:id="rId10"/>
    <p:sldId id="263" r:id="rId11"/>
    <p:sldId id="262" r:id="rId12"/>
    <p:sldId id="267" r:id="rId13"/>
    <p:sldId id="268" r:id="rId14"/>
    <p:sldId id="270" r:id="rId15"/>
    <p:sldId id="269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698" y="5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A46F2-2D58-4EC5-BAAD-B0940E453AFB}" type="datetimeFigureOut">
              <a:rPr lang="ru-RU" smtClean="0"/>
              <a:pPr/>
              <a:t>01.10.2025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47297-A843-45D4-BE90-89A7F42DD5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/>
    <p:sndAc>
      <p:stSnd>
        <p:snd r:embed="rId1" name="chimes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A46F2-2D58-4EC5-BAAD-B0940E453AFB}" type="datetimeFigureOut">
              <a:rPr lang="ru-RU" smtClean="0"/>
              <a:pPr/>
              <a:t>01.10.2025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47297-A843-45D4-BE90-89A7F42DD5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/>
    <p:sndAc>
      <p:stSnd>
        <p:snd r:embed="rId1" name="chimes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A46F2-2D58-4EC5-BAAD-B0940E453AFB}" type="datetimeFigureOut">
              <a:rPr lang="ru-RU" smtClean="0"/>
              <a:pPr/>
              <a:t>01.10.2025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47297-A843-45D4-BE90-89A7F42DD5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/>
    <p:sndAc>
      <p:stSnd>
        <p:snd r:embed="rId1" name="chimes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A46F2-2D58-4EC5-BAAD-B0940E453AFB}" type="datetimeFigureOut">
              <a:rPr lang="ru-RU" smtClean="0"/>
              <a:pPr/>
              <a:t>01.10.2025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47297-A843-45D4-BE90-89A7F42DD5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/>
    <p:sndAc>
      <p:stSnd>
        <p:snd r:embed="rId1" name="chimes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A46F2-2D58-4EC5-BAAD-B0940E453AFB}" type="datetimeFigureOut">
              <a:rPr lang="ru-RU" smtClean="0"/>
              <a:pPr/>
              <a:t>01.10.2025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47297-A843-45D4-BE90-89A7F42DD5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/>
    <p:sndAc>
      <p:stSnd>
        <p:snd r:embed="rId1" name="chimes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A46F2-2D58-4EC5-BAAD-B0940E453AFB}" type="datetimeFigureOut">
              <a:rPr lang="ru-RU" smtClean="0"/>
              <a:pPr/>
              <a:t>01.10.2025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47297-A843-45D4-BE90-89A7F42DD5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/>
    <p:sndAc>
      <p:stSnd>
        <p:snd r:embed="rId1" name="chimes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A46F2-2D58-4EC5-BAAD-B0940E453AFB}" type="datetimeFigureOut">
              <a:rPr lang="ru-RU" smtClean="0"/>
              <a:pPr/>
              <a:t>01.10.2025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47297-A843-45D4-BE90-89A7F42DD5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/>
    <p:sndAc>
      <p:stSnd>
        <p:snd r:embed="rId1" name="chimes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A46F2-2D58-4EC5-BAAD-B0940E453AFB}" type="datetimeFigureOut">
              <a:rPr lang="ru-RU" smtClean="0"/>
              <a:pPr/>
              <a:t>01.10.2025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47297-A843-45D4-BE90-89A7F42DD5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/>
    <p:sndAc>
      <p:stSnd>
        <p:snd r:embed="rId1" name="chimes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A46F2-2D58-4EC5-BAAD-B0940E453AFB}" type="datetimeFigureOut">
              <a:rPr lang="ru-RU" smtClean="0"/>
              <a:pPr/>
              <a:t>01.10.2025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47297-A843-45D4-BE90-89A7F42DD5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/>
    <p:sndAc>
      <p:stSnd>
        <p:snd r:embed="rId1" name="chimes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A46F2-2D58-4EC5-BAAD-B0940E453AFB}" type="datetimeFigureOut">
              <a:rPr lang="ru-RU" smtClean="0"/>
              <a:pPr/>
              <a:t>01.10.2025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47297-A843-45D4-BE90-89A7F42DD5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/>
    <p:sndAc>
      <p:stSnd>
        <p:snd r:embed="rId1" name="chimes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A46F2-2D58-4EC5-BAAD-B0940E453AFB}" type="datetimeFigureOut">
              <a:rPr lang="ru-RU" smtClean="0"/>
              <a:pPr/>
              <a:t>01.10.2025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47297-A843-45D4-BE90-89A7F42DD5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/>
    <p:sndAc>
      <p:stSnd>
        <p:snd r:embed="rId1" name="chimes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1A46F2-2D58-4EC5-BAAD-B0940E453AFB}" type="datetimeFigureOut">
              <a:rPr lang="ru-RU" smtClean="0"/>
              <a:pPr/>
              <a:t>01.10.2025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447297-A843-45D4-BE90-89A7F42DD52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wipe/>
    <p:sndAc>
      <p:stSnd>
        <p:snd r:embed="rId13" name="chimes.wav"/>
      </p:stSnd>
    </p:sndAc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8" name="Picture 4" descr="http://zoozel.ru/gallery/images/376640_shablon-dlya-prezentacii-po-literatur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060114" cy="6822375"/>
          </a:xfrm>
          <a:prstGeom prst="rect">
            <a:avLst/>
          </a:prstGeom>
          <a:noFill/>
        </p:spPr>
      </p:pic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2698799" y="910461"/>
            <a:ext cx="6336704" cy="5447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rgbClr val="00B0F0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                      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b="1" dirty="0">
              <a:solidFill>
                <a:srgbClr val="00B0F0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00B0F0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b="1" dirty="0">
              <a:solidFill>
                <a:srgbClr val="00B0F0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 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00B0F0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Автор: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учитель начальных классов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b="1" dirty="0" smtClean="0">
                <a:solidFill>
                  <a:srgbClr val="00B0F0"/>
                </a:solidFill>
                <a:latin typeface="Calibri" pitchFamily="34" charset="0"/>
                <a:cs typeface="Times New Roman" pitchFamily="18" charset="0"/>
              </a:rPr>
              <a:t>Андреева С.Н.,</a:t>
            </a:r>
          </a:p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b="1" dirty="0">
                <a:solidFill>
                  <a:srgbClr val="00B0F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МБОУ «Лицей 95»</a:t>
            </a:r>
            <a:endParaRPr lang="ru-RU" sz="2800" dirty="0"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51520" y="1556792"/>
            <a:ext cx="6408712" cy="41549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kumimoji="0" lang="ru-RU" sz="6600" b="1" i="0" u="none" strike="noStrike" cap="none" spc="0" normalizeH="0" baseline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Урок-олимпиада </a:t>
            </a:r>
            <a:r>
              <a:rPr kumimoji="0" lang="ru-RU" sz="6600" b="1" i="0" u="none" strike="noStrike" cap="none" spc="0" normalizeH="0" baseline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по русскому </a:t>
            </a:r>
            <a:r>
              <a:rPr kumimoji="0" lang="ru-RU" sz="6600" b="1" i="0" u="none" strike="noStrike" cap="none" spc="0" normalizeH="0" baseline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языку для 3 класса</a:t>
            </a:r>
            <a:endParaRPr lang="ru-RU" sz="6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>
    <p:wip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8" name="Picture 4" descr="http://zoozel.ru/gallery/images/376640_shablon-dlya-prezentacii-po-literatur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060114" cy="6822375"/>
          </a:xfrm>
          <a:prstGeom prst="rect">
            <a:avLst/>
          </a:prstGeom>
          <a:noFill/>
        </p:spPr>
      </p:pic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539552" y="125966"/>
            <a:ext cx="7920880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Задание №9.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Найди правильное употребление предлогов.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Зацепился о крючок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Зацепился за крючок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Вышел со школы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Вышел из школы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/>
    <p:sndAc>
      <p:stSnd>
        <p:snd r:embed="rId2" name="chimes.wav"/>
      </p:stSnd>
    </p:sndAc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8" name="Picture 4" descr="http://zoozel.ru/gallery/images/376640_shablon-dlya-prezentacii-po-literatur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060114" cy="6822375"/>
          </a:xfrm>
          <a:prstGeom prst="rect">
            <a:avLst/>
          </a:prstGeom>
          <a:noFill/>
        </p:spPr>
      </p:pic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611560" y="288243"/>
            <a:ext cx="792088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Задание №10.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Напиши данные слова в родительном падеже множественного числа.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Помидоры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Апельсины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Чулки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Сапоги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/>
    <p:sndAc>
      <p:stSnd>
        <p:snd r:embed="rId2" name="chimes.wav"/>
      </p:stSnd>
    </p:sndAc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8" name="Picture 4" descr="http://zoozel.ru/gallery/images/376640_shablon-dlya-prezentacii-po-literatur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86" y="35625"/>
            <a:ext cx="9060114" cy="6822375"/>
          </a:xfrm>
          <a:prstGeom prst="rect">
            <a:avLst/>
          </a:prstGeom>
          <a:noFill/>
        </p:spPr>
      </p:pic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395536" y="2308823"/>
            <a:ext cx="8748464" cy="22723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Запев, засолка, отзвук, округ, поговорка,  подбросить, запах- 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все эти  слова  соответствуют схеме?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2915816" y="-1664224"/>
            <a:ext cx="4968552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 Narrow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4000" b="1" dirty="0">
              <a:solidFill>
                <a:srgbClr val="00B050"/>
              </a:solidFill>
              <a:latin typeface="Arial Narrow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 Narrow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4000" b="1" dirty="0">
              <a:solidFill>
                <a:srgbClr val="7030A0"/>
              </a:solidFill>
              <a:latin typeface="Arial Narrow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Задание №11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Зачеркни лишнее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Дуга 11"/>
          <p:cNvSpPr/>
          <p:nvPr/>
        </p:nvSpPr>
        <p:spPr>
          <a:xfrm>
            <a:off x="2195736" y="4797152"/>
            <a:ext cx="936104" cy="914400"/>
          </a:xfrm>
          <a:prstGeom prst="arc">
            <a:avLst>
              <a:gd name="adj1" fmla="val 12650273"/>
              <a:gd name="adj2" fmla="val 20406892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1403648" y="4869160"/>
            <a:ext cx="6480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2051720" y="4869160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рямоугольник 19"/>
          <p:cNvSpPr/>
          <p:nvPr/>
        </p:nvSpPr>
        <p:spPr>
          <a:xfrm>
            <a:off x="3275856" y="4869160"/>
            <a:ext cx="504056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wipe/>
    <p:sndAc>
      <p:stSnd>
        <p:snd r:embed="rId2" name="chimes.wav"/>
      </p:stSnd>
    </p:sndAc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8" name="Picture 4" descr="http://zoozel.ru/gallery/images/376640_shablon-dlya-prezentacii-po-literatur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060114" cy="6822375"/>
          </a:xfrm>
          <a:prstGeom prst="rect">
            <a:avLst/>
          </a:prstGeom>
          <a:noFill/>
        </p:spPr>
      </p:pic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179512" y="456697"/>
            <a:ext cx="8712968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1.Дождь, честный, класс.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2.Спешить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 торопиться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3.Слова с приставкой за : засмеялся, заработал, запах.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4.Работает спустя рукава.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5.Оазис, лауреат.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6.Дирижер, патриот, продавец.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7.Бесстрашный человек, безветренная погода, беззаботный смех, безоблачное небо.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8.Доказательство,показывать, наставление,  распределять.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9.Зацепился за крючок, вышел из школы.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10.Много помидоров, апельсинов, чулок, сапог.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11.Засолка, поговорка, подбросить.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411760" y="188640"/>
            <a:ext cx="410445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kumimoji="0" lang="ru-RU" sz="5400" b="1" i="0" u="none" strike="noStrike" cap="all" spc="0" normalizeH="0" baseline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 Narrow" pitchFamily="34" charset="0"/>
                <a:ea typeface="Calibri" pitchFamily="34" charset="0"/>
                <a:cs typeface="Times New Roman" pitchFamily="18" charset="0"/>
              </a:rPr>
              <a:t>Ответы: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>
    <p:wipe/>
    <p:sndAc>
      <p:stSnd>
        <p:snd r:embed="rId2" name="chimes.wav"/>
      </p:stSnd>
    </p:sndAc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8" name="Picture 4" descr="http://zoozel.ru/gallery/images/376640_shablon-dlya-prezentacii-po-literatur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060114" cy="6822375"/>
          </a:xfrm>
          <a:prstGeom prst="rect">
            <a:avLst/>
          </a:prstGeom>
          <a:noFill/>
        </p:spPr>
      </p:pic>
      <p:sp>
        <p:nvSpPr>
          <p:cNvPr id="4097" name="WordArt 1"/>
          <p:cNvSpPr>
            <a:spLocks noChangeArrowheads="1" noChangeShapeType="1" noTextEdit="1"/>
          </p:cNvSpPr>
          <p:nvPr/>
        </p:nvSpPr>
        <p:spPr bwMode="auto">
          <a:xfrm>
            <a:off x="611560" y="2060848"/>
            <a:ext cx="7632848" cy="2977877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33333"/>
              </a:avLst>
            </a:prstTxWarp>
          </a:bodyPr>
          <a:lstStyle/>
          <a:p>
            <a:pPr algn="ctr" rtl="0"/>
            <a:r>
              <a:rPr lang="ru-RU" sz="3600" kern="10" spc="0" smtClean="0">
                <a:ln w="9525">
                  <a:solidFill>
                    <a:srgbClr val="00B050"/>
                  </a:solidFill>
                  <a:round/>
                  <a:headEnd/>
                  <a:tailEnd/>
                </a:ln>
                <a:solidFill>
                  <a:srgbClr val="7030A0"/>
                </a:solidFill>
                <a:effectLst/>
                <a:latin typeface="Times New Roman"/>
                <a:cs typeface="Times New Roman"/>
              </a:rPr>
              <a:t>Молодцы!</a:t>
            </a:r>
            <a:endParaRPr lang="ru-RU" sz="3600" kern="10" spc="0" dirty="0">
              <a:ln w="9525">
                <a:solidFill>
                  <a:srgbClr val="00B050"/>
                </a:solidFill>
                <a:round/>
                <a:headEnd/>
                <a:tailEnd/>
              </a:ln>
              <a:solidFill>
                <a:srgbClr val="7030A0"/>
              </a:solidFill>
              <a:effectLst/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slow">
    <p:wipe/>
    <p:sndAc>
      <p:stSnd>
        <p:snd r:embed="rId2" name="chimes.wav"/>
      </p:stSnd>
    </p:sndAc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8" name="Picture 4" descr="http://zoozel.ru/gallery/images/376640_shablon-dlya-prezentacii-po-literatur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060114" cy="6822375"/>
          </a:xfrm>
          <a:prstGeom prst="rect">
            <a:avLst/>
          </a:prstGeom>
          <a:noFill/>
        </p:spPr>
      </p:pic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251520" y="-319039"/>
            <a:ext cx="864096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sng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Информационные источники</a:t>
            </a:r>
            <a:endParaRPr kumimoji="0" lang="ru-RU" sz="4000" b="0" i="0" u="sng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Олимпиады для начальной 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школы,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Издательство «Феникс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»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Серия «Здравствуй , школа!»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40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Шевердина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Н.А., </a:t>
            </a:r>
            <a:r>
              <a:rPr kumimoji="0" lang="ru-RU" sz="40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Сушинскас</a:t>
            </a:r>
            <a:r>
              <a:rPr lang="ru-RU" sz="4000" b="1" dirty="0">
                <a:solidFill>
                  <a:srgbClr val="7030A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Л.Л.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2019 год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4000" b="1" dirty="0" smtClean="0">
                <a:solidFill>
                  <a:srgbClr val="7030A0"/>
                </a:solidFill>
                <a:latin typeface="Calibri" pitchFamily="34" charset="0"/>
                <a:cs typeface="Times New Roman" pitchFamily="18" charset="0"/>
              </a:rPr>
              <a:t>Олимпиадные задания «Русский язык 2-4 </a:t>
            </a:r>
            <a:r>
              <a:rPr lang="ru-RU" sz="4000" b="1" dirty="0" err="1" smtClean="0">
                <a:solidFill>
                  <a:srgbClr val="7030A0"/>
                </a:solidFill>
                <a:latin typeface="Calibri" pitchFamily="34" charset="0"/>
                <a:cs typeface="Times New Roman" pitchFamily="18" charset="0"/>
              </a:rPr>
              <a:t>классы»,издательство</a:t>
            </a:r>
            <a:r>
              <a:rPr lang="ru-RU" sz="4000" b="1" dirty="0" smtClean="0">
                <a:solidFill>
                  <a:srgbClr val="7030A0"/>
                </a:solidFill>
                <a:latin typeface="Calibri" pitchFamily="34" charset="0"/>
                <a:cs typeface="Times New Roman" pitchFamily="18" charset="0"/>
              </a:rPr>
              <a:t> «Учитель»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/>
    <p:sndAc>
      <p:stSnd>
        <p:snd r:embed="rId2" name="chimes.wav"/>
      </p:stSnd>
    </p:sndAc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8" name="Picture 4" descr="http://zoozel.ru/gallery/images/376640_shablon-dlya-prezentacii-po-literatur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060114" cy="6822375"/>
          </a:xfrm>
          <a:prstGeom prst="rect">
            <a:avLst/>
          </a:prstGeom>
          <a:noFill/>
        </p:spPr>
      </p:pic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467544" y="439372"/>
            <a:ext cx="8208912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Задание № 1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Назови слова, в которых букв больше , чем звуков.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Дождь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Вьюга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Честный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Класс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Юбка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u-RU" sz="3600" b="1" dirty="0">
                <a:solidFill>
                  <a:srgbClr val="00B050"/>
                </a:solidFill>
                <a:latin typeface="Arial Narrow" pitchFamily="34" charset="0"/>
                <a:ea typeface="Calibri" pitchFamily="34" charset="0"/>
                <a:cs typeface="Times New Roman" pitchFamily="18" charset="0"/>
              </a:rPr>
              <a:t>С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емья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8" name="Picture 4" descr="http://zoozel.ru/gallery/images/376640_shablon-dlya-prezentacii-po-literatur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060114" cy="6822375"/>
          </a:xfrm>
          <a:prstGeom prst="rect">
            <a:avLst/>
          </a:prstGeom>
          <a:noFill/>
        </p:spPr>
      </p:pic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0" y="1081"/>
            <a:ext cx="914400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Задание №2.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 Какие из данных пар слов являются синонимами.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 Narrow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1.спешить-собираться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2.спешить-медлить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3.спешить торопиться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4.спешить-опаздывать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8" name="Picture 4" descr="http://zoozel.ru/gallery/images/376640_shablon-dlya-prezentacii-po-literatur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060114" cy="6822375"/>
          </a:xfrm>
          <a:prstGeom prst="rect">
            <a:avLst/>
          </a:prstGeom>
          <a:noFill/>
        </p:spPr>
      </p:pic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323528" y="555403"/>
            <a:ext cx="8496944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Задание №3.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Установи соответствие и соедини стрелкой (состав слова)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1.засмеялся                            за __ приставка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2.заработал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3.закон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4.запах                                      за __ корень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5.забава 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6.зарево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8" name="Picture 4" descr="http://zoozel.ru/gallery/images/376640_shablon-dlya-prezentacii-po-literatur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060114" cy="6822375"/>
          </a:xfrm>
          <a:prstGeom prst="rect">
            <a:avLst/>
          </a:prstGeom>
          <a:noFill/>
        </p:spPr>
      </p:pic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323528" y="125966"/>
            <a:ext cx="8280920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Задание №4.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Как говорят о человеке, который работает неохотно, с ленцой.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Работает , засучив рукава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 Работает спустя рукава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Работает споро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Работает на совесть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8" name="Picture 4" descr="http://zoozel.ru/gallery/images/376640_shablon-dlya-prezentacii-po-literatur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060114" cy="6822375"/>
          </a:xfrm>
          <a:prstGeom prst="rect">
            <a:avLst/>
          </a:prstGeom>
          <a:noFill/>
        </p:spPr>
      </p:pic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755576" y="191564"/>
            <a:ext cx="7776864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Задание №5.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В каких словах рядом находятся два гласных звука.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Галерея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Оазис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Фойе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Статуя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Лауреат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Азия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8" name="Picture 4" descr="http://zoozel.ru/gallery/images/376640_shablon-dlya-prezentacii-po-literatur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060114" cy="6822375"/>
          </a:xfrm>
          <a:prstGeom prst="rect">
            <a:avLst/>
          </a:prstGeom>
          <a:noFill/>
        </p:spPr>
      </p:pic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467544" y="-48860"/>
            <a:ext cx="7992888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Задание №6.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Прочитай предложения и замени каждое из них одним словом, соответствующим данному понятию.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Человек, управляющий оркестром.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Тот, кто предан своему народу, Родине.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Человек, который продает товары в магазине.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8" name="Picture 4" descr="http://zoozel.ru/gallery/images/376640_shablon-dlya-prezentacii-po-literatur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060114" cy="6822375"/>
          </a:xfrm>
          <a:prstGeom prst="rect">
            <a:avLst/>
          </a:prstGeom>
          <a:noFill/>
        </p:spPr>
      </p:pic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755576" y="111426"/>
            <a:ext cx="8064896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Задание №7.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Замени прилагательное в словосочетаниях синонимами с приставками  БЕС- ИЛИ  БЕЗ-.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Смелый человек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Тихая погода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Добродушный смех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Ясное небо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8" name="Picture 4" descr="http://zoozel.ru/gallery/images/376640_shablon-dlya-prezentacii-po-literatur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060114" cy="6822375"/>
          </a:xfrm>
          <a:prstGeom prst="rect">
            <a:avLst/>
          </a:prstGeom>
          <a:noFill/>
        </p:spPr>
      </p:pic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755576" y="67293"/>
            <a:ext cx="7776864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Задание №8.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Замени заимствованные слова русскими синонимами.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Аргумент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Демонстрировать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Инструкция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Классифицировать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389</Words>
  <Application>Microsoft Office PowerPoint</Application>
  <PresentationFormat>Экран (4:3)</PresentationFormat>
  <Paragraphs>107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Arial Narrow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Win-Yagd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Диман</dc:creator>
  <cp:lastModifiedBy>221</cp:lastModifiedBy>
  <cp:revision>5</cp:revision>
  <dcterms:created xsi:type="dcterms:W3CDTF">2017-11-12T10:59:55Z</dcterms:created>
  <dcterms:modified xsi:type="dcterms:W3CDTF">2025-10-01T05:41:24Z</dcterms:modified>
</cp:coreProperties>
</file>