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56" r:id="rId2"/>
    <p:sldId id="267" r:id="rId3"/>
    <p:sldId id="266" r:id="rId4"/>
    <p:sldId id="268" r:id="rId5"/>
    <p:sldId id="269" r:id="rId6"/>
    <p:sldId id="271" r:id="rId7"/>
    <p:sldId id="272" r:id="rId8"/>
    <p:sldId id="270" r:id="rId9"/>
    <p:sldId id="273" r:id="rId10"/>
    <p:sldId id="274" r:id="rId11"/>
    <p:sldId id="262" r:id="rId12"/>
    <p:sldId id="263" r:id="rId13"/>
    <p:sldId id="275" r:id="rId14"/>
    <p:sldId id="277" r:id="rId15"/>
    <p:sldId id="276" r:id="rId16"/>
    <p:sldId id="260" r:id="rId17"/>
    <p:sldId id="257" r:id="rId18"/>
    <p:sldId id="259" r:id="rId19"/>
    <p:sldId id="258" r:id="rId20"/>
    <p:sldId id="278" r:id="rId21"/>
    <p:sldId id="279" r:id="rId22"/>
    <p:sldId id="280" r:id="rId23"/>
    <p:sldId id="264" r:id="rId24"/>
    <p:sldId id="261" r:id="rId25"/>
    <p:sldId id="26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16940-036D-4373-BF73-C88A570F2E94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8F439-31FD-4CE8-92D1-EBE63BCC0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00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1C56359-039C-4536-AF5C-7D179AE6ABA9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79299-A559-40F6-AB84-53BC10194E1E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3C992C-5949-49BE-88D4-938B03FFD3A2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5A6634-9A53-44B7-BA4C-ACAF1C3266EE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47D6BC-C795-4FED-AC90-AE77D81B2BD3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A1B16-C4E2-416B-9608-95A61E4F09E6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F8CF9F-ABA0-4108-BC00-31917D330744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9EDB8-E380-4A71-9D5C-2C084E741CEC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F81E40-1141-431A-993A-92BF7B07E888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6ED2867-E39C-4872-8517-AFCEDDB5686E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C4C0BC7-BA02-4BAF-A6EB-BF8AA76AE23A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33B8D7D-AEA9-47B2-880B-BBBB1E22BF98}" type="datetime1">
              <a:rPr lang="ru-RU" smtClean="0"/>
              <a:pPr/>
              <a:t>16.06.2024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0614E1A-1DEE-4203-AB15-45FDC2D0B9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ixabay.com/photo/2018/01/24/22/32/barbed-wire-3104944__3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94458">
            <a:off x="-1155774" y="3140895"/>
            <a:ext cx="7450654" cy="21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1628799"/>
            <a:ext cx="8229600" cy="96200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Без   срока давности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 НАЦИСТСКИХ ПРЕСТУПНИКОВ В РЕСПУБЛИКЕ КОМИ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71704" y="4950597"/>
            <a:ext cx="5667248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 – С.Л. Сухопарова,</a:t>
            </a:r>
          </a:p>
          <a:p>
            <a:pPr algn="r"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учитель </a:t>
            </a: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истории и обществознания</a:t>
            </a:r>
          </a:p>
          <a:p>
            <a:pPr algn="r"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МОУ «СОШ № 10» г</a:t>
            </a:r>
            <a:r>
              <a:rPr 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Ухта </a:t>
            </a: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РК</a:t>
            </a:r>
            <a:endParaRPr lang="ru-RU" sz="2000" b="1" dirty="0">
              <a:effectLst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90176" y="4869160"/>
            <a:ext cx="828092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Коми республики в 1945-1946 годах осело на жительство значительное число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вахманов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8680"/>
            <a:ext cx="5407475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101901"/>
            <a:ext cx="5219080" cy="18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850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irina\Pictures\20190414_170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559113"/>
            <a:ext cx="3672000" cy="48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78353" y="5949280"/>
            <a:ext cx="7426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Никитич Рочев – «Укротитель оборотней»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novodugino.admin-smolensk.ru/files/198/217540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183" y="4829168"/>
            <a:ext cx="4247183" cy="9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irina\Downloads\ФСБ ветеран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4" y="431174"/>
            <a:ext cx="3312368" cy="4975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73321" y="5823356"/>
            <a:ext cx="479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Александрович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Подсекин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novodugino.admin-smolensk.ru/files/198/217540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559" y="4809698"/>
            <a:ext cx="4018877" cy="9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218" name="Picture 2" descr="trawniki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8" t="5669" r="2026" b="3612"/>
          <a:stretch/>
        </p:blipFill>
        <p:spPr bwMode="auto">
          <a:xfrm>
            <a:off x="467544" y="620688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jplus.ru/img4/s/a/sangiovese_2005/udostv_pol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" t="5202" r="4038" b="2899"/>
          <a:stretch/>
        </p:blipFill>
        <p:spPr bwMode="auto">
          <a:xfrm>
            <a:off x="2898194" y="2564904"/>
            <a:ext cx="57606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202">
            <a:off x="-531797" y="4378893"/>
            <a:ext cx="6012160" cy="17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39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2290" name="Picture 2" descr="https://ic.pics.livejournal.com/mihalchuk_1974/69228826/1851352/1851352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1656"/>
            <a:ext cx="4392488" cy="30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www.sovsekretno.ru/public/userfiles/images/proces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266" y="3536136"/>
            <a:ext cx="4638402" cy="27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3965408"/>
            <a:ext cx="2748644" cy="1687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Судебные процессы над карателями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000">
            <a:off x="3067225" y="1070154"/>
            <a:ext cx="6613591" cy="16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456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42" name="Picture 2" descr="Ð¤Ð¾ÑÐ¾: Â©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096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202">
            <a:off x="-531797" y="4378893"/>
            <a:ext cx="6012160" cy="17006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3276" y="5301208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Эмиль Адам входил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состав карательного отряда СС «Мёртвая голова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5209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irina\Downloads\Czestochowa_Ghetto_Koz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69481"/>
            <a:ext cx="5153350" cy="3542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086192"/>
            <a:ext cx="3368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Гетто.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Ченстохов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1943.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zestochowa ghetto snow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341" y="3409418"/>
            <a:ext cx="4572000" cy="3105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000">
            <a:off x="3067225" y="1070154"/>
            <a:ext cx="6613591" cy="1699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468404"/>
            <a:ext cx="331236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Концентрационный лагерь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«Майданек»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http://rois.rocks/wp-content/uploads/2017/09/IMG_3624-2-594x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694" y="3265488"/>
            <a:ext cx="4831258" cy="32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encyclopedia.ushmm.org/images/large/ecf3c119-e5b1-43b5-9b64-ab938be77dc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83" y="404664"/>
            <a:ext cx="4752528" cy="329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resize.yandex.net/mailservice?url=https%3A%2F%2Fbucket.mlcdn.com%2Fa%2F594%2F594715%2Fimages%2F5e6620c28c8f247355826c752e414a59ef88e466.png%2Fc7789be26808271345b1d74eff63cbdcb44704b1.png&amp;proxy=yes&amp;key=9d4f49e02a5caf59c80909439448195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655" y="4468404"/>
            <a:ext cx="3696345" cy="23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irina\Pictures\20190414_1702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38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10533">
            <a:off x="3249878" y="3937368"/>
            <a:ext cx="6613591" cy="169988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66185" y="5517232"/>
            <a:ext cx="6411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  даёт показания на судебном процессе.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Сыктывкар.1966.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na\Downloads\293955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329787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4338" name="Picture 2" descr="http://www.xoxol.org/dem/munich-docs/id-demjanjuk-ins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6" t="3558" r="2633" b="3558"/>
          <a:stretch/>
        </p:blipFill>
        <p:spPr bwMode="auto">
          <a:xfrm>
            <a:off x="4355977" y="1484784"/>
            <a:ext cx="4176464" cy="2908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59255">
            <a:off x="3898470" y="4308952"/>
            <a:ext cx="5832790" cy="16498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3" y="57332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дела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вахманов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местечка Травники. 1942.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8" name="Picture 4" descr="https://ruread.net/bookimages/13754/i_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900" y="620688"/>
            <a:ext cx="737565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8101" t="4688" r="3150"/>
          <a:stretch/>
        </p:blipFill>
        <p:spPr>
          <a:xfrm>
            <a:off x="4860032" y="3471616"/>
            <a:ext cx="3600400" cy="29277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90455">
            <a:off x="-700568" y="3908974"/>
            <a:ext cx="6279940" cy="17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28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5362" name="Picture 2" descr="ÐºÐ°Ñ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7625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ÐºÐ°Ñ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686" y="3533242"/>
            <a:ext cx="4762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414" y="4533600"/>
            <a:ext cx="3487402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против земляков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000">
            <a:off x="3067225" y="1070154"/>
            <a:ext cx="6613591" cy="16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32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6386" name="Picture 2" descr="https://upload.wikimedia.org/wikipedia/commons/8/86/Bundesarchiv_Bild_101I-280-1075-15A%2C_Russland%2C_Kaminski_mit_Polizeioffizie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200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10533">
            <a:off x="3249878" y="3937368"/>
            <a:ext cx="6613591" cy="1699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2477" y="5661248"/>
            <a:ext cx="554619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Антипартизанская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карательная операция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356791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7410" name="Picture 2" descr="https://gallery.ykt.ru/galleries/old/komuza/805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56826" cy="30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www.srbijadanas.net/wp-content/uploads/2015/07/drugi-svetski-rat-nemacki-vojnici-adolf-hitler-rat-sonke-najcel-ubijanje-675x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7827" y="3468064"/>
            <a:ext cx="5681125" cy="30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4165" y="3684786"/>
            <a:ext cx="27063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Сотни расстрелянных, замученных, сожженных заживо.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000">
            <a:off x="3067225" y="1070154"/>
            <a:ext cx="6613591" cy="16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63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ownloads\DSCN8184-1024x768.jpg"/>
          <p:cNvPicPr>
            <a:picLocks noChangeAspect="1" noChangeArrowheads="1"/>
          </p:cNvPicPr>
          <p:nvPr/>
        </p:nvPicPr>
        <p:blipFill rotWithShape="1">
          <a:blip r:embed="rId2" cstate="print"/>
          <a:srcRect r="7447"/>
          <a:stretch/>
        </p:blipFill>
        <p:spPr bwMode="auto">
          <a:xfrm>
            <a:off x="1331640" y="466802"/>
            <a:ext cx="6264696" cy="507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3608" y="5784753"/>
            <a:ext cx="361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Концентрационный лагерь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Совибор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2016.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resize.yandex.net/mailservice?url=https%3A%2F%2Fbucket.mlcdn.com%2Fa%2F594%2F594715%2Fimages%2F5e6620c28c8f247355826c752e414a59ef88e466.png%2Fc7789be26808271345b1d74eff63cbdcb44704b1.png&amp;proxy=yes&amp;key=9d4f49e02a5caf59c8090943944819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6759" y="4538406"/>
            <a:ext cx="3624337" cy="22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rina\Downloads\требл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920000" cy="374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5517232"/>
            <a:ext cx="449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Концлагерь «Треблинка» 1945.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resize.yandex.net/mailservice?url=https%3A%2F%2Fbucket.mlcdn.com%2Fa%2F594%2F594715%2Fimages%2F5e6620c28c8f247355826c752e414a59ef88e466.png%2Fc7789be26808271345b1d74eff63cbdcb44704b1.png&amp;proxy=yes&amp;key=9d4f49e02a5caf59c80909439448195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09634" cy="2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28" name="AutoShape 4" descr="C:\Users\irina\Downloads\%D1%81%D0%B2%D0%B5%D1%87%D0%B0 %D0%BF%D0%B0%D0%BC%D1%8F%D1%82%D0%B8 %D0%B8 %D1%81%D0%BA%D0%BE%D1%80%D0%B1%D0%B8 9 %D0%BC%D0%B0%D1%8F %D1%84%D0%BE%D1%82%D0%BE %D0%B0%D0%BD%D0%B8%D0%BC%D0%B0%D1%86%D0%B8%D1%8F %D1%81%D0%BA%D0%B0%D1%87%D0%B0%D1%82%D1%8C %D0%B1%D0%B5%D1%81%D0%BF%D0%BB%D0%B0%D1%82%D0%BD%D0%BE %D0%BA 9 %E2%80%94 %D0%AF%D0%BD%D0%B4%D0%B5%D0%BA%D1%81_ %D0%BD%D0%B0%D1%88%D0%BB%D0%BE%D1%81%D1%8C 282%C2%A0%D0%BC%D0%BB%D0%BD%C2%A0%D1%80%D0%B5%D0%B7%D1%83%D0%BB%D1%8C%D1%82%D0%B0%D1%82%D0%BE%D0%B2_files\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irina\Downloads\%D1%81%D0%B2%D0%B5%D1%87%D0%B0 %D0%BF%D0%B0%D0%BC%D1%8F%D1%82%D0%B8 %D0%B8 %D1%81%D0%BA%D0%BE%D1%80%D0%B1%D0%B8 9 %D0%BC%D0%B0%D1%8F %D1%84%D0%BE%D1%82%D0%BE %D0%B0%D0%BD%D0%B8%D0%BC%D0%B0%D1%86%D0%B8%D1%8F %D1%81%D0%BA%D0%B0%D1%87%D0%B0%D1%82%D1%8C %D0%B1%D0%B5%D1%81%D0%BF%D0%BB%D0%B0%D1%82%D0%BD%D0%BE %D0%BA 9 %E2%80%94 %D0%AF%D0%BD%D0%B4%D0%B5%D0%BA%D1%81_ %D0%BD%D0%B0%D1%88%D0%BB%D0%BE%D1%81%D1%8C 282%C2%A0%D0%BC%D0%BB%D0%BD%C2%A0%D1%80%D0%B5%D0%B7%D1%83%D0%BB%D1%8C%D1%82%D0%B0%D1%82%D0%BE%D0%B2_files\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.png"/>
          <p:cNvPicPr>
            <a:picLocks noChangeAspect="1"/>
          </p:cNvPicPr>
          <p:nvPr/>
        </p:nvPicPr>
        <p:blipFill rotWithShape="1">
          <a:blip r:embed="rId2" cstate="print"/>
          <a:srcRect b="4401"/>
          <a:stretch/>
        </p:blipFill>
        <p:spPr>
          <a:xfrm>
            <a:off x="519112" y="1928813"/>
            <a:ext cx="8105775" cy="2868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9693"/>
            <a:ext cx="8352928" cy="6158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отразить процесс поиска нацистских преступников работниками органов госбезопасности на территории Республики Коми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показать эффективность   работы работников органов госбезопасности Коми республики по поиску пособников нацистов в послевоенное время;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рассказать о деятельности органов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госбезопасности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раскрытию военных преступлений,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совершённых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изменниками Родины.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resize.yandex.net/mailservice?url=https%3A%2F%2Fbucket.mlcdn.com%2Fa%2F594%2F594715%2Fimages%2F5e6620c28c8f247355826c752e414a59ef88e466.png%2Fc7789be26808271345b1d74eff63cbdcb44704b1.png&amp;proxy=yes&amp;key=9d4f49e02a5caf59c8090943944819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6895" y="4438929"/>
            <a:ext cx="3696345" cy="23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01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050" name="Picture 2" descr="https://belvisit.com/wp-content/uploads/2016/07/%D0%A1%D0%B1%D0%BE%D1%80%D0%BD%D1%8B%D0%B9-%D0%BF%D1%83%D0%BD%D0%BA%D1%82-%D0%B2%D0%BE%D0%B5%D0%BD%D0%BD%D0%BE%D0%BF%D0%BB%D0%B5%D0%BD%D0%BD%D1%8B%D1%85.-%D0%91%D0%BE%D0%B1%D1%80%D1%83%D0%B9%D1%81%D0%BA.-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783" y="647617"/>
            <a:ext cx="5832648" cy="42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627" y="493571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сборно-пересылочных и проверочно-фильтрационных пунктах, а затем и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спецлагерях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оказались и различные пособники нацистов.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000">
            <a:off x="3067225" y="1070154"/>
            <a:ext cx="6613591" cy="16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96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a/a3/Trawniki_KL_Lageplan_%281942%29.jpg/800px-Trawniki_KL_Lageplan_%281942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57290"/>
            <a:ext cx="6391465" cy="43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08148">
            <a:off x="-658171" y="4347622"/>
            <a:ext cx="5724128" cy="161913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6912" y="5157192"/>
            <a:ext cx="8568952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Оригинальная немецкая карта лагеря Травники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июня 1942 года. Слева: трудовой лагерь. </a:t>
            </a:r>
          </a:p>
        </p:txBody>
      </p:sp>
    </p:spTree>
    <p:extLst>
      <p:ext uri="{BB962C8B-B14F-4D97-AF65-F5344CB8AC3E}">
        <p14:creationId xmlns:p14="http://schemas.microsoft.com/office/powerpoint/2010/main" xmlns="" val="1439253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 descr="http://pimg.mycdn.me/getImage?disableStub=true&amp;type=VIDEO_S_720&amp;url=https%3A%2F%2Fvdp.mycdn.me%2FgetImage%3Fid%3D107348036119%26idx%3D9%26thumbType%3D32%26f%3D1&amp;signatureToken=2RUc201hd_NQg9YnlGeb9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66" b="6668"/>
          <a:stretch/>
        </p:blipFill>
        <p:spPr bwMode="auto">
          <a:xfrm>
            <a:off x="827584" y="692696"/>
            <a:ext cx="7226485" cy="34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08148">
            <a:off x="3950341" y="1086191"/>
            <a:ext cx="5724128" cy="16191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6922" y="4437112"/>
            <a:ext cx="8280920" cy="18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сентября 1941 года и до июля 1944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агерь – тренировочная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 для охранников из советских коллаборационистов.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39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148" name="Picture 4" descr="Doc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776304" cy="40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9832" y="692696"/>
            <a:ext cx="3706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 окончанию курса «травники» распределялись по охране лагерей смерти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Собибор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Хелмно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Майданек,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Бельзец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Треблинка и концентрационных лагерей - Освенцим,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Штуттхоф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Бухенвальд и других.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08148">
            <a:off x="-519554" y="4241660"/>
            <a:ext cx="5724128" cy="16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18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 descr="https://upload.wikimedia.org/wikipedia/commons/thumb/d/d1/Askaris_im_Warschauer_Getto_-_1943.jpg/800px-Askaris_im_Warschauer_Getto_-_1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234534" cy="38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9380" y="496072"/>
            <a:ext cx="2799572" cy="381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000">
            <a:off x="-579082" y="4148504"/>
            <a:ext cx="6613591" cy="1699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4120" y="458112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«Травники» были очень жестокими к заключённым и убивали по поводу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без.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 бегства узника охранник подвергался суду, а вот охранник, убивший беглеца, получал награду.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00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14E1A-1DEE-4203-AB15-45FDC2D0B9C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4152" y="307741"/>
            <a:ext cx="8496944" cy="642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марта 1946 года перед Министерством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безопасности СССР были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поставлены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новые задачи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оперативной деятельности:</a:t>
            </a:r>
          </a:p>
          <a:p>
            <a:pPr marL="342900" indent="-3429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ликвидация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буржуазно-националистического подполья в западных областях Украины, Белоруссии, Латвии, Эстонии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Литве;</a:t>
            </a:r>
          </a:p>
          <a:p>
            <a:pPr marL="342900" indent="-342900"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розыск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гитлеровских пособников, предателей, изменников Родины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ÐÐÐ-ÐÐÐ Ð¡Ð¡Ð¡Ð  Ð² Ð±Ð¾ÑÑÐ±Ðµ Ñ Ð±Ð°Ð½Ð´Ð¸ÑÐ¸Ð·Ð¼Ð¾Ð¼ Ð¸ Ð²Ð¾Ð¾ÑÑÐ¶ÐµÐ½Ð½ÑÐ¼ Ð½Ð°ÑÐ¸Ð¾Ð½Ð°Ð»Ð¸ÑÑÐ¸ÑÐµÑÐºÐ¸Ð¼ Ð¿Ð¾Ð´Ð¿Ð¾Ð»ÑÐµÐ¼ Ð½Ð° ÐÐ°Ð¿Ð°Ð´Ð½Ð¾Ð¹ Ð£ÐºÑÐ°Ð¸Ð½Ðµ, Ð² ÐÐ°Ð¿Ð°Ð´Ð½Ð¾Ð¹ ÐÐµÐ»Ð¾ÑÑÑÑÐ¸Ð¸ Ð¸ ÐÑÐ¸Ð±Ð°Ð»ÑÐ¸ÐºÐµ (1939-195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9481"/>
            <a:ext cx="2338760" cy="33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596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339</TotalTime>
  <Words>363</Words>
  <Application>Microsoft Office PowerPoint</Application>
  <PresentationFormat>Экран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Литейная</vt:lpstr>
      <vt:lpstr>Без   срока давности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svetlana</cp:lastModifiedBy>
  <cp:revision>35</cp:revision>
  <dcterms:created xsi:type="dcterms:W3CDTF">2019-04-15T16:50:50Z</dcterms:created>
  <dcterms:modified xsi:type="dcterms:W3CDTF">2024-06-16T17:43:52Z</dcterms:modified>
</cp:coreProperties>
</file>