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4" r:id="rId2"/>
    <p:sldId id="278" r:id="rId3"/>
    <p:sldId id="258" r:id="rId4"/>
    <p:sldId id="262" r:id="rId5"/>
    <p:sldId id="259" r:id="rId6"/>
    <p:sldId id="264" r:id="rId7"/>
    <p:sldId id="267" r:id="rId8"/>
    <p:sldId id="268" r:id="rId9"/>
    <p:sldId id="273" r:id="rId10"/>
    <p:sldId id="271" r:id="rId11"/>
    <p:sldId id="270" r:id="rId12"/>
    <p:sldId id="276" r:id="rId13"/>
    <p:sldId id="277" r:id="rId14"/>
    <p:sldId id="263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2310" y="-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33CB3-7F95-41E1-81BF-E8064342392D}" type="datetime1">
              <a:rPr lang="ru-RU" smtClean="0"/>
              <a:t>02.06.2025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C10190-6A87-4EFF-B67B-FD2B4955DE6B}" type="datetime1">
              <a:rPr lang="ru-RU" noProof="0" smtClean="0"/>
              <a:t>02.06.2025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04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3D273F9-4EFF-4F0B-9DF4-01F988EA6D1E}" type="datetime1">
              <a:rPr lang="ru-RU" smtClean="0"/>
              <a:t>02.06.2025</a:t>
            </a:fld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89B750-52B5-4380-A24A-7530EE5DCF6F}" type="datetime1">
              <a:rPr lang="ru-RU" smtClean="0"/>
              <a:t>02.06.2025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ADF49962-1D0D-4F31-AB9F-D72B431EE16F}" type="datetime1">
              <a:rPr lang="ru-RU" smtClean="0"/>
              <a:t>02.06.2025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3FD9A-4A31-4F86-93A4-8837C3CDE1A3}" type="datetime1">
              <a:rPr lang="ru-RU" smtClean="0"/>
              <a:t>02.06.2025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5389B495-48D3-4554-8EC7-73D4659C5407}" type="datetime1">
              <a:rPr lang="ru-RU" smtClean="0"/>
              <a:t>02.06.2025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5AA998-4B36-404A-8DEA-DA5BB2816D86}" type="datetime1">
              <a:rPr lang="ru-RU" smtClean="0"/>
              <a:t>02.06.2025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3059E1-7810-4134-BA30-CD168ACA1ED0}" type="datetime1">
              <a:rPr lang="ru-RU" smtClean="0"/>
              <a:t>02.06.2025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DD942-3932-490C-965E-CE019573200E}" type="datetime1">
              <a:rPr lang="ru-RU" smtClean="0"/>
              <a:t>02.06.2025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23EE73-29DE-4D32-853F-71E261A37FAC}" type="datetime1">
              <a:rPr lang="ru-RU" smtClean="0"/>
              <a:t>02.06.2025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 rtl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3AA2DE-E044-4C5E-88E8-826FD672C224}" type="datetime1">
              <a:rPr lang="ru-RU" smtClean="0"/>
              <a:t>02.06.2025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9F6FF-325E-4839-A110-B16E8C0199BE}" type="datetime1">
              <a:rPr lang="ru-RU" smtClean="0"/>
              <a:t>02.06.2025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</a:t>
            </a:r>
          </a:p>
          <a:p>
            <a:pPr lvl="6" rtl="0"/>
            <a:r>
              <a:rPr lang="ru-RU" dirty="0" smtClean="0"/>
              <a:t>Седьмой</a:t>
            </a:r>
          </a:p>
          <a:p>
            <a:pPr lvl="7" rtl="0"/>
            <a:r>
              <a:rPr lang="ru-RU" dirty="0" smtClean="0"/>
              <a:t>Восьмой</a:t>
            </a:r>
          </a:p>
          <a:p>
            <a:pPr lvl="8" rtl="0"/>
            <a:r>
              <a:rPr lang="ru-RU" dirty="0" smtClean="0"/>
              <a:t>Девятый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38ABFFF7-E2BC-4B90-8333-1B79B63513B3}" type="datetime1">
              <a:rPr lang="ru-RU" smtClean="0"/>
              <a:pPr/>
              <a:t>02.06.2025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atlaskmns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sopranoclub.ru/images/krasivye-uzory-i-ornamenty-170-kartinok/file6048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0211" flipV="1">
            <a:off x="9324591" y="870024"/>
            <a:ext cx="3744636" cy="199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/>
              <a:t>ОДНКНР</a:t>
            </a:r>
            <a:endParaRPr lang="ru-RU" sz="8800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понятия: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3458" y="2384385"/>
            <a:ext cx="93870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Мораль</a:t>
            </a:r>
            <a:r>
              <a:rPr lang="ru-RU" sz="2800" dirty="0" smtClean="0"/>
              <a:t> – это представление человека о добре и зле, представление о ценностях.</a:t>
            </a:r>
          </a:p>
          <a:p>
            <a:endParaRPr lang="ru-RU" sz="2800" dirty="0" smtClean="0"/>
          </a:p>
          <a:p>
            <a:r>
              <a:rPr lang="ru-RU" sz="2800" b="1" dirty="0" smtClean="0"/>
              <a:t>Нравственность</a:t>
            </a:r>
            <a:r>
              <a:rPr lang="ru-RU" sz="2800" dirty="0" smtClean="0"/>
              <a:t> - </a:t>
            </a:r>
            <a:r>
              <a:rPr lang="ru-RU" sz="2800" dirty="0"/>
              <a:t>моральное качество человека, правила, которыми руководствуется человек в </a:t>
            </a:r>
            <a:r>
              <a:rPr lang="ru-RU" sz="2800" dirty="0" smtClean="0"/>
              <a:t>жизни.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8771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721979" y="2555110"/>
            <a:ext cx="1724628" cy="1747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9" y="0"/>
            <a:ext cx="672084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8830" y="2747284"/>
            <a:ext cx="1747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Мои моральные ценности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29600" y="522156"/>
            <a:ext cx="39624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Определите свои личные ценности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0742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Традиционные верования и религии помогают моральному развитию человека.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50198" y="2001383"/>
            <a:ext cx="445625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Мировые религии</a:t>
            </a:r>
            <a:endParaRPr lang="ru-RU" sz="2800" b="1" dirty="0"/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flipH="1">
            <a:off x="2951544" y="2524603"/>
            <a:ext cx="3026781" cy="5045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 flipH="1">
            <a:off x="5044657" y="2524603"/>
            <a:ext cx="933668" cy="12666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>
            <a:off x="5978325" y="2524603"/>
            <a:ext cx="1294459" cy="10318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  <a:endCxn id="15" idx="1"/>
          </p:cNvCxnSpPr>
          <p:nvPr/>
        </p:nvCxnSpPr>
        <p:spPr>
          <a:xfrm>
            <a:off x="5978325" y="2524603"/>
            <a:ext cx="3472056" cy="4651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6229" y="2802322"/>
            <a:ext cx="291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Христианство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90976" y="3765820"/>
            <a:ext cx="291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Ислам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70679" y="3571596"/>
            <a:ext cx="291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Иудаизм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450381" y="2758910"/>
            <a:ext cx="291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Буддизм</a:t>
            </a:r>
            <a:endParaRPr lang="ru-RU" sz="2400" b="1" dirty="0"/>
          </a:p>
        </p:txBody>
      </p:sp>
      <p:pic>
        <p:nvPicPr>
          <p:cNvPr id="9222" name="Picture 6" descr="https://klike.net/uploads/posts/2022-09/1662456605_j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7" y="3321932"/>
            <a:ext cx="2645880" cy="2780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gas-kvas.com/uploads/posts/2023-02/1675470953_gas-kvas-com-p-fonovii-risunok-mechet-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9"/>
          <a:stretch/>
        </p:blipFill>
        <p:spPr bwMode="auto">
          <a:xfrm>
            <a:off x="3460830" y="4237853"/>
            <a:ext cx="2824298" cy="2286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yadyitzchok.org/wp-content/uploads/2021/09/%D0%9D%D0%BE%D0%B2%D1%8B%D0%B9-%D0%BF%D1%80%D0%BE%D0%B5%D0%BA%D1%82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7"/>
          <a:stretch/>
        </p:blipFill>
        <p:spPr bwMode="auto">
          <a:xfrm>
            <a:off x="6625554" y="4112968"/>
            <a:ext cx="2550312" cy="2169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i.sunhome.ru/religion/247/glavnie-prazdniki-buddizma.1336.ori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4" r="15914"/>
          <a:stretch/>
        </p:blipFill>
        <p:spPr bwMode="auto">
          <a:xfrm>
            <a:off x="9450381" y="3263987"/>
            <a:ext cx="2611050" cy="2769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2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resh.edu.ru/uploads/lesson_extract/2017-09-05_m-3-11750/1708/617/OEBPS/images/f_obj_375bf740-2231-4208-9354-e38f793ba6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99585" y="532435"/>
            <a:ext cx="2492415" cy="856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Религиозная карта России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для подготовки: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9601" y="5640294"/>
            <a:ext cx="2788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https://www.atlaskmns.ru</a:t>
            </a:r>
            <a:r>
              <a:rPr lang="ru-RU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05" y="2604305"/>
            <a:ext cx="2579473" cy="24988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26733" y="2731195"/>
            <a:ext cx="7693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rmorant Garamond"/>
              </a:rPr>
              <a:t>Интерактивный атлас коренных малочисленных народов Севера, Сибири и Дальнего Востока: языки и </a:t>
            </a:r>
            <a:r>
              <a:rPr lang="ru-RU" sz="2400" b="1" dirty="0" smtClean="0">
                <a:latin typeface="Cormorant Garamond"/>
              </a:rPr>
              <a:t>культуры.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48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sopranoclub.ru/images/krasivye-uzory-i-ornamenty-170-kartinok/file6048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0211" flipV="1">
            <a:off x="9324591" y="870024"/>
            <a:ext cx="3744636" cy="199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0160" y="1924236"/>
            <a:ext cx="9628632" cy="3986213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О – основы</a:t>
            </a:r>
          </a:p>
          <a:p>
            <a:r>
              <a:rPr lang="ru-RU" sz="4000" b="1" dirty="0" smtClean="0"/>
              <a:t>Д – духовно-</a:t>
            </a:r>
          </a:p>
          <a:p>
            <a:r>
              <a:rPr lang="ru-RU" sz="4000" b="1" dirty="0" smtClean="0"/>
              <a:t>Н – нравственной </a:t>
            </a:r>
          </a:p>
          <a:p>
            <a:r>
              <a:rPr lang="ru-RU" sz="4000" b="1" dirty="0" smtClean="0"/>
              <a:t>К – культуры</a:t>
            </a:r>
          </a:p>
          <a:p>
            <a:r>
              <a:rPr lang="ru-RU" sz="4000" b="1" dirty="0" smtClean="0"/>
              <a:t>Н – народов</a:t>
            </a:r>
          </a:p>
          <a:p>
            <a:r>
              <a:rPr lang="ru-RU" sz="4000" b="1" dirty="0" smtClean="0"/>
              <a:t>Р - России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7281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smtClean="0"/>
              <a:t>О чём предмет ОДНКНР?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нам этот предмет?</a:t>
            </a:r>
            <a:endParaRPr lang="ru-RU" dirty="0"/>
          </a:p>
        </p:txBody>
      </p:sp>
      <p:pic>
        <p:nvPicPr>
          <p:cNvPr id="2050" name="Picture 2" descr="https://lh4.googleusercontent.com/htsFH-oFr0_8jVvuotaH9BNR5p_wBLzydFk1f3mceY05t3o39cb1IzejHWIXPocNUTggWM1c_N_fwMcbzAnF5KWJtkOv3QCGngl_9tnaw4-i1UuMFT2ZAOs1HlON14CJPaGGyz81__t3grLlhqcAmA=s20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t="3287" r="2828" b="4693"/>
          <a:stretch/>
        </p:blipFill>
        <p:spPr bwMode="auto">
          <a:xfrm>
            <a:off x="785829" y="1716924"/>
            <a:ext cx="10617292" cy="4514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316" y="6231685"/>
            <a:ext cx="1075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1. семья  2. культура  3. себе  4. вероисповеданиям  5. источники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5523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8395" y="860743"/>
            <a:ext cx="22853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Семья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05914" y="3520092"/>
            <a:ext cx="28281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Дружба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2412" y="5015364"/>
            <a:ext cx="35152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Уважение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71993" y="5390913"/>
            <a:ext cx="28296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Любовь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015" y="2891606"/>
            <a:ext cx="16597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Дом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1931" y="203895"/>
            <a:ext cx="33831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Здоровье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94308" y="1368574"/>
            <a:ext cx="23823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Жизнь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74062" y="1021047"/>
            <a:ext cx="4511555" cy="4511556"/>
            <a:chOff x="3574062" y="1021047"/>
            <a:chExt cx="4511555" cy="4511556"/>
          </a:xfrm>
        </p:grpSpPr>
        <p:pic>
          <p:nvPicPr>
            <p:cNvPr id="3074" name="Picture 2" descr="https://icon-library.com/images/responsible-icon/responsible-icon-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062" y="1021047"/>
              <a:ext cx="4511555" cy="4511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4116523" y="2609629"/>
              <a:ext cx="3377784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Ценности</a:t>
              </a:r>
              <a:endParaRPr lang="ru-RU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20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ценности?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8734" y="2164466"/>
            <a:ext cx="1099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Ценности</a:t>
            </a:r>
            <a:r>
              <a:rPr lang="ru-RU" sz="2800" dirty="0" smtClean="0"/>
              <a:t> – то, что человек особенно ценит в жизни, чему он придаёт особый, положительный жизненный смысл.</a:t>
            </a:r>
            <a:endParaRPr lang="ru-RU" sz="2800" dirty="0"/>
          </a:p>
        </p:txBody>
      </p:sp>
      <p:pic>
        <p:nvPicPr>
          <p:cNvPr id="4100" name="Picture 4" descr="https://cp16.nevsepic.com.ua/279/27907/1475831046-u-semejnogo-albo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44" y="3292225"/>
            <a:ext cx="4583875" cy="3283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28" y="2734210"/>
            <a:ext cx="5415023" cy="42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1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Какими бывают ценности?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64598" y="1990845"/>
            <a:ext cx="2268638" cy="694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Ценности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flipH="1">
            <a:off x="4074289" y="2685326"/>
            <a:ext cx="1724628" cy="3935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3" idx="2"/>
          </p:cNvCxnSpPr>
          <p:nvPr/>
        </p:nvCxnSpPr>
        <p:spPr>
          <a:xfrm>
            <a:off x="5798917" y="2685326"/>
            <a:ext cx="1724628" cy="3935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80160" y="2882096"/>
            <a:ext cx="2703461" cy="694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Материальные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41220" y="2882095"/>
            <a:ext cx="2268638" cy="694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Духовные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6382" y="5868365"/>
            <a:ext cx="862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Запишите по 2-3 примера для каждой группы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599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России дружно проживает более 180 национальностей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3649" y="4689042"/>
            <a:ext cx="1167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Семья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0160" y="2065975"/>
            <a:ext cx="944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Дети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62339" y="3556674"/>
            <a:ext cx="2356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Родная земля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10079" y="5722830"/>
            <a:ext cx="2662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Взаимопомощь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349" y="2784495"/>
            <a:ext cx="5050314" cy="41223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97163" y="2522886"/>
            <a:ext cx="2905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Взаимоуважение</a:t>
            </a:r>
            <a:endParaRPr lang="ru-RU" sz="2800" b="1" dirty="0"/>
          </a:p>
        </p:txBody>
      </p:sp>
      <p:pic>
        <p:nvPicPr>
          <p:cNvPr id="6150" name="Picture 6" descr="https://catherineasquithgallery.com/uploads/posts/2021-03/1614559696_11-p-rossiya-na-belom-fone-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37" y="1377114"/>
            <a:ext cx="4894169" cy="32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229601" y="4689042"/>
            <a:ext cx="39624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Подумайте: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Какими могут быть </a:t>
            </a:r>
            <a:r>
              <a:rPr lang="ru-RU" sz="2400" b="1" dirty="0"/>
              <a:t>общие ценности у народов России?</a:t>
            </a:r>
          </a:p>
        </p:txBody>
      </p:sp>
    </p:spTree>
    <p:extLst>
      <p:ext uri="{BB962C8B-B14F-4D97-AF65-F5344CB8AC3E}">
        <p14:creationId xmlns:p14="http://schemas.microsoft.com/office/powerpoint/2010/main" val="205131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вы понимаете слова писателя и священника Андрея Ткачёва: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12516" y="2331124"/>
            <a:ext cx="93639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«Россия стала широкой </a:t>
            </a:r>
            <a:r>
              <a:rPr lang="ru-RU" sz="3200" dirty="0" smtClean="0"/>
              <a:t>по </a:t>
            </a:r>
            <a:r>
              <a:rPr lang="ru-RU" sz="3200" dirty="0"/>
              <a:t>своей </a:t>
            </a:r>
            <a:r>
              <a:rPr lang="ru-RU" sz="3200" dirty="0" smtClean="0"/>
              <a:t>территории, </a:t>
            </a:r>
            <a:r>
              <a:rPr lang="ru-RU" sz="3200" dirty="0"/>
              <a:t>потому что русские </a:t>
            </a:r>
            <a:r>
              <a:rPr lang="ru-RU" sz="3200" dirty="0" smtClean="0"/>
              <a:t>стали духовно глубокими </a:t>
            </a:r>
            <a:r>
              <a:rPr lang="ru-RU" sz="3200" dirty="0"/>
              <a:t>людьми</a:t>
            </a:r>
            <a:r>
              <a:rPr lang="ru-RU" sz="3200" dirty="0" smtClean="0"/>
              <a:t>».</a:t>
            </a:r>
          </a:p>
          <a:p>
            <a:r>
              <a:rPr lang="ru-RU" sz="3200" dirty="0" smtClean="0"/>
              <a:t>Кто </a:t>
            </a:r>
            <a:r>
              <a:rPr lang="ru-RU" sz="3200" dirty="0"/>
              <a:t>может создать большое сильное государство : люди с душой лилипута или с душой Гулливера?</a:t>
            </a:r>
          </a:p>
        </p:txBody>
      </p:sp>
    </p:spTree>
    <p:extLst>
      <p:ext uri="{BB962C8B-B14F-4D97-AF65-F5344CB8AC3E}">
        <p14:creationId xmlns:p14="http://schemas.microsoft.com/office/powerpoint/2010/main" val="30083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ьные предметы 16: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0525619_TF03462902_TF03462902.potx" id="{BAC63EC1-72D2-48C1-B41B-534A4895C3B1}" vid="{6FF2C71A-6631-4AB1-81A9-F18F0A42702E}"/>
    </a:ext>
  </a:extLst>
</a:theme>
</file>

<file path=ppt/theme/theme2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учебных предметов с рисунками на школьной доске (широкоэкранный формат)</Template>
  <TotalTime>184</TotalTime>
  <Words>227</Words>
  <Application>Microsoft Office PowerPoint</Application>
  <PresentationFormat>Произвольный</PresentationFormat>
  <Paragraphs>52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Школьные предметы 16:9</vt:lpstr>
      <vt:lpstr>ОДНКНР</vt:lpstr>
      <vt:lpstr>Презентация PowerPoint</vt:lpstr>
      <vt:lpstr>О чём предмет ОДНКНР?</vt:lpstr>
      <vt:lpstr>Для чего нам этот предмет?</vt:lpstr>
      <vt:lpstr>Презентация PowerPoint</vt:lpstr>
      <vt:lpstr>Что такое ценности?</vt:lpstr>
      <vt:lpstr>Какими бывают ценности?</vt:lpstr>
      <vt:lpstr>В России дружно проживает более 180 национальностей </vt:lpstr>
      <vt:lpstr>Как вы понимаете слова писателя и священника Андрея Ткачёва:</vt:lpstr>
      <vt:lpstr>Новые понятия:</vt:lpstr>
      <vt:lpstr>Презентация PowerPoint</vt:lpstr>
      <vt:lpstr>Традиционные верования и религии помогают моральному развитию человека.</vt:lpstr>
      <vt:lpstr>Презентация PowerPoint</vt:lpstr>
      <vt:lpstr>Материалы для подготовки: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Маркин В.И.</dc:creator>
  <cp:lastModifiedBy>SERVER</cp:lastModifiedBy>
  <cp:revision>20</cp:revision>
  <dcterms:created xsi:type="dcterms:W3CDTF">2023-09-05T19:20:44Z</dcterms:created>
  <dcterms:modified xsi:type="dcterms:W3CDTF">2025-06-02T16:56:12Z</dcterms:modified>
</cp:coreProperties>
</file>