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68" r:id="rId3"/>
    <p:sldId id="275" r:id="rId4"/>
    <p:sldId id="276" r:id="rId5"/>
    <p:sldId id="267" r:id="rId6"/>
    <p:sldId id="277" r:id="rId7"/>
    <p:sldId id="278" r:id="rId8"/>
    <p:sldId id="279" r:id="rId9"/>
    <p:sldId id="257" r:id="rId10"/>
    <p:sldId id="258" r:id="rId11"/>
    <p:sldId id="256" r:id="rId12"/>
    <p:sldId id="259" r:id="rId13"/>
    <p:sldId id="260" r:id="rId14"/>
    <p:sldId id="261" r:id="rId15"/>
    <p:sldId id="262" r:id="rId16"/>
    <p:sldId id="263" r:id="rId17"/>
    <p:sldId id="265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080A-46ED-4521-8869-D3C947C4E27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C533-8A70-4406-B2CA-AE03265B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B51C2-C1BB-7F47-FB74-0FDB74D1D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1A9E21-18A8-7217-01C2-2D275BF1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7F886-61B1-52BF-6B6E-91A34C4B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2972A-4D0D-4F85-8062-8012D77D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13EE0-8CDC-3959-2F23-D2EBA3F7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5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2D0D1-D83E-3920-1B02-704CACA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13A8D6-8DE3-817C-1694-253AEC27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89FC7-4481-45D4-D977-E8254ADB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C0034-64EB-0A70-E3F3-CFDCC00E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58BB1-6FF1-E8D0-BC58-15B9535B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7EE57E-A361-292D-713E-2339E8D48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90655-5859-F27C-2FDA-46D61FAB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71058-6F0C-B9EE-4984-F9A946F8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5DFCE-294F-D667-77AF-587EFE80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9EA82-3C5E-6EBB-AECC-235A3B32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844B3-676F-8168-F926-F2A1E72C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033D9-7F73-425B-5084-03D5D210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51520-B5C3-D274-A6D5-8AC47CF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437D3-A1BD-2485-74A3-18891A9B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945C-1831-E113-94C6-7365658A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8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57D86-D3C6-4A8C-6641-5DD8396A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19C03-2896-0357-7592-DC025510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93997-BACB-D160-0B9A-685DA64E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AB54F-0BBE-E550-642B-5B80091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C3857-D052-3C53-9489-FBD2E104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6FEA2-5C59-C1A1-5046-DDDEAFE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419AB-D74B-35A6-076E-7B9F0797E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50AB0-6337-5A51-93ED-0D7C70613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F0375-98DE-3F49-D0F1-4D5C7F8E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A53D7F-AC7E-275E-1697-F824B521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201A5-9AFB-BC0D-57D3-37FFCEA4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A0144-F1C8-3D8F-BA03-DE9894AB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43E2C7-2808-A13D-7EFE-195FBBF7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7234ED-C7FB-D643-0B5F-E87B59710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3C2819-5618-42EA-80EB-2C540E7DE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D30A27-DB3C-6DE9-DC44-86A7A765A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D6BAFF-9A5C-E100-7FBF-9D2C762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73DCE0-1D46-0AD1-AA8B-5A7F91D9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5C3309-28C8-9C91-F86A-8AA57631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5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13D6B-2E6F-1856-5BB1-FCB953D9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64BFBA-1B8C-E479-141E-3FF6D394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1799AA-A146-95AE-D366-1B12EE1E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16C051-08FD-629A-CAE6-664C764B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C53CDF-C678-BFF3-A84E-CEC560D1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B5EA7-A103-6AB8-6F3A-C8FC8F7B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1583AE-C2E7-1163-A276-8BC493FD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7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D9024-6816-9555-9521-F5056E16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8A2BE-F8D1-6346-C65C-46CACE5B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73CD9F-8DCE-F92D-5493-F4D771A90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ABF30-4339-B4BF-47FB-BB1BBC28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6074C-79EE-79C4-8EC0-ACBB9596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3246D-133A-8620-9A69-23910961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3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5A862-D53E-52EF-547E-B85675BE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635836-4455-D579-D30C-ECB3B431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F50363-EDE8-AE58-82DF-958500E79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D4CD8-5747-D8A9-C1F1-1E589A45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3A10B-7EE7-A293-5D27-C8549B87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87506-5B90-464A-822A-F7F0C01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EC197-1903-2C8A-7ABC-DC048B04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2D18EE-9393-F210-5C21-6C52A78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4C34B-99BC-0568-7D2C-1E1535E8F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69EE-EA08-4786-9644-8ADAE91DCB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5E99B-8140-C48A-3358-DC642A7A3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D6630-7D1F-30CD-8D64-695F2C944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E530-E49D-4835-BC8B-BB3FBA5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0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EA03-1452-4B47-B4BA-EF8AB99D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ТВОРЧЕСКАЯ ПРЕЗЕНТАЦИЯ К УРОКУ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92668-EB9B-4F6A-BDFE-43738C65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Садилова Екатерина Павловна</a:t>
            </a:r>
          </a:p>
          <a:p>
            <a:r>
              <a:rPr lang="ru-RU" dirty="0"/>
              <a:t>Учитель английского языка </a:t>
            </a:r>
          </a:p>
          <a:p>
            <a:r>
              <a:rPr lang="ru-RU" dirty="0"/>
              <a:t>ГБОУ Школа№1575</a:t>
            </a:r>
          </a:p>
          <a:p>
            <a:r>
              <a:rPr lang="ru-RU" dirty="0"/>
              <a:t>Презентация к уроку «Дебаты» в 9 классе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“ECOLOGY IS MORE IMPORTANT THAN ECONOMY”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F3B4E7-F207-4E3D-8B06-552378E3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31" y="1280160"/>
            <a:ext cx="393646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A21A6-7EB2-C308-66B3-437BC207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4E09C1-090D-ED72-90A2-5CC7C79DA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640626" cy="6127750"/>
          </a:xfrm>
        </p:spPr>
      </p:pic>
    </p:spTree>
    <p:extLst>
      <p:ext uri="{BB962C8B-B14F-4D97-AF65-F5344CB8AC3E}">
        <p14:creationId xmlns:p14="http://schemas.microsoft.com/office/powerpoint/2010/main" val="25098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6E9D-D3DE-C3F2-15D9-E8118FB01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371F3-AB45-A538-3F11-E1868B6CE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794EB79-C8BC-E4CD-CF27-0A66AC15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73311"/>
              </p:ext>
            </p:extLst>
          </p:nvPr>
        </p:nvGraphicFramePr>
        <p:xfrm>
          <a:off x="1180730" y="719666"/>
          <a:ext cx="9800948" cy="552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474">
                  <a:extLst>
                    <a:ext uri="{9D8B030D-6E8A-4147-A177-3AD203B41FA5}">
                      <a16:colId xmlns:a16="http://schemas.microsoft.com/office/drawing/2014/main" val="83580144"/>
                    </a:ext>
                  </a:extLst>
                </a:gridCol>
                <a:gridCol w="4900474">
                  <a:extLst>
                    <a:ext uri="{9D8B030D-6E8A-4147-A177-3AD203B41FA5}">
                      <a16:colId xmlns:a16="http://schemas.microsoft.com/office/drawing/2014/main" val="2766897410"/>
                    </a:ext>
                  </a:extLst>
                </a:gridCol>
              </a:tblGrid>
              <a:tr h="27606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68773"/>
                  </a:ext>
                </a:extLst>
              </a:tr>
              <a:tr h="27606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4575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C087E-1C53-1636-3FA5-E9562B65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5" y="186431"/>
            <a:ext cx="9934113" cy="6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11CE8-9189-6D3F-E225-03AA430A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245ED1-9181-CBE4-4B8B-BDDB250E5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2" y="0"/>
            <a:ext cx="10639518" cy="6696221"/>
          </a:xfrm>
        </p:spPr>
      </p:pic>
    </p:spTree>
    <p:extLst>
      <p:ext uri="{BB962C8B-B14F-4D97-AF65-F5344CB8AC3E}">
        <p14:creationId xmlns:p14="http://schemas.microsoft.com/office/powerpoint/2010/main" val="58570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BF3D7-4AA1-C1A1-2B9E-046C28AB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DEA32E-BF02-D364-4167-28FCE9FEB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841"/>
            <a:ext cx="10515600" cy="6324042"/>
          </a:xfrm>
        </p:spPr>
      </p:pic>
    </p:spTree>
    <p:extLst>
      <p:ext uri="{BB962C8B-B14F-4D97-AF65-F5344CB8AC3E}">
        <p14:creationId xmlns:p14="http://schemas.microsoft.com/office/powerpoint/2010/main" val="385548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70685-DC2F-F7A6-B264-CC3C6EEC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74C5BC-1751-1558-7762-A683C7F18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208"/>
            <a:ext cx="10515600" cy="5992427"/>
          </a:xfrm>
        </p:spPr>
      </p:pic>
    </p:spTree>
    <p:extLst>
      <p:ext uri="{BB962C8B-B14F-4D97-AF65-F5344CB8AC3E}">
        <p14:creationId xmlns:p14="http://schemas.microsoft.com/office/powerpoint/2010/main" val="319349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72925-4E64-B956-3ADF-41B7814C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59F2A8-C2B9-39FC-F983-959AC33C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1"/>
            <a:ext cx="10688713" cy="6676008"/>
          </a:xfrm>
        </p:spPr>
      </p:pic>
    </p:spTree>
    <p:extLst>
      <p:ext uri="{BB962C8B-B14F-4D97-AF65-F5344CB8AC3E}">
        <p14:creationId xmlns:p14="http://schemas.microsoft.com/office/powerpoint/2010/main" val="368091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2EE7-FA39-0031-E8E4-503277C5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MORE IMPORTANT:ECOLOGY or ECONOMY?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EE3997-27EA-7C8F-5474-4224814B4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5" y="2938509"/>
            <a:ext cx="5575177" cy="32669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E57EC-DFF8-0059-0B76-5F03633F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" y="1873189"/>
            <a:ext cx="5228947" cy="3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9BC08-B377-6532-D940-D8899C0E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PLAN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D6BBC-7AF9-1DAC-30B5-AF148645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HOST’S LEAD-IN+ INTRODUCTION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PROPOSERS’ SPEECH  (ECOLOGISTS)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OPPOSERS QUESTIONS TO ECOLOGISTS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OPPONENTS’ SPEECH (ECONOMISTS)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PROPOSERS’ QUESTIONS TO ECONOMISTS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/>
              <a:t>JURY’S DECISION ON THE DEBATES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58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7CC06-1501-65BA-D32A-B6CFC14D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E286E6-E14B-85FC-074B-C26688795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2" y="333198"/>
            <a:ext cx="9942576" cy="6025400"/>
          </a:xfrm>
        </p:spPr>
      </p:pic>
    </p:spTree>
    <p:extLst>
      <p:ext uri="{BB962C8B-B14F-4D97-AF65-F5344CB8AC3E}">
        <p14:creationId xmlns:p14="http://schemas.microsoft.com/office/powerpoint/2010/main" val="8791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9D0C-3AC4-9A42-0EC4-D6A0BA87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56C39D-AAE6-85B1-FEA4-0F8B64FE1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6" y="88777"/>
            <a:ext cx="11176986" cy="6649374"/>
          </a:xfrm>
        </p:spPr>
      </p:pic>
    </p:spTree>
    <p:extLst>
      <p:ext uri="{BB962C8B-B14F-4D97-AF65-F5344CB8AC3E}">
        <p14:creationId xmlns:p14="http://schemas.microsoft.com/office/powerpoint/2010/main" val="295729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5BF45-B751-4256-B284-AD16548F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ЗАДАЧИ УРОКА «ДЕБАТЫ»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F6D24-F641-4C43-875E-DD9FA067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Развитие критического мышления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Использование исследовательских навыков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Организация материала и самоорганизация рабочего 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Использование навыков ведения дискуссии, постановки вопросов по проблеме и умения отстаивать свою позицию на основе знаний и логических рассуждений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 игровой технологии на уроках, имеющей свои принципы и правила и позволяющей развивать  коммуникативные умения учащихся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участников дебатов мышления, включающего умения сопоставлять, сравнивать, самостоятельно находить и анализировать информацию из различных источников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0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16E3-CB88-45D1-8A52-6F49C8EB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ФОРМАТ УРОКА «ДЕБАТЫ»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E9A59-A662-4DFF-A4AD-DA413302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78426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частие двух команд “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Одна команда “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Proposers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 утверждает тезис (тему дебатов), другая команда “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Oppo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sers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  опровергает его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Работа жюри (судей), которые принимают решение по окончании дебатов, чьи аргументы более весомы, логичны, актуальны и имеют серьезную доказательную базу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участники заранее знакомятся с ролями и регламентом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команды имеют право на 5-минутный тайм-аут для консультации друг с другом перед своим выступлением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Постановка вопросов команде оппонентов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13FBF-831D-2F5C-D0A1-3C01127C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Narrow" panose="020B0606020202030204" pitchFamily="34" charset="0"/>
              </a:rPr>
              <a:t>DEBATES IN YEAR 9</a:t>
            </a:r>
            <a:endParaRPr lang="ru-RU" sz="5400" b="1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A28E36-3933-0A91-C8B7-63831A50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37" y="1482571"/>
            <a:ext cx="6933460" cy="4694392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B28CD933-40CE-6802-DD3A-BB34EC66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9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39E8-462C-49DB-AC2D-8B606B2F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A3E03A-2DEB-4618-B697-069A62444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10515599" cy="6696222"/>
          </a:xfrm>
        </p:spPr>
      </p:pic>
    </p:spTree>
    <p:extLst>
      <p:ext uri="{BB962C8B-B14F-4D97-AF65-F5344CB8AC3E}">
        <p14:creationId xmlns:p14="http://schemas.microsoft.com/office/powerpoint/2010/main" val="89685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9AB08-CFB5-4D2D-8C89-2E0D5698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75749F-6FF0-47F8-B8D8-F7325A0AB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7" y="253218"/>
            <a:ext cx="11442986" cy="6292171"/>
          </a:xfrm>
        </p:spPr>
      </p:pic>
    </p:spTree>
    <p:extLst>
      <p:ext uri="{BB962C8B-B14F-4D97-AF65-F5344CB8AC3E}">
        <p14:creationId xmlns:p14="http://schemas.microsoft.com/office/powerpoint/2010/main" val="416429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981C1-0263-41C4-B088-4E468E79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84D9B689-33CF-4E41-A324-464BCEBC7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" y="365125"/>
            <a:ext cx="10690046" cy="6713781"/>
          </a:xfrm>
        </p:spPr>
      </p:pic>
    </p:spTree>
    <p:extLst>
      <p:ext uri="{BB962C8B-B14F-4D97-AF65-F5344CB8AC3E}">
        <p14:creationId xmlns:p14="http://schemas.microsoft.com/office/powerpoint/2010/main" val="47248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52A6C-A4B1-39F8-68E4-EF96CBF1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93A4CA-BFEB-BF53-835D-38A2109B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266330"/>
            <a:ext cx="11194742" cy="6320901"/>
          </a:xfrm>
        </p:spPr>
      </p:pic>
    </p:spTree>
    <p:extLst>
      <p:ext uri="{BB962C8B-B14F-4D97-AF65-F5344CB8AC3E}">
        <p14:creationId xmlns:p14="http://schemas.microsoft.com/office/powerpoint/2010/main" val="3113020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234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Тема Office</vt:lpstr>
      <vt:lpstr>ТВОРЧЕСКАЯ ПРЕЗЕНТАЦИЯ К УРОКУ</vt:lpstr>
      <vt:lpstr>Презентация PowerPoint</vt:lpstr>
      <vt:lpstr>ЗАДАЧИ УРОКА «ДЕБАТЫ»</vt:lpstr>
      <vt:lpstr>ФОРМАТ УРОКА «ДЕБАТЫ»</vt:lpstr>
      <vt:lpstr>DEBATES IN YEAR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MORE IMPORTANT:ECOLOGY or ECONOMY?</vt:lpstr>
      <vt:lpstr>PLAN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Садилова Екатерина Павловна</cp:lastModifiedBy>
  <cp:revision>10</cp:revision>
  <dcterms:created xsi:type="dcterms:W3CDTF">2022-09-18T16:28:08Z</dcterms:created>
  <dcterms:modified xsi:type="dcterms:W3CDTF">2024-05-30T09:20:40Z</dcterms:modified>
</cp:coreProperties>
</file>