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765"/>
    <a:srgbClr val="3A38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45166-0D97-4C78-9792-1B3C3FC56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EEBA95-179F-4A4E-A628-FECB4E9FC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996DC0-46E1-4D04-9C11-27C3DD2E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F2EAB7-47AC-4AE8-937F-09F580DF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3B6E1C-DABA-4622-945B-7ABD056F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11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62EFF-9C88-4C28-8835-06668F3D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4EC49E-8A08-43D4-8146-2617F42B3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C20B22-6B64-4283-96EB-EAF5B7A1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7E61B1-F6F6-4A63-B82C-62F069E9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A63B8F-B9F4-4ACB-B907-E279063C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1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1A9881-0BE5-441B-AD73-868F44FF7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21330A-D077-4012-A9F8-875741944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7DA5E2-F161-432C-9527-2790F704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FD837C-F99A-4868-85C1-3BB9363D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8AE459-DEE8-43B2-A0EE-0EDCE6BC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9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9B7F6E-AAE5-46FD-9CDE-84EDE68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2504A4-4E2D-4AB9-9C7B-F3B923B2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75B0CD-062A-474E-8D4C-97D293DA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4562AC-D720-4AEC-8F6F-53BE035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389713-23F5-4F43-8C1B-9FD8A30C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91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0179F-DB6E-44D8-B708-F8DDD05A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E628F2-58A7-4CAC-8E88-DFDB0AFA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2064F6-7044-49AF-9717-4C3109B8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646930-90F6-4371-BBBF-FFE1870C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7A8613-E601-429B-BB68-231AA563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30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DA018A-99A5-4F97-9A01-8E1AC99F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05011D-1303-4186-9E14-4390624A4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01A5B0-1EAF-41A4-A595-73CB3D655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03E061-FDA3-42E1-90B6-851E6387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591F14-6CA6-4FBC-BFBF-07C02811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141C71-3375-467B-88D8-0C536C51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58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193E7-F269-49E0-9E4E-A532DB74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BCADB3-8775-4CAB-BA6F-686E5F376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5609ED-E1AE-429E-95D0-9CEDEE9F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B5786F-67CD-49B9-90CC-1AD36A93D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E075F9-AA9F-4BB0-8FAC-71E59C5E0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B1E3A0-E0F7-4F25-90B0-C4795533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984963C-F222-4B65-9E61-4860424E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8A0A34-6690-4316-9E67-96BA8EE5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47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55C65-A0AB-478E-AA09-179B869F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3EBEF8E-7AEA-4232-B53B-0E7F996F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13CB152-6DF0-41D9-BEE8-12077E84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BF40F44-621B-40DE-8B10-53391649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85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C45EB3E-8A88-4583-A5B6-8208BEAC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19F9DFC-0BBC-4219-8E25-C8FCEB4C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CA9552E-4A0B-4C99-91D2-73D706E8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72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465C4-90D0-43DB-A35C-A1B2B4AA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9067AB-7FA4-4DED-87DB-34B6B975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FD5D3F-88F6-4EE4-95FB-C0CBA6F8A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0D960A-27B9-49F0-86E6-B6E5ABF6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C52162-27CB-4D4A-A90D-64F3301C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B37867-6117-4078-B4EE-7107B641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45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D94EB6-1E9B-45B5-80DA-15180F99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7DAC7B7-F9E7-41CE-8851-B2495468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81D8DA-76D9-4A39-8F2F-C6BAD079B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CA2156-0D51-4DAD-BA79-94955DA2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062EAD-6F89-41FD-9098-83C1D2C5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1C02A9-093D-417F-BB5B-5A6F8BE7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35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E83BF-4A85-466E-8088-9C172ECF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8CD40F-91DB-46F3-998C-9E750249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C4256D-96AB-4EDF-9FF2-78CFEB183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17E9-58F8-454C-8AAD-77C1E3B45FE1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76B39F-B3EF-45FC-9FB8-8BD63A6E8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A23692-9F32-4ACA-AF1F-42A1F88CD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C3A5-F115-4FA1-8D72-68943E93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966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>
            <a:extLst>
              <a:ext uri="{FF2B5EF4-FFF2-40B4-BE49-F238E27FC236}">
                <a16:creationId xmlns:a16="http://schemas.microsoft.com/office/drawing/2014/main" xmlns="" id="{EA407D54-7AAB-4FC5-A04B-33A08B7A3D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1471" y="5359791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Суровцева </a:t>
            </a:r>
            <a:r>
              <a:rPr lang="ru-RU" b="1" dirty="0" smtClean="0">
                <a:solidFill>
                  <a:schemeClr val="bg1"/>
                </a:solidFill>
              </a:rPr>
              <a:t>Л</a:t>
            </a:r>
            <a:r>
              <a:rPr lang="ru-RU" b="1" dirty="0" smtClean="0">
                <a:solidFill>
                  <a:schemeClr val="bg1"/>
                </a:solidFill>
              </a:rPr>
              <a:t>ариса </a:t>
            </a:r>
            <a:r>
              <a:rPr lang="ru-RU" b="1" dirty="0" err="1" smtClean="0">
                <a:solidFill>
                  <a:schemeClr val="bg1"/>
                </a:solidFill>
              </a:rPr>
              <a:t>Данильевна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русского языка и литературы,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МАОУ «Троельжанская СОШ»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1828" y="3924886"/>
            <a:ext cx="6710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Презентация к уроку по учебному </a:t>
            </a:r>
            <a:r>
              <a:rPr lang="ru-RU" sz="2000" b="1" i="1" dirty="0" smtClean="0">
                <a:solidFill>
                  <a:schemeClr val="bg1"/>
                </a:solidFill>
              </a:rPr>
              <a:t>курсу «Разговоры о важном»  в 11-ом </a:t>
            </a:r>
            <a:r>
              <a:rPr lang="ru-RU" sz="2000" b="1" i="1" dirty="0" smtClean="0">
                <a:solidFill>
                  <a:schemeClr val="bg1"/>
                </a:solidFill>
              </a:rPr>
              <a:t>классе на тему </a:t>
            </a:r>
            <a:r>
              <a:rPr lang="ru-RU" sz="2000" b="1" i="1" dirty="0" smtClean="0">
                <a:solidFill>
                  <a:schemeClr val="bg1"/>
                </a:solidFill>
              </a:rPr>
              <a:t>«Деревни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Троельжанского</a:t>
            </a:r>
            <a:r>
              <a:rPr lang="ru-RU" sz="2000" b="1" i="1" dirty="0" smtClean="0">
                <a:solidFill>
                  <a:schemeClr val="bg1"/>
                </a:solidFill>
              </a:rPr>
              <a:t> поселения».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85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0">
            <a:extLst>
              <a:ext uri="{FF2B5EF4-FFF2-40B4-BE49-F238E27FC236}">
                <a16:creationId xmlns:a16="http://schemas.microsoft.com/office/drawing/2014/main" xmlns="" id="{7B48C8C6-D930-4EA1-9BE6-A43D21B07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E1B03B2-2CEE-463F-AE65-7C5841F65150}"/>
              </a:ext>
            </a:extLst>
          </p:cNvPr>
          <p:cNvSpPr/>
          <p:nvPr/>
        </p:nvSpPr>
        <p:spPr>
          <a:xfrm>
            <a:off x="6587490" y="1821181"/>
            <a:ext cx="127635" cy="186690"/>
          </a:xfrm>
          <a:prstGeom prst="rect">
            <a:avLst/>
          </a:prstGeom>
          <a:solidFill>
            <a:srgbClr val="D8A765"/>
          </a:solidFill>
          <a:ln>
            <a:solidFill>
              <a:srgbClr val="D8A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1C11DB-CE82-4844-A546-468B9F916F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880" y="1628499"/>
            <a:ext cx="43285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4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1">
            <a:extLst>
              <a:ext uri="{FF2B5EF4-FFF2-40B4-BE49-F238E27FC236}">
                <a16:creationId xmlns:a16="http://schemas.microsoft.com/office/drawing/2014/main" xmlns="" id="{3EC7E490-7674-4BC2-A555-C69DC9F08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8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">
            <a:extLst>
              <a:ext uri="{FF2B5EF4-FFF2-40B4-BE49-F238E27FC236}">
                <a16:creationId xmlns:a16="http://schemas.microsoft.com/office/drawing/2014/main" xmlns="" id="{7FDCE86B-1811-4794-BF67-87CB3FD6C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55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3">
            <a:extLst>
              <a:ext uri="{FF2B5EF4-FFF2-40B4-BE49-F238E27FC236}">
                <a16:creationId xmlns:a16="http://schemas.microsoft.com/office/drawing/2014/main" xmlns="" id="{AF57FD2F-EA9E-4FEB-8CFA-0D2F46DC39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5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4">
            <a:extLst>
              <a:ext uri="{FF2B5EF4-FFF2-40B4-BE49-F238E27FC236}">
                <a16:creationId xmlns:a16="http://schemas.microsoft.com/office/drawing/2014/main" xmlns="" id="{BC0C2F65-F561-46E9-B874-DCC5961CE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5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5">
            <a:extLst>
              <a:ext uri="{FF2B5EF4-FFF2-40B4-BE49-F238E27FC236}">
                <a16:creationId xmlns:a16="http://schemas.microsoft.com/office/drawing/2014/main" xmlns="" id="{0779C8D5-8F0D-4841-BFBE-F3B074B12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74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6">
            <a:extLst>
              <a:ext uri="{FF2B5EF4-FFF2-40B4-BE49-F238E27FC236}">
                <a16:creationId xmlns:a16="http://schemas.microsoft.com/office/drawing/2014/main" xmlns="" id="{B3241C81-F0D9-4763-8307-515F044F4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37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7">
            <a:extLst>
              <a:ext uri="{FF2B5EF4-FFF2-40B4-BE49-F238E27FC236}">
                <a16:creationId xmlns:a16="http://schemas.microsoft.com/office/drawing/2014/main" xmlns="" id="{BF8DDB0F-FE10-4604-A430-0444A6DCC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22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8">
            <a:extLst>
              <a:ext uri="{FF2B5EF4-FFF2-40B4-BE49-F238E27FC236}">
                <a16:creationId xmlns:a16="http://schemas.microsoft.com/office/drawing/2014/main" xmlns="" id="{976EE814-3B43-4016-9932-7A699249A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41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9">
            <a:extLst>
              <a:ext uri="{FF2B5EF4-FFF2-40B4-BE49-F238E27FC236}">
                <a16:creationId xmlns:a16="http://schemas.microsoft.com/office/drawing/2014/main" xmlns="" id="{059E154F-23AD-4FFA-8C05-4820721F5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33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">
            <a:extLst>
              <a:ext uri="{FF2B5EF4-FFF2-40B4-BE49-F238E27FC236}">
                <a16:creationId xmlns:a16="http://schemas.microsoft.com/office/drawing/2014/main" xmlns="" id="{F96317C6-A3F7-45FF-925C-0E6900147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71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0">
            <a:extLst>
              <a:ext uri="{FF2B5EF4-FFF2-40B4-BE49-F238E27FC236}">
                <a16:creationId xmlns:a16="http://schemas.microsoft.com/office/drawing/2014/main" xmlns="" id="{0511758A-E1B5-4666-B042-4E5B92871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40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1">
            <a:extLst>
              <a:ext uri="{FF2B5EF4-FFF2-40B4-BE49-F238E27FC236}">
                <a16:creationId xmlns:a16="http://schemas.microsoft.com/office/drawing/2014/main" xmlns="" id="{BFA4BC85-3BC1-4C56-B683-F734A9DC0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8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2">
            <a:extLst>
              <a:ext uri="{FF2B5EF4-FFF2-40B4-BE49-F238E27FC236}">
                <a16:creationId xmlns:a16="http://schemas.microsoft.com/office/drawing/2014/main" xmlns="" id="{6104FA59-1053-42C2-9D25-2FC58D96F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16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3">
            <a:extLst>
              <a:ext uri="{FF2B5EF4-FFF2-40B4-BE49-F238E27FC236}">
                <a16:creationId xmlns:a16="http://schemas.microsoft.com/office/drawing/2014/main" xmlns="" id="{3CBCE854-5856-4D7F-A9D5-2E52FF4CE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064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4">
            <a:extLst>
              <a:ext uri="{FF2B5EF4-FFF2-40B4-BE49-F238E27FC236}">
                <a16:creationId xmlns:a16="http://schemas.microsoft.com/office/drawing/2014/main" xmlns="" id="{67471DB8-D09C-4B22-9B4D-0472197C8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325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5">
            <a:extLst>
              <a:ext uri="{FF2B5EF4-FFF2-40B4-BE49-F238E27FC236}">
                <a16:creationId xmlns:a16="http://schemas.microsoft.com/office/drawing/2014/main" xmlns="" id="{839A5D9C-942A-4FEF-8172-DADE9B39D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89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6">
            <a:extLst>
              <a:ext uri="{FF2B5EF4-FFF2-40B4-BE49-F238E27FC236}">
                <a16:creationId xmlns:a16="http://schemas.microsoft.com/office/drawing/2014/main" xmlns="" id="{CBEB1389-1DB7-4BBF-BB86-566512985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99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7">
            <a:extLst>
              <a:ext uri="{FF2B5EF4-FFF2-40B4-BE49-F238E27FC236}">
                <a16:creationId xmlns:a16="http://schemas.microsoft.com/office/drawing/2014/main" xmlns="" id="{0E635645-882F-473B-B2CE-0268C9479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21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8">
            <a:extLst>
              <a:ext uri="{FF2B5EF4-FFF2-40B4-BE49-F238E27FC236}">
                <a16:creationId xmlns:a16="http://schemas.microsoft.com/office/drawing/2014/main" xmlns="" id="{53D18BA6-D2D6-4D43-9777-7DDE545D7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280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9">
            <a:extLst>
              <a:ext uri="{FF2B5EF4-FFF2-40B4-BE49-F238E27FC236}">
                <a16:creationId xmlns:a16="http://schemas.microsoft.com/office/drawing/2014/main" xmlns="" id="{40951561-F443-4A79-8CA4-4E71CEA7D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13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">
            <a:extLst>
              <a:ext uri="{FF2B5EF4-FFF2-40B4-BE49-F238E27FC236}">
                <a16:creationId xmlns:a16="http://schemas.microsoft.com/office/drawing/2014/main" xmlns="" id="{68E41A10-60E7-45D3-B0DF-2A7966DAFE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91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">
            <a:extLst>
              <a:ext uri="{FF2B5EF4-FFF2-40B4-BE49-F238E27FC236}">
                <a16:creationId xmlns:a16="http://schemas.microsoft.com/office/drawing/2014/main" xmlns="" id="{0579B52B-0E02-4191-BFAB-B1F73E1E3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48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extLst>
              <a:ext uri="{FF2B5EF4-FFF2-40B4-BE49-F238E27FC236}">
                <a16:creationId xmlns:a16="http://schemas.microsoft.com/office/drawing/2014/main" xmlns="" id="{BA7CC920-3978-4B82-944C-FB5795972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46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6">
            <a:extLst>
              <a:ext uri="{FF2B5EF4-FFF2-40B4-BE49-F238E27FC236}">
                <a16:creationId xmlns:a16="http://schemas.microsoft.com/office/drawing/2014/main" xmlns="" id="{482B401C-A11C-4066-91BE-A0E5BDBA1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76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7">
            <a:extLst>
              <a:ext uri="{FF2B5EF4-FFF2-40B4-BE49-F238E27FC236}">
                <a16:creationId xmlns:a16="http://schemas.microsoft.com/office/drawing/2014/main" xmlns="" id="{B03C061E-096D-42F5-8550-0A1B3EF4B1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32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8">
            <a:extLst>
              <a:ext uri="{FF2B5EF4-FFF2-40B4-BE49-F238E27FC236}">
                <a16:creationId xmlns:a16="http://schemas.microsoft.com/office/drawing/2014/main" xmlns="" id="{F1608560-F2B6-4DC5-8D68-6DA23CB81B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9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9">
            <a:extLst>
              <a:ext uri="{FF2B5EF4-FFF2-40B4-BE49-F238E27FC236}">
                <a16:creationId xmlns:a16="http://schemas.microsoft.com/office/drawing/2014/main" xmlns="" id="{4BC1F251-A308-4334-8E5F-9C2CC1F3C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197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</Words>
  <Application>Microsoft Office PowerPoint</Application>
  <PresentationFormat>Произвольный</PresentationFormat>
  <Paragraphs>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Попова</dc:creator>
  <cp:lastModifiedBy>User</cp:lastModifiedBy>
  <cp:revision>3</cp:revision>
  <dcterms:created xsi:type="dcterms:W3CDTF">2024-08-06T22:26:10Z</dcterms:created>
  <dcterms:modified xsi:type="dcterms:W3CDTF">2025-03-31T07:58:57Z</dcterms:modified>
</cp:coreProperties>
</file>