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3" d="100"/>
          <a:sy n="63" d="100"/>
        </p:scale>
        <p:origin x="1454" y="60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78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349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5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683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654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165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623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179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401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03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91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54A78-D158-4D6C-99D2-C110A329C7E8}" type="datetimeFigureOut">
              <a:rPr lang="ru-RU" smtClean="0"/>
              <a:t>26.05.2025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F58EC-C1EF-473A-889F-9D61F8F24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74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image" Target="../media/image5.jpeg"/><Relationship Id="rId4" Type="http://schemas.openxmlformats.org/officeDocument/2006/relationships/slide" Target="slide7.xml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Технология мультимедиа. Звук и его характеристики - презентация онлайн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68" b="43369"/>
          <a:stretch/>
        </p:blipFill>
        <p:spPr bwMode="auto">
          <a:xfrm>
            <a:off x="389947" y="1915886"/>
            <a:ext cx="11333131" cy="249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87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Мультимедиа: что это, виды, технологии, где используетс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61"/>
          <a:stretch/>
        </p:blipFill>
        <p:spPr bwMode="auto">
          <a:xfrm>
            <a:off x="381000" y="549593"/>
            <a:ext cx="11430000" cy="582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85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-2469522" y="-670559"/>
            <a:ext cx="10090485" cy="831494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144894" y="-1249680"/>
            <a:ext cx="10510146" cy="9284207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840992" y="1577341"/>
            <a:ext cx="8107679" cy="381914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Разработка мультимедийной интерактивной презентации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4606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357051" y="182880"/>
            <a:ext cx="11686903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88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13623" cy="6858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75657" y="818606"/>
            <a:ext cx="2734492" cy="1619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67646" y="2843349"/>
            <a:ext cx="2734492" cy="1619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Какая страна?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003177" y="818606"/>
            <a:ext cx="2734492" cy="1619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252460" y="4692106"/>
            <a:ext cx="2734492" cy="1619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175657" y="4692106"/>
            <a:ext cx="2734492" cy="1619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Италия — великолепие страны и городов не затронутых временем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017" y="859246"/>
            <a:ext cx="2307772" cy="153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Главные Достопримечательности Франции: Топ-2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460" y="886597"/>
            <a:ext cx="2334179" cy="145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Древний Египет — Википедия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591" y="4829088"/>
            <a:ext cx="2274198" cy="141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Япония готова заморозить активы 43 российских организаций - РИА Новости,  15.12.202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212" y="4838783"/>
            <a:ext cx="2378987" cy="133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34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288253" cy="6858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866930" y="1690688"/>
            <a:ext cx="2734492" cy="1619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Италия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030" name="Picture 6" descr="Италия — великолепие страны и городов не затронутых времене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31" y="365125"/>
            <a:ext cx="8107798" cy="540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>
            <a:hlinkClick r:id="rId3" action="ppaction://hlinksldjump"/>
          </p:cNvPr>
          <p:cNvSpPr/>
          <p:nvPr/>
        </p:nvSpPr>
        <p:spPr>
          <a:xfrm>
            <a:off x="9408695" y="4932947"/>
            <a:ext cx="1700463" cy="938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45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13623" cy="6858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140" y="1955724"/>
            <a:ext cx="2734492" cy="1619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Франция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032" name="Picture 8" descr="Главные Достопримечательности Франции: Топ-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115" y="477522"/>
            <a:ext cx="7526523" cy="470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 13">
            <a:hlinkClick r:id="rId3" action="ppaction://hlinksldjump"/>
          </p:cNvPr>
          <p:cNvSpPr/>
          <p:nvPr/>
        </p:nvSpPr>
        <p:spPr>
          <a:xfrm>
            <a:off x="1018674" y="5062010"/>
            <a:ext cx="1700463" cy="938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337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13623" cy="6858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68389" y="880791"/>
            <a:ext cx="2734492" cy="1619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Япония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038" name="Picture 14" descr="Япония готова заморозить активы 43 российских организаций - РИА Новости,  15.12.202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45"/>
          <a:stretch/>
        </p:blipFill>
        <p:spPr bwMode="auto">
          <a:xfrm>
            <a:off x="645093" y="774199"/>
            <a:ext cx="6272377" cy="460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 13">
            <a:hlinkClick r:id="rId3" action="ppaction://hlinksldjump"/>
          </p:cNvPr>
          <p:cNvSpPr/>
          <p:nvPr/>
        </p:nvSpPr>
        <p:spPr>
          <a:xfrm>
            <a:off x="9408695" y="4932947"/>
            <a:ext cx="1700463" cy="938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689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248147" cy="6858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62463" y="1144587"/>
            <a:ext cx="2734492" cy="1619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Египет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036" name="Picture 12" descr="Древний Египет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418" y="623219"/>
            <a:ext cx="7376035" cy="459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вал 13">
            <a:hlinkClick r:id="rId3" action="ppaction://hlinksldjump"/>
          </p:cNvPr>
          <p:cNvSpPr/>
          <p:nvPr/>
        </p:nvSpPr>
        <p:spPr>
          <a:xfrm>
            <a:off x="1275348" y="5053263"/>
            <a:ext cx="1700463" cy="938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Назад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12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15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</cp:revision>
  <dcterms:created xsi:type="dcterms:W3CDTF">2025-02-05T05:50:44Z</dcterms:created>
  <dcterms:modified xsi:type="dcterms:W3CDTF">2025-05-26T08:11:08Z</dcterms:modified>
</cp:coreProperties>
</file>