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8" r:id="rId4"/>
    <p:sldId id="257" r:id="rId5"/>
    <p:sldId id="258" r:id="rId6"/>
    <p:sldId id="259" r:id="rId7"/>
    <p:sldId id="260" r:id="rId8"/>
    <p:sldId id="261" r:id="rId9"/>
    <p:sldId id="279" r:id="rId10"/>
    <p:sldId id="262" r:id="rId11"/>
    <p:sldId id="263" r:id="rId12"/>
    <p:sldId id="272" r:id="rId13"/>
    <p:sldId id="264" r:id="rId14"/>
    <p:sldId id="265" r:id="rId15"/>
    <p:sldId id="266" r:id="rId16"/>
    <p:sldId id="267" r:id="rId17"/>
    <p:sldId id="280" r:id="rId18"/>
    <p:sldId id="268" r:id="rId19"/>
    <p:sldId id="270" r:id="rId20"/>
    <p:sldId id="271" r:id="rId21"/>
    <p:sldId id="273" r:id="rId22"/>
    <p:sldId id="274" r:id="rId23"/>
    <p:sldId id="275" r:id="rId24"/>
    <p:sldId id="276" r:id="rId25"/>
    <p:sldId id="277" r:id="rId26"/>
  </p:sldIdLst>
  <p:sldSz cx="9144000" cy="6858000" type="screen4x3"/>
  <p:notesSz cx="6858000" cy="914400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2" d="100"/>
          <a:sy n="62" d="100"/>
        </p:scale>
        <p:origin x="-72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Группа 9217"/>
          <p:cNvGrpSpPr/>
          <p:nvPr/>
        </p:nvGrpSpPr>
        <p:grpSpPr>
          <a:xfrm>
            <a:off x="0" y="6350"/>
            <a:ext cx="9140825" cy="6851650"/>
            <a:chOff x="0" y="4"/>
            <a:chExt cx="5758" cy="4316"/>
          </a:xfrm>
        </p:grpSpPr>
        <p:grpSp>
          <p:nvGrpSpPr>
            <p:cNvPr id="2051" name="Группа 9218"/>
            <p:cNvGrpSpPr/>
            <p:nvPr/>
          </p:nvGrpSpPr>
          <p:grpSpPr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2052" name="Полилиния 9219"/>
              <p:cNvSpPr/>
              <p:nvPr/>
            </p:nvSpPr>
            <p:spPr>
              <a:xfrm>
                <a:off x="558" y="1161"/>
                <a:ext cx="5200" cy="3159"/>
              </a:xfrm>
              <a:custGeom>
                <a:avLst/>
                <a:gdLst/>
                <a:ahLst/>
                <a:cxnLst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ru-RU" altLang="en-US"/>
              </a:p>
            </p:txBody>
          </p:sp>
          <p:sp>
            <p:nvSpPr>
              <p:cNvPr id="2053" name="Полилиния 9220"/>
              <p:cNvSpPr/>
              <p:nvPr/>
            </p:nvSpPr>
            <p:spPr>
              <a:xfrm>
                <a:off x="0" y="1161"/>
                <a:ext cx="558" cy="3159"/>
              </a:xfrm>
              <a:custGeom>
                <a:avLst/>
                <a:gdLst/>
                <a:ahLst/>
                <a:cxnLst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ru-RU" altLang="en-US"/>
              </a:p>
            </p:txBody>
          </p:sp>
        </p:grpSp>
        <p:sp>
          <p:nvSpPr>
            <p:cNvPr id="2054" name="Полилиния 9221"/>
            <p:cNvSpPr/>
            <p:nvPr/>
          </p:nvSpPr>
          <p:spPr>
            <a:xfrm>
              <a:off x="552" y="951"/>
              <a:ext cx="12" cy="420"/>
            </a:xfrm>
            <a:custGeom>
              <a:avLst/>
              <a:gdLst/>
              <a:ahLst/>
              <a:cxnLst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2055" name="Полилиния 9222"/>
            <p:cNvSpPr/>
            <p:nvPr/>
          </p:nvSpPr>
          <p:spPr>
            <a:xfrm>
              <a:off x="767" y="1155"/>
              <a:ext cx="252" cy="12"/>
            </a:xfrm>
            <a:custGeom>
              <a:avLst/>
              <a:gdLst/>
              <a:ahLst/>
              <a:cxnLst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2056" name="Полилиния 9223"/>
            <p:cNvSpPr/>
            <p:nvPr/>
          </p:nvSpPr>
          <p:spPr>
            <a:xfrm>
              <a:off x="0" y="1155"/>
              <a:ext cx="351" cy="12"/>
            </a:xfrm>
            <a:custGeom>
              <a:avLst/>
              <a:gdLst/>
              <a:ahLst/>
              <a:cxnLst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  <p:grpSp>
          <p:nvGrpSpPr>
            <p:cNvPr id="2057" name="Группа 9224"/>
            <p:cNvGrpSpPr/>
            <p:nvPr/>
          </p:nvGrpSpPr>
          <p:grpSpPr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2058" name="Полилиния 9225"/>
              <p:cNvSpPr/>
              <p:nvPr/>
            </p:nvSpPr>
            <p:spPr>
              <a:xfrm>
                <a:off x="552" y="4"/>
                <a:ext cx="12" cy="695"/>
              </a:xfrm>
              <a:custGeom>
                <a:avLst/>
                <a:gdLst/>
                <a:ahLst/>
                <a:cxnLst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ru-RU" altLang="en-US"/>
              </a:p>
            </p:txBody>
          </p:sp>
          <p:sp>
            <p:nvSpPr>
              <p:cNvPr id="2059" name="Полилиния 9226"/>
              <p:cNvSpPr/>
              <p:nvPr/>
            </p:nvSpPr>
            <p:spPr>
              <a:xfrm>
                <a:off x="552" y="1623"/>
                <a:ext cx="12" cy="2697"/>
              </a:xfrm>
              <a:custGeom>
                <a:avLst/>
                <a:gdLst/>
                <a:ahLst/>
                <a:cxnLst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ru-RU" altLang="en-US"/>
              </a:p>
            </p:txBody>
          </p:sp>
          <p:sp>
            <p:nvSpPr>
              <p:cNvPr id="2060" name="Полилиния 9227"/>
              <p:cNvSpPr/>
              <p:nvPr/>
            </p:nvSpPr>
            <p:spPr>
              <a:xfrm>
                <a:off x="1019" y="1155"/>
                <a:ext cx="4739" cy="12"/>
              </a:xfrm>
              <a:custGeom>
                <a:avLst/>
                <a:gdLst/>
                <a:ahLst/>
                <a:cxnLst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ru-RU" altLang="en-US"/>
              </a:p>
            </p:txBody>
          </p:sp>
          <p:sp>
            <p:nvSpPr>
              <p:cNvPr id="2061" name="Полилиния 9228"/>
              <p:cNvSpPr/>
              <p:nvPr/>
            </p:nvSpPr>
            <p:spPr>
              <a:xfrm>
                <a:off x="552" y="1371"/>
                <a:ext cx="12" cy="252"/>
              </a:xfrm>
              <a:custGeom>
                <a:avLst/>
                <a:gdLst/>
                <a:ahLst/>
                <a:cxnLst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ru-RU" altLang="en-US"/>
              </a:p>
            </p:txBody>
          </p:sp>
          <p:sp>
            <p:nvSpPr>
              <p:cNvPr id="2062" name="Полилиния 9229"/>
              <p:cNvSpPr/>
              <p:nvPr/>
            </p:nvSpPr>
            <p:spPr>
              <a:xfrm>
                <a:off x="552" y="699"/>
                <a:ext cx="12" cy="252"/>
              </a:xfrm>
              <a:custGeom>
                <a:avLst/>
                <a:gdLst/>
                <a:ahLst/>
                <a:cxnLst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ru-RU" altLang="en-US"/>
              </a:p>
            </p:txBody>
          </p:sp>
          <p:sp>
            <p:nvSpPr>
              <p:cNvPr id="2063" name="Полилиния 9230"/>
              <p:cNvSpPr/>
              <p:nvPr/>
            </p:nvSpPr>
            <p:spPr>
              <a:xfrm>
                <a:off x="348" y="1155"/>
                <a:ext cx="419" cy="12"/>
              </a:xfrm>
              <a:custGeom>
                <a:avLst/>
                <a:gdLst/>
                <a:ahLst/>
                <a:cxnLst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ru-RU" altLang="en-US"/>
              </a:p>
            </p:txBody>
          </p:sp>
        </p:grpSp>
      </p:grpSp>
      <p:sp>
        <p:nvSpPr>
          <p:cNvPr id="9232" name="Заголовок 9231"/>
          <p:cNvSpPr>
            <a:spLocks noGrp="1"/>
          </p:cNvSpPr>
          <p:nvPr>
            <p:ph type="ctrTitle" sz="quarter"/>
          </p:nvPr>
        </p:nvSpPr>
        <p:spPr>
          <a:xfrm>
            <a:off x="1066800" y="1997075"/>
            <a:ext cx="7086600" cy="1431925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lvl="0">
              <a:buClrTx/>
              <a:buSzTx/>
              <a:buFontTx/>
              <a:defRPr/>
            </a:lvl1pPr>
          </a:lstStyle>
          <a:p>
            <a:pPr lvl="0" fontAlgn="base"/>
            <a:r>
              <a:rPr strike="noStrike" noProof="1" dirty="0"/>
              <a:t>Образец заголовка</a:t>
            </a:r>
            <a:endParaRPr strike="noStrike" noProof="1" dirty="0"/>
          </a:p>
        </p:txBody>
      </p:sp>
      <p:sp>
        <p:nvSpPr>
          <p:cNvPr id="9233" name="Подзаголовок 9232"/>
          <p:cNvSpPr>
            <a:spLocks noGrp="1"/>
          </p:cNvSpPr>
          <p:nvPr>
            <p:ph type="subTitle" sz="quarter" idx="1"/>
          </p:nvPr>
        </p:nvSpPr>
        <p:spPr>
          <a:xfrm>
            <a:off x="10668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tx1"/>
              </a:buClr>
              <a:buSzTx/>
              <a:buFontTx/>
              <a:buNone/>
              <a:defRPr/>
            </a:lvl2pPr>
            <a:lvl3pPr marL="914400" lvl="2" indent="0" algn="ctr"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tx1"/>
              </a:buClr>
              <a:buSzTx/>
              <a:buFontTx/>
              <a:buNone/>
              <a:defRPr/>
            </a:lvl4pPr>
            <a:lvl5pPr marL="1828800" lvl="4" indent="0" algn="ctr"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lvl5pPr>
          </a:lstStyle>
          <a:p>
            <a:pPr lvl="0" fontAlgn="base"/>
            <a:r>
              <a:rPr strike="noStrike" noProof="1" dirty="0"/>
              <a:t>Образец подзаголовка</a:t>
            </a:r>
            <a:endParaRPr strike="noStrike" noProof="1" dirty="0"/>
          </a:p>
        </p:txBody>
      </p:sp>
      <p:sp>
        <p:nvSpPr>
          <p:cNvPr id="9234" name="Замещающая дата 9233"/>
          <p:cNvSpPr>
            <a:spLocks noGrp="1"/>
          </p:cNvSpPr>
          <p:nvPr>
            <p:ph type="dt" sz="quarter" idx="2"/>
          </p:nvPr>
        </p:nvSpPr>
        <p:spPr>
          <a:xfrm>
            <a:off x="1066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>
              <a:defRPr sz="1000">
                <a:latin typeface="Tahoma" panose="020B0604030504040204" charset="0"/>
              </a:defRPr>
            </a:lvl1pPr>
          </a:lstStyle>
          <a:p>
            <a:pPr fontAlgn="base"/>
            <a:fld id="{BB962C8B-B14F-4D97-AF65-F5344CB8AC3E}" type="datetime1">
              <a:rPr lang="ru-RU" strike="noStrike" noProof="1"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charset="0"/>
                <a:ea typeface="+mn-ea"/>
                <a:cs typeface="+mn-cs"/>
              </a:rPr>
            </a:fld>
            <a:endParaRPr lang="ru-RU" strike="noStrike" noProof="1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235" name="Замещающий нижний колонтитул 9234"/>
          <p:cNvSpPr>
            <a:spLocks noGrp="1"/>
          </p:cNvSpPr>
          <p:nvPr>
            <p:ph type="ftr" sz="quarter" idx="3"/>
          </p:nvPr>
        </p:nvSpPr>
        <p:spPr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algn="ctr">
              <a:defRPr sz="1000">
                <a:latin typeface="Tahoma" panose="020B0604030504040204" charset="0"/>
              </a:defRPr>
            </a:lvl1pPr>
          </a:lstStyle>
          <a:p>
            <a:pPr fontAlgn="base"/>
            <a:endParaRPr lang="ru-RU" strike="noStrike" noProof="1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9236" name="Замещающий номер слайда 9235"/>
          <p:cNvSpPr>
            <a:spLocks noGrp="1"/>
          </p:cNvSpPr>
          <p:nvPr>
            <p:ph type="sldNum" sz="quarter" idx="4"/>
          </p:nvPr>
        </p:nvSpPr>
        <p:spPr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algn="r">
              <a:defRPr sz="1000">
                <a:latin typeface="Tahoma" panose="020B0604030504040204" charset="0"/>
              </a:defRPr>
            </a:lvl1pPr>
          </a:lstStyle>
          <a:p>
            <a:pPr fontAlgn="base"/>
            <a:fld id="{9A0DB2DC-4C9A-4742-B13C-FB6460FD3503}" type="slidenum">
              <a:rPr lang="ru-RU" strike="noStrike" noProof="1"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charset="0"/>
                <a:ea typeface="+mn-ea"/>
                <a:cs typeface="+mn-cs"/>
              </a:rPr>
            </a:fld>
            <a:endParaRPr lang="ru-RU" strike="noStrike" noProof="1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ru-RU" strike="noStrike" noProof="1" smtClean="0"/>
              <a:t>Образец заголовка</a:t>
            </a:r>
            <a:endParaRPr lang="ru-RU" strike="noStrike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ru-RU" strike="noStrike" noProof="1" smtClean="0"/>
              <a:t>Образец текста</a:t>
            </a:r>
            <a:endParaRPr lang="ru-RU" strike="noStrike" noProof="1" smtClean="0"/>
          </a:p>
          <a:p>
            <a:pPr lvl="1" fontAlgn="base"/>
            <a:r>
              <a:rPr lang="ru-RU" strike="noStrike" noProof="1" smtClean="0"/>
              <a:t>Второй уровень</a:t>
            </a:r>
            <a:endParaRPr lang="ru-RU" strike="noStrike" noProof="1" smtClean="0"/>
          </a:p>
          <a:p>
            <a:pPr lvl="2" fontAlgn="base"/>
            <a:r>
              <a:rPr lang="ru-RU" strike="noStrike" noProof="1" smtClean="0"/>
              <a:t>Третий уровень</a:t>
            </a:r>
            <a:endParaRPr lang="ru-RU" strike="noStrike" noProof="1" smtClean="0"/>
          </a:p>
          <a:p>
            <a:pPr lvl="3" fontAlgn="base"/>
            <a:r>
              <a:rPr lang="ru-RU" strike="noStrike" noProof="1" smtClean="0"/>
              <a:t>Четвертый уровень</a:t>
            </a:r>
            <a:endParaRPr lang="ru-RU" strike="noStrike" noProof="1" smtClean="0"/>
          </a:p>
          <a:p>
            <a:pPr lvl="4" fontAlgn="base"/>
            <a:r>
              <a:rPr lang="ru-RU" strike="noStrike" noProof="1" smtClean="0"/>
              <a:t>Пятый уровень</a:t>
            </a:r>
            <a:endParaRPr lang="ru-RU" strike="noStrike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ru-RU" strike="noStrike" noProof="1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ru-RU" strike="noStrike" noProof="1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ru-RU" strike="noStrike" noProof="1"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charset="0"/>
                <a:ea typeface="+mn-ea"/>
                <a:cs typeface="+mn-cs"/>
              </a:rPr>
            </a:fld>
            <a:endParaRPr lang="ru-RU" strike="noStrike" noProof="1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24650" y="304800"/>
            <a:ext cx="1885950" cy="5791200"/>
          </a:xfrm>
        </p:spPr>
        <p:txBody>
          <a:bodyPr vert="eaVert"/>
          <a:lstStyle/>
          <a:p>
            <a:pPr fontAlgn="base"/>
            <a:r>
              <a:rPr lang="ru-RU" strike="noStrike" noProof="1" smtClean="0"/>
              <a:t>Образец заголовка</a:t>
            </a:r>
            <a:endParaRPr lang="ru-RU" strike="noStrike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304800"/>
            <a:ext cx="5548520" cy="5791200"/>
          </a:xfrm>
        </p:spPr>
        <p:txBody>
          <a:bodyPr vert="eaVert"/>
          <a:lstStyle/>
          <a:p>
            <a:pPr lvl="0" fontAlgn="base"/>
            <a:r>
              <a:rPr lang="ru-RU" strike="noStrike" noProof="1" smtClean="0"/>
              <a:t>Образец текста</a:t>
            </a:r>
            <a:endParaRPr lang="ru-RU" strike="noStrike" noProof="1" smtClean="0"/>
          </a:p>
          <a:p>
            <a:pPr lvl="1" fontAlgn="base"/>
            <a:r>
              <a:rPr lang="ru-RU" strike="noStrike" noProof="1" smtClean="0"/>
              <a:t>Второй уровень</a:t>
            </a:r>
            <a:endParaRPr lang="ru-RU" strike="noStrike" noProof="1" smtClean="0"/>
          </a:p>
          <a:p>
            <a:pPr lvl="2" fontAlgn="base"/>
            <a:r>
              <a:rPr lang="ru-RU" strike="noStrike" noProof="1" smtClean="0"/>
              <a:t>Третий уровень</a:t>
            </a:r>
            <a:endParaRPr lang="ru-RU" strike="noStrike" noProof="1" smtClean="0"/>
          </a:p>
          <a:p>
            <a:pPr lvl="3" fontAlgn="base"/>
            <a:r>
              <a:rPr lang="ru-RU" strike="noStrike" noProof="1" smtClean="0"/>
              <a:t>Четвертый уровень</a:t>
            </a:r>
            <a:endParaRPr lang="ru-RU" strike="noStrike" noProof="1" smtClean="0"/>
          </a:p>
          <a:p>
            <a:pPr lvl="4" fontAlgn="base"/>
            <a:r>
              <a:rPr lang="ru-RU" strike="noStrike" noProof="1" smtClean="0"/>
              <a:t>Пятый уровень</a:t>
            </a:r>
            <a:endParaRPr lang="ru-RU" strike="noStrike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ru-RU" strike="noStrike" noProof="1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ru-RU" strike="noStrike" noProof="1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ru-RU" strike="noStrike" noProof="1"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charset="0"/>
                <a:ea typeface="+mn-ea"/>
                <a:cs typeface="+mn-cs"/>
              </a:rPr>
            </a:fld>
            <a:endParaRPr lang="ru-RU" strike="noStrike" noProof="1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ru-RU" strike="noStrike" noProof="1" smtClean="0"/>
              <a:t>Образец заголовка</a:t>
            </a:r>
            <a:endParaRPr lang="ru-RU" strike="noStrike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ru-RU" strike="noStrike" noProof="1" smtClean="0"/>
              <a:t>Образец текста</a:t>
            </a:r>
            <a:endParaRPr lang="ru-RU" strike="noStrike" noProof="1" smtClean="0"/>
          </a:p>
          <a:p>
            <a:pPr lvl="1" fontAlgn="base"/>
            <a:r>
              <a:rPr lang="ru-RU" strike="noStrike" noProof="1" smtClean="0"/>
              <a:t>Второй уровень</a:t>
            </a:r>
            <a:endParaRPr lang="ru-RU" strike="noStrike" noProof="1" smtClean="0"/>
          </a:p>
          <a:p>
            <a:pPr lvl="2" fontAlgn="base"/>
            <a:r>
              <a:rPr lang="ru-RU" strike="noStrike" noProof="1" smtClean="0"/>
              <a:t>Третий уровень</a:t>
            </a:r>
            <a:endParaRPr lang="ru-RU" strike="noStrike" noProof="1" smtClean="0"/>
          </a:p>
          <a:p>
            <a:pPr lvl="3" fontAlgn="base"/>
            <a:r>
              <a:rPr lang="ru-RU" strike="noStrike" noProof="1" smtClean="0"/>
              <a:t>Четвертый уровень</a:t>
            </a:r>
            <a:endParaRPr lang="ru-RU" strike="noStrike" noProof="1" smtClean="0"/>
          </a:p>
          <a:p>
            <a:pPr lvl="4" fontAlgn="base"/>
            <a:r>
              <a:rPr lang="ru-RU" strike="noStrike" noProof="1" smtClean="0"/>
              <a:t>Пятый уровень</a:t>
            </a:r>
            <a:endParaRPr lang="ru-RU" strike="noStrike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ru-RU" strike="noStrike" noProof="1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ru-RU" strike="noStrike" noProof="1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ru-RU" strike="noStrike" noProof="1"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charset="0"/>
                <a:ea typeface="+mn-ea"/>
                <a:cs typeface="+mn-cs"/>
              </a:rPr>
            </a:fld>
            <a:endParaRPr lang="ru-RU" strike="noStrike" noProof="1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ru-RU" strike="noStrike" noProof="1" smtClean="0"/>
              <a:t>Образец заголовка</a:t>
            </a:r>
            <a:endParaRPr lang="ru-RU" strike="noStrike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ru-RU" strike="noStrike" noProof="1" smtClean="0"/>
              <a:t>Образец текста</a:t>
            </a:r>
            <a:endParaRPr lang="ru-RU" strike="noStrike" noProof="1" smtClean="0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ru-RU" strike="noStrike" noProof="1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ru-RU" strike="noStrike" noProof="1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ru-RU" strike="noStrike" noProof="1"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charset="0"/>
                <a:ea typeface="+mn-ea"/>
                <a:cs typeface="+mn-cs"/>
              </a:rPr>
            </a:fld>
            <a:endParaRPr lang="ru-RU" strike="noStrike" noProof="1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ru-RU" strike="noStrike" noProof="1" smtClean="0"/>
              <a:t>Образец заголовка</a:t>
            </a:r>
            <a:endParaRPr lang="ru-RU" strike="noStrike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6462" cy="4114800"/>
          </a:xfrm>
        </p:spPr>
        <p:txBody>
          <a:bodyPr/>
          <a:lstStyle/>
          <a:p>
            <a:pPr lvl="0" fontAlgn="base"/>
            <a:r>
              <a:rPr lang="ru-RU" strike="noStrike" noProof="1" smtClean="0"/>
              <a:t>Образец текста</a:t>
            </a:r>
            <a:endParaRPr lang="ru-RU" strike="noStrike" noProof="1" smtClean="0"/>
          </a:p>
          <a:p>
            <a:pPr lvl="1" fontAlgn="base"/>
            <a:r>
              <a:rPr lang="ru-RU" strike="noStrike" noProof="1" smtClean="0"/>
              <a:t>Второй уровень</a:t>
            </a:r>
            <a:endParaRPr lang="ru-RU" strike="noStrike" noProof="1" smtClean="0"/>
          </a:p>
          <a:p>
            <a:pPr lvl="2" fontAlgn="base"/>
            <a:r>
              <a:rPr lang="ru-RU" strike="noStrike" noProof="1" smtClean="0"/>
              <a:t>Третий уровень</a:t>
            </a:r>
            <a:endParaRPr lang="ru-RU" strike="noStrike" noProof="1" smtClean="0"/>
          </a:p>
          <a:p>
            <a:pPr lvl="3" fontAlgn="base"/>
            <a:r>
              <a:rPr lang="ru-RU" strike="noStrike" noProof="1" smtClean="0"/>
              <a:t>Четвертый уровень</a:t>
            </a:r>
            <a:endParaRPr lang="ru-RU" strike="noStrike" noProof="1" smtClean="0"/>
          </a:p>
          <a:p>
            <a:pPr lvl="4" fontAlgn="base"/>
            <a:r>
              <a:rPr lang="ru-RU" strike="noStrike" noProof="1" smtClean="0"/>
              <a:t>Пятый уровень</a:t>
            </a:r>
            <a:endParaRPr lang="ru-RU" strike="noStrike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14138" y="1981200"/>
            <a:ext cx="3696462" cy="4114800"/>
          </a:xfrm>
        </p:spPr>
        <p:txBody>
          <a:bodyPr/>
          <a:lstStyle/>
          <a:p>
            <a:pPr lvl="0" fontAlgn="base"/>
            <a:r>
              <a:rPr lang="ru-RU" strike="noStrike" noProof="1" smtClean="0"/>
              <a:t>Образец текста</a:t>
            </a:r>
            <a:endParaRPr lang="ru-RU" strike="noStrike" noProof="1" smtClean="0"/>
          </a:p>
          <a:p>
            <a:pPr lvl="1" fontAlgn="base"/>
            <a:r>
              <a:rPr lang="ru-RU" strike="noStrike" noProof="1" smtClean="0"/>
              <a:t>Второй уровень</a:t>
            </a:r>
            <a:endParaRPr lang="ru-RU" strike="noStrike" noProof="1" smtClean="0"/>
          </a:p>
          <a:p>
            <a:pPr lvl="2" fontAlgn="base"/>
            <a:r>
              <a:rPr lang="ru-RU" strike="noStrike" noProof="1" smtClean="0"/>
              <a:t>Третий уровень</a:t>
            </a:r>
            <a:endParaRPr lang="ru-RU" strike="noStrike" noProof="1" smtClean="0"/>
          </a:p>
          <a:p>
            <a:pPr lvl="3" fontAlgn="base"/>
            <a:r>
              <a:rPr lang="ru-RU" strike="noStrike" noProof="1" smtClean="0"/>
              <a:t>Четвертый уровень</a:t>
            </a:r>
            <a:endParaRPr lang="ru-RU" strike="noStrike" noProof="1" smtClean="0"/>
          </a:p>
          <a:p>
            <a:pPr lvl="4" fontAlgn="base"/>
            <a:r>
              <a:rPr lang="ru-RU" strike="noStrike" noProof="1" smtClean="0"/>
              <a:t>Пятый уровень</a:t>
            </a:r>
            <a:endParaRPr lang="ru-RU" strike="noStrike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ru-RU" strike="noStrike" noProof="1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ru-RU" strike="noStrike" noProof="1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ru-RU" strike="noStrike" noProof="1"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charset="0"/>
                <a:ea typeface="+mn-ea"/>
                <a:cs typeface="+mn-cs"/>
              </a:rPr>
            </a:fld>
            <a:endParaRPr lang="ru-RU" strike="noStrike" noProof="1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ru-RU" strike="noStrike" noProof="1" smtClean="0"/>
              <a:t>Образец заголовка</a:t>
            </a:r>
            <a:endParaRPr lang="ru-RU" strike="noStrike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ru-RU" strike="noStrike" noProof="1" smtClean="0"/>
              <a:t>Образец текста</a:t>
            </a:r>
            <a:endParaRPr lang="ru-RU" strike="noStrike" noProof="1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base"/>
            <a:r>
              <a:rPr lang="ru-RU" strike="noStrike" noProof="1" smtClean="0"/>
              <a:t>Образец текста</a:t>
            </a:r>
            <a:endParaRPr lang="ru-RU" strike="noStrike" noProof="1" smtClean="0"/>
          </a:p>
          <a:p>
            <a:pPr lvl="1" fontAlgn="base"/>
            <a:r>
              <a:rPr lang="ru-RU" strike="noStrike" noProof="1" smtClean="0"/>
              <a:t>Второй уровень</a:t>
            </a:r>
            <a:endParaRPr lang="ru-RU" strike="noStrike" noProof="1" smtClean="0"/>
          </a:p>
          <a:p>
            <a:pPr lvl="2" fontAlgn="base"/>
            <a:r>
              <a:rPr lang="ru-RU" strike="noStrike" noProof="1" smtClean="0"/>
              <a:t>Третий уровень</a:t>
            </a:r>
            <a:endParaRPr lang="ru-RU" strike="noStrike" noProof="1" smtClean="0"/>
          </a:p>
          <a:p>
            <a:pPr lvl="3" fontAlgn="base"/>
            <a:r>
              <a:rPr lang="ru-RU" strike="noStrike" noProof="1" smtClean="0"/>
              <a:t>Четвертый уровень</a:t>
            </a:r>
            <a:endParaRPr lang="ru-RU" strike="noStrike" noProof="1" smtClean="0"/>
          </a:p>
          <a:p>
            <a:pPr lvl="4" fontAlgn="base"/>
            <a:r>
              <a:rPr lang="ru-RU" strike="noStrike" noProof="1" smtClean="0"/>
              <a:t>Пятый уровень</a:t>
            </a:r>
            <a:endParaRPr lang="ru-RU" strike="noStrike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ru-RU" strike="noStrike" noProof="1" smtClean="0"/>
              <a:t>Образец текста</a:t>
            </a:r>
            <a:endParaRPr lang="ru-RU" strike="noStrike" noProof="1" smtClean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ru-RU" strike="noStrike" noProof="1" smtClean="0"/>
              <a:t>Образец текста</a:t>
            </a:r>
            <a:endParaRPr lang="ru-RU" strike="noStrike" noProof="1" smtClean="0"/>
          </a:p>
          <a:p>
            <a:pPr lvl="1" fontAlgn="base"/>
            <a:r>
              <a:rPr lang="ru-RU" strike="noStrike" noProof="1" smtClean="0"/>
              <a:t>Второй уровень</a:t>
            </a:r>
            <a:endParaRPr lang="ru-RU" strike="noStrike" noProof="1" smtClean="0"/>
          </a:p>
          <a:p>
            <a:pPr lvl="2" fontAlgn="base"/>
            <a:r>
              <a:rPr lang="ru-RU" strike="noStrike" noProof="1" smtClean="0"/>
              <a:t>Третий уровень</a:t>
            </a:r>
            <a:endParaRPr lang="ru-RU" strike="noStrike" noProof="1" smtClean="0"/>
          </a:p>
          <a:p>
            <a:pPr lvl="3" fontAlgn="base"/>
            <a:r>
              <a:rPr lang="ru-RU" strike="noStrike" noProof="1" smtClean="0"/>
              <a:t>Четвертый уровень</a:t>
            </a:r>
            <a:endParaRPr lang="ru-RU" strike="noStrike" noProof="1" smtClean="0"/>
          </a:p>
          <a:p>
            <a:pPr lvl="4" fontAlgn="base"/>
            <a:r>
              <a:rPr lang="ru-RU" strike="noStrike" noProof="1" smtClean="0"/>
              <a:t>Пятый уровень</a:t>
            </a:r>
            <a:endParaRPr lang="ru-RU" strike="noStrike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ru-RU" strike="noStrike" noProof="1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ru-RU" strike="noStrike" noProof="1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ru-RU" strike="noStrike" noProof="1"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charset="0"/>
                <a:ea typeface="+mn-ea"/>
                <a:cs typeface="+mn-cs"/>
              </a:rPr>
            </a:fld>
            <a:endParaRPr lang="ru-RU" strike="noStrike" noProof="1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ru-RU" strike="noStrike" noProof="1" smtClean="0"/>
              <a:t>Образец заголовка</a:t>
            </a:r>
            <a:endParaRPr lang="ru-RU" strike="noStrike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ru-RU" strike="noStrike" noProof="1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ru-RU" strike="noStrike" noProof="1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ru-RU" strike="noStrike" noProof="1"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charset="0"/>
                <a:ea typeface="+mn-ea"/>
                <a:cs typeface="+mn-cs"/>
              </a:rPr>
            </a:fld>
            <a:endParaRPr lang="ru-RU" strike="noStrike" noProof="1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ru-RU" strike="noStrike" noProof="1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ru-RU" strike="noStrike" noProof="1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ru-RU" strike="noStrike" noProof="1"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charset="0"/>
                <a:ea typeface="+mn-ea"/>
                <a:cs typeface="+mn-cs"/>
              </a:rPr>
            </a:fld>
            <a:endParaRPr lang="ru-RU" strike="noStrike" noProof="1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ru-RU" strike="noStrike" noProof="1" smtClean="0"/>
              <a:t>Образец заголовка</a:t>
            </a:r>
            <a:endParaRPr lang="ru-RU" strike="noStrike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ru-RU" strike="noStrike" noProof="1" smtClean="0"/>
              <a:t>Образец текста</a:t>
            </a:r>
            <a:endParaRPr lang="ru-RU" strike="noStrike" noProof="1" smtClean="0"/>
          </a:p>
          <a:p>
            <a:pPr lvl="1" fontAlgn="base"/>
            <a:r>
              <a:rPr lang="ru-RU" strike="noStrike" noProof="1" smtClean="0"/>
              <a:t>Второй уровень</a:t>
            </a:r>
            <a:endParaRPr lang="ru-RU" strike="noStrike" noProof="1" smtClean="0"/>
          </a:p>
          <a:p>
            <a:pPr lvl="2" fontAlgn="base"/>
            <a:r>
              <a:rPr lang="ru-RU" strike="noStrike" noProof="1" smtClean="0"/>
              <a:t>Третий уровень</a:t>
            </a:r>
            <a:endParaRPr lang="ru-RU" strike="noStrike" noProof="1" smtClean="0"/>
          </a:p>
          <a:p>
            <a:pPr lvl="3" fontAlgn="base"/>
            <a:r>
              <a:rPr lang="ru-RU" strike="noStrike" noProof="1" smtClean="0"/>
              <a:t>Четвертый уровень</a:t>
            </a:r>
            <a:endParaRPr lang="ru-RU" strike="noStrike" noProof="1" smtClean="0"/>
          </a:p>
          <a:p>
            <a:pPr lvl="4" fontAlgn="base"/>
            <a:r>
              <a:rPr lang="ru-RU" strike="noStrike" noProof="1" smtClean="0"/>
              <a:t>Пятый уровень</a:t>
            </a:r>
            <a:endParaRPr lang="ru-RU" strike="noStrike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ru-RU" strike="noStrike" noProof="1" smtClean="0"/>
              <a:t>Образец текста</a:t>
            </a:r>
            <a:endParaRPr lang="ru-RU" strike="noStrike" noProof="1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ru-RU" strike="noStrike" noProof="1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ru-RU" strike="noStrike" noProof="1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ru-RU" strike="noStrike" noProof="1"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charset="0"/>
                <a:ea typeface="+mn-ea"/>
                <a:cs typeface="+mn-cs"/>
              </a:rPr>
            </a:fld>
            <a:endParaRPr lang="ru-RU" strike="noStrike" noProof="1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ru-RU" strike="noStrike" noProof="1" smtClean="0"/>
              <a:t>Образец заголовка</a:t>
            </a:r>
            <a:endParaRPr lang="ru-RU" strike="noStrike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ru-RU" strike="noStrike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ru-RU" strike="noStrike" noProof="1" smtClean="0"/>
              <a:t>Образец текста</a:t>
            </a:r>
            <a:endParaRPr lang="ru-RU" strike="noStrike" noProof="1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ru-RU" strike="noStrike" noProof="1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ru-RU" strike="noStrike" noProof="1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ru-RU" strike="noStrike" noProof="1"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charset="0"/>
                <a:ea typeface="+mn-ea"/>
                <a:cs typeface="+mn-cs"/>
              </a:rPr>
            </a:fld>
            <a:endParaRPr lang="ru-RU" strike="noStrike" noProof="1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Группа 8193"/>
          <p:cNvGrpSpPr/>
          <p:nvPr/>
        </p:nvGrpSpPr>
        <p:grpSpPr>
          <a:xfrm>
            <a:off x="0" y="6350"/>
            <a:ext cx="9140825" cy="6851650"/>
            <a:chOff x="0" y="4"/>
            <a:chExt cx="5758" cy="4316"/>
          </a:xfrm>
        </p:grpSpPr>
        <p:sp>
          <p:nvSpPr>
            <p:cNvPr id="1027" name="Полилиния 8194"/>
            <p:cNvSpPr/>
            <p:nvPr/>
          </p:nvSpPr>
          <p:spPr>
            <a:xfrm>
              <a:off x="558" y="1161"/>
              <a:ext cx="5200" cy="3159"/>
            </a:xfrm>
            <a:custGeom>
              <a:avLst/>
              <a:gdLst/>
              <a:ahLst/>
              <a:cxnLst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  <p:sp>
          <p:nvSpPr>
            <p:cNvPr id="1028" name="Полилиния 8195"/>
            <p:cNvSpPr/>
            <p:nvPr/>
          </p:nvSpPr>
          <p:spPr>
            <a:xfrm>
              <a:off x="0" y="1161"/>
              <a:ext cx="558" cy="3159"/>
            </a:xfrm>
            <a:custGeom>
              <a:avLst/>
              <a:gdLst/>
              <a:ahLst/>
              <a:cxnLst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p>
              <a:endParaRPr lang="ru-RU" altLang="en-US"/>
            </a:p>
          </p:txBody>
        </p:sp>
        <p:grpSp>
          <p:nvGrpSpPr>
            <p:cNvPr id="1029" name="Группа 8196"/>
            <p:cNvGrpSpPr/>
            <p:nvPr userDrawn="1"/>
          </p:nvGrpSpPr>
          <p:grpSpPr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1030" name="Полилиния 8197"/>
              <p:cNvSpPr/>
              <p:nvPr/>
            </p:nvSpPr>
            <p:spPr>
              <a:xfrm>
                <a:off x="552" y="4"/>
                <a:ext cx="12" cy="695"/>
              </a:xfrm>
              <a:custGeom>
                <a:avLst/>
                <a:gdLst/>
                <a:ahLst/>
                <a:cxnLst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ru-RU" altLang="en-US"/>
              </a:p>
            </p:txBody>
          </p:sp>
          <p:sp>
            <p:nvSpPr>
              <p:cNvPr id="1031" name="Полилиния 8198"/>
              <p:cNvSpPr/>
              <p:nvPr/>
            </p:nvSpPr>
            <p:spPr>
              <a:xfrm>
                <a:off x="552" y="1623"/>
                <a:ext cx="12" cy="2697"/>
              </a:xfrm>
              <a:custGeom>
                <a:avLst/>
                <a:gdLst/>
                <a:ahLst/>
                <a:cxnLst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ru-RU" altLang="en-US"/>
              </a:p>
            </p:txBody>
          </p:sp>
          <p:sp>
            <p:nvSpPr>
              <p:cNvPr id="1032" name="Полилиния 8199"/>
              <p:cNvSpPr/>
              <p:nvPr/>
            </p:nvSpPr>
            <p:spPr>
              <a:xfrm>
                <a:off x="1019" y="1155"/>
                <a:ext cx="4739" cy="12"/>
              </a:xfrm>
              <a:custGeom>
                <a:avLst/>
                <a:gdLst/>
                <a:ahLst/>
                <a:cxnLst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ru-RU" altLang="en-US"/>
              </a:p>
            </p:txBody>
          </p:sp>
          <p:sp>
            <p:nvSpPr>
              <p:cNvPr id="1033" name="Полилиния 8200"/>
              <p:cNvSpPr/>
              <p:nvPr/>
            </p:nvSpPr>
            <p:spPr>
              <a:xfrm>
                <a:off x="552" y="1371"/>
                <a:ext cx="12" cy="252"/>
              </a:xfrm>
              <a:custGeom>
                <a:avLst/>
                <a:gdLst/>
                <a:ahLst/>
                <a:cxnLst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ru-RU" altLang="en-US"/>
              </a:p>
            </p:txBody>
          </p:sp>
          <p:sp>
            <p:nvSpPr>
              <p:cNvPr id="1034" name="Полилиния 8201"/>
              <p:cNvSpPr/>
              <p:nvPr/>
            </p:nvSpPr>
            <p:spPr>
              <a:xfrm>
                <a:off x="552" y="699"/>
                <a:ext cx="12" cy="252"/>
              </a:xfrm>
              <a:custGeom>
                <a:avLst/>
                <a:gdLst/>
                <a:ahLst/>
                <a:cxnLst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ru-RU" altLang="en-US"/>
              </a:p>
            </p:txBody>
          </p:sp>
          <p:sp>
            <p:nvSpPr>
              <p:cNvPr id="1035" name="Полилиния 8202"/>
              <p:cNvSpPr/>
              <p:nvPr/>
            </p:nvSpPr>
            <p:spPr>
              <a:xfrm>
                <a:off x="552" y="951"/>
                <a:ext cx="12" cy="420"/>
              </a:xfrm>
              <a:custGeom>
                <a:avLst/>
                <a:gdLst/>
                <a:ahLst/>
                <a:cxnLst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ru-RU" altLang="en-US"/>
              </a:p>
            </p:txBody>
          </p:sp>
          <p:sp>
            <p:nvSpPr>
              <p:cNvPr id="1036" name="Полилиния 8203"/>
              <p:cNvSpPr/>
              <p:nvPr/>
            </p:nvSpPr>
            <p:spPr>
              <a:xfrm>
                <a:off x="0" y="1155"/>
                <a:ext cx="351" cy="12"/>
              </a:xfrm>
              <a:custGeom>
                <a:avLst/>
                <a:gdLst/>
                <a:ahLst/>
                <a:cxnLst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ru-RU" altLang="en-US"/>
              </a:p>
            </p:txBody>
          </p:sp>
          <p:sp>
            <p:nvSpPr>
              <p:cNvPr id="1037" name="Полилиния 8204"/>
              <p:cNvSpPr/>
              <p:nvPr/>
            </p:nvSpPr>
            <p:spPr>
              <a:xfrm>
                <a:off x="767" y="1155"/>
                <a:ext cx="252" cy="12"/>
              </a:xfrm>
              <a:custGeom>
                <a:avLst/>
                <a:gdLst/>
                <a:ahLst/>
                <a:cxnLst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ru-RU" altLang="en-US"/>
              </a:p>
            </p:txBody>
          </p:sp>
          <p:sp>
            <p:nvSpPr>
              <p:cNvPr id="1038" name="Полилиния 8205"/>
              <p:cNvSpPr/>
              <p:nvPr/>
            </p:nvSpPr>
            <p:spPr>
              <a:xfrm>
                <a:off x="348" y="1155"/>
                <a:ext cx="419" cy="12"/>
              </a:xfrm>
              <a:custGeom>
                <a:avLst/>
                <a:gdLst/>
                <a:ahLst/>
                <a:cxnLst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ru-RU" altLang="en-US"/>
              </a:p>
            </p:txBody>
          </p:sp>
        </p:grpSp>
      </p:grpSp>
      <p:sp>
        <p:nvSpPr>
          <p:cNvPr id="8207" name="Заголовок 8206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 fontAlgn="base"/>
            <a:r>
              <a:rPr strike="noStrike" noProof="1" dirty="0"/>
              <a:t>Образец заголовка</a:t>
            </a:r>
            <a:endParaRPr strike="noStrike" noProof="1" dirty="0"/>
          </a:p>
        </p:txBody>
      </p:sp>
      <p:sp>
        <p:nvSpPr>
          <p:cNvPr id="8208" name="Замещающий текст 8207"/>
          <p:cNvSpPr>
            <a:spLocks noGrp="1"/>
          </p:cNvSpPr>
          <p:nvPr>
            <p:ph type="body" idx="1"/>
          </p:nvPr>
        </p:nvSpPr>
        <p:spPr>
          <a:xfrm>
            <a:off x="1066800" y="1981200"/>
            <a:ext cx="75438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r>
              <a:rPr strike="noStrike" noProof="1" dirty="0"/>
              <a:t>Образец текста</a:t>
            </a:r>
            <a:endParaRPr strike="noStrike" noProof="1" dirty="0"/>
          </a:p>
          <a:p>
            <a:pPr lvl="1" fontAlgn="base"/>
            <a:r>
              <a:rPr strike="noStrike" noProof="1" dirty="0"/>
              <a:t>Второй уровень</a:t>
            </a:r>
            <a:endParaRPr strike="noStrike" noProof="1" dirty="0"/>
          </a:p>
          <a:p>
            <a:pPr lvl="2" fontAlgn="base"/>
            <a:r>
              <a:rPr strike="noStrike" noProof="1" dirty="0"/>
              <a:t>Третий уровень</a:t>
            </a:r>
            <a:endParaRPr strike="noStrike" noProof="1" dirty="0"/>
          </a:p>
          <a:p>
            <a:pPr lvl="3" fontAlgn="base"/>
            <a:r>
              <a:rPr strike="noStrike" noProof="1" dirty="0"/>
              <a:t>Четвертый уровень</a:t>
            </a:r>
            <a:endParaRPr strike="noStrike" noProof="1" dirty="0"/>
          </a:p>
          <a:p>
            <a:pPr lvl="4" fontAlgn="base"/>
            <a:r>
              <a:rPr strike="noStrike" noProof="1" dirty="0"/>
              <a:t>Пятый уровень</a:t>
            </a:r>
            <a:endParaRPr strike="noStrike" noProof="1" dirty="0"/>
          </a:p>
        </p:txBody>
      </p:sp>
      <p:sp>
        <p:nvSpPr>
          <p:cNvPr id="8209" name="Замещающая дата 8208"/>
          <p:cNvSpPr>
            <a:spLocks noGrp="1"/>
          </p:cNvSpPr>
          <p:nvPr>
            <p:ph type="dt" sz="half" idx="2"/>
          </p:nvPr>
        </p:nvSpPr>
        <p:spPr>
          <a:xfrm>
            <a:off x="1066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>
                <a:latin typeface="Tahoma" panose="020B0604030504040204" charset="0"/>
              </a:defRPr>
            </a:lvl1pPr>
          </a:lstStyle>
          <a:p>
            <a:pPr lvl="0" fontAlgn="base"/>
            <a:endParaRPr lang="ru-RU" strike="noStrike" noProof="1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8210" name="Замещающий нижний колонтитул 8209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>
                <a:latin typeface="Tahoma" panose="020B0604030504040204" charset="0"/>
              </a:defRPr>
            </a:lvl1pPr>
          </a:lstStyle>
          <a:p>
            <a:pPr lvl="0" fontAlgn="base"/>
            <a:endParaRPr lang="ru-RU" strike="noStrike" noProof="1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8211" name="Замещающий номер слайда 8210"/>
          <p:cNvSpPr>
            <a:spLocks noGrp="1"/>
          </p:cNvSpPr>
          <p:nvPr>
            <p:ph type="sldNum" sz="quarter" idx="4"/>
          </p:nvPr>
        </p:nvSpPr>
        <p:spPr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>
                <a:latin typeface="Tahoma" panose="020B0604030504040204" charset="0"/>
              </a:defRPr>
            </a:lvl1pPr>
          </a:lstStyle>
          <a:p>
            <a:pPr lvl="0" fontAlgn="base"/>
            <a:fld id="{9A0DB2DC-4C9A-4742-B13C-FB6460FD3503}" type="slidenum">
              <a:rPr lang="ru-RU" strike="noStrike" noProof="1"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charset="0"/>
                <a:ea typeface="+mn-ea"/>
                <a:cs typeface="+mn-cs"/>
              </a:rPr>
            </a:fld>
            <a:endParaRPr lang="ru-RU" strike="noStrike" noProof="1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Tx/>
        <a:buFontTx/>
        <a:buChar char="–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Tx/>
        <a:buFontTx/>
        <a:buChar char="–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charset="0"/>
          <a:ea typeface="+mn-ea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charset="0"/>
          <a:ea typeface="+mn-ea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charset="0"/>
          <a:ea typeface="+mn-ea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charset="0"/>
          <a:ea typeface="+mn-ea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charset="0"/>
          <a:ea typeface="+mn-ea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charset="0"/>
          <a:ea typeface="+mn-ea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charset="0"/>
          <a:ea typeface="+mn-ea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charset="0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Заголовок 2049"/>
          <p:cNvSpPr>
            <a:spLocks noGrp="1"/>
          </p:cNvSpPr>
          <p:nvPr>
            <p:ph type="ctrTitle" sz="quarter"/>
          </p:nvPr>
        </p:nvSpPr>
        <p:spPr>
          <a:xfrm>
            <a:off x="250825" y="1339850"/>
            <a:ext cx="8625205" cy="2089150"/>
          </a:xfrm>
        </p:spPr>
        <p:txBody>
          <a:bodyPr anchor="b" anchorCtr="0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4400" b="1" i="0" u="none" strike="noStrike" kern="1200" cap="none" spc="0" normalizeH="0" baseline="0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charset="0"/>
                <a:ea typeface="+mj-ea"/>
                <a:cs typeface="+mj-cs"/>
              </a:rPr>
              <a:t>    </a:t>
            </a:r>
            <a:r>
              <a:rPr kumimoji="0" lang="ru-RU" sz="4400" b="1" i="0" u="none" strike="noStrike" kern="1200" cap="none" spc="0" normalizeH="0" baseline="0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charset="0"/>
                <a:ea typeface="+mj-ea"/>
                <a:cs typeface="+mj-cs"/>
              </a:rPr>
              <a:t>Неорганические</a:t>
            </a:r>
            <a:r>
              <a:rPr kumimoji="0" sz="4400" b="1" i="0" u="none" strike="noStrike" kern="1200" cap="none" spc="0" normalizeH="0" baseline="0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charset="0"/>
                <a:ea typeface="+mj-ea"/>
                <a:cs typeface="+mj-cs"/>
              </a:rPr>
              <a:t>  </a:t>
            </a:r>
            <a:r>
              <a:rPr kumimoji="0" lang="ru-RU" sz="4400" b="1" i="0" u="none" strike="noStrike" kern="1200" cap="none" spc="0" normalizeH="0" baseline="0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charset="0"/>
                <a:ea typeface="+mj-ea"/>
                <a:cs typeface="+mj-cs"/>
              </a:rPr>
              <a:t>кислоты</a:t>
            </a:r>
            <a:r>
              <a:rPr kumimoji="0" sz="4400" b="1" i="0" u="none" strike="noStrike" kern="1200" cap="none" spc="0" normalizeH="0" baseline="0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charset="0"/>
                <a:ea typeface="+mj-ea"/>
                <a:cs typeface="+mj-cs"/>
              </a:rPr>
              <a:t>   </a:t>
            </a:r>
            <a:endParaRPr kumimoji="0" sz="6000" b="1" i="0" u="none" strike="noStrike" kern="1200" cap="none" spc="0" normalizeH="0" baseline="0" noProof="1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charset="0"/>
              <a:ea typeface="+mj-ea"/>
              <a:cs typeface="+mj-cs"/>
            </a:endParaRPr>
          </a:p>
        </p:txBody>
      </p:sp>
      <p:sp>
        <p:nvSpPr>
          <p:cNvPr id="2051" name="Подзаголовок 2050"/>
          <p:cNvSpPr>
            <a:spLocks noGrp="1"/>
          </p:cNvSpPr>
          <p:nvPr>
            <p:ph type="subTitle" sz="quarter" idx="1"/>
          </p:nvPr>
        </p:nvSpPr>
        <p:spPr>
          <a:xfrm>
            <a:off x="1066800" y="3886200"/>
            <a:ext cx="7642225" cy="1752600"/>
          </a:xfrm>
        </p:spPr>
        <p:txBody>
          <a:bodyPr anchor="t" anchorCtr="0"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ru-RU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charset="0"/>
                <a:ea typeface="+mn-ea"/>
                <a:cs typeface="+mn-cs"/>
              </a:rPr>
              <a:t>Учитель химии: </a:t>
            </a:r>
            <a:endParaRPr kumimoji="0" lang="ru-RU" sz="32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charset="0"/>
              <a:ea typeface="+mn-ea"/>
              <a:cs typeface="+mn-cs"/>
            </a:endParaRPr>
          </a:p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ru-RU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charset="0"/>
                <a:ea typeface="+mn-ea"/>
                <a:cs typeface="+mn-cs"/>
              </a:rPr>
              <a:t>Белобородова Елена Викторовна</a:t>
            </a:r>
            <a:endParaRPr kumimoji="0" lang="ru-RU" sz="32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charset="0"/>
              <a:ea typeface="+mn-ea"/>
              <a:cs typeface="+mn-cs"/>
            </a:endParaRPr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5292090" y="764540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ru-RU" altLang="en-US"/>
              <a:t>Урок химии для 8 класса</a:t>
            </a:r>
            <a:endParaRPr lang="ru-RU" altLang="en-US"/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3563620" y="5949315"/>
            <a:ext cx="50577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ru-RU" altLang="en-US"/>
              <a:t>Гимназия №2 г.Владивостока</a:t>
            </a:r>
            <a:endParaRPr lang="ru-RU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Заголовок 16385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4000" b="1" i="0" u="none" strike="noStrike" kern="1200" cap="none" spc="0" normalizeH="0" baseline="0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Химические свойства                       кислот</a:t>
            </a:r>
            <a:endParaRPr kumimoji="0" sz="4000" b="1" i="0" u="none" strike="noStrike" kern="1200" cap="none" spc="0" normalizeH="0" baseline="0" noProof="1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6387" name="Замещающий текст 16386"/>
          <p:cNvSpPr>
            <a:spLocks noGrp="1"/>
          </p:cNvSpPr>
          <p:nvPr>
            <p:ph idx="1"/>
          </p:nvPr>
        </p:nvSpPr>
        <p:spPr/>
        <p:txBody>
          <a:bodyPr/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sz="28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1. </a:t>
            </a:r>
            <a:r>
              <a:rPr kumimoji="0" sz="28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Растворимые в воде кислоты  изменяют  окраску  индикаторов</a:t>
            </a:r>
            <a:r>
              <a:rPr kumimoji="0" lang="ru-RU" sz="28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endParaRPr kumimoji="0" sz="2800" b="0" i="0" u="none" strike="noStrike" kern="1200" cap="none" spc="0" normalizeH="0" baseline="0" noProof="1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sz="28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Нерастворимые кислоты не изменяют цвета индикаторов и не взаимодействуют с металлами.</a:t>
            </a:r>
            <a:endParaRPr kumimoji="0" sz="2800" b="0" i="0" u="none" strike="noStrike" kern="1200" cap="none" spc="0" normalizeH="0" baseline="0" noProof="1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sz="28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</a:t>
            </a:r>
            <a:r>
              <a:rPr kumimoji="0" sz="2800" b="0" i="1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Лакмус – красный цвет;</a:t>
            </a:r>
            <a:endParaRPr kumimoji="0" sz="2800" b="0" i="1" u="none" strike="noStrike" kern="1200" cap="none" spc="0" normalizeH="0" baseline="0" noProof="1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sz="2800" b="0" i="1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Метиловый оранжевый – красно- розовый;</a:t>
            </a:r>
            <a:endParaRPr kumimoji="0" sz="2800" b="0" i="1" u="none" strike="noStrike" kern="1200" cap="none" spc="0" normalizeH="0" baseline="0" noProof="1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sz="2800" b="0" i="1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Фенолфталеин   - бесцветная.</a:t>
            </a:r>
            <a:endParaRPr kumimoji="0" sz="2800" b="0" i="0" u="none" strike="noStrike" kern="1200" cap="none" spc="0" normalizeH="0" baseline="0" noProof="1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sz="28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Заголовок 25601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pPr fontAlgn="base"/>
          </a:p>
        </p:txBody>
      </p:sp>
      <p:sp>
        <p:nvSpPr>
          <p:cNvPr id="25603" name="Замещающий текст 25602"/>
          <p:cNvSpPr>
            <a:spLocks noGrp="1"/>
          </p:cNvSpPr>
          <p:nvPr>
            <p:ph idx="1"/>
          </p:nvPr>
        </p:nvSpPr>
        <p:spPr/>
        <p:txBody>
          <a:bodyPr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2</a:t>
            </a: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. Взаимодействуют с металлами. Разбавленная 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H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SO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4</a:t>
            </a: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и  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HCl</a:t>
            </a: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взаимодействуют 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</a:t>
            </a: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с 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</a:t>
            </a: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металлами, стоящими в электрохимическом ряду напряжения 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</a:t>
            </a: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металлов до водорода</a:t>
            </a:r>
            <a:r>
              <a:rPr kumimoji="0" lang="ru-RU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:</a:t>
            </a:r>
            <a:endParaRPr kumimoji="0" lang="en-US" altLang="x-none" sz="32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Na  +  H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SO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4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=&gt;  Na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SO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4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+  H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2</a:t>
            </a:r>
            <a:endParaRPr kumimoji="0" lang="en-US" altLang="x-none" sz="24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Au  +  H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SO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4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-&gt; </a:t>
            </a:r>
            <a:endParaRPr kumimoji="0" sz="32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3315" name="Прямое соединение 25603"/>
          <p:cNvSpPr/>
          <p:nvPr/>
        </p:nvSpPr>
        <p:spPr>
          <a:xfrm flipH="1">
            <a:off x="3995738" y="5157788"/>
            <a:ext cx="504825" cy="431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316" name="Прямое соединение 25604"/>
          <p:cNvSpPr/>
          <p:nvPr/>
        </p:nvSpPr>
        <p:spPr>
          <a:xfrm>
            <a:off x="4140200" y="5157788"/>
            <a:ext cx="287338" cy="5032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Заголовок 17409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pPr fontAlgn="base"/>
          </a:p>
        </p:txBody>
      </p:sp>
      <p:sp>
        <p:nvSpPr>
          <p:cNvPr id="17411" name="Замещающий текст 17410"/>
          <p:cNvSpPr>
            <a:spLocks noGrp="1"/>
          </p:cNvSpPr>
          <p:nvPr>
            <p:ph idx="1"/>
          </p:nvPr>
        </p:nvSpPr>
        <p:spPr/>
        <p:txBody>
          <a:bodyPr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3</a:t>
            </a: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. </a:t>
            </a: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Взаимодействуют  с  основными              оксидами:</a:t>
            </a:r>
            <a:endParaRPr kumimoji="0" sz="3200" b="0" i="0" u="none" strike="noStrike" kern="1200" cap="none" spc="0" normalizeH="0" baseline="0" noProof="1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2HCl  +  CaO  =&gt;  CaCl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+  H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</a:t>
            </a:r>
            <a:endParaRPr kumimoji="0" lang="en-US" altLang="x-none" sz="3200" b="0" i="0" u="none" strike="noStrike" kern="1200" cap="none" spc="0" normalizeH="0" baseline="0" noProof="1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4</a:t>
            </a: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Взаимодействуют  с  амфотерными оксидами: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kumimoji="0" sz="3200" b="0" i="0" u="none" strike="noStrike" kern="1200" cap="none" spc="0" normalizeH="0" baseline="0" noProof="1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</a:t>
            </a: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2HCl  +  ZnO  </a:t>
            </a: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=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&gt;</a:t>
            </a: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ZnCl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+  H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</a:t>
            </a:r>
            <a:endParaRPr kumimoji="0" lang="en-US" altLang="x-none" sz="3200" b="0" i="0" u="none" strike="noStrike" kern="1200" cap="none" spc="0" normalizeH="0" baseline="0" noProof="1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sz="32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Заголовок 18433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pPr fontAlgn="base"/>
          </a:p>
        </p:txBody>
      </p:sp>
      <p:sp>
        <p:nvSpPr>
          <p:cNvPr id="18435" name="Замещающий текст 18434"/>
          <p:cNvSpPr>
            <a:spLocks noGrp="1"/>
          </p:cNvSpPr>
          <p:nvPr>
            <p:ph idx="1"/>
          </p:nvPr>
        </p:nvSpPr>
        <p:spPr/>
        <p:txBody>
          <a:bodyPr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5</a:t>
            </a: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. </a:t>
            </a: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Взаимодействуют с растворимыми и не растворимыми основаниями:</a:t>
            </a:r>
            <a:endParaRPr kumimoji="0" lang="en-US" altLang="x-none" sz="3200" b="0" i="0" u="none" strike="noStrike" kern="1200" cap="none" spc="0" normalizeH="0" baseline="0" noProof="1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</a:t>
            </a:r>
            <a:r>
              <a:rPr kumimoji="0" lang="en-US" altLang="x-none" sz="2400" b="0" i="0" u="none" strike="noStrike" kern="1200" cap="none" spc="0" normalizeH="0" baseline="-25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</a:t>
            </a:r>
            <a:r>
              <a:rPr kumimoji="0" lang="en-US" altLang="x-none" sz="2400" b="0" i="0" u="none" strike="noStrike" kern="1200" cap="none" spc="0" normalizeH="0" baseline="-25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+  2NaOH  =&gt;Na</a:t>
            </a:r>
            <a:r>
              <a:rPr kumimoji="0" lang="en-US" altLang="x-none" sz="2400" b="0" i="0" u="none" strike="noStrike" kern="1200" cap="none" spc="0" normalizeH="0" baseline="-25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</a:t>
            </a:r>
            <a:r>
              <a:rPr kumimoji="0" lang="en-US" altLang="x-none" sz="2400" b="0" i="0" u="none" strike="noStrike" kern="1200" cap="none" spc="0" normalizeH="0" baseline="-25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+ 2H</a:t>
            </a:r>
            <a:r>
              <a:rPr kumimoji="0" lang="en-US" altLang="x-none" sz="2400" b="0" i="0" u="none" strike="noStrike" kern="1200" cap="none" spc="0" normalizeH="0" baseline="-25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</a:t>
            </a:r>
            <a:endParaRPr kumimoji="0" lang="en-US" altLang="x-none" sz="3200" b="0" i="0" u="none" strike="noStrike" kern="1200" cap="none" spc="0" normalizeH="0" baseline="0" noProof="1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endParaRPr kumimoji="0" lang="en-US" altLang="x-none" sz="3200" b="0" i="0" u="none" strike="noStrike" kern="1200" cap="none" spc="0" normalizeH="0" baseline="0" noProof="1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Fe(OH)</a:t>
            </a:r>
            <a:r>
              <a:rPr kumimoji="0" lang="en-US" altLang="x-none" sz="2400" b="0" i="0" u="none" strike="noStrike" kern="1200" cap="none" spc="0" normalizeH="0" baseline="-25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+ </a:t>
            </a: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HNO</a:t>
            </a:r>
            <a:r>
              <a:rPr kumimoji="0" lang="en-US" altLang="x-none" sz="2400" b="0" i="0" u="none" strike="noStrike" kern="1200" cap="none" spc="0" normalizeH="0" baseline="-25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=&gt;Fe(NO</a:t>
            </a:r>
            <a:r>
              <a:rPr kumimoji="0" lang="en-US" altLang="x-none" sz="2400" b="0" i="0" u="none" strike="noStrike" kern="1200" cap="none" spc="0" normalizeH="0" baseline="-25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+ 3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</a:t>
            </a:r>
            <a:r>
              <a:rPr kumimoji="0" lang="en-US" altLang="x-none" sz="2400" b="0" i="0" u="none" strike="noStrike" kern="1200" cap="none" spc="0" normalizeH="0" baseline="-25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</a:t>
            </a:r>
            <a:endParaRPr kumimoji="0" lang="en-US" altLang="x-none" sz="3200" b="0" i="0" u="none" strike="noStrike" kern="1200" cap="none" spc="0" normalizeH="0" baseline="0" noProof="1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sz="32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5363" name="Прямое соединение 18435"/>
          <p:cNvSpPr/>
          <p:nvPr/>
        </p:nvSpPr>
        <p:spPr>
          <a:xfrm>
            <a:off x="2771775" y="4365625"/>
            <a:ext cx="0" cy="3603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Заголовок 19457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pPr fontAlgn="base"/>
          </a:p>
        </p:txBody>
      </p:sp>
      <p:sp>
        <p:nvSpPr>
          <p:cNvPr id="19459" name="Замещающий текст 19458"/>
          <p:cNvSpPr>
            <a:spLocks noGrp="1"/>
          </p:cNvSpPr>
          <p:nvPr>
            <p:ph idx="1"/>
          </p:nvPr>
        </p:nvSpPr>
        <p:spPr/>
        <p:txBody>
          <a:bodyPr/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6.</a:t>
            </a: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</a:t>
            </a: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Взаимодействуют с растворимыми и нерастворимыми солями. Реакция идет в том случае, если образуется газ или осадок</a:t>
            </a:r>
            <a:r>
              <a:rPr kumimoji="0" lang="ru-RU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endParaRPr kumimoji="0" sz="3200" b="0" i="0" u="none" strike="noStrike" kern="1200" cap="none" spc="0" normalizeH="0" baseline="0" noProof="1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CaCO</a:t>
            </a:r>
            <a:r>
              <a:rPr kumimoji="0" lang="en-US" altLang="x-none" sz="2800" b="1" i="0" u="none" strike="noStrike" kern="1200" cap="none" spc="0" normalizeH="0" baseline="-25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+2HCl  =  CaCl</a:t>
            </a:r>
            <a:r>
              <a:rPr kumimoji="0" lang="en-US" altLang="x-none" sz="2800" b="1" i="0" u="none" strike="noStrike" kern="1200" cap="none" spc="0" normalizeH="0" baseline="-25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+  H</a:t>
            </a:r>
            <a:r>
              <a:rPr kumimoji="0" lang="en-US" altLang="x-none" sz="2800" b="1" i="0" u="none" strike="noStrike" kern="1200" cap="none" spc="0" normalizeH="0" baseline="-25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</a:t>
            </a:r>
            <a:r>
              <a:rPr kumimoji="0" lang="en-US" altLang="x-none" sz="2800" b="1" i="0" u="none" strike="noStrike" kern="1200" cap="none" spc="0" normalizeH="0" baseline="-25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endParaRPr kumimoji="0" lang="en-US" altLang="x-none" sz="2800" b="0" i="0" u="none" strike="noStrike" kern="1200" cap="none" spc="0" normalizeH="0" baseline="0" noProof="1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endParaRPr kumimoji="0" lang="en-US" altLang="x-none" sz="2800" b="0" i="0" u="none" strike="noStrike" kern="1200" cap="none" spc="0" normalizeH="0" baseline="0" noProof="1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                            CO</a:t>
            </a:r>
            <a:r>
              <a:rPr kumimoji="0" lang="en-US" altLang="x-none" sz="2800" b="1" i="0" u="none" strike="noStrike" kern="1200" cap="none" spc="0" normalizeH="0" baseline="-25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H</a:t>
            </a:r>
            <a:r>
              <a:rPr kumimoji="0" lang="en-US" altLang="x-none" sz="2800" b="1" i="0" u="none" strike="noStrike" kern="1200" cap="none" spc="0" normalizeH="0" baseline="-25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</a:t>
            </a:r>
            <a:endParaRPr kumimoji="0" lang="en-US" altLang="x-none" sz="3200" b="0" i="0" u="none" strike="noStrike" kern="1200" cap="none" spc="0" normalizeH="0" baseline="0" noProof="1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BaCl</a:t>
            </a:r>
            <a:r>
              <a:rPr kumimoji="0" lang="en-US" altLang="x-none" sz="2800" b="1" i="0" u="none" strike="noStrike" kern="1200" cap="none" spc="0" normalizeH="0" baseline="-25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+  H</a:t>
            </a:r>
            <a:r>
              <a:rPr kumimoji="0" lang="en-US" altLang="x-none" sz="2800" b="1" i="0" u="none" strike="noStrike" kern="1200" cap="none" spc="0" normalizeH="0" baseline="-25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</a:t>
            </a:r>
            <a:r>
              <a:rPr kumimoji="0" lang="en-US" altLang="x-none" sz="2800" b="1" i="0" u="none" strike="noStrike" kern="1200" cap="none" spc="0" normalizeH="0" baseline="-25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=  BaSO</a:t>
            </a:r>
            <a:r>
              <a:rPr kumimoji="0" lang="en-US" altLang="x-none" sz="2800" b="1" i="0" u="none" strike="noStrike" kern="1200" cap="none" spc="0" normalizeH="0" baseline="-25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+  </a:t>
            </a: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HCl</a:t>
            </a:r>
            <a:endParaRPr kumimoji="0" lang="en-US" altLang="x-none" sz="3200" b="0" i="0" u="none" strike="noStrike" kern="1200" cap="none" spc="0" normalizeH="0" baseline="0" noProof="1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sz="32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6387" name="Прямое соединение 19459"/>
          <p:cNvSpPr/>
          <p:nvPr/>
        </p:nvSpPr>
        <p:spPr>
          <a:xfrm flipH="1">
            <a:off x="6732588" y="4292600"/>
            <a:ext cx="503237" cy="5048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6388" name="Прямое соединение 19460"/>
          <p:cNvSpPr/>
          <p:nvPr/>
        </p:nvSpPr>
        <p:spPr>
          <a:xfrm>
            <a:off x="7524750" y="4292600"/>
            <a:ext cx="576263" cy="5048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6389" name="Прямое соединение 19461"/>
          <p:cNvSpPr/>
          <p:nvPr/>
        </p:nvSpPr>
        <p:spPr>
          <a:xfrm>
            <a:off x="6588125" y="5445125"/>
            <a:ext cx="0" cy="3603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6390" name="Прямое соединение 19462"/>
          <p:cNvSpPr/>
          <p:nvPr/>
        </p:nvSpPr>
        <p:spPr>
          <a:xfrm flipV="1">
            <a:off x="7092950" y="4941888"/>
            <a:ext cx="0" cy="2889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Заголовок 20481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4400" b="1" i="0" u="none" strike="noStrike" kern="1200" cap="none" spc="0" normalizeH="0" baseline="0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Применение  кислот</a:t>
            </a:r>
            <a:endParaRPr kumimoji="0" sz="4400" b="1" i="0" u="none" strike="noStrike" kern="1200" cap="none" spc="0" normalizeH="0" baseline="0" noProof="1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20483" name="Замещающий текст 20482"/>
          <p:cNvSpPr>
            <a:spLocks noGrp="1"/>
          </p:cNvSpPr>
          <p:nvPr>
            <p:ph idx="1"/>
          </p:nvPr>
        </p:nvSpPr>
        <p:spPr>
          <a:xfrm>
            <a:off x="1066800" y="1581150"/>
            <a:ext cx="7543800" cy="4514850"/>
          </a:xfrm>
        </p:spPr>
        <p:txBody>
          <a:bodyPr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</a:t>
            </a:r>
            <a:r>
              <a:rPr kumimoji="0" sz="3200" b="1" i="1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Серная кислота </a:t>
            </a:r>
            <a:r>
              <a:rPr kumimoji="0" sz="3200" b="0" i="1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– </a:t>
            </a: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бесцветная жидкость,  вязкая,  как  масло,  не имеющая  запаха,  почти  вдвое тяжелее воды. Она поглощает влагу из  воздуха  и  других  газов.  Это свойство  серной  кислоты используют  для  осушения некоторых  газов.</a:t>
            </a:r>
            <a:endParaRPr kumimoji="0" sz="32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/>
              <a:t>Применение кислот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1066800" y="1450975"/>
            <a:ext cx="7543800" cy="5340350"/>
          </a:xfrm>
        </p:spPr>
        <p:txBody>
          <a:bodyPr/>
          <a:p>
            <a:pPr marL="0" indent="0">
              <a:buNone/>
            </a:pPr>
            <a:r>
              <a:rPr lang="ru-RU" altLang="en-US" b="1">
                <a:cs typeface="+mn-lt"/>
              </a:rPr>
              <a:t>Соляная кислота </a:t>
            </a:r>
            <a:r>
              <a:rPr lang="ru-RU" altLang="en-US"/>
              <a:t>-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металлургии</a:t>
            </a:r>
            <a:r>
              <a:rPr lang="en-US" altLang="ru-RU"/>
              <a:t> </a:t>
            </a:r>
            <a:r>
              <a:rPr lang="en-US" altLang="en-US"/>
              <a:t>для</a:t>
            </a:r>
            <a:r>
              <a:rPr lang="en-US" altLang="ru-RU"/>
              <a:t> </a:t>
            </a:r>
            <a:r>
              <a:rPr lang="en-US" altLang="en-US"/>
              <a:t>извлечения</a:t>
            </a:r>
            <a:r>
              <a:rPr lang="en-US" altLang="ru-RU"/>
              <a:t> </a:t>
            </a:r>
            <a:r>
              <a:rPr lang="en-US" altLang="en-US"/>
              <a:t>руд</a:t>
            </a:r>
            <a:r>
              <a:rPr lang="en-US" altLang="ru-RU"/>
              <a:t>, </a:t>
            </a:r>
            <a:r>
              <a:rPr lang="en-US" altLang="en-US"/>
              <a:t>удаления</a:t>
            </a:r>
            <a:r>
              <a:rPr lang="en-US" altLang="ru-RU"/>
              <a:t> </a:t>
            </a:r>
            <a:r>
              <a:rPr lang="en-US" altLang="en-US"/>
              <a:t>ржавчины</a:t>
            </a:r>
            <a:r>
              <a:rPr lang="en-US" altLang="ru-RU"/>
              <a:t>, </a:t>
            </a:r>
            <a:r>
              <a:rPr lang="en-US" altLang="en-US"/>
              <a:t>окалин</a:t>
            </a:r>
            <a:r>
              <a:rPr lang="en-US" altLang="ru-RU"/>
              <a:t>, </a:t>
            </a:r>
            <a:r>
              <a:rPr lang="en-US" altLang="en-US"/>
              <a:t>грязи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окислов</a:t>
            </a:r>
            <a:r>
              <a:rPr lang="en-US" altLang="ru-RU"/>
              <a:t>, </a:t>
            </a:r>
            <a:r>
              <a:rPr lang="en-US" altLang="en-US"/>
              <a:t>паянии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лужении</a:t>
            </a:r>
            <a:r>
              <a:rPr lang="en-US" altLang="ru-RU"/>
              <a:t>; </a:t>
            </a:r>
            <a:endParaRPr lang="en-US" altLang="ru-RU"/>
          </a:p>
          <a:p>
            <a:r>
              <a:rPr lang="en-US" altLang="ru-RU"/>
              <a:t> </a:t>
            </a:r>
            <a:r>
              <a:rPr lang="ru-RU" altLang="en-US"/>
              <a:t>в </a:t>
            </a:r>
            <a:r>
              <a:rPr lang="en-US" altLang="en-US"/>
              <a:t>качестве</a:t>
            </a:r>
            <a:r>
              <a:rPr lang="en-US" altLang="ru-RU"/>
              <a:t> </a:t>
            </a:r>
            <a:r>
              <a:rPr lang="en-US" altLang="en-US"/>
              <a:t>регулятора</a:t>
            </a:r>
            <a:r>
              <a:rPr lang="en-US" altLang="ru-RU"/>
              <a:t> </a:t>
            </a:r>
            <a:r>
              <a:rPr lang="en-US" altLang="en-US"/>
              <a:t>кислотности</a:t>
            </a:r>
            <a:r>
              <a:rPr lang="en-US" altLang="ru-RU"/>
              <a:t> </a:t>
            </a:r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пищевой</a:t>
            </a:r>
            <a:r>
              <a:rPr lang="en-US" altLang="ru-RU"/>
              <a:t> </a:t>
            </a:r>
            <a:r>
              <a:rPr lang="en-US" altLang="en-US"/>
              <a:t>промышленности</a:t>
            </a:r>
            <a:r>
              <a:rPr lang="en-US" altLang="ru-RU"/>
              <a:t>;</a:t>
            </a:r>
            <a:endParaRPr lang="en-US" altLang="ru-RU"/>
          </a:p>
          <a:p>
            <a:pPr marL="0" indent="0">
              <a:buNone/>
            </a:pPr>
            <a:r>
              <a:rPr lang="en-US" altLang="ru-RU"/>
              <a:t> </a:t>
            </a:r>
            <a:r>
              <a:rPr lang="en-US" altLang="en-US"/>
              <a:t>медицине</a:t>
            </a:r>
            <a:r>
              <a:rPr lang="en-US" altLang="ru-RU"/>
              <a:t> </a:t>
            </a:r>
            <a:r>
              <a:rPr lang="en-US" altLang="en-US"/>
              <a:t>для</a:t>
            </a:r>
            <a:r>
              <a:rPr lang="en-US" altLang="ru-RU"/>
              <a:t> </a:t>
            </a:r>
            <a:r>
              <a:rPr lang="en-US" altLang="en-US"/>
              <a:t>лечения</a:t>
            </a:r>
            <a:r>
              <a:rPr lang="en-US" altLang="ru-RU"/>
              <a:t> </a:t>
            </a:r>
            <a:r>
              <a:rPr lang="en-US" altLang="en-US"/>
              <a:t>недостаточной</a:t>
            </a:r>
            <a:r>
              <a:rPr lang="en-US" altLang="ru-RU"/>
              <a:t> </a:t>
            </a:r>
            <a:r>
              <a:rPr lang="en-US" altLang="en-US"/>
              <a:t>кислотности</a:t>
            </a:r>
            <a:r>
              <a:rPr lang="en-US" altLang="ru-RU"/>
              <a:t> </a:t>
            </a:r>
            <a:r>
              <a:rPr lang="en-US" altLang="en-US"/>
              <a:t>желудочного</a:t>
            </a:r>
            <a:r>
              <a:rPr lang="en-US" altLang="ru-RU"/>
              <a:t> </a:t>
            </a:r>
            <a:r>
              <a:rPr lang="en-US" altLang="en-US"/>
              <a:t>сока</a:t>
            </a:r>
            <a:r>
              <a:rPr lang="en-US" altLang="ru-RU"/>
              <a:t>;</a:t>
            </a:r>
            <a:endParaRPr lang="en-US" altLang="ru-RU"/>
          </a:p>
          <a:p>
            <a:r>
              <a:rPr lang="en-US" altLang="en-US"/>
              <a:t>в</a:t>
            </a:r>
            <a:r>
              <a:rPr lang="en-US" altLang="ru-RU"/>
              <a:t> </a:t>
            </a:r>
            <a:r>
              <a:rPr lang="en-US" altLang="en-US"/>
              <a:t>качестве</a:t>
            </a:r>
            <a:r>
              <a:rPr lang="en-US" altLang="ru-RU"/>
              <a:t> </a:t>
            </a:r>
            <a:r>
              <a:rPr lang="en-US" altLang="en-US"/>
              <a:t>чистящего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дезинфицирующего</a:t>
            </a:r>
            <a:r>
              <a:rPr lang="en-US" altLang="ru-RU"/>
              <a:t> </a:t>
            </a:r>
            <a:r>
              <a:rPr lang="en-US" altLang="en-US"/>
              <a:t>средства</a:t>
            </a:r>
            <a:r>
              <a:rPr lang="en-US" altLang="ru-RU"/>
              <a:t>.</a:t>
            </a:r>
            <a:endParaRPr lang="en-US" altLang="ru-RU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Заголовок 21505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4400" b="1" i="0" u="none" strike="noStrike" kern="1200" cap="none" spc="0" normalizeH="0" baseline="0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В природе:</a:t>
            </a:r>
            <a:endParaRPr kumimoji="0" lang="ru-RU" sz="4400" b="1" i="0" u="none" strike="noStrike" kern="1200" cap="none" spc="0" normalizeH="0" baseline="0" noProof="1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21507" name="Замещающий текст 21506"/>
          <p:cNvSpPr>
            <a:spLocks noGrp="1"/>
          </p:cNvSpPr>
          <p:nvPr>
            <p:ph idx="1"/>
          </p:nvPr>
        </p:nvSpPr>
        <p:spPr>
          <a:xfrm>
            <a:off x="609600" y="1630045"/>
            <a:ext cx="8001000" cy="5118735"/>
          </a:xfrm>
        </p:spPr>
        <p:txBody>
          <a:bodyPr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</a:pP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Лиминная кислота в лимонах, яблочная кислота в яблоках, щавеливая кислота в листьях щавеля, муравьинная кислота в пчелинном</a:t>
            </a: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яде, в муравьях, в жгучих волосках крапивы.При скисании виноградного сока получается уксусная кислота. При скисании молока, при квашеннии капусты образуется молочная кислота.</a:t>
            </a:r>
            <a:endParaRPr kumimoji="0" lang="ru-RU" sz="32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Заголовок 23553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4400" b="1" i="0" u="none" strike="noStrike" kern="1200" cap="none" spc="0" normalizeH="0" baseline="0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В природе:</a:t>
            </a:r>
            <a:endParaRPr kumimoji="0" lang="ru-RU" sz="4400" b="1" i="0" u="none" strike="noStrike" kern="1200" cap="none" spc="0" normalizeH="0" baseline="0" noProof="1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23555" name="Замещающий текст 23554"/>
          <p:cNvSpPr>
            <a:spLocks noGrp="1"/>
          </p:cNvSpPr>
          <p:nvPr>
            <p:ph idx="1"/>
          </p:nvPr>
        </p:nvSpPr>
        <p:spPr>
          <a:xfrm>
            <a:off x="1066800" y="1981200"/>
            <a:ext cx="7543800" cy="4464050"/>
          </a:xfrm>
        </p:spPr>
        <p:txBody>
          <a:bodyPr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</a:t>
            </a:r>
            <a:r>
              <a:rPr kumimoji="0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Угольная и сернистая кислоты</a:t>
            </a: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– в свободном виде не существуют, так как они разлагаются на воду и соответствующий оксид (газ):</a:t>
            </a:r>
            <a:endParaRPr kumimoji="0" sz="32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            H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CO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3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    CO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+  H</a:t>
            </a:r>
            <a:r>
              <a:rPr kumimoji="0" lang="en-US" altLang="x-none" sz="2800" b="1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O,</a:t>
            </a:r>
            <a:endParaRPr kumimoji="0" lang="ru-RU" altLang="x-none" sz="32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ru-RU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                         </a:t>
            </a:r>
            <a:r>
              <a:rPr kumimoji="0" lang="ru-RU" altLang="x-none" sz="18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углекислый</a:t>
            </a:r>
            <a:endParaRPr kumimoji="0" lang="en-US" altLang="x-none" sz="1800" b="1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         </a:t>
            </a:r>
            <a:r>
              <a:rPr kumimoji="0" lang="ru-RU" altLang="en-US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H</a:t>
            </a:r>
            <a:r>
              <a:rPr kumimoji="0" lang="en-US" altLang="x-none" sz="2800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SO</a:t>
            </a:r>
            <a:r>
              <a:rPr kumimoji="0" lang="en-US" altLang="x-none" sz="2800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3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    SO</a:t>
            </a:r>
            <a:r>
              <a:rPr kumimoji="0" lang="en-US" altLang="x-none" sz="3200" b="1" i="0" u="none" strike="noStrike" kern="1200" cap="none" spc="0" normalizeH="0" baseline="-25000" noProof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+  H</a:t>
            </a:r>
            <a:r>
              <a:rPr kumimoji="0" lang="en-US" altLang="x-none" sz="2800" b="1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O</a:t>
            </a:r>
            <a:endParaRPr kumimoji="0" lang="en-US" altLang="x-none" sz="32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ru-RU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                            </a:t>
            </a:r>
            <a:r>
              <a:rPr kumimoji="0" lang="ru-RU" sz="18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800" b="1" i="0" u="none" strike="noStrike" kern="1200" cap="none" spc="0" normalizeH="0" baseline="0" noProof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сернистый</a:t>
            </a:r>
            <a:endParaRPr kumimoji="0" lang="ru-RU" sz="1800" b="1" i="0" u="none" strike="noStrike" kern="1200" cap="none" spc="0" normalizeH="0" baseline="0" noProof="1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9459" name="Прямое соединение 23555"/>
          <p:cNvSpPr/>
          <p:nvPr/>
        </p:nvSpPr>
        <p:spPr>
          <a:xfrm>
            <a:off x="4284663" y="4292600"/>
            <a:ext cx="64928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9460" name="Прямое соединение 23556"/>
          <p:cNvSpPr/>
          <p:nvPr/>
        </p:nvSpPr>
        <p:spPr>
          <a:xfrm>
            <a:off x="4284663" y="5445125"/>
            <a:ext cx="64928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9461" name="Прямое соединение 23557"/>
          <p:cNvSpPr/>
          <p:nvPr/>
        </p:nvSpPr>
        <p:spPr>
          <a:xfrm flipV="1">
            <a:off x="5940425" y="4149725"/>
            <a:ext cx="0" cy="2873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9462" name="Прямое соединение 23558"/>
          <p:cNvSpPr/>
          <p:nvPr/>
        </p:nvSpPr>
        <p:spPr>
          <a:xfrm flipV="1">
            <a:off x="5940425" y="5300663"/>
            <a:ext cx="0" cy="2889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Заголовок 24577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4400" b="1" i="0" u="none" strike="noStrike" kern="1200" cap="none" spc="0" normalizeH="0" baseline="0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 Задание:</a:t>
            </a:r>
            <a:endParaRPr kumimoji="0" sz="4400" b="1" i="0" u="none" strike="noStrike" kern="1200" cap="none" spc="0" normalizeH="0" baseline="0" noProof="1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24579" name="Замещающий текст 24578"/>
          <p:cNvSpPr>
            <a:spLocks noGrp="1"/>
          </p:cNvSpPr>
          <p:nvPr>
            <p:ph idx="1"/>
          </p:nvPr>
        </p:nvSpPr>
        <p:spPr/>
        <p:txBody>
          <a:bodyPr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</a:t>
            </a: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1. Какие из веществ, формулы которых приведены, реагируют с соляной кислотой:</a:t>
            </a:r>
            <a:endParaRPr kumimoji="0" lang="en-US" altLang="x-none" sz="32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a)  CuO</a:t>
            </a: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;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        </a:t>
            </a: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б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)  Cu</a:t>
            </a: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;</a:t>
            </a:r>
            <a:endParaRPr kumimoji="0" lang="en-US" altLang="x-none" sz="32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</a:t>
            </a: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в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)  Cu(OH)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2</a:t>
            </a: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;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</a:t>
            </a: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г)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Ag</a:t>
            </a: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;    д)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Al (OH)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3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?</a:t>
            </a:r>
            <a:endParaRPr kumimoji="0" sz="32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Напишите уравнения практически осуществимых реакций.</a:t>
            </a:r>
            <a:endParaRPr kumimoji="0" lang="en-US" altLang="x-none" sz="24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endParaRPr kumimoji="0" sz="32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endParaRPr kumimoji="0" sz="32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altLang="en-US" sz="4400" b="1" i="0" u="none" strike="noStrike" kern="1200" cap="none" spc="0" normalizeH="0" baseline="0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Цель урока:</a:t>
            </a:r>
            <a:endParaRPr kumimoji="0" lang="ru-RU" altLang="en-US" sz="4400" b="1" i="0" u="none" strike="noStrike" kern="1200" cap="none" spc="0" normalizeH="0" baseline="0" noProof="1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1066800" y="1307465"/>
            <a:ext cx="7543800" cy="4788535"/>
          </a:xfrm>
        </p:spPr>
        <p:txBody>
          <a:bodyPr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</a:pPr>
            <a:r>
              <a:rPr kumimoji="0" lang="ru-RU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Пзнакомить учащихся с неорганическими кислотами.</a:t>
            </a:r>
            <a:endParaRPr kumimoji="0" lang="ru-RU" altLang="en-US" sz="3200" b="1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</a:pPr>
            <a:r>
              <a:rPr kumimoji="0" lang="ru-RU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Изучить способы получения и химические свойсва кислот.</a:t>
            </a:r>
            <a:endParaRPr kumimoji="0" lang="ru-RU" altLang="en-US" sz="3200" b="1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</a:pPr>
            <a:r>
              <a:rPr kumimoji="0" lang="ru-RU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Узнать о технике безопасности при работе с кислотами.</a:t>
            </a:r>
            <a:endParaRPr kumimoji="0" lang="ru-RU" altLang="en-US" sz="3200" b="1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</a:pPr>
            <a:r>
              <a:rPr kumimoji="0" lang="ru-RU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Применение некоторых кислот.</a:t>
            </a:r>
            <a:endParaRPr kumimoji="0" lang="ru-RU" altLang="en-US" sz="3200" b="1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</a:pPr>
            <a:r>
              <a:rPr kumimoji="0" lang="ru-RU" altLang="en-US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Где встречаются в природе.</a:t>
            </a:r>
            <a:endParaRPr kumimoji="0" lang="ru-RU" altLang="en-US" sz="3200" b="1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Заголовок 26625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pPr fontAlgn="base"/>
          </a:p>
        </p:txBody>
      </p:sp>
      <p:sp>
        <p:nvSpPr>
          <p:cNvPr id="26627" name="Замещающий текст 26626"/>
          <p:cNvSpPr>
            <a:spLocks noGrp="1"/>
          </p:cNvSpPr>
          <p:nvPr>
            <p:ph idx="1"/>
          </p:nvPr>
        </p:nvSpPr>
        <p:spPr/>
        <p:txBody>
          <a:bodyPr/>
          <a:p>
            <a:pPr marL="609600" marR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sz="28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2. Какая из кислот богаче фосфором –фосфорная </a:t>
            </a:r>
            <a:r>
              <a:rPr kumimoji="0" lang="en-US" altLang="x-none" sz="28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H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3</a:t>
            </a:r>
            <a:r>
              <a:rPr kumimoji="0" lang="en-US" altLang="x-none" sz="28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PO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4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</a:t>
            </a:r>
            <a:r>
              <a:rPr kumimoji="0" sz="28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или метафосфорная</a:t>
            </a:r>
            <a:endParaRPr kumimoji="0" sz="28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609600" marR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x-none" sz="28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  HPO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3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?</a:t>
            </a:r>
            <a:endParaRPr kumimoji="0" sz="24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609600" marR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sz="28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3. В реакции </a:t>
            </a:r>
            <a:r>
              <a:rPr kumimoji="0" lang="en-US" altLang="x-none" sz="28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</a:t>
            </a:r>
            <a:r>
              <a:rPr kumimoji="0" sz="28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алюминия </a:t>
            </a:r>
            <a:r>
              <a:rPr kumimoji="0" lang="en-US" altLang="x-none" sz="28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</a:t>
            </a:r>
            <a:r>
              <a:rPr kumimoji="0" sz="28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с </a:t>
            </a:r>
            <a:r>
              <a:rPr kumimoji="0" lang="en-US" altLang="x-none" sz="28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</a:t>
            </a:r>
            <a:r>
              <a:rPr kumimoji="0" sz="28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серной кислотой образовалось </a:t>
            </a:r>
            <a:r>
              <a:rPr kumimoji="0" lang="en-US" altLang="x-none" sz="28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</a:t>
            </a:r>
            <a:r>
              <a:rPr kumimoji="0" sz="28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3,42 г </a:t>
            </a:r>
            <a:r>
              <a:rPr kumimoji="0" lang="en-US" altLang="x-none" sz="28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</a:t>
            </a:r>
            <a:r>
              <a:rPr kumimoji="0" sz="28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сульфата алюминия. </a:t>
            </a:r>
            <a:r>
              <a:rPr kumimoji="0" lang="en-US" altLang="x-none" sz="28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</a:t>
            </a:r>
            <a:r>
              <a:rPr kumimoji="0" sz="28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Определите </a:t>
            </a:r>
            <a:r>
              <a:rPr kumimoji="0" lang="en-US" altLang="x-none" sz="28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</a:t>
            </a:r>
            <a:r>
              <a:rPr kumimoji="0" sz="28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массу</a:t>
            </a:r>
            <a:r>
              <a:rPr kumimoji="0" lang="en-US" altLang="x-none" sz="28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</a:t>
            </a:r>
            <a:r>
              <a:rPr kumimoji="0" sz="28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и количество </a:t>
            </a:r>
            <a:r>
              <a:rPr kumimoji="0" lang="en-US" altLang="x-none" sz="28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</a:t>
            </a:r>
            <a:r>
              <a:rPr kumimoji="0" sz="28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алюминия, </a:t>
            </a:r>
            <a:r>
              <a:rPr kumimoji="0" lang="en-US" altLang="x-none" sz="28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</a:t>
            </a:r>
            <a:r>
              <a:rPr kumimoji="0" sz="28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вступившего</a:t>
            </a:r>
            <a:r>
              <a:rPr kumimoji="0" lang="en-US" altLang="x-none" sz="28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</a:t>
            </a:r>
            <a:r>
              <a:rPr kumimoji="0" sz="28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в реакцию.</a:t>
            </a:r>
            <a:endParaRPr kumimoji="0" sz="28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609600" marR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endParaRPr kumimoji="0" sz="28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Заголовок 27649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pPr fontAlgn="base"/>
          </a:p>
        </p:txBody>
      </p:sp>
      <p:sp>
        <p:nvSpPr>
          <p:cNvPr id="27651" name="Замещающий текст 27650"/>
          <p:cNvSpPr>
            <a:spLocks noGrp="1"/>
          </p:cNvSpPr>
          <p:nvPr>
            <p:ph idx="1"/>
          </p:nvPr>
        </p:nvSpPr>
        <p:spPr/>
        <p:txBody>
          <a:bodyPr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4. Напишите уравнения реакций, которые осуществимы:</a:t>
            </a:r>
            <a:endParaRPr kumimoji="0" sz="32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Na  +  </a:t>
            </a:r>
            <a:r>
              <a:rPr kumimoji="0" lang="en-US" altLang="x-none" sz="3200" b="0" i="0" u="none" strike="noStrike" kern="1200" cap="none" spc="0" normalizeH="0" baseline="0" noProof="1" err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HCl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-&gt;</a:t>
            </a:r>
            <a:endParaRPr kumimoji="0" lang="en-US" altLang="x-none" sz="32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Mg  +  </a:t>
            </a:r>
            <a:r>
              <a:rPr kumimoji="0" lang="en-US" altLang="x-none" sz="3200" b="0" i="0" u="none" strike="noStrike" kern="1200" cap="none" spc="0" normalizeH="0" baseline="0" noProof="1" err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HCl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-&gt;</a:t>
            </a:r>
            <a:endParaRPr kumimoji="0" lang="en-US" altLang="x-none" sz="32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Al  +  HCl  -&gt; </a:t>
            </a:r>
            <a:endParaRPr kumimoji="0" lang="en-US" altLang="x-none" sz="32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Mg  +  H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3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PO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4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-&gt;</a:t>
            </a:r>
            <a:endParaRPr kumimoji="0" lang="en-US" altLang="x-none" sz="32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Ca  +  H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SO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4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-&gt;</a:t>
            </a:r>
            <a:endParaRPr kumimoji="0" sz="32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Заголовок 28673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pPr fontAlgn="base"/>
          </a:p>
        </p:txBody>
      </p:sp>
      <p:sp>
        <p:nvSpPr>
          <p:cNvPr id="28675" name="Замещающий текст 28674"/>
          <p:cNvSpPr>
            <a:spLocks noGrp="1"/>
          </p:cNvSpPr>
          <p:nvPr>
            <p:ph idx="1"/>
          </p:nvPr>
        </p:nvSpPr>
        <p:spPr/>
        <p:txBody>
          <a:bodyPr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Al  +  H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SO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4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-&gt; </a:t>
            </a:r>
            <a:endParaRPr kumimoji="0" lang="en-US" altLang="x-none" sz="32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</a:t>
            </a:r>
            <a:r>
              <a:rPr kumimoji="0" lang="en-US" altLang="x-none" sz="3200" b="0" i="0" u="none" strike="noStrike" kern="1200" cap="none" spc="0" normalizeH="0" baseline="0" noProof="1" err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MgO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+  H</a:t>
            </a:r>
            <a:r>
              <a:rPr kumimoji="0" lang="en-US" altLang="x-none" sz="2800" b="1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SO</a:t>
            </a:r>
            <a:r>
              <a:rPr kumimoji="0" lang="en-US" altLang="x-none" sz="2800" b="1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4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-&gt;</a:t>
            </a:r>
            <a:endParaRPr kumimoji="0" lang="en-US" altLang="x-none" sz="32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Zn  +  </a:t>
            </a:r>
            <a:r>
              <a:rPr kumimoji="0" lang="en-US" altLang="x-none" sz="3200" b="0" i="0" u="none" strike="noStrike" kern="1200" cap="none" spc="0" normalizeH="0" baseline="0" noProof="1" err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HCl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-&gt;</a:t>
            </a:r>
            <a:endParaRPr kumimoji="0" lang="en-US" altLang="x-none" sz="32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Na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SO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4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+  HCl  -&gt;</a:t>
            </a:r>
            <a:endParaRPr kumimoji="0" lang="en-US" altLang="x-none" sz="32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Fe(OH)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3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+  HNO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3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-&gt;</a:t>
            </a:r>
            <a:endParaRPr kumimoji="0" lang="en-US" altLang="x-none" sz="32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</a:t>
            </a:r>
            <a:r>
              <a:rPr kumimoji="0" lang="en-US" altLang="x-none" sz="3200" b="0" i="0" u="none" strike="noStrike" kern="1200" cap="none" spc="0" normalizeH="0" baseline="0" noProof="1" err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CaO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+  </a:t>
            </a:r>
            <a:r>
              <a:rPr kumimoji="0" lang="en-US" altLang="x-none" sz="3200" b="0" i="0" u="none" strike="noStrike" kern="1200" cap="none" spc="0" normalizeH="0" baseline="0" noProof="1" err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HCl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-&gt;</a:t>
            </a:r>
            <a:endParaRPr kumimoji="0" lang="en-US" altLang="x-none" sz="32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Fe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O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3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+  </a:t>
            </a:r>
            <a:r>
              <a:rPr kumimoji="0" lang="en-US" altLang="x-none" sz="3200" b="0" i="0" u="none" strike="noStrike" kern="1200" cap="none" spc="0" normalizeH="0" baseline="0" noProof="1" err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HCl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-&gt;</a:t>
            </a:r>
            <a:endParaRPr kumimoji="0" sz="32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Заголовок 29697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pPr fontAlgn="base"/>
          </a:p>
        </p:txBody>
      </p:sp>
      <p:sp>
        <p:nvSpPr>
          <p:cNvPr id="29699" name="Замещающий текст 29698"/>
          <p:cNvSpPr>
            <a:spLocks noGrp="1"/>
          </p:cNvSpPr>
          <p:nvPr>
            <p:ph idx="1"/>
          </p:nvPr>
        </p:nvSpPr>
        <p:spPr/>
        <p:txBody>
          <a:bodyPr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Fe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O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3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+  H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SO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4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-&gt;</a:t>
            </a:r>
            <a:endParaRPr kumimoji="0" lang="en-US" altLang="x-none" sz="32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Li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O  +  H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3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PO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4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-&gt;</a:t>
            </a:r>
            <a:endParaRPr kumimoji="0" lang="en-US" altLang="x-none" sz="32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</a:t>
            </a:r>
            <a:r>
              <a:rPr kumimoji="0" lang="en-US" altLang="x-none" sz="3200" b="0" i="0" u="none" strike="noStrike" kern="1200" cap="none" spc="0" normalizeH="0" baseline="0" noProof="1" err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MgO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+ H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3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PO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4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-&gt;</a:t>
            </a:r>
            <a:endParaRPr kumimoji="0" lang="en-US" altLang="x-none" sz="32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Al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O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3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+  H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SO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4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-&gt;</a:t>
            </a:r>
            <a:endParaRPr kumimoji="0" lang="en-US" altLang="x-none" sz="32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Cu  +  </a:t>
            </a:r>
            <a:r>
              <a:rPr kumimoji="0" lang="en-US" altLang="x-none" sz="3200" b="0" i="0" u="none" strike="noStrike" kern="1200" cap="none" spc="0" normalizeH="0" baseline="0" noProof="1" err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HCl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-&gt;</a:t>
            </a:r>
            <a:endParaRPr kumimoji="0" lang="en-US" altLang="x-none" sz="32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Au  +  H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SO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4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-&gt;</a:t>
            </a:r>
            <a:endParaRPr kumimoji="0" sz="32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fontAlgn="base"/>
            <a:endParaRPr lang="ru-RU" altLang="en-US" strike="noStrike" noProof="1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</a:pPr>
            <a:endParaRPr kumimoji="0" lang="ru-RU" altLang="en-US" sz="32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</a:pPr>
            <a:r>
              <a:rPr kumimoji="0" lang="ru-RU" altLang="en-US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СПАСИБО  ЗА  ВНИМАНИЕ</a:t>
            </a:r>
            <a:endParaRPr kumimoji="0" lang="ru-RU" altLang="en-US" sz="32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Заголовок 10241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pPr fontAlgn="base"/>
          </a:p>
        </p:txBody>
      </p:sp>
      <p:sp>
        <p:nvSpPr>
          <p:cNvPr id="10243" name="Замещающий текст 10242"/>
          <p:cNvSpPr>
            <a:spLocks noGrp="1"/>
          </p:cNvSpPr>
          <p:nvPr>
            <p:ph idx="1"/>
          </p:nvPr>
        </p:nvSpPr>
        <p:spPr/>
        <p:txBody>
          <a:bodyPr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  </a:t>
            </a:r>
            <a:r>
              <a:rPr kumimoji="0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Кислотами   называют   сложные вещества,  молекулы   которых состоят  из  атомов  водорода , который может замещаться на атомы металлов,  и кислотных  остатков.</a:t>
            </a:r>
            <a:endParaRPr kumimoji="0" sz="3200" b="1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Заголовок 11265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4400" b="1" i="0" u="none" strike="noStrike" kern="1200" cap="none" spc="0" normalizeH="0" baseline="0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Классификация  кислот</a:t>
            </a:r>
            <a:endParaRPr kumimoji="0" sz="4400" b="1" i="0" u="none" strike="noStrike" kern="1200" cap="none" spc="0" normalizeH="0" baseline="0" noProof="1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1267" name="Замещающий текст 11266"/>
          <p:cNvSpPr>
            <a:spLocks noGrp="1"/>
          </p:cNvSpPr>
          <p:nvPr>
            <p:ph idx="1"/>
          </p:nvPr>
        </p:nvSpPr>
        <p:spPr/>
        <p:txBody>
          <a:bodyPr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sz="3200" b="1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       Кислоты</a:t>
            </a:r>
            <a:endParaRPr kumimoji="0" sz="3200" b="1" i="0" u="none" strike="noStrike" kern="1200" cap="none" spc="0" normalizeH="0" baseline="0" noProof="1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endParaRPr kumimoji="0" sz="3200" b="1" i="0" u="none" strike="noStrike" kern="1200" cap="none" spc="0" normalizeH="0" baseline="0" noProof="1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sz="2000" b="1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кислородсодержащие            бескислородсодержашие</a:t>
            </a:r>
            <a:endParaRPr kumimoji="0" sz="2000" b="0" i="0" u="none" strike="noStrike" kern="1200" cap="none" spc="0" normalizeH="0" baseline="0" noProof="1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x-none" sz="20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HNO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H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H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          HCl, HF, </a:t>
            </a:r>
            <a:r>
              <a:rPr kumimoji="0" lang="en-US" altLang="x-none" sz="2400" b="0" i="0" u="none" strike="noStrike" kern="1200" cap="none" spc="0" normalizeH="0" baseline="0" noProof="1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HBr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HI, H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</a:t>
            </a:r>
            <a:endParaRPr kumimoji="0" sz="2400" b="0" i="0" u="none" strike="noStrike" kern="1200" cap="none" spc="0" normalizeH="0" baseline="0" noProof="1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H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SO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3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, HNO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, H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SiO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3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,</a:t>
            </a:r>
            <a:endParaRPr kumimoji="0" lang="en-US" altLang="x-none" sz="24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H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3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PO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4</a:t>
            </a:r>
            <a:endParaRPr kumimoji="0" lang="en-US" altLang="x-none" sz="20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endParaRPr kumimoji="0" lang="en-US" altLang="x-none" sz="20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endParaRPr kumimoji="0" sz="20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6147" name="Прямое соединение 11267"/>
          <p:cNvSpPr/>
          <p:nvPr/>
        </p:nvSpPr>
        <p:spPr>
          <a:xfrm flipH="1">
            <a:off x="2555875" y="2492375"/>
            <a:ext cx="1079500" cy="64928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6148" name="Прямое соединение 11269"/>
          <p:cNvSpPr/>
          <p:nvPr/>
        </p:nvSpPr>
        <p:spPr>
          <a:xfrm>
            <a:off x="4787900" y="2492375"/>
            <a:ext cx="1223963" cy="5762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Заголовок 12289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pPr fontAlgn="base"/>
          </a:p>
        </p:txBody>
      </p:sp>
      <p:sp>
        <p:nvSpPr>
          <p:cNvPr id="12291" name="Замещающий текст 12290"/>
          <p:cNvSpPr>
            <a:spLocks noGrp="1"/>
          </p:cNvSpPr>
          <p:nvPr>
            <p:ph idx="1"/>
          </p:nvPr>
        </p:nvSpPr>
        <p:spPr/>
        <p:txBody>
          <a:bodyPr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                </a:t>
            </a: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Кислоты</a:t>
            </a:r>
            <a:endParaRPr kumimoji="0" sz="32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endParaRPr kumimoji="0" sz="32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одноосновные      двухосновные        трехосновные</a:t>
            </a:r>
            <a:endParaRPr kumimoji="0" sz="24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endParaRPr kumimoji="0" sz="24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HCl, </a:t>
            </a:r>
            <a:r>
              <a:rPr kumimoji="0" lang="en-US" altLang="x-none" sz="2400" b="0" i="0" u="none" strike="noStrike" kern="1200" cap="none" spc="0" normalizeH="0" baseline="0" noProof="1" err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HBr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, HF,         H</a:t>
            </a:r>
            <a:r>
              <a:rPr kumimoji="0" lang="en-US" altLang="x-none" sz="2800" b="1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SO</a:t>
            </a:r>
            <a:r>
              <a:rPr kumimoji="0" lang="en-US" altLang="x-none" sz="2800" b="1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4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, H</a:t>
            </a:r>
            <a:r>
              <a:rPr kumimoji="0" lang="en-US" altLang="x-none" sz="2800" b="1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SO</a:t>
            </a:r>
            <a:r>
              <a:rPr kumimoji="0" lang="en-US" altLang="x-none" sz="2800" b="1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3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,             H</a:t>
            </a:r>
            <a:r>
              <a:rPr kumimoji="0" lang="en-US" altLang="x-none" sz="2800" b="1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3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PO</a:t>
            </a:r>
            <a:r>
              <a:rPr kumimoji="0" lang="en-US" altLang="x-none" sz="2800" b="1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4</a:t>
            </a:r>
            <a:endParaRPr kumimoji="0" lang="en-US" altLang="x-none" sz="24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HI,   HNO</a:t>
            </a:r>
            <a:r>
              <a:rPr kumimoji="0" lang="en-US" altLang="x-none" sz="2800" b="1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3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,           H</a:t>
            </a:r>
            <a:r>
              <a:rPr kumimoji="0" lang="en-US" altLang="x-none" sz="2800" b="1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CO</a:t>
            </a:r>
            <a:r>
              <a:rPr kumimoji="0" lang="en-US" altLang="x-none" sz="2800" b="1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3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, H</a:t>
            </a:r>
            <a:r>
              <a:rPr kumimoji="0" lang="en-US" altLang="x-none" sz="2800" b="1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SiO</a:t>
            </a:r>
            <a:r>
              <a:rPr kumimoji="0" lang="en-US" altLang="x-none" sz="2800" b="1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3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,</a:t>
            </a:r>
            <a:endParaRPr kumimoji="0" lang="en-US" altLang="x-none" sz="24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HNO</a:t>
            </a:r>
            <a:r>
              <a:rPr kumimoji="0" lang="en-US" altLang="x-none" sz="2800" b="1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                H</a:t>
            </a:r>
            <a:r>
              <a:rPr kumimoji="0" lang="en-US" altLang="x-none" sz="2800" b="1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24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S</a:t>
            </a:r>
            <a:endParaRPr kumimoji="0" sz="24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7171" name="Прямое соединение 12291"/>
          <p:cNvSpPr/>
          <p:nvPr/>
        </p:nvSpPr>
        <p:spPr>
          <a:xfrm flipH="1">
            <a:off x="2411413" y="2492375"/>
            <a:ext cx="1873250" cy="5048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7172" name="Прямое соединение 12293"/>
          <p:cNvSpPr/>
          <p:nvPr/>
        </p:nvSpPr>
        <p:spPr>
          <a:xfrm>
            <a:off x="4572000" y="2565400"/>
            <a:ext cx="0" cy="5032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7173" name="Прямое соединение 12294"/>
          <p:cNvSpPr/>
          <p:nvPr/>
        </p:nvSpPr>
        <p:spPr>
          <a:xfrm>
            <a:off x="5148263" y="2492375"/>
            <a:ext cx="1728787" cy="5048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Заголовок 13313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pPr fontAlgn="base"/>
          </a:p>
        </p:txBody>
      </p:sp>
      <p:sp>
        <p:nvSpPr>
          <p:cNvPr id="13315" name="Замещающий текст 13314"/>
          <p:cNvSpPr>
            <a:spLocks noGrp="1"/>
          </p:cNvSpPr>
          <p:nvPr>
            <p:ph idx="1"/>
          </p:nvPr>
        </p:nvSpPr>
        <p:spPr/>
        <p:txBody>
          <a:bodyPr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</a:t>
            </a:r>
            <a:r>
              <a:rPr kumimoji="0" lang="ru-RU" altLang="en-US" sz="36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Число атомов водорода в кислоте называют основностью.</a:t>
            </a:r>
            <a:endParaRPr kumimoji="0" sz="3600" b="1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Валентность кислотного остатка зависит от количества атомов водорода.</a:t>
            </a:r>
            <a:endParaRPr kumimoji="0" sz="3200" b="1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lang="en-US" altLang="x-none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      </a:t>
            </a:r>
            <a:r>
              <a:rPr kumimoji="0" lang="en-US" altLang="x-none" sz="24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I                  II                 III</a:t>
            </a:r>
            <a:endParaRPr kumimoji="0" sz="2400" b="1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</a:t>
            </a:r>
            <a:r>
              <a:rPr kumimoji="0" lang="en-US" altLang="x-none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H</a:t>
            </a:r>
            <a:r>
              <a:rPr kumimoji="0" lang="en-US" altLang="x-none" sz="3200" b="1" i="0" u="sng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Cl</a:t>
            </a:r>
            <a:r>
              <a:rPr kumimoji="0" lang="en-US" altLang="x-none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,    H</a:t>
            </a:r>
            <a:r>
              <a:rPr kumimoji="0" lang="en-US" altLang="x-none" sz="2800" b="1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3200" b="1" i="0" u="sng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SO</a:t>
            </a:r>
            <a:r>
              <a:rPr kumimoji="0" lang="en-US" altLang="x-none" sz="2800" b="1" i="0" u="sng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4</a:t>
            </a:r>
            <a:r>
              <a:rPr kumimoji="0" lang="en-US" altLang="x-none" sz="3200" b="1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,    H</a:t>
            </a:r>
            <a:r>
              <a:rPr kumimoji="0" lang="en-US" altLang="x-none" sz="2800" b="1" i="0" u="none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3</a:t>
            </a:r>
            <a:r>
              <a:rPr kumimoji="0" lang="en-US" altLang="x-none" sz="3200" b="1" i="0" u="sng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PO</a:t>
            </a:r>
            <a:r>
              <a:rPr kumimoji="0" lang="en-US" altLang="x-none" sz="2800" b="1" i="0" u="sng" strike="noStrike" kern="1200" cap="none" spc="0" normalizeH="0" baseline="-2500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4</a:t>
            </a:r>
            <a:endParaRPr kumimoji="0" lang="en-US" altLang="x-none" sz="2800" b="1" i="0" u="sng" strike="noStrike" kern="1200" cap="none" spc="0" normalizeH="0" baseline="-2500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Заголовок 14337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4400" b="1" i="0" u="none" strike="noStrike" kern="1200" cap="none" spc="0" normalizeH="0" baseline="0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kumimoji="0" lang="ru-RU" sz="4400" b="1" i="0" u="none" strike="noStrike" kern="1200" cap="none" spc="0" normalizeH="0" baseline="0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Безопасность с кислотами:</a:t>
            </a:r>
            <a:r>
              <a:rPr kumimoji="0" sz="4400" b="1" i="0" u="none" strike="noStrike" kern="1200" cap="none" spc="0" normalizeH="0" baseline="0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</a:t>
            </a:r>
            <a:endParaRPr kumimoji="0" sz="4400" b="1" i="0" u="none" strike="noStrike" kern="1200" cap="none" spc="0" normalizeH="0" baseline="0" noProof="1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4339" name="Замещающий текст 14338"/>
          <p:cNvSpPr>
            <a:spLocks noGrp="1"/>
          </p:cNvSpPr>
          <p:nvPr>
            <p:ph idx="1"/>
          </p:nvPr>
        </p:nvSpPr>
        <p:spPr>
          <a:xfrm>
            <a:off x="1066800" y="1652588"/>
            <a:ext cx="7543800" cy="4806950"/>
          </a:xfrm>
        </p:spPr>
        <p:txBody>
          <a:bodyPr/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</a:pPr>
            <a:r>
              <a:rPr kumimoji="0" sz="28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… кислоты разрушают живые ткани и вызывают ожоги. Поэтому будьте осторожны в работе с кислотами!</a:t>
            </a:r>
            <a:endParaRPr kumimoji="0" sz="28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</a:pPr>
            <a:r>
              <a:rPr kumimoji="0" sz="28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 </a:t>
            </a:r>
            <a:r>
              <a:rPr kumimoji="0" lang="ru-RU" sz="28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...при смешиапнии серной кислоты с водой выделяется большое количество теплоты.Если воду вливать в кислоту, то вода, не успев смешаться с ней, может закипеть и выбросить брызги серной кислоты на лицо и руки. Поэтому: при растворении серной кислоты нужно вливать её тонкой струёй в воду и перемешивать.</a:t>
            </a:r>
            <a:endParaRPr kumimoji="0" lang="ru-RU" sz="28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altLang="en-US" sz="4400" b="1" i="0" u="none" strike="noStrike" kern="1200" cap="none" spc="0" normalizeH="0" baseline="0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Безопасность с кислотами:</a:t>
            </a:r>
            <a:endParaRPr kumimoji="0" lang="ru-RU" altLang="en-US" sz="4400" b="1" i="0" u="none" strike="noStrike" kern="1200" cap="none" spc="0" normalizeH="0" baseline="0" noProof="1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1066800" y="1981200"/>
            <a:ext cx="7543800" cy="4464050"/>
          </a:xfrm>
        </p:spPr>
        <p:txBody>
          <a:bodyPr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</a:pPr>
            <a:r>
              <a:rPr kumimoji="0" lang="ru-RU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  <a:sym typeface="+mn-ea"/>
              </a:rPr>
              <a:t>...Серная кислота обугливает древесину, кожу, ткани.</a:t>
            </a:r>
            <a:endParaRPr kumimoji="0" sz="32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  <a:sym typeface="+mn-ea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</a:pP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  <a:sym typeface="+mn-ea"/>
              </a:rPr>
              <a:t> </a:t>
            </a:r>
            <a:r>
              <a:rPr kumimoji="0" lang="ru-RU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  <a:sym typeface="+mn-ea"/>
              </a:rPr>
              <a:t>...</a:t>
            </a: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  <a:sym typeface="+mn-ea"/>
              </a:rPr>
              <a:t>если кто-то выпил кислоту, то ему дают очень много воды. Для нейтрализации кислоты применять раствор питьевой соды не рекомендуется, так как в органах пищеварения образуется пена, которая может вызвать осложнения.</a:t>
            </a:r>
            <a:endParaRPr kumimoji="0" sz="32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</a:pPr>
            <a:endParaRPr kumimoji="0" lang="ru-RU" altLang="en-US" sz="3200" b="0" i="0" u="none" strike="noStrike" kern="1200" cap="none" spc="0" normalizeH="0" baseline="0" noProof="1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Заголовок 15361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4400" b="1" i="0" u="none" strike="noStrike" kern="1200" cap="none" spc="0" normalizeH="0" baseline="0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  Получение кислот</a:t>
            </a:r>
            <a:endParaRPr kumimoji="0" sz="4400" b="1" i="0" u="none" strike="noStrike" kern="1200" cap="none" spc="0" normalizeH="0" baseline="0" noProof="1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5363" name="Замещающий текст 15362"/>
          <p:cNvSpPr>
            <a:spLocks noGrp="1"/>
          </p:cNvSpPr>
          <p:nvPr>
            <p:ph idx="1"/>
          </p:nvPr>
        </p:nvSpPr>
        <p:spPr/>
        <p:txBody>
          <a:bodyPr/>
          <a:p>
            <a:pPr marL="609600" marR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1. </a:t>
            </a: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Взаимодействие кислотных оксидов с водой.</a:t>
            </a:r>
            <a:endParaRPr kumimoji="0" sz="3200" b="0" i="0" u="none" strike="noStrike" kern="1200" cap="none" spc="0" normalizeH="0" baseline="0" noProof="1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609600" marR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 +  SO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 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=&gt; H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</a:t>
            </a:r>
            <a:endParaRPr kumimoji="0" lang="en-US" altLang="x-none" sz="2400" b="0" i="0" u="none" strike="noStrike" kern="1200" cap="none" spc="0" normalizeH="0" baseline="0" noProof="1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609600" marR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2. Синтез простых веществ.</a:t>
            </a:r>
            <a:endParaRPr kumimoji="0" sz="3200" b="0" i="0" u="none" strike="noStrike" kern="1200" cap="none" spc="0" normalizeH="0" baseline="0" noProof="1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609600" marR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+  Cl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=&gt; 2HCl</a:t>
            </a:r>
            <a:endParaRPr kumimoji="0" sz="3200" b="0" i="0" u="none" strike="noStrike" kern="1200" cap="none" spc="0" normalizeH="0" baseline="0" noProof="1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609600" marR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3. Взаимодействие кислот с солями.</a:t>
            </a:r>
            <a:endParaRPr kumimoji="0" sz="3200" b="0" i="0" u="none" strike="noStrike" kern="1200" cap="none" spc="0" normalizeH="0" baseline="0" noProof="1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609600" marR="0" indent="-609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</a:t>
            </a:r>
            <a:r>
              <a:rPr kumimoji="0" lang="en-US" altLang="x-none" sz="3200" b="0" i="0" u="none" strike="noStrike" kern="1200" cap="none" spc="0" normalizeH="0" baseline="0" noProof="1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NaCl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+  H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=&gt; Na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</a:t>
            </a:r>
            <a:r>
              <a:rPr kumimoji="0" lang="en-US" altLang="x-none" sz="2800" b="0" i="0" u="none" strike="noStrike" kern="1200" cap="none" spc="0" normalizeH="0" baseline="-2500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+  </a:t>
            </a:r>
            <a:r>
              <a:rPr kumimoji="0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kumimoji="0" lang="en-US" altLang="x-none" sz="3200" b="0" i="0" u="none" strike="noStrike" kern="1200" cap="none" spc="0" normalizeH="0" baseline="0" noProof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HCl</a:t>
            </a:r>
            <a:endParaRPr kumimoji="0" sz="3200" b="0" i="0" u="none" strike="noStrike" kern="1200" cap="none" spc="0" normalizeH="0" baseline="0" noProof="1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Сумерки">
  <a:themeElements>
    <a:clrScheme name="">
      <a:dk1>
        <a:srgbClr val="FFFFFF"/>
      </a:dk1>
      <a:lt1>
        <a:srgbClr val="000066"/>
      </a:lt1>
      <a:dk2>
        <a:srgbClr val="EAEAEA"/>
      </a:dk2>
      <a:lt2>
        <a:srgbClr val="000099"/>
      </a:lt2>
      <a:accent1>
        <a:srgbClr val="66CCFF"/>
      </a:accent1>
      <a:accent2>
        <a:srgbClr val="0066FF"/>
      </a:accent2>
      <a:accent3>
        <a:srgbClr val="AAAAB9"/>
      </a:accent3>
      <a:accent4>
        <a:srgbClr val="DCDCDC"/>
      </a:accent4>
      <a:accent5>
        <a:srgbClr val="B9E2FF"/>
      </a:accent5>
      <a:accent6>
        <a:srgbClr val="005BE5"/>
      </a:accent6>
      <a:hlink>
        <a:srgbClr val="FFFFCC"/>
      </a:hlink>
      <a:folHlink>
        <a:srgbClr val="99CC00"/>
      </a:folHlink>
    </a:clrScheme>
    <a:fontScheme name="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721E1E"/>
        </a:lt1>
        <a:dk2>
          <a:srgbClr val="FFCC00"/>
        </a:dk2>
        <a:lt2>
          <a:srgbClr val="BD3737"/>
        </a:lt2>
        <a:accent1>
          <a:srgbClr val="FF6600"/>
        </a:accent1>
        <a:accent2>
          <a:srgbClr val="CC3300"/>
        </a:accent2>
        <a:accent3>
          <a:srgbClr val="BCAAAA"/>
        </a:accent3>
        <a:accent4>
          <a:srgbClr val="DCDCDC"/>
        </a:accent4>
        <a:accent5>
          <a:srgbClr val="FFB9AA"/>
        </a:accent5>
        <a:accent6>
          <a:srgbClr val="B72D00"/>
        </a:accent6>
        <a:hlink>
          <a:srgbClr val="F7CC2F"/>
        </a:hlink>
        <a:folHlink>
          <a:srgbClr val="C7C6B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EAEAEA"/>
        </a:dk2>
        <a:lt2>
          <a:srgbClr val="000099"/>
        </a:lt2>
        <a:accent1>
          <a:srgbClr val="66CCFF"/>
        </a:accent1>
        <a:accent2>
          <a:srgbClr val="0066FF"/>
        </a:accent2>
        <a:accent3>
          <a:srgbClr val="AAAAB9"/>
        </a:accent3>
        <a:accent4>
          <a:srgbClr val="DCDCDC"/>
        </a:accent4>
        <a:accent5>
          <a:srgbClr val="B9E2FF"/>
        </a:accent5>
        <a:accent6>
          <a:srgbClr val="005BE5"/>
        </a:accent6>
        <a:hlink>
          <a:srgbClr val="FFFFCC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B0096"/>
        </a:lt1>
        <a:dk2>
          <a:srgbClr val="CDD7DF"/>
        </a:dk2>
        <a:lt2>
          <a:srgbClr val="6600CC"/>
        </a:lt2>
        <a:accent1>
          <a:srgbClr val="9999FF"/>
        </a:accent1>
        <a:accent2>
          <a:srgbClr val="7850BA"/>
        </a:accent2>
        <a:accent3>
          <a:srgbClr val="B2AAC9"/>
        </a:accent3>
        <a:accent4>
          <a:srgbClr val="DCDCDC"/>
        </a:accent4>
        <a:accent5>
          <a:srgbClr val="CACAFF"/>
        </a:accent5>
        <a:accent6>
          <a:srgbClr val="6B47A6"/>
        </a:accent6>
        <a:hlink>
          <a:srgbClr val="00CCFF"/>
        </a:hlink>
        <a:folHlink>
          <a:srgbClr val="0796B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75F2F"/>
        </a:lt1>
        <a:dk2>
          <a:srgbClr val="D1EFB3"/>
        </a:dk2>
        <a:lt2>
          <a:srgbClr val="55863C"/>
        </a:lt2>
        <a:accent1>
          <a:srgbClr val="00CC66"/>
        </a:accent1>
        <a:accent2>
          <a:srgbClr val="8EAC66"/>
        </a:accent2>
        <a:accent3>
          <a:srgbClr val="AEB7AD"/>
        </a:accent3>
        <a:accent4>
          <a:srgbClr val="DCDCDC"/>
        </a:accent4>
        <a:accent5>
          <a:srgbClr val="AAE2B9"/>
        </a:accent5>
        <a:accent6>
          <a:srgbClr val="7F9A5B"/>
        </a:accent6>
        <a:hlink>
          <a:srgbClr val="B4EF7F"/>
        </a:hlink>
        <a:folHlink>
          <a:srgbClr val="F8F6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86768"/>
        </a:lt1>
        <a:dk2>
          <a:srgbClr val="DDDDDD"/>
        </a:dk2>
        <a:lt2>
          <a:srgbClr val="588073"/>
        </a:lt2>
        <a:accent1>
          <a:srgbClr val="33CCCC"/>
        </a:accent1>
        <a:accent2>
          <a:srgbClr val="008871"/>
        </a:accent2>
        <a:accent3>
          <a:srgbClr val="B1B9B9"/>
        </a:accent3>
        <a:accent4>
          <a:srgbClr val="DCDCDC"/>
        </a:accent4>
        <a:accent5>
          <a:srgbClr val="ADE2E2"/>
        </a:accent5>
        <a:accent6>
          <a:srgbClr val="007965"/>
        </a:accent6>
        <a:hlink>
          <a:srgbClr val="00CC99"/>
        </a:hlink>
        <a:folHlink>
          <a:srgbClr val="A8A8A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75863"/>
        </a:lt1>
        <a:dk2>
          <a:srgbClr val="FFFFCC"/>
        </a:dk2>
        <a:lt2>
          <a:srgbClr val="6B6C75"/>
        </a:lt2>
        <a:accent1>
          <a:srgbClr val="677481"/>
        </a:accent1>
        <a:accent2>
          <a:srgbClr val="697E5E"/>
        </a:accent2>
        <a:accent3>
          <a:srgbClr val="B5B5B8"/>
        </a:accent3>
        <a:accent4>
          <a:srgbClr val="DCDCDC"/>
        </a:accent4>
        <a:accent5>
          <a:srgbClr val="B9BDC1"/>
        </a:accent5>
        <a:accent6>
          <a:srgbClr val="5E7054"/>
        </a:accent6>
        <a:hlink>
          <a:srgbClr val="E9E77F"/>
        </a:hlink>
        <a:folHlink>
          <a:srgbClr val="D3A44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7DB"/>
        </a:accent3>
        <a:accent4>
          <a:srgbClr val="000000"/>
        </a:accent4>
        <a:accent5>
          <a:srgbClr val="EBEBEB"/>
        </a:accent5>
        <a:accent6>
          <a:srgbClr val="B7E589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7E9EF"/>
        </a:accent3>
        <a:accent4>
          <a:srgbClr val="000000"/>
        </a:accent4>
        <a:accent5>
          <a:srgbClr val="DBEBEE"/>
        </a:accent5>
        <a:accent6>
          <a:srgbClr val="ACACAC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DECDC"/>
        </a:accent5>
        <a:accent6>
          <a:srgbClr val="94959D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Shimmer</Template>
  <TotalTime>0</TotalTime>
  <Words>5118</Words>
  <Application>WPS Presentation</Application>
  <PresentationFormat>Экран</PresentationFormat>
  <Paragraphs>156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SimSun</vt:lpstr>
      <vt:lpstr>Wingdings</vt:lpstr>
      <vt:lpstr>Tahoma</vt:lpstr>
      <vt:lpstr>Times New Roman</vt:lpstr>
      <vt:lpstr>Microsoft YaHei</vt:lpstr>
      <vt:lpstr>Arial Unicode MS</vt:lpstr>
      <vt:lpstr>Calibri</vt:lpstr>
      <vt:lpstr>Сумерки</vt:lpstr>
      <vt:lpstr>    Неорганические  кислоты   </vt:lpstr>
      <vt:lpstr>Цель урока:</vt:lpstr>
      <vt:lpstr>PowerPoint 演示文稿</vt:lpstr>
      <vt:lpstr>Классификация  кислот</vt:lpstr>
      <vt:lpstr>PowerPoint 演示文稿</vt:lpstr>
      <vt:lpstr>PowerPoint 演示文稿</vt:lpstr>
      <vt:lpstr> Безопасность с кислотами: </vt:lpstr>
      <vt:lpstr>Безопасность с кислотами:</vt:lpstr>
      <vt:lpstr>   Получение кислот</vt:lpstr>
      <vt:lpstr>Химические свойства                       кислот</vt:lpstr>
      <vt:lpstr>PowerPoint 演示文稿</vt:lpstr>
      <vt:lpstr>PowerPoint 演示文稿</vt:lpstr>
      <vt:lpstr>PowerPoint 演示文稿</vt:lpstr>
      <vt:lpstr>PowerPoint 演示文稿</vt:lpstr>
      <vt:lpstr> Применение  кислот</vt:lpstr>
      <vt:lpstr>Применение кислот</vt:lpstr>
      <vt:lpstr>В природе:</vt:lpstr>
      <vt:lpstr>В природе:</vt:lpstr>
      <vt:lpstr>  Задание: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Организация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Кислоты</dc:title>
  <dc:creator>Customer</dc:creator>
  <cp:lastModifiedBy>Etagi</cp:lastModifiedBy>
  <cp:revision>26</cp:revision>
  <dcterms:created xsi:type="dcterms:W3CDTF">2006-01-09T01:10:00Z</dcterms:created>
  <dcterms:modified xsi:type="dcterms:W3CDTF">2025-03-03T06:20:58Z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8EDE66E2E03E4AB2A0D54AB046DEA869_12</vt:lpwstr>
  </property>
  <property fmtid="{D5CDD505-2E9C-101B-9397-08002B2CF9AE}" pid="3" name="KSOProductBuildVer">
    <vt:lpwstr>1049-12.2.0.20323</vt:lpwstr>
  </property>
</Properties>
</file>