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1" r:id="rId3"/>
    <p:sldId id="272" r:id="rId4"/>
    <p:sldId id="273" r:id="rId5"/>
    <p:sldId id="274" r:id="rId6"/>
    <p:sldId id="270" r:id="rId7"/>
    <p:sldId id="275" r:id="rId8"/>
    <p:sldId id="279" r:id="rId9"/>
    <p:sldId id="276" r:id="rId10"/>
    <p:sldId id="280" r:id="rId11"/>
    <p:sldId id="277" r:id="rId12"/>
    <p:sldId id="281" r:id="rId13"/>
    <p:sldId id="278" r:id="rId14"/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4" r:id="rId22"/>
    <p:sldId id="282" r:id="rId23"/>
    <p:sldId id="265" r:id="rId24"/>
    <p:sldId id="266" r:id="rId25"/>
    <p:sldId id="267" r:id="rId26"/>
    <p:sldId id="26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5" autoAdjust="0"/>
    <p:restoredTop sz="94660"/>
  </p:normalViewPr>
  <p:slideViewPr>
    <p:cSldViewPr>
      <p:cViewPr varScale="1">
        <p:scale>
          <a:sx n="69" d="100"/>
          <a:sy n="69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9"/>
          <a:stretch/>
        </p:blipFill>
        <p:spPr bwMode="auto">
          <a:xfrm>
            <a:off x="0" y="5858"/>
            <a:ext cx="9144000" cy="6852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6374" y="1052735"/>
            <a:ext cx="831125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Чтение 3 «Г» класс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388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268760"/>
            <a:ext cx="94330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/>
              <a:t>Стоит он, расставив копытца,</a:t>
            </a:r>
          </a:p>
          <a:p>
            <a:r>
              <a:rPr lang="ru-RU" sz="4800" b="1" dirty="0"/>
              <a:t>Мохнатый, серьезный малыш, </a:t>
            </a:r>
          </a:p>
          <a:p>
            <a:r>
              <a:rPr lang="ru-RU" sz="4800" b="1" dirty="0"/>
              <a:t>И, вскинувши уши, косится</a:t>
            </a:r>
          </a:p>
          <a:p>
            <a:r>
              <a:rPr lang="ru-RU" sz="4800" b="1" dirty="0"/>
              <a:t>На глухо шипящий камыш</a:t>
            </a:r>
          </a:p>
        </p:txBody>
      </p:sp>
    </p:spTree>
    <p:extLst>
      <p:ext uri="{BB962C8B-B14F-4D97-AF65-F5344CB8AC3E}">
        <p14:creationId xmlns:p14="http://schemas.microsoft.com/office/powerpoint/2010/main" val="192958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050"/>
            <a:ext cx="943304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  «Осленок»</a:t>
            </a:r>
          </a:p>
          <a:p>
            <a:r>
              <a:rPr lang="ru-RU" sz="6600" b="1" dirty="0">
                <a:solidFill>
                  <a:schemeClr val="bg1"/>
                </a:solidFill>
              </a:rPr>
              <a:t> </a:t>
            </a:r>
            <a:r>
              <a:rPr lang="ru-RU" sz="6600" b="1" dirty="0" smtClean="0">
                <a:solidFill>
                  <a:schemeClr val="bg1"/>
                </a:solidFill>
              </a:rPr>
              <a:t>                    С. </a:t>
            </a:r>
            <a:r>
              <a:rPr lang="ru-RU" sz="6600" b="1" dirty="0">
                <a:solidFill>
                  <a:schemeClr val="bg1"/>
                </a:solidFill>
              </a:rPr>
              <a:t>Черный</a:t>
            </a:r>
          </a:p>
        </p:txBody>
      </p:sp>
      <p:pic>
        <p:nvPicPr>
          <p:cNvPr id="4100" name="Picture 4" descr="http://img.labirint.ru/images/comments_pic/1536/2_89c53a6b3c241c6922af63cf39170610_144134709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5" t="636" r="39226" b="6728"/>
          <a:stretch/>
        </p:blipFill>
        <p:spPr bwMode="auto">
          <a:xfrm>
            <a:off x="374073" y="2127708"/>
            <a:ext cx="3546764" cy="4245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17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44824"/>
            <a:ext cx="9324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b="1" dirty="0"/>
              <a:t>Конечно, не волк волновал </a:t>
            </a:r>
            <a:r>
              <a:rPr lang="ru-RU" sz="4800" b="1" dirty="0" err="1"/>
              <a:t>Завирая</a:t>
            </a:r>
            <a:r>
              <a:rPr lang="ru-RU" sz="4800" b="1" dirty="0"/>
              <a:t>, иначе он скулил бы.</a:t>
            </a:r>
          </a:p>
        </p:txBody>
      </p:sp>
    </p:spTree>
    <p:extLst>
      <p:ext uri="{BB962C8B-B14F-4D97-AF65-F5344CB8AC3E}">
        <p14:creationId xmlns:p14="http://schemas.microsoft.com/office/powerpoint/2010/main" val="125106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4653"/>
            <a:ext cx="129614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  «</a:t>
            </a:r>
            <a:r>
              <a:rPr lang="ru-RU" sz="6600" b="1" dirty="0" err="1" smtClean="0">
                <a:solidFill>
                  <a:schemeClr val="bg1"/>
                </a:solidFill>
              </a:rPr>
              <a:t>Завирайка</a:t>
            </a:r>
            <a:r>
              <a:rPr lang="ru-RU" sz="6600" b="1" dirty="0" smtClean="0">
                <a:solidFill>
                  <a:schemeClr val="bg1"/>
                </a:solidFill>
              </a:rPr>
              <a:t>»</a:t>
            </a:r>
            <a:endParaRPr lang="ru-RU" sz="6600" b="1" dirty="0">
              <a:solidFill>
                <a:schemeClr val="bg1"/>
              </a:solidFill>
            </a:endParaRPr>
          </a:p>
          <a:p>
            <a:r>
              <a:rPr lang="ru-RU" sz="6600" b="1" dirty="0" smtClean="0">
                <a:solidFill>
                  <a:schemeClr val="bg1"/>
                </a:solidFill>
              </a:rPr>
              <a:t>                      А.И. Куприн</a:t>
            </a:r>
            <a:endParaRPr lang="ru-RU" sz="6600" b="1" dirty="0">
              <a:solidFill>
                <a:schemeClr val="bg1"/>
              </a:solidFill>
            </a:endParaRPr>
          </a:p>
          <a:p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" t="-480" r="47953" b="16816"/>
          <a:stretch/>
        </p:blipFill>
        <p:spPr bwMode="auto">
          <a:xfrm>
            <a:off x="179512" y="1988840"/>
            <a:ext cx="4248472" cy="4736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03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143328"/>
            <a:ext cx="236795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Долг</a:t>
            </a:r>
          </a:p>
          <a:p>
            <a:pPr algn="ctr"/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714" y="2828041"/>
            <a:ext cx="37033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Совесть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605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http://wallpapershdfine.com/wp-content/gallery/pictures-of-butterfly/butterfly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63" b="96094" l="4375" r="93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5236">
            <a:off x="1073291" y="1103327"/>
            <a:ext cx="5608189" cy="448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17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038658"/>
            <a:ext cx="5016121" cy="3828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851920" cy="3983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96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" y="4763"/>
            <a:ext cx="9119873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794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5360"/>
            <a:ext cx="432048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85720"/>
            <a:ext cx="4516191" cy="3387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3631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5360" y="692696"/>
            <a:ext cx="796141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Легенда- 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Это поэтическое 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фантастическое сказание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023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903649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Когда мало-помалу все это затихло, волчиха успокоилась немного и стала замечать, что ее добыча, которую она держала в зубах и волокна по снегу, была тяжелее и как будто тверже, чем обыкновенно бывают в эту пору ягнята.</a:t>
            </a:r>
          </a:p>
        </p:txBody>
      </p:sp>
    </p:spTree>
    <p:extLst>
      <p:ext uri="{BB962C8B-B14F-4D97-AF65-F5344CB8AC3E}">
        <p14:creationId xmlns:p14="http://schemas.microsoft.com/office/powerpoint/2010/main" val="17116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Fonovaya-muzyka-Fortepiano-more-chayki (mp3cut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31640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3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1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2972"/>
            <a:ext cx="4599384" cy="5423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572000" y="90872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1899-1951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764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 descr="http://www.ddetstvo.ru/image/cache/data/oblozhki_knig/mahaon6/00000978-5-389-07872-7-900x9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9" r="9687"/>
          <a:stretch/>
        </p:blipFill>
        <p:spPr bwMode="auto">
          <a:xfrm>
            <a:off x="208481" y="404664"/>
            <a:ext cx="2866567" cy="3795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knigopoisk.org/images/235x360/suhoy-hleb--22139_235x36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4" r="664" b="4721"/>
          <a:stretch/>
        </p:blipFill>
        <p:spPr bwMode="auto">
          <a:xfrm>
            <a:off x="6135383" y="476672"/>
            <a:ext cx="2747706" cy="3807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11" y="1897176"/>
            <a:ext cx="2603578" cy="3834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47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Черепица</a:t>
            </a:r>
          </a:p>
          <a:p>
            <a:pPr algn="ctr"/>
            <a:endParaRPr lang="ru-RU" sz="7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Хижина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558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756" y="404664"/>
            <a:ext cx="8964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Черепица-</a:t>
            </a:r>
            <a:r>
              <a:rPr lang="ru-RU" sz="4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800" dirty="0" smtClean="0"/>
              <a:t>это </a:t>
            </a:r>
            <a:r>
              <a:rPr lang="ru-RU" sz="4800" dirty="0"/>
              <a:t>пластинки из обожжённой глины или цемента для покрытия кровли.</a:t>
            </a:r>
            <a:r>
              <a:rPr lang="ru-RU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4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186" y="2716645"/>
            <a:ext cx="5616624" cy="37791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0134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768" y="476672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Хижина- </a:t>
            </a: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800" dirty="0" smtClean="0"/>
              <a:t>небольшой </a:t>
            </a:r>
            <a:r>
              <a:rPr lang="ru-RU" sz="4800" dirty="0"/>
              <a:t>бедный домик, </a:t>
            </a:r>
            <a:r>
              <a:rPr lang="ru-RU" sz="4800" dirty="0" smtClean="0"/>
              <a:t>избушка</a:t>
            </a:r>
            <a:r>
              <a:rPr lang="ru-RU" sz="4800" dirty="0"/>
              <a:t>.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386" name="Picture 2" descr="http://www.cepolina.com/photo/art/architecture/house-types/hut/5/hut-symbo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68099"/>
            <a:ext cx="5400600" cy="40504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352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300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588"/>
            <a:ext cx="864096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</a:rPr>
              <a:t>  </a:t>
            </a:r>
            <a:r>
              <a:rPr lang="ru-RU" sz="6600" b="1" dirty="0" smtClean="0">
                <a:solidFill>
                  <a:schemeClr val="bg1"/>
                </a:solidFill>
              </a:rPr>
              <a:t>«Белолобый» </a:t>
            </a:r>
            <a:endParaRPr lang="ru-RU" sz="6600" b="1" dirty="0">
              <a:solidFill>
                <a:schemeClr val="bg1"/>
              </a:solidFill>
            </a:endParaRPr>
          </a:p>
          <a:p>
            <a:r>
              <a:rPr lang="ru-RU" sz="6600" b="1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60032" y="0"/>
            <a:ext cx="510543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7200" b="1" dirty="0" smtClean="0">
              <a:solidFill>
                <a:schemeClr val="bg1"/>
              </a:solidFill>
            </a:endParaRPr>
          </a:p>
          <a:p>
            <a:pPr lvl="0"/>
            <a:r>
              <a:rPr lang="ru-RU" sz="6600" b="1" dirty="0" smtClean="0">
                <a:solidFill>
                  <a:schemeClr val="bg1"/>
                </a:solidFill>
              </a:rPr>
              <a:t>А.П </a:t>
            </a:r>
            <a:r>
              <a:rPr lang="ru-RU" sz="6600" b="1" dirty="0">
                <a:solidFill>
                  <a:schemeClr val="bg1"/>
                </a:solidFill>
              </a:rPr>
              <a:t>Чехов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24" y="1288803"/>
            <a:ext cx="4051721" cy="52358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316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0"/>
            <a:ext cx="896448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Услышав о собаке, Трофим Михайлович еще больше смутился. В доме директора в это время было много разных животных: жил кудрявый пес Нелли и гончая собака Трубач, жил </a:t>
            </a:r>
            <a:r>
              <a:rPr lang="ru-RU" sz="4000" b="1" dirty="0" smtClean="0"/>
              <a:t>Мишка</a:t>
            </a:r>
            <a:r>
              <a:rPr lang="ru-RU" sz="4000" b="1" dirty="0"/>
              <a:t>, кот черный, блестящий и самостоятельный, жил грач ручной, ежик домашний и Борис, молодой красивый баран. Жена директора Елена Васильевна очень любила животных . </a:t>
            </a:r>
          </a:p>
        </p:txBody>
      </p:sp>
    </p:spTree>
    <p:extLst>
      <p:ext uri="{BB962C8B-B14F-4D97-AF65-F5344CB8AC3E}">
        <p14:creationId xmlns:p14="http://schemas.microsoft.com/office/powerpoint/2010/main" val="371997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6317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«Лимон»  </a:t>
            </a:r>
          </a:p>
          <a:p>
            <a:r>
              <a:rPr lang="ru-RU" sz="6600" b="1" dirty="0">
                <a:solidFill>
                  <a:schemeClr val="bg1"/>
                </a:solidFill>
              </a:rPr>
              <a:t> </a:t>
            </a:r>
            <a:r>
              <a:rPr lang="ru-RU" sz="6600" b="1" dirty="0" smtClean="0">
                <a:solidFill>
                  <a:schemeClr val="bg1"/>
                </a:solidFill>
              </a:rPr>
              <a:t>                     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56" y="2004318"/>
            <a:ext cx="3600400" cy="47312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28356" y="908720"/>
            <a:ext cx="714811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solidFill>
                  <a:schemeClr val="bg1"/>
                </a:solidFill>
              </a:rPr>
              <a:t>Михаил   Пришвин</a:t>
            </a:r>
            <a:endParaRPr lang="ru-RU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96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992" y="980728"/>
            <a:ext cx="90730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b="1" dirty="0"/>
              <a:t>Собачка поджала хвост и прижалась в угол клетки. Лев подошел к ней и понюхал ее.</a:t>
            </a:r>
          </a:p>
        </p:txBody>
      </p:sp>
    </p:spTree>
    <p:extLst>
      <p:ext uri="{BB962C8B-B14F-4D97-AF65-F5344CB8AC3E}">
        <p14:creationId xmlns:p14="http://schemas.microsoft.com/office/powerpoint/2010/main" val="309842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1988840"/>
            <a:ext cx="3600400" cy="4585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532" y="57582"/>
            <a:ext cx="84249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 «Лев </a:t>
            </a:r>
            <a:r>
              <a:rPr lang="ru-RU" sz="6600" b="1" dirty="0">
                <a:solidFill>
                  <a:schemeClr val="bg1"/>
                </a:solidFill>
              </a:rPr>
              <a:t>и </a:t>
            </a:r>
            <a:r>
              <a:rPr lang="ru-RU" sz="6600" b="1" dirty="0" smtClean="0">
                <a:solidFill>
                  <a:schemeClr val="bg1"/>
                </a:solidFill>
              </a:rPr>
              <a:t>собачка»</a:t>
            </a:r>
            <a:endParaRPr lang="ru-RU" sz="6600" b="1" dirty="0">
              <a:solidFill>
                <a:schemeClr val="bg1"/>
              </a:solidFill>
            </a:endParaRPr>
          </a:p>
          <a:p>
            <a:r>
              <a:rPr lang="ru-RU" sz="6600" b="1" dirty="0" smtClean="0">
                <a:solidFill>
                  <a:schemeClr val="bg1"/>
                </a:solidFill>
              </a:rPr>
              <a:t>                  Л.Н</a:t>
            </a:r>
            <a:r>
              <a:rPr lang="ru-RU" sz="6600" b="1" dirty="0">
                <a:solidFill>
                  <a:schemeClr val="bg1"/>
                </a:solidFill>
              </a:rPr>
              <a:t>. Толстой</a:t>
            </a:r>
          </a:p>
        </p:txBody>
      </p:sp>
    </p:spTree>
    <p:extLst>
      <p:ext uri="{BB962C8B-B14F-4D97-AF65-F5344CB8AC3E}">
        <p14:creationId xmlns:p14="http://schemas.microsoft.com/office/powerpoint/2010/main" val="402234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68760"/>
            <a:ext cx="105131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/>
              <a:t>Это был кот, потерявший всякую совесть, кот-бродяга и бандит.</a:t>
            </a:r>
          </a:p>
          <a:p>
            <a:r>
              <a:rPr lang="ru-RU" sz="4800" b="1" dirty="0"/>
              <a:t>Из какого рассказа этот отрывок?</a:t>
            </a:r>
          </a:p>
        </p:txBody>
      </p:sp>
    </p:spTree>
    <p:extLst>
      <p:ext uri="{BB962C8B-B14F-4D97-AF65-F5344CB8AC3E}">
        <p14:creationId xmlns:p14="http://schemas.microsoft.com/office/powerpoint/2010/main" val="41686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3456384" cy="4804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612576" y="62451"/>
            <a:ext cx="120973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      «Кот Ворюга»</a:t>
            </a:r>
            <a:endParaRPr lang="ru-RU" sz="6600" b="1" dirty="0">
              <a:solidFill>
                <a:schemeClr val="bg1"/>
              </a:solidFill>
            </a:endParaRPr>
          </a:p>
          <a:p>
            <a:r>
              <a:rPr lang="ru-RU" sz="6600" b="1" dirty="0" smtClean="0">
                <a:solidFill>
                  <a:schemeClr val="bg1"/>
                </a:solidFill>
              </a:rPr>
              <a:t>                     К. </a:t>
            </a:r>
            <a:r>
              <a:rPr lang="ru-RU" sz="6600" b="1" dirty="0">
                <a:solidFill>
                  <a:schemeClr val="bg1"/>
                </a:solidFill>
              </a:rPr>
              <a:t>Паустовский</a:t>
            </a:r>
          </a:p>
        </p:txBody>
      </p:sp>
    </p:spTree>
    <p:extLst>
      <p:ext uri="{BB962C8B-B14F-4D97-AF65-F5344CB8AC3E}">
        <p14:creationId xmlns:p14="http://schemas.microsoft.com/office/powerpoint/2010/main" val="396717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124</TotalTime>
  <Words>253</Words>
  <Application>Microsoft Office PowerPoint</Application>
  <PresentationFormat>Экран (4:3)</PresentationFormat>
  <Paragraphs>37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</dc:creator>
  <cp:lastModifiedBy>Олеся Васильева</cp:lastModifiedBy>
  <cp:revision>12</cp:revision>
  <dcterms:created xsi:type="dcterms:W3CDTF">2016-03-16T13:52:45Z</dcterms:created>
  <dcterms:modified xsi:type="dcterms:W3CDTF">2016-06-17T15:41:28Z</dcterms:modified>
</cp:coreProperties>
</file>