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3" r:id="rId4"/>
    <p:sldId id="302" r:id="rId5"/>
    <p:sldId id="266" r:id="rId6"/>
    <p:sldId id="273" r:id="rId7"/>
    <p:sldId id="304" r:id="rId8"/>
    <p:sldId id="324" r:id="rId9"/>
    <p:sldId id="306" r:id="rId10"/>
    <p:sldId id="325" r:id="rId11"/>
    <p:sldId id="305" r:id="rId12"/>
    <p:sldId id="326" r:id="rId13"/>
    <p:sldId id="328" r:id="rId14"/>
    <p:sldId id="364" r:id="rId15"/>
    <p:sldId id="354" r:id="rId16"/>
    <p:sldId id="275" r:id="rId17"/>
    <p:sldId id="278" r:id="rId18"/>
    <p:sldId id="357" r:id="rId19"/>
    <p:sldId id="361" r:id="rId20"/>
    <p:sldId id="283" r:id="rId21"/>
    <p:sldId id="287" r:id="rId22"/>
    <p:sldId id="36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  <a:srgbClr val="F3F3F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3857" autoAdjust="0"/>
  </p:normalViewPr>
  <p:slideViewPr>
    <p:cSldViewPr>
      <p:cViewPr varScale="1">
        <p:scale>
          <a:sx n="106" d="100"/>
          <a:sy n="106" d="100"/>
        </p:scale>
        <p:origin x="-1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2EA4D-896C-4EA4-ADC7-D9442D7E705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EF9B7-8F6E-44DF-9389-061FC2D2D3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8635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EF9B7-8F6E-44DF-9389-061FC2D2D3E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2594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EF9B7-8F6E-44DF-9389-061FC2D2D3E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9292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EF9B7-8F6E-44DF-9389-061FC2D2D3E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9093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EF9B7-8F6E-44DF-9389-061FC2D2D3E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152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EF9B7-8F6E-44DF-9389-061FC2D2D3E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1433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92;&#1080;&#1082;&#1089;&#1080;&#1082;&#1080;%2015.12%20&#1088;&#1077;&#1076;&#1072;&#1082;&#1094;&#1080;&#1103;\&#1052;&#1077;&#1083;&#1100;&#1085;&#1080;&#1082;&#1086;&#1074;&#1072;\&#1076;&#1086;&#1082;%20&#1080;%20&#1087;&#1088;&#1077;&#1079;&#1077;&#1085;&#1090;&#1072;&#1094;&#1080;&#1103;\&#1076;&#1080;&#1084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2;&#1080;&#1082;&#1089;&#1080;&#1082;&#1080;%2015.12%20&#1088;&#1077;&#1076;&#1072;&#1082;&#1094;&#1080;&#1103;\&#1052;&#1077;&#1083;&#1100;&#1085;&#1080;&#1082;&#1086;&#1074;&#1072;\&#1076;&#1086;&#1082;%20&#1080;%20&#1087;&#1088;&#1077;&#1079;&#1077;&#1085;&#1090;&#1072;&#1094;&#1080;&#1103;\&#1044;&#1077;&#1076;&#1091;&#1089;%20&#1080;&#1090;&#1086;&#1075;%20&#1074;&#1080;&#1076;&#1077;&#1086;.mp4" TargetMode="External"/><Relationship Id="rId5" Type="http://schemas.openxmlformats.org/officeDocument/2006/relationships/image" Target="../media/image15.png"/><Relationship Id="rId4" Type="http://schemas.microsoft.com/office/2007/relationships/media" Target="file:///D:\&#1092;&#1080;&#1082;&#1089;&#1080;&#1082;&#1080;%2015.12%20&#1088;&#1077;&#1076;&#1072;&#1082;&#1094;&#1080;&#1103;\&#1052;&#1077;&#1083;&#1100;&#1085;&#1080;&#1082;&#1086;&#1074;&#1072;\&#1076;&#1086;&#1082;%20&#1080;%20&#1087;&#1088;&#1077;&#1079;&#1077;&#1085;&#1090;&#1072;&#1094;&#1080;&#1103;\&#1044;&#1077;&#1076;&#1091;&#1089;%20&#1080;&#1090;&#1086;&#1075;%20&#1074;&#1080;&#1076;&#1077;&#1086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7;&#1088;&#1077;&#1075;&#1077;&#1081;\Desktop\&#1044;&#1080;&#1072;&#1085;&#1072;\2%20&#1072;%20&#1082;&#1083;&#1072;&#1089;&#1089;\&#1086;&#1090;&#1082;&#1088;&#1099;&#1090;&#1099;&#1081;%20&#1091;&#1088;&#1086;&#1082;\&#1092;&#1080;&#1082;&#1089;&#1080;&#1082;&#1080;%20&#1091;&#1088;&#1072;&#1074;&#1085;&#1077;&#1085;&#1080;&#1077;%202.0\&#1079;&#1074;&#1091;&#1082;%20&#1084;&#1072;&#1081;&#1083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2976" y="1214422"/>
            <a:ext cx="7000924" cy="1785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«Презентация к уроку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учебному предмету «Математика»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 2-ом классе на тему «Уравнение»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4286256"/>
            <a:ext cx="5214974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Разработчик: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Мельникова Диана Николаевна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Должность: учитель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 работы: МБОУ «СОШ №1» г. Чистополь, 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3"/>
          <a:srcRect l="5273" r="5663"/>
          <a:stretch>
            <a:fillRect/>
          </a:stretch>
        </p:blipFill>
        <p:spPr bwMode="auto">
          <a:xfrm>
            <a:off x="-388002" y="-18933"/>
            <a:ext cx="9793088" cy="6858000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77687_27-p-fiksiki-na-belom-fone-30.png"/>
          <p:cNvPicPr>
            <a:picLocks noChangeAspect="1" noChangeArrowheads="1"/>
          </p:cNvPicPr>
          <p:nvPr/>
        </p:nvPicPr>
        <p:blipFill>
          <a:blip r:embed="rId4" cstate="print"/>
          <a:srcRect l="33750" t="22969" r="33906" b="20781"/>
          <a:stretch>
            <a:fillRect/>
          </a:stretch>
        </p:blipFill>
        <p:spPr bwMode="auto">
          <a:xfrm>
            <a:off x="1907704" y="2992371"/>
            <a:ext cx="1979497" cy="34425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73445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15941" y="1392702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68524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64951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58683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 rot="790279">
            <a:off x="3600398" y="3298602"/>
            <a:ext cx="3168352" cy="1414892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897234">
            <a:off x="3878311" y="3422067"/>
            <a:ext cx="2674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ЭТО 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ДАЕШЬ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11020" y="1394470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07447" y="1392702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1246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58246" cy="16430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 высказывания и выбери правильный ответ: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3861048"/>
            <a:ext cx="3600400" cy="936104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 числовое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98698" y="2391407"/>
            <a:ext cx="17780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+ 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7723" y="3861048"/>
            <a:ext cx="37747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 буквенное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3"/>
          <a:srcRect l="5273" r="5663"/>
          <a:stretch>
            <a:fillRect/>
          </a:stretch>
        </p:blipFill>
        <p:spPr bwMode="auto">
          <a:xfrm>
            <a:off x="-388002" y="-18933"/>
            <a:ext cx="9793088" cy="6858000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77687_27-p-fiksiki-na-belom-fone-30.png"/>
          <p:cNvPicPr>
            <a:picLocks noChangeAspect="1" noChangeArrowheads="1"/>
          </p:cNvPicPr>
          <p:nvPr/>
        </p:nvPicPr>
        <p:blipFill>
          <a:blip r:embed="rId4" cstate="print"/>
          <a:srcRect l="33750" t="22969" r="33906" b="20781"/>
          <a:stretch>
            <a:fillRect/>
          </a:stretch>
        </p:blipFill>
        <p:spPr bwMode="auto">
          <a:xfrm>
            <a:off x="1907704" y="2992371"/>
            <a:ext cx="1979497" cy="34425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73445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15941" y="1392702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68524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64951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58683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 rot="790279">
            <a:off x="3593518" y="3358195"/>
            <a:ext cx="3691422" cy="1414892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864556">
            <a:off x="3588210" y="3752710"/>
            <a:ext cx="3702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СПРАВИЛСЯ!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11020" y="1394470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07447" y="1392702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01367" y="1380784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6532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pic>
        <p:nvPicPr>
          <p:cNvPr id="16" name="Picture 6" descr="https://catherineasquithgallery.com/uploads/posts/2023-01/1674527367_catherineasquithgallery-com-p-risunok-na-shokoladnom-fone-17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00174"/>
            <a:ext cx="7929618" cy="4857784"/>
          </a:xfrm>
          <a:prstGeom prst="rect">
            <a:avLst/>
          </a:prstGeom>
          <a:noFill/>
        </p:spPr>
      </p:pic>
      <p:sp>
        <p:nvSpPr>
          <p:cNvPr id="35842" name="AutoShape 2" descr="https://png.pngtree.com/png-clipart/20210328/original/pngtree-3d-luminescent-white-and-red-candle-transparent-background-png-image_6168532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https://png.pngtree.com/png-clipart/20210328/original/pngtree-3d-luminescent-white-and-red-candle-transparent-background-png-image_6168532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 descr="https://png.pngtree.com/png-clipart/20201208/original/pngtree-cute-red-ripple-candle-lit-png-image_558612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8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2559005" cy="2855734"/>
          </a:xfrm>
          <a:prstGeom prst="rect">
            <a:avLst/>
          </a:prstGeom>
          <a:noFill/>
        </p:spPr>
      </p:pic>
      <p:pic>
        <p:nvPicPr>
          <p:cNvPr id="18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-357214"/>
            <a:ext cx="2559005" cy="2855734"/>
          </a:xfrm>
          <a:prstGeom prst="rect">
            <a:avLst/>
          </a:prstGeom>
          <a:noFill/>
        </p:spPr>
      </p:pic>
      <p:pic>
        <p:nvPicPr>
          <p:cNvPr id="19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714356"/>
            <a:ext cx="2559005" cy="2855734"/>
          </a:xfrm>
          <a:prstGeom prst="rect">
            <a:avLst/>
          </a:prstGeom>
          <a:noFill/>
        </p:spPr>
      </p:pic>
      <p:pic>
        <p:nvPicPr>
          <p:cNvPr id="20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-357214"/>
            <a:ext cx="2559005" cy="2855734"/>
          </a:xfrm>
          <a:prstGeom prst="rect">
            <a:avLst/>
          </a:prstGeom>
          <a:noFill/>
        </p:spPr>
      </p:pic>
      <p:pic>
        <p:nvPicPr>
          <p:cNvPr id="21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000108"/>
            <a:ext cx="2559005" cy="2855734"/>
          </a:xfrm>
          <a:prstGeom prst="rect">
            <a:avLst/>
          </a:prstGeom>
          <a:noFill/>
        </p:spPr>
      </p:pic>
      <p:pic>
        <p:nvPicPr>
          <p:cNvPr id="22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-571528"/>
            <a:ext cx="2559005" cy="2855734"/>
          </a:xfrm>
          <a:prstGeom prst="rect">
            <a:avLst/>
          </a:prstGeom>
          <a:noFill/>
        </p:spPr>
      </p:pic>
      <p:pic>
        <p:nvPicPr>
          <p:cNvPr id="23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714356"/>
            <a:ext cx="2559005" cy="2855734"/>
          </a:xfrm>
          <a:prstGeom prst="rect">
            <a:avLst/>
          </a:prstGeom>
          <a:noFill/>
        </p:spPr>
      </p:pic>
      <p:pic>
        <p:nvPicPr>
          <p:cNvPr id="24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-428652"/>
            <a:ext cx="2559005" cy="2855734"/>
          </a:xfrm>
          <a:prstGeom prst="rect">
            <a:avLst/>
          </a:prstGeom>
          <a:noFill/>
        </p:spPr>
      </p:pic>
      <p:pic>
        <p:nvPicPr>
          <p:cNvPr id="25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28604"/>
            <a:ext cx="2559005" cy="2855734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857224" y="6357958"/>
            <a:ext cx="6858048" cy="500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Математический диктант с карточками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487018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pic>
        <p:nvPicPr>
          <p:cNvPr id="16" name="Picture 6" descr="https://catherineasquithgallery.com/uploads/posts/2023-01/1674527367_catherineasquithgallery-com-p-risunok-na-shokoladnom-fone-17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00174"/>
            <a:ext cx="7929618" cy="4857784"/>
          </a:xfrm>
          <a:prstGeom prst="rect">
            <a:avLst/>
          </a:prstGeom>
          <a:noFill/>
        </p:spPr>
      </p:pic>
      <p:sp>
        <p:nvSpPr>
          <p:cNvPr id="35842" name="AutoShape 2" descr="https://png.pngtree.com/png-clipart/20210328/original/pngtree-3d-luminescent-white-and-red-candle-transparent-background-png-image_6168532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https://png.pngtree.com/png-clipart/20210328/original/pngtree-3d-luminescent-white-and-red-candle-transparent-background-png-image_6168532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 descr="https://png.pngtree.com/png-clipart/20201208/original/pngtree-cute-red-ripple-candle-lit-png-image_558612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8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2559005" cy="2855734"/>
          </a:xfrm>
          <a:prstGeom prst="rect">
            <a:avLst/>
          </a:prstGeom>
          <a:noFill/>
        </p:spPr>
      </p:pic>
      <p:pic>
        <p:nvPicPr>
          <p:cNvPr id="18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-357214"/>
            <a:ext cx="2559005" cy="2855734"/>
          </a:xfrm>
          <a:prstGeom prst="rect">
            <a:avLst/>
          </a:prstGeom>
          <a:noFill/>
        </p:spPr>
      </p:pic>
      <p:pic>
        <p:nvPicPr>
          <p:cNvPr id="19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714356"/>
            <a:ext cx="2559005" cy="2855734"/>
          </a:xfrm>
          <a:prstGeom prst="rect">
            <a:avLst/>
          </a:prstGeom>
          <a:noFill/>
        </p:spPr>
      </p:pic>
      <p:pic>
        <p:nvPicPr>
          <p:cNvPr id="20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-357214"/>
            <a:ext cx="2559005" cy="2855734"/>
          </a:xfrm>
          <a:prstGeom prst="rect">
            <a:avLst/>
          </a:prstGeom>
          <a:noFill/>
        </p:spPr>
      </p:pic>
      <p:pic>
        <p:nvPicPr>
          <p:cNvPr id="21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000108"/>
            <a:ext cx="2559005" cy="2855734"/>
          </a:xfrm>
          <a:prstGeom prst="rect">
            <a:avLst/>
          </a:prstGeom>
          <a:noFill/>
        </p:spPr>
      </p:pic>
      <p:pic>
        <p:nvPicPr>
          <p:cNvPr id="22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-571528"/>
            <a:ext cx="2559005" cy="2855734"/>
          </a:xfrm>
          <a:prstGeom prst="rect">
            <a:avLst/>
          </a:prstGeom>
          <a:noFill/>
        </p:spPr>
      </p:pic>
      <p:pic>
        <p:nvPicPr>
          <p:cNvPr id="23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714356"/>
            <a:ext cx="2559005" cy="2855734"/>
          </a:xfrm>
          <a:prstGeom prst="rect">
            <a:avLst/>
          </a:prstGeom>
          <a:noFill/>
        </p:spPr>
      </p:pic>
      <p:pic>
        <p:nvPicPr>
          <p:cNvPr id="24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-500090"/>
            <a:ext cx="2559005" cy="2855734"/>
          </a:xfrm>
          <a:prstGeom prst="rect">
            <a:avLst/>
          </a:prstGeom>
          <a:noFill/>
        </p:spPr>
      </p:pic>
      <p:pic>
        <p:nvPicPr>
          <p:cNvPr id="25" name="Picture 8" descr="https://fsd.multiurok.ru/html/2022/06/21/s_62b15d402e5ff/phpw7AeUN_Put-v-solnechnyj-gorod_html_210fbd5e7539ac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28604"/>
            <a:ext cx="2559005" cy="2855734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1142976" y="1714488"/>
            <a:ext cx="7457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00232" y="1071546"/>
            <a:ext cx="7457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14612" y="2071678"/>
            <a:ext cx="8066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1868" y="1071546"/>
            <a:ext cx="7601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4810" y="2428868"/>
            <a:ext cx="8322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00628" y="857232"/>
            <a:ext cx="6848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43570" y="2143116"/>
            <a:ext cx="8322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57950" y="1000108"/>
            <a:ext cx="8531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43768" y="1857364"/>
            <a:ext cx="6848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487018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3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63588" y="1084019"/>
            <a:ext cx="73448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– это равенство, содержащее неизвестное число, которое нужно найти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908720"/>
            <a:ext cx="5400600" cy="5400600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292080" y="1772816"/>
            <a:ext cx="26642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72000" y="2492896"/>
            <a:ext cx="30963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588224" y="3140968"/>
            <a:ext cx="1440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1" name="ди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991600" y="64293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4759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71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" y="692696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Найди, выпиши </a:t>
            </a:r>
            <a:r>
              <a:rPr lang="ru-RU" b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реши </a:t>
            </a: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уравнение:</a:t>
            </a:r>
            <a:b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000100" y="1928802"/>
          <a:ext cx="7358114" cy="3931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790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790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85818">
                <a:tc>
                  <a:txBody>
                    <a:bodyPr/>
                    <a:lstStyle/>
                    <a:p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 + а</a:t>
                      </a:r>
                      <a:endParaRPr lang="ru-RU" sz="6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+ 3 =12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 – </a:t>
                      </a:r>
                      <a:r>
                        <a:rPr lang="ru-RU" sz="6000" b="1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1" kern="12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+ 3 =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00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˃ 10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6000" b="1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1" kern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– 9 =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3"/>
          <a:srcRect l="5273" r="5663"/>
          <a:stretch>
            <a:fillRect/>
          </a:stretch>
        </p:blipFill>
        <p:spPr bwMode="auto">
          <a:xfrm>
            <a:off x="-396552" y="0"/>
            <a:ext cx="9937104" cy="6858000"/>
          </a:xfrm>
          <a:prstGeom prst="rect">
            <a:avLst/>
          </a:prstGeom>
          <a:noFill/>
        </p:spPr>
      </p:pic>
      <p:sp>
        <p:nvSpPr>
          <p:cNvPr id="41990" name="AutoShape 6" descr="https://thumbs.dreamstime.com/b/%D1%8D%D0%BB%D0%B5%D0%B3%D0%B0%D0%BD%D1%82%D0%BD%D1%8B%D0%B9-%D0%B7%D0%B5%D0%BB%D0%B5%D0%BD%D1%8B%D0%B9-%D1%88%D0%B0%D0%B1%D0%BB%D0%BE%D0%BD-%D0%B7%D0%BD%D0%B0%D1%87%D0%BA%D0%B0-%D0%BF%D0%BB%D0%B0%D1%82%D1%8C%D1%8F-%D0%BA%D1%80%D0%B0%D1%81%D0%B8%D0%B2%D0%BE%D0%B5-%D0%BA%D0%BE%D1%80%D0%BE%D1%82%D0%BA%D0%BE%D0%B5-%D0%B7%D0%B5%D0%BB%D0%B5%D0%BD%D0%BE%D0%B5-137560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2" name="AutoShape 8" descr="https://thumbs.dreamstime.com/b/%D1%8D%D0%BB%D0%B5%D0%B3%D0%B0%D0%BD%D1%82%D0%BD%D1%8B%D0%B9-%D0%B7%D0%B5%D0%BB%D0%B5%D0%BD%D1%8B%D0%B9-%D1%88%D0%B0%D0%B1%D0%BB%D0%BE%D0%BD-%D0%B7%D0%BD%D0%B0%D1%87%D0%BA%D0%B0-%D0%BF%D0%BB%D0%B0%D1%82%D1%8C%D1%8F-%D0%BA%D1%80%D0%B0%D1%81%D0%B8%D0%B2%D0%BE%D0%B5-%D0%BA%D0%BE%D1%80%D0%BE%D1%82%D0%BA%D0%BE%D0%B5-%D0%B7%D0%B5%D0%BB%D0%B5%D0%BD%D0%BE%D0%B5-137560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4" name="AutoShape 10" descr="https://thumbs.dreamstime.com/b/%D1%8D%D0%BB%D0%B5%D0%B3%D0%B0%D0%BD%D1%82%D0%BD%D1%8B%D0%B9-%D0%B7%D0%B5%D0%BB%D0%B5%D0%BD%D1%8B%D0%B9-%D1%88%D0%B0%D0%B1%D0%BB%D0%BE%D0%BD-%D0%B7%D0%BD%D0%B0%D1%87%D0%BA%D0%B0-%D0%BF%D0%BB%D0%B0%D1%82%D1%8C%D1%8F-%D0%BA%D1%80%D0%B0%D1%81%D0%B8%D0%B2%D0%BE%D0%B5-%D0%BA%D0%BE%D1%80%D0%BE%D1%82%D0%BA%D0%BE%D0%B5-%D0%B7%D0%B5%D0%BB%D0%B5%D0%BD%D0%BE%D0%B5-1375601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02" name="AutoShape 18" descr="https://static.vecteezy.com/system/resources/previews/000/495/461/original/vector-atm-receipt-line-black-ic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1285860"/>
            <a:ext cx="2571768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- 50 руб.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36083" y="3562860"/>
            <a:ext cx="2786082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Х руб.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0"/>
            <a:ext cx="2071702" cy="55721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ru-RU" sz="40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388" y="2428868"/>
            <a:ext cx="2500330" cy="1857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76 руб.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0" name="AutoShape 4" descr="https://cdn1.ozone.ru/multimedia/10151921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 descr="https://cdn1.ozone.ru/multimedia/10151921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s://avatanplus.com/files/resources/original/59788ca0e814e15d7ee554b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769" y="624836"/>
            <a:ext cx="2607782" cy="2679369"/>
          </a:xfrm>
          <a:prstGeom prst="rect">
            <a:avLst/>
          </a:prstGeom>
          <a:noFill/>
        </p:spPr>
      </p:pic>
      <p:pic>
        <p:nvPicPr>
          <p:cNvPr id="21508" name="Picture 4" descr="https://gas-kvas.com/uploads/posts/2023-01/1673550684_gas-kvas-com-p-detskii-risunok-shlyapa-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57562"/>
            <a:ext cx="3120281" cy="21382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3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pic>
        <p:nvPicPr>
          <p:cNvPr id="4" name="Дедус итог видео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08005" y="0"/>
            <a:ext cx="990602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634715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937104" cy="685800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1071546"/>
            <a:ext cx="8103844" cy="707886"/>
          </a:xfrm>
        </p:spPr>
        <p:txBody>
          <a:bodyPr wrap="square">
            <a:spAutoFit/>
          </a:bodyPr>
          <a:lstStyle/>
          <a:p>
            <a:pPr algn="l"/>
            <a:r>
              <a:rPr lang="ru-RU" altLang="ru-RU" sz="4000" b="1" i="1" dirty="0" smtClean="0">
                <a:solidFill>
                  <a:schemeClr val="bg1"/>
                </a:solidFill>
                <a:latin typeface="Times New Roman" pitchFamily="18" charset="0"/>
              </a:rPr>
              <a:t>Уравнение – это равенство…</a:t>
            </a:r>
            <a:endParaRPr lang="ru-RU" altLang="ru-RU" sz="38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1472" y="2143116"/>
            <a:ext cx="80842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Неизвестное число обозначают…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143248"/>
            <a:ext cx="80312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Решить уравнение- это значит …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37029"/>
            <a:ext cx="7643866" cy="5383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вал 1"/>
          <p:cNvSpPr/>
          <p:nvPr/>
        </p:nvSpPr>
        <p:spPr>
          <a:xfrm>
            <a:off x="827584" y="620688"/>
            <a:ext cx="648072" cy="576064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4368" y="567314"/>
            <a:ext cx="755970" cy="682811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9371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3792"/>
            <a:ext cx="6954566" cy="1143000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уроке:</a:t>
            </a:r>
            <a:endParaRPr lang="ru-RU" sz="60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71612"/>
            <a:ext cx="7939316" cy="12153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altLang="ru-RU" sz="4000" b="1" i="1" dirty="0" smtClean="0">
                <a:solidFill>
                  <a:schemeClr val="bg1"/>
                </a:solidFill>
                <a:latin typeface="Times New Roman" pitchFamily="18" charset="0"/>
              </a:rPr>
              <a:t>Я узнал…</a:t>
            </a:r>
            <a:endParaRPr lang="ru-RU" sz="4000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7858156"/>
            <a:ext cx="8569325" cy="4031873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   </a:t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            </a:t>
            </a:r>
            <a:br>
              <a:rPr kumimoji="0" lang="ru-RU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alt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/>
            </a:r>
            <a:br>
              <a:rPr kumimoji="0" lang="ru-RU" alt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alt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/>
            </a:r>
            <a:br>
              <a:rPr kumimoji="0" lang="ru-RU" alt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endParaRPr kumimoji="0" lang="ru-RU" altLang="ru-RU" sz="4000" b="1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238028"/>
            <a:ext cx="1500198" cy="1915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85786" y="2357430"/>
            <a:ext cx="33791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altLang="ru-RU" sz="4000" b="1" i="1" dirty="0">
                <a:solidFill>
                  <a:schemeClr val="bg1"/>
                </a:solidFill>
                <a:latin typeface="Times New Roman" pitchFamily="18" charset="0"/>
              </a:rPr>
              <a:t>Я научился …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071810"/>
            <a:ext cx="54611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altLang="ru-RU" sz="4000" b="1" i="1" dirty="0">
                <a:solidFill>
                  <a:schemeClr val="bg1"/>
                </a:solidFill>
                <a:latin typeface="Times New Roman" pitchFamily="18" charset="0"/>
              </a:rPr>
              <a:t>Легче всего мне было…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857628"/>
            <a:ext cx="73068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altLang="ru-RU" sz="4000" b="1" i="1" dirty="0">
                <a:solidFill>
                  <a:schemeClr val="bg1"/>
                </a:solidFill>
                <a:latin typeface="Times New Roman" pitchFamily="18" charset="0"/>
              </a:rPr>
              <a:t>У меня возникли сложности </a:t>
            </a:r>
            <a:r>
              <a:rPr lang="ru-RU" altLang="ru-RU" sz="4000" b="1" i="1" dirty="0" smtClean="0">
                <a:solidFill>
                  <a:schemeClr val="bg1"/>
                </a:solidFill>
                <a:latin typeface="Times New Roman" pitchFamily="18" charset="0"/>
              </a:rPr>
              <a:t>...</a:t>
            </a:r>
            <a:endParaRPr lang="ru-RU" sz="40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937104" cy="685800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488" y="1500174"/>
            <a:ext cx="5688632" cy="707886"/>
          </a:xfrm>
        </p:spPr>
        <p:txBody>
          <a:bodyPr wrap="square">
            <a:spAutoFit/>
          </a:bodyPr>
          <a:lstStyle/>
          <a:p>
            <a:pPr algn="l"/>
            <a:r>
              <a:rPr lang="ru-RU" altLang="ru-RU" sz="4000" b="1" i="1" dirty="0" smtClean="0">
                <a:solidFill>
                  <a:schemeClr val="bg1"/>
                </a:solidFill>
                <a:latin typeface="Times New Roman" pitchFamily="18" charset="0"/>
              </a:rPr>
              <a:t>У меня всё получилось!</a:t>
            </a:r>
            <a:endParaRPr lang="ru-RU" altLang="ru-RU" sz="38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428736"/>
            <a:ext cx="181610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C:\Documents and Settings\User\Рабочий стол\Катя урок\Niveles_bateria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584" y="2754216"/>
            <a:ext cx="17716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99234" y="2711174"/>
            <a:ext cx="61994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i="1" dirty="0">
                <a:solidFill>
                  <a:schemeClr val="bg1"/>
                </a:solidFill>
                <a:latin typeface="Times New Roman" pitchFamily="18" charset="0"/>
              </a:rPr>
              <a:t>Я старался, </a:t>
            </a:r>
            <a:r>
              <a:rPr lang="ru-RU" altLang="ru-RU" sz="3200" b="1" i="1" dirty="0" smtClean="0">
                <a:solidFill>
                  <a:schemeClr val="bg1"/>
                </a:solidFill>
                <a:latin typeface="Times New Roman" pitchFamily="18" charset="0"/>
              </a:rPr>
              <a:t>но </a:t>
            </a:r>
            <a:r>
              <a:rPr lang="ru-RU" altLang="ru-RU" sz="3200" b="1" i="1" dirty="0">
                <a:solidFill>
                  <a:schemeClr val="bg1"/>
                </a:solidFill>
                <a:latin typeface="Times New Roman" pitchFamily="18" charset="0"/>
              </a:rPr>
              <a:t>нужно ещё повторить</a:t>
            </a:r>
            <a:r>
              <a:rPr lang="ru-RU" altLang="ru-RU" sz="3200" b="1" i="1" dirty="0" smtClean="0">
                <a:solidFill>
                  <a:schemeClr val="bg1"/>
                </a:solidFill>
                <a:latin typeface="Times New Roman" pitchFamily="18" charset="0"/>
              </a:rPr>
              <a:t>!</a:t>
            </a:r>
            <a:endParaRPr lang="ru-RU" sz="3200" dirty="0"/>
          </a:p>
        </p:txBody>
      </p:sp>
      <p:pic>
        <p:nvPicPr>
          <p:cNvPr id="9" name="Рисунок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3621" y="4437112"/>
            <a:ext cx="16795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43808" y="4293096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i="1" dirty="0">
                <a:solidFill>
                  <a:schemeClr val="bg1"/>
                </a:solidFill>
                <a:latin typeface="Times New Roman" pitchFamily="18" charset="0"/>
              </a:rPr>
              <a:t>Мне нужно много работать, </a:t>
            </a:r>
            <a:r>
              <a:rPr lang="ru-RU" altLang="ru-RU" sz="3200" b="1" i="1" dirty="0" smtClean="0">
                <a:solidFill>
                  <a:schemeClr val="bg1"/>
                </a:solidFill>
                <a:latin typeface="Times New Roman" pitchFamily="18" charset="0"/>
              </a:rPr>
              <a:t>чтобы достичь хороших результатов</a:t>
            </a:r>
            <a:r>
              <a:rPr lang="ru-RU" altLang="ru-RU" sz="3200" b="1" i="1" dirty="0">
                <a:solidFill>
                  <a:schemeClr val="bg1"/>
                </a:solidFill>
                <a:latin typeface="Times New Roman" pitchFamily="18" charset="0"/>
              </a:rPr>
              <a:t>!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571480"/>
            <a:ext cx="492922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Оцените свою работу</a:t>
            </a:r>
            <a:endParaRPr lang="ru-RU" sz="36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468" y="5229200"/>
            <a:ext cx="79930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0688"/>
            <a:ext cx="7056784" cy="4970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png.pngtree.com/png_detail/18/09/10/pngtree-blue-cartoon-display-png-clipart_32196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8858312" cy="6858000"/>
          </a:xfrm>
          <a:prstGeom prst="rect">
            <a:avLst/>
          </a:prstGeom>
          <a:noFill/>
        </p:spPr>
      </p:pic>
      <p:sp>
        <p:nvSpPr>
          <p:cNvPr id="4102" name="AutoShape 6" descr="https://vsememy.ru/kartinki/wp-content/uploads/2023/03/1639226303_57-papik-pro-p-klipart-pismo-6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vsememy.ru/kartinki/wp-content/uploads/2023/03/1639226303_57-papik-pro-p-klipart-pismo-6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s://www.pngall.com/wp-content/uploads/12/Paper-Plane-Origami-PNG-Phot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928670"/>
            <a:ext cx="1285884" cy="86025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071670" y="1000108"/>
            <a:ext cx="5786478" cy="3500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844" name="AutoShape 4" descr="https://uploads.sitepoint.com/wp-content/uploads/2012/10/1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 descr="https://uploads.sitepoint.com/wp-content/uploads/2012/10/1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звук майл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032" y="476672"/>
            <a:ext cx="4241936" cy="4239901"/>
          </a:xfrm>
          <a:prstGeom prst="rect">
            <a:avLst/>
          </a:prstGeom>
        </p:spPr>
      </p:pic>
      <p:pic>
        <p:nvPicPr>
          <p:cNvPr id="15" name="Picture 2" descr="https://catherineasquithgallery.com/uploads/posts/2021-03/1614577687_27-p-fiksiki-na-belom-fone-30.png"/>
          <p:cNvPicPr>
            <a:picLocks noChangeAspect="1" noChangeArrowheads="1"/>
          </p:cNvPicPr>
          <p:nvPr/>
        </p:nvPicPr>
        <p:blipFill>
          <a:blip r:embed="rId7" cstate="print"/>
          <a:srcRect l="33750" t="22969" r="33906" b="20781"/>
          <a:stretch>
            <a:fillRect/>
          </a:stretch>
        </p:blipFill>
        <p:spPr bwMode="auto">
          <a:xfrm rot="21182440" flipH="1">
            <a:off x="363193" y="2877355"/>
            <a:ext cx="2344513" cy="40774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png.pngtree.com/png_detail/18/09/10/pngtree-blue-cartoon-display-png-clipart_32196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858312" cy="6858000"/>
          </a:xfrm>
          <a:prstGeom prst="rect">
            <a:avLst/>
          </a:prstGeom>
          <a:noFill/>
        </p:spPr>
      </p:pic>
      <p:sp>
        <p:nvSpPr>
          <p:cNvPr id="4102" name="AutoShape 6" descr="https://vsememy.ru/kartinki/wp-content/uploads/2023/03/1639226303_57-papik-pro-p-klipart-pismo-6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vsememy.ru/kartinki/wp-content/uploads/2023/03/1639226303_57-papik-pro-p-klipart-pismo-6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s://www.pngall.com/wp-content/uploads/12/Paper-Plane-Origami-PNG-Phot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928670"/>
            <a:ext cx="1285884" cy="86025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071670" y="1000108"/>
            <a:ext cx="5786478" cy="3500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14348" y="857232"/>
            <a:ext cx="785818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 мой день рождения! Нолик, </a:t>
            </a:r>
            <a:r>
              <a:rPr lang="ru-RU" sz="45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Мася</a:t>
            </a:r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5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Дедус</a:t>
            </a:r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5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Папус</a:t>
            </a:r>
            <a:r>
              <a:rPr lang="ru-RU" sz="4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решили подготовиться  к празднику. Но вот беда. Они о чем-то совсем забыли….</a:t>
            </a:r>
            <a:endParaRPr lang="ru-RU" sz="4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96202"/>
            <a:ext cx="3048000" cy="3333750"/>
          </a:xfrm>
          <a:prstGeom prst="rect">
            <a:avLst/>
          </a:prstGeom>
        </p:spPr>
      </p:pic>
      <p:pic>
        <p:nvPicPr>
          <p:cNvPr id="12" name="Picture 2" descr="https://catherineasquithgallery.com/uploads/posts/2021-03/1614577687_27-p-fiksiki-na-belom-fone-30.png"/>
          <p:cNvPicPr>
            <a:picLocks noChangeAspect="1" noChangeArrowheads="1"/>
          </p:cNvPicPr>
          <p:nvPr/>
        </p:nvPicPr>
        <p:blipFill>
          <a:blip r:embed="rId5" cstate="print"/>
          <a:srcRect l="33750" t="22969" r="33906" b="20781"/>
          <a:stretch>
            <a:fillRect/>
          </a:stretch>
        </p:blipFill>
        <p:spPr bwMode="auto">
          <a:xfrm rot="20733576" flipH="1">
            <a:off x="454233" y="4265959"/>
            <a:ext cx="1623796" cy="28239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24544" y="0"/>
            <a:ext cx="979308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48680"/>
            <a:ext cx="8715404" cy="192027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 высказывания и выбери правильный ответ:</a:t>
            </a:r>
            <a:endParaRPr lang="ru-RU" sz="48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629044"/>
            <a:ext cx="7572428" cy="11430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24+3 =</a:t>
            </a:r>
            <a:endParaRPr lang="ru-RU" sz="48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948644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числовое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06823" y="3948644"/>
            <a:ext cx="37747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Б) буквенное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3"/>
          <a:srcRect l="5273" r="5663"/>
          <a:stretch>
            <a:fillRect/>
          </a:stretch>
        </p:blipFill>
        <p:spPr bwMode="auto">
          <a:xfrm>
            <a:off x="-388002" y="-18933"/>
            <a:ext cx="9793088" cy="6858000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77687_27-p-fiksiki-na-belom-fone-30.png"/>
          <p:cNvPicPr>
            <a:picLocks noChangeAspect="1" noChangeArrowheads="1"/>
          </p:cNvPicPr>
          <p:nvPr/>
        </p:nvPicPr>
        <p:blipFill>
          <a:blip r:embed="rId4" cstate="print"/>
          <a:srcRect l="33750" t="22969" r="33906" b="20781"/>
          <a:stretch>
            <a:fillRect/>
          </a:stretch>
        </p:blipFill>
        <p:spPr bwMode="auto">
          <a:xfrm>
            <a:off x="1763688" y="2980646"/>
            <a:ext cx="1973955" cy="34329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74792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06957" y="1387912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68524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64951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58683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 rot="481171">
            <a:off x="3757078" y="3212976"/>
            <a:ext cx="3168352" cy="1414892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664270">
            <a:off x="3953470" y="3557449"/>
            <a:ext cx="2775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58246" cy="16430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 высказывания и выбери правильный ответ: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4392" y="4725144"/>
            <a:ext cx="7746654" cy="9361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 пример с треугольником 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7349" y="2433413"/>
            <a:ext cx="36407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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+ 4 = 12 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807225"/>
            <a:ext cx="65361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 пример с окошечком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3"/>
          <a:srcRect l="5273" r="5663"/>
          <a:stretch>
            <a:fillRect/>
          </a:stretch>
        </p:blipFill>
        <p:spPr bwMode="auto">
          <a:xfrm>
            <a:off x="-388002" y="-36186"/>
            <a:ext cx="9793088" cy="6858000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77687_27-p-fiksiki-na-belom-fone-30.png"/>
          <p:cNvPicPr>
            <a:picLocks noChangeAspect="1" noChangeArrowheads="1"/>
          </p:cNvPicPr>
          <p:nvPr/>
        </p:nvPicPr>
        <p:blipFill>
          <a:blip r:embed="rId4" cstate="print"/>
          <a:srcRect l="33750" t="22969" r="33906" b="20781"/>
          <a:stretch>
            <a:fillRect/>
          </a:stretch>
        </p:blipFill>
        <p:spPr bwMode="auto">
          <a:xfrm>
            <a:off x="1907704" y="2992371"/>
            <a:ext cx="1979497" cy="34425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73445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54775" y="1392702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68524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64951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58683" y="1251881"/>
            <a:ext cx="189683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 rot="790279">
            <a:off x="3672499" y="3347338"/>
            <a:ext cx="3024149" cy="1317418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676708">
            <a:off x="4212964" y="3682882"/>
            <a:ext cx="1943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КРУТО!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7263" y="1396193"/>
            <a:ext cx="1211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88125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klike.net/uploads/posts/2022-12/1671255483_3-60.jpg"/>
          <p:cNvPicPr>
            <a:picLocks noChangeAspect="1" noChangeArrowheads="1"/>
          </p:cNvPicPr>
          <p:nvPr/>
        </p:nvPicPr>
        <p:blipFill>
          <a:blip r:embed="rId2"/>
          <a:srcRect l="5273" r="5663"/>
          <a:stretch>
            <a:fillRect/>
          </a:stretch>
        </p:blipFill>
        <p:spPr bwMode="auto">
          <a:xfrm>
            <a:off x="-396552" y="0"/>
            <a:ext cx="986509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58246" cy="16430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 высказывания и выбери правильный ответ: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3861048"/>
            <a:ext cx="4176464" cy="889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неравенство 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85169" y="2513222"/>
            <a:ext cx="37016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53 – 3 = 50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2639" y="3861048"/>
            <a:ext cx="35913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равенство                       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</TotalTime>
  <Words>287</Words>
  <Application>Microsoft Office PowerPoint</Application>
  <PresentationFormat>Экран (4:3)</PresentationFormat>
  <Paragraphs>78</Paragraphs>
  <Slides>22</Slides>
  <Notes>5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Прочитай высказывания и выбери правильный ответ:</vt:lpstr>
      <vt:lpstr>Слайд 6</vt:lpstr>
      <vt:lpstr>Прочитай высказывания и выбери правильный ответ:</vt:lpstr>
      <vt:lpstr>Слайд 8</vt:lpstr>
      <vt:lpstr>Прочитай высказывания и выбери правильный ответ:</vt:lpstr>
      <vt:lpstr>Слайд 10</vt:lpstr>
      <vt:lpstr>Прочитай высказывания и выбери правильный ответ:</vt:lpstr>
      <vt:lpstr>Слайд 12</vt:lpstr>
      <vt:lpstr>Слайд 13</vt:lpstr>
      <vt:lpstr>Слайд 14</vt:lpstr>
      <vt:lpstr>Слайд 15</vt:lpstr>
      <vt:lpstr> Найди, выпиши и реши уравнение: </vt:lpstr>
      <vt:lpstr>Слайд 17</vt:lpstr>
      <vt:lpstr>Слайд 18</vt:lpstr>
      <vt:lpstr>Уравнение – это равенство…</vt:lpstr>
      <vt:lpstr>Сегодня на уроке:</vt:lpstr>
      <vt:lpstr>У меня всё получилось!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Серегей</cp:lastModifiedBy>
  <cp:revision>145</cp:revision>
  <dcterms:modified xsi:type="dcterms:W3CDTF">2025-03-31T20:10:56Z</dcterms:modified>
</cp:coreProperties>
</file>