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1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5" r:id="rId13"/>
    <p:sldId id="269" r:id="rId14"/>
    <p:sldId id="270" r:id="rId15"/>
    <p:sldId id="271" r:id="rId16"/>
    <p:sldId id="272" r:id="rId17"/>
    <p:sldId id="273" r:id="rId18"/>
    <p:sldId id="274" r:id="rId19"/>
    <p:sldId id="266" r:id="rId20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do-rukizcentra" initials="c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68" y="12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07T15:01:22.979" idx="3">
    <p:pos x="5" y="10"/>
    <p:text>Хохломская роспись появилась в XVII веке, в глухих деревнях за Волгой. После татаро-монгольского ига местные земли были разорены, поэтому для жителей поселений промысел стал главным источником дохода и способом выжить. 
Как именно возникла роспись, точно неизвестно — популярно несколько версий. По одной из них промысел появился благодаря старообрядцам, которые после церковной реформы были вынуждены скрываться в лесах Заволжья.
Есть и другая версия рождения хохломы — народная. По легенде роспись появилась благодаря Андрею Лоскуту, талантливому иконописцу. 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07T17:03:16.379" idx="8">
    <p:pos x="10" y="10"/>
    <p:text>Траку плавно закручиваем</p:tex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07T17:03:16.379" idx="8">
    <p:pos x="10" y="10"/>
    <p:text>Украшенный бортик придает работе завершенность</p:tex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07T17:03:16.379" idx="8">
    <p:pos x="10" y="10"/>
    <p:text>Предложить учащимся украсить круглую тарелку</p:tex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07T17:03:16.379" idx="9">
    <p:pos x="10" y="10"/>
    <p:text>Предложить учащимся украсить круглую тарелку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07T15:03:15.887" idx="4">
    <p:pos x="10" y="10"/>
    <p:text>Хохлома — это яркая декоративная роспись по дереву, которую легко узнать по сочетанию золотистых, красных, чёрных и зелёных тонов. Золотой оттенок в ней есть всегда, но при отделке такая краска не используется. В этом особенность хохломы.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07T15:04:34.559" idx="6">
    <p:pos x="10" y="10"/>
    <p:text>Хохлома обманчива не только внешне, но и в названии. Обычно промысел именуют по месту изготовления, но родиной этой росписи считаются несколько деревень — Большие и Малые Бездели, Хрящи, Шабаши, Мокушино, Глибино. Деревня Хохлома же была просто местом сбыта, где продавали готовую посуду. Однако именно она помогла русской росписи стать известной на весь мир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07T15:06:41.477" idx="7">
    <p:pos x="10" y="10"/>
    <p:text>Роспись начинается с выбора красок. К ним мастера применяют особые требования, ведь при нагревании некоторые пигменты выгорают. Для хохломы используют термостойкие краски: сажу, киноварь, охру и другие. 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07T17:03:16.379" idx="8">
    <p:pos x="10" y="10"/>
    <p:text>Предложить учащимся украсить круглую тарелку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07T17:03:16.379" idx="8">
    <p:pos x="10" y="10"/>
    <p:text>Основа из черного картона, используем шаблон половику.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07T17:03:16.379" idx="8">
    <p:pos x="10" y="10"/>
    <p:text>Распологаем на тарелке несколько гроздей грябины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07T17:03:16.379" idx="8">
    <p:pos x="10" y="10"/>
    <p:text>Веточки могут идти по кругу или "букетиком"</p:tex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07T17:03:16.379" idx="8">
    <p:pos x="10" y="10"/>
    <p:text>Стараемся делать парные листочки и на краю веточки один центральный.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DA542-02D0-4143-B209-EF23C1E491FF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97151-56DE-48D9-A0E1-267764656B6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97151-56DE-48D9-A0E1-267764656B6E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888A-1DDE-4EF9-BE0D-520D02513A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AF46-2EF2-471B-BBBF-5F331B84B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888A-1DDE-4EF9-BE0D-520D02513A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AF46-2EF2-471B-BBBF-5F331B84B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888A-1DDE-4EF9-BE0D-520D02513A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AF46-2EF2-471B-BBBF-5F331B84B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888A-1DDE-4EF9-BE0D-520D02513A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AF46-2EF2-471B-BBBF-5F331B84B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888A-1DDE-4EF9-BE0D-520D02513A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AF46-2EF2-471B-BBBF-5F331B84B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888A-1DDE-4EF9-BE0D-520D02513A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AF46-2EF2-471B-BBBF-5F331B84B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888A-1DDE-4EF9-BE0D-520D02513A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AF46-2EF2-471B-BBBF-5F331B84B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888A-1DDE-4EF9-BE0D-520D02513A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AF46-2EF2-471B-BBBF-5F331B84B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888A-1DDE-4EF9-BE0D-520D02513A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AF46-2EF2-471B-BBBF-5F331B84B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888A-1DDE-4EF9-BE0D-520D02513A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AF46-2EF2-471B-BBBF-5F331B84B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888A-1DDE-4EF9-BE0D-520D02513A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AF46-2EF2-471B-BBBF-5F331B84B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0888A-1DDE-4EF9-BE0D-520D02513AD8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8AF46-2EF2-471B-BBBF-5F331B84BC2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isk.yandex.ru/i/_HrTdA083l_PN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1 документы\Документы учителя\Дементьева\технология\2 класс\хохлома облож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66852" y="428604"/>
            <a:ext cx="77867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Имитация - копирование или воспроизведение чего-либо уже существующего</a:t>
            </a:r>
            <a:r>
              <a:rPr lang="ru-RU" sz="2800" dirty="0" smtClean="0"/>
              <a:t>.</a:t>
            </a:r>
          </a:p>
          <a:p>
            <a:pPr algn="ctr"/>
            <a:r>
              <a:rPr lang="ru-RU" sz="2800" dirty="0" smtClean="0"/>
              <a:t>К имитации относится замена исходного материала на похожий.</a:t>
            </a:r>
            <a:endParaRPr lang="ru-RU" sz="2800" dirty="0"/>
          </a:p>
        </p:txBody>
      </p:sp>
      <p:pic>
        <p:nvPicPr>
          <p:cNvPr id="21506" name="Picture 2" descr="https://demiart.ru/forum/uploads16/post-1145857-14270582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7314" y="3378306"/>
            <a:ext cx="4286220" cy="2903518"/>
          </a:xfrm>
          <a:prstGeom prst="rect">
            <a:avLst/>
          </a:prstGeom>
          <a:noFill/>
        </p:spPr>
      </p:pic>
      <p:sp>
        <p:nvSpPr>
          <p:cNvPr id="21508" name="AutoShape 4" descr="https://vitospb.ru/800/600/https/img2.etsystatic.com/006/0/6280438/il_fullxfull.384140874_5qqw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 l="27083" t="13889" r="28385" b="11111"/>
          <a:stretch>
            <a:fillRect/>
          </a:stretch>
        </p:blipFill>
        <p:spPr bwMode="auto">
          <a:xfrm>
            <a:off x="1523976" y="2428868"/>
            <a:ext cx="3393305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1738290" y="5715016"/>
            <a:ext cx="300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Витраж из кусочков стекла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38752" y="6357958"/>
            <a:ext cx="4143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Рисунок имитирующий технику витража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08584" y="245340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Имитация хохломской росписи</a:t>
            </a:r>
            <a:endParaRPr lang="ru-RU" sz="2800" dirty="0"/>
          </a:p>
        </p:txBody>
      </p:sp>
      <p:sp>
        <p:nvSpPr>
          <p:cNvPr id="21508" name="AutoShape 4" descr="https://vitospb.ru/800/600/https/img2.etsystatic.com/006/0/6280438/il_fullxfull.384140874_5qqw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792760" y="6160854"/>
            <a:ext cx="6634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Основа – черный картон, материал  - пластилин.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13251" r="1057" b="12201"/>
          <a:stretch/>
        </p:blipFill>
        <p:spPr>
          <a:xfrm rot="16200000">
            <a:off x="2527238" y="908423"/>
            <a:ext cx="514943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865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66852" y="500042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Имитация хохломской росписи</a:t>
            </a:r>
            <a:endParaRPr lang="ru-RU" sz="2800" dirty="0"/>
          </a:p>
        </p:txBody>
      </p:sp>
      <p:sp>
        <p:nvSpPr>
          <p:cNvPr id="21508" name="AutoShape 4" descr="https://vitospb.ru/800/600/https/img2.etsystatic.com/006/0/6280438/il_fullxfull.384140874_5qqw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841803" y="1268760"/>
            <a:ext cx="7611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 </a:t>
            </a:r>
            <a:r>
              <a:rPr lang="ru-RU" dirty="0" smtClean="0"/>
              <a:t>этап – используя шаблон половинку, вырезать из черного картона круг.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7" b="23750"/>
          <a:stretch/>
        </p:blipFill>
        <p:spPr>
          <a:xfrm rot="16200000">
            <a:off x="3171132" y="1361204"/>
            <a:ext cx="4427835" cy="547260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66852" y="500042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Имитация хохломской росписи</a:t>
            </a:r>
            <a:endParaRPr lang="ru-RU" sz="2800" dirty="0"/>
          </a:p>
        </p:txBody>
      </p:sp>
      <p:sp>
        <p:nvSpPr>
          <p:cNvPr id="21508" name="AutoShape 4" descr="https://vitospb.ru/800/600/https/img2.etsystatic.com/006/0/6280438/il_fullxfull.384140874_5qqw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68624" y="1069357"/>
            <a:ext cx="8136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ru-RU" dirty="0" smtClean="0"/>
              <a:t>этап – скатываем ягоды рябины из красного пластилина и формируем гроздья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r="9033"/>
          <a:stretch/>
        </p:blipFill>
        <p:spPr>
          <a:xfrm>
            <a:off x="2864768" y="1594766"/>
            <a:ext cx="5252588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777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7053"/>
            <a:ext cx="9996775" cy="7072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66852" y="500042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Имитация хохломской росписи</a:t>
            </a:r>
            <a:endParaRPr lang="ru-RU" sz="2800" dirty="0"/>
          </a:p>
        </p:txBody>
      </p:sp>
      <p:sp>
        <p:nvSpPr>
          <p:cNvPr id="21508" name="AutoShape 4" descr="https://vitospb.ru/800/600/https/img2.etsystatic.com/006/0/6280438/il_fullxfull.384140874_5qqw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68624" y="1049622"/>
            <a:ext cx="8136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</a:t>
            </a:r>
            <a:r>
              <a:rPr lang="en-US" dirty="0" smtClean="0"/>
              <a:t> </a:t>
            </a:r>
            <a:r>
              <a:rPr lang="ru-RU" dirty="0" smtClean="0"/>
              <a:t>этап – скатываем жгутики из желтого пластилина и выкладываем веточки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рябины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t="12600" r="5141" b="12851"/>
          <a:stretch/>
        </p:blipFill>
        <p:spPr>
          <a:xfrm rot="16200000">
            <a:off x="3056602" y="1425279"/>
            <a:ext cx="4824538" cy="53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71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66852" y="500042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Имитация хохломской росписи</a:t>
            </a:r>
            <a:endParaRPr lang="ru-RU" sz="2800" dirty="0"/>
          </a:p>
        </p:txBody>
      </p:sp>
      <p:sp>
        <p:nvSpPr>
          <p:cNvPr id="21508" name="AutoShape 4" descr="https://vitospb.ru/800/600/https/img2.etsystatic.com/006/0/6280438/il_fullxfull.384140874_5qqw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68624" y="1023262"/>
            <a:ext cx="8136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4</a:t>
            </a:r>
            <a:r>
              <a:rPr lang="en-US" dirty="0" smtClean="0"/>
              <a:t> </a:t>
            </a:r>
            <a:r>
              <a:rPr lang="ru-RU" dirty="0" smtClean="0"/>
              <a:t>этап – из пластилиновых жгутиков делаем ажурные петельки и выкладываем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листья рябины.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16799" r="11388" b="13901"/>
          <a:stretch/>
        </p:blipFill>
        <p:spPr>
          <a:xfrm rot="16200000">
            <a:off x="3049197" y="1565060"/>
            <a:ext cx="488772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234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66852" y="500042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Имитация хохломской росписи</a:t>
            </a:r>
            <a:endParaRPr lang="ru-RU" sz="2800" dirty="0"/>
          </a:p>
        </p:txBody>
      </p:sp>
      <p:sp>
        <p:nvSpPr>
          <p:cNvPr id="21508" name="AutoShape 4" descr="https://vitospb.ru/800/600/https/img2.etsystatic.com/006/0/6280438/il_fullxfull.384140874_5qqw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68624" y="1023262"/>
            <a:ext cx="8136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</a:t>
            </a:r>
            <a:r>
              <a:rPr lang="en-US" dirty="0" smtClean="0"/>
              <a:t> </a:t>
            </a:r>
            <a:r>
              <a:rPr lang="ru-RU" dirty="0" smtClean="0"/>
              <a:t>этап – из зеленого пластилина выполняем «травку» и заполняем свободные</a:t>
            </a:r>
          </a:p>
          <a:p>
            <a:r>
              <a:rPr lang="ru-RU" dirty="0"/>
              <a:t> </a:t>
            </a:r>
            <a:r>
              <a:rPr lang="ru-RU" dirty="0" smtClean="0"/>
              <a:t>              места на тарелке.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9" t="14300" r="16099" b="4851"/>
          <a:stretch/>
        </p:blipFill>
        <p:spPr>
          <a:xfrm>
            <a:off x="2648744" y="1664072"/>
            <a:ext cx="5328592" cy="512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152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66852" y="500042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Имитация хохломской росписи</a:t>
            </a:r>
            <a:endParaRPr lang="ru-RU" sz="2800" dirty="0"/>
          </a:p>
        </p:txBody>
      </p:sp>
      <p:sp>
        <p:nvSpPr>
          <p:cNvPr id="21508" name="AutoShape 4" descr="https://vitospb.ru/800/600/https/img2.etsystatic.com/006/0/6280438/il_fullxfull.384140874_5qqw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68624" y="1023262"/>
            <a:ext cx="8136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6</a:t>
            </a:r>
            <a:r>
              <a:rPr lang="en-US" dirty="0" smtClean="0"/>
              <a:t> </a:t>
            </a:r>
            <a:r>
              <a:rPr lang="ru-RU" dirty="0" smtClean="0"/>
              <a:t>этап – выполняем украшение края тарелки любыми элементами: жгутиками, шариками, капельками из пластилина.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3" t="16401" r="4257" b="12201"/>
          <a:stretch/>
        </p:blipFill>
        <p:spPr>
          <a:xfrm rot="16200000">
            <a:off x="2743107" y="1767784"/>
            <a:ext cx="5098215" cy="50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4023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2591"/>
            <a:ext cx="9996775" cy="7072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66852" y="500042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Имитация хохломской росписи</a:t>
            </a:r>
            <a:endParaRPr lang="ru-RU" sz="2800" dirty="0"/>
          </a:p>
        </p:txBody>
      </p:sp>
      <p:sp>
        <p:nvSpPr>
          <p:cNvPr id="21508" name="AutoShape 4" descr="https://vitospb.ru/800/600/https/img2.etsystatic.com/006/0/6280438/il_fullxfull.384140874_5qqw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68624" y="1268760"/>
            <a:ext cx="8136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Примеры детских работ</a:t>
            </a:r>
          </a:p>
        </p:txBody>
      </p:sp>
      <p:pic>
        <p:nvPicPr>
          <p:cNvPr id="7" name="Picture 2" descr="D:\1 документы\Документы учителя\Дементьева\технология\1666684390346.jpg"/>
          <p:cNvPicPr>
            <a:picLocks noChangeAspect="1" noChangeArrowheads="1"/>
          </p:cNvPicPr>
          <p:nvPr/>
        </p:nvPicPr>
        <p:blipFill>
          <a:blip r:embed="rId3" cstate="print"/>
          <a:srcRect t="16686" r="5556" b="12399"/>
          <a:stretch>
            <a:fillRect/>
          </a:stretch>
        </p:blipFill>
        <p:spPr bwMode="auto">
          <a:xfrm>
            <a:off x="5529064" y="1883590"/>
            <a:ext cx="4071966" cy="4071966"/>
          </a:xfrm>
          <a:prstGeom prst="rect">
            <a:avLst/>
          </a:prstGeom>
          <a:noFill/>
        </p:spPr>
      </p:pic>
      <p:pic>
        <p:nvPicPr>
          <p:cNvPr id="8" name="Picture 3" descr="D:\1 документы\Документы учителя\Дементьева\технология\1666684390355.jpg"/>
          <p:cNvPicPr>
            <a:picLocks noChangeAspect="1" noChangeArrowheads="1"/>
          </p:cNvPicPr>
          <p:nvPr/>
        </p:nvPicPr>
        <p:blipFill>
          <a:blip r:embed="rId4" cstate="print"/>
          <a:srcRect l="1961" t="16196" b="8718"/>
          <a:stretch>
            <a:fillRect/>
          </a:stretch>
        </p:blipFill>
        <p:spPr bwMode="auto">
          <a:xfrm>
            <a:off x="1457098" y="1883590"/>
            <a:ext cx="4000528" cy="40805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340584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66852" y="500042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Источники</a:t>
            </a:r>
            <a:endParaRPr lang="ru-RU" sz="2800" dirty="0"/>
          </a:p>
        </p:txBody>
      </p:sp>
      <p:sp>
        <p:nvSpPr>
          <p:cNvPr id="21508" name="AutoShape 4" descr="https://vitospb.ru/800/600/https/img2.etsystatic.com/006/0/6280438/il_fullxfull.384140874_5qqw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38290" y="1285860"/>
            <a:ext cx="750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https://www.livemaster.ru/topic/1721441-hohloma-kak-traditsiya-istoriya-vozniknoveniya?ysclid=lamcop9tc3437116178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09728" y="2143116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https://masteridelo.ru/remeslo/rukodelie-i-tvorchestvo/rospis/hohloma/narodnyj-promysel-hohloma-istoriya-vidy-rospisi.html?ysclid=lamcpemqdq215335239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81166" y="3286124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https://dzen.ru/media/id/5b789b8c337a2400a8d30650/hohlomskaia-rospis-istoriia-i-tehnika-izgotovleniia-5cab10c31a50ee00afbe69cd</a:t>
            </a:r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66852" y="285728"/>
            <a:ext cx="77867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Цель урока: </a:t>
            </a:r>
          </a:p>
          <a:p>
            <a:r>
              <a:rPr lang="ru-RU" sz="2400" dirty="0" smtClean="0"/>
              <a:t>познакомить учащихся с традициями народного промысла хохломская роспись.</a:t>
            </a:r>
          </a:p>
          <a:p>
            <a:endParaRPr lang="ru-RU" sz="2400" dirty="0"/>
          </a:p>
          <a:p>
            <a:r>
              <a:rPr lang="ru-RU" sz="2400" dirty="0" smtClean="0"/>
              <a:t>Задачи: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узнать историю возникновения промысла;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определить отличительные черты хохломской росписи;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совершенствовать навыки работы с пластичными материалами;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формировать устойчивый интерес к культуре и традициям нашей страны.</a:t>
            </a:r>
          </a:p>
          <a:p>
            <a:pPr marL="342900" indent="-342900">
              <a:buFontTx/>
              <a:buChar char="-"/>
            </a:pPr>
            <a:endParaRPr lang="ru-RU" sz="2400" dirty="0" smtClean="0"/>
          </a:p>
          <a:p>
            <a:pPr marL="342900" indent="-342900">
              <a:buFontTx/>
              <a:buChar char="-"/>
            </a:pPr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4757118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666852" y="285728"/>
            <a:ext cx="778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Хохлома - старинный русский народный промысел, </a:t>
            </a:r>
          </a:p>
          <a:p>
            <a:r>
              <a:rPr lang="ru-RU" sz="2400" dirty="0" smtClean="0"/>
              <a:t>родившийся в XVII веке недалеко от Нижнего Новгорода. </a:t>
            </a:r>
            <a:endParaRPr lang="ru-RU" sz="2400" dirty="0"/>
          </a:p>
        </p:txBody>
      </p:sp>
      <p:pic>
        <p:nvPicPr>
          <p:cNvPr id="1030" name="Picture 6" descr="https://upload.wikimedia.org/wikipedia/commons/2/2f/BakanovPalekhKhokhlom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28" y="1357298"/>
            <a:ext cx="7572428" cy="48987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167182" y="6286520"/>
            <a:ext cx="5214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И. М. Баканов. Хохломские художники за работой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52538" y="5657671"/>
            <a:ext cx="8453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Хохлома представляет собой декоративную роспись деревянной посуды и мебели, выполненную красным, зеленым и черным цветом по золотому фону.</a:t>
            </a:r>
            <a:endParaRPr lang="ru-RU" sz="2400" dirty="0"/>
          </a:p>
        </p:txBody>
      </p:sp>
      <p:pic>
        <p:nvPicPr>
          <p:cNvPr id="15363" name="Picture 3" descr="C:\Users\cdo-rukizcentra\Desktop\7d80477a1d381317f599649e0ca877df 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5414" y="357166"/>
            <a:ext cx="7929618" cy="53042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52538" y="214290"/>
            <a:ext cx="378621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latin typeface="Cambria" pitchFamily="18" charset="0"/>
              </a:rPr>
              <a:t>Хохлома, Хохлома!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Cambria" pitchFamily="18" charset="0"/>
              </a:rPr>
              <a:t>Весь народ свела с ума!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Cambria" pitchFamily="18" charset="0"/>
              </a:rPr>
              <a:t>Яркая, лучистая,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Cambria" pitchFamily="18" charset="0"/>
              </a:rPr>
              <a:t>узоры золотистые!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Cambria" pitchFamily="18" charset="0"/>
              </a:rPr>
              <a:t>Резные ложки и ковши 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Cambria" pitchFamily="18" charset="0"/>
              </a:rPr>
              <a:t>Ты разгляди-ка, не спеши. 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Cambria" pitchFamily="18" charset="0"/>
              </a:rPr>
              <a:t>Там травка вьётся и цветы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Cambria" pitchFamily="18" charset="0"/>
              </a:rPr>
              <a:t>Растут нездешней красоты.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Cambria" pitchFamily="18" charset="0"/>
              </a:rPr>
              <a:t>Блестят они как золотые, 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Cambria" pitchFamily="18" charset="0"/>
              </a:rPr>
              <a:t>А может, солнцем залитые.</a:t>
            </a:r>
            <a:endParaRPr lang="ru-RU" sz="2000" b="1" dirty="0">
              <a:latin typeface="Cambria" pitchFamily="18" charset="0"/>
            </a:endParaRPr>
          </a:p>
        </p:txBody>
      </p:sp>
      <p:pic>
        <p:nvPicPr>
          <p:cNvPr id="16386" name="Picture 2" descr="C:\Users\cdo-rukizcentra\Desktop\152047_001 cop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7306" y="142852"/>
            <a:ext cx="4738694" cy="473869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95414" y="4919008"/>
            <a:ext cx="8072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На дерево при выполнении росписи наносится не золотой, а серебристый оловянный порошок. После этого изделие покрывается специальным составом и три-четыре раза обрабатывается в печи, чем достигается медово-золотистый.</a:t>
            </a:r>
            <a:endParaRPr lang="ru-RU" sz="24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23976" y="214290"/>
            <a:ext cx="8382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Главными цветами считаются золотистый, чёрный и красный. Остальные применяют, чтобы оживить узор. </a:t>
            </a:r>
            <a:endParaRPr lang="ru-RU" sz="2400" dirty="0"/>
          </a:p>
        </p:txBody>
      </p:sp>
      <p:pic>
        <p:nvPicPr>
          <p:cNvPr id="17410" name="Picture 2" descr="C:\Users\cdo-rukizcentra\Desktop\d0ad1181f5e4f4ca6bfe2e920a2072b6 cop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9794" y="857207"/>
            <a:ext cx="6000792" cy="60007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66852" y="1785926"/>
            <a:ext cx="39290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Основа рисунка в хохломской росписи — растительный орнамент.</a:t>
            </a:r>
          </a:p>
          <a:p>
            <a:endParaRPr lang="ru-RU" sz="2400" dirty="0"/>
          </a:p>
          <a:p>
            <a:r>
              <a:rPr lang="ru-RU" sz="2400" dirty="0" smtClean="0"/>
              <a:t>Стебли, плоды, листья и цветы переплетаются на поверхности предметов и делают их нарядными. </a:t>
            </a:r>
            <a:endParaRPr lang="ru-RU" sz="2400" dirty="0"/>
          </a:p>
        </p:txBody>
      </p:sp>
      <p:pic>
        <p:nvPicPr>
          <p:cNvPr id="18434" name="Picture 2" descr="C:\Users\cdo-rukizcentra\Desktop\119747 cop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2934" y="642918"/>
            <a:ext cx="5857916" cy="58579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76382" y="214290"/>
            <a:ext cx="7120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Некоторые орнаменты даже имеют свои названия: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23976" y="5000636"/>
            <a:ext cx="3643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«Травка» — рисунок трав, стеблей и кустов, напоминающий знакомые нам растения. Например осоку или луговик.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38884" y="5000636"/>
            <a:ext cx="3214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«Под листок» или «под ягодку» — рисунок, в котором кроме травы присутствуют цветы, листья и плоды. </a:t>
            </a:r>
            <a:endParaRPr lang="ru-RU" dirty="0"/>
          </a:p>
        </p:txBody>
      </p:sp>
      <p:pic>
        <p:nvPicPr>
          <p:cNvPr id="19458" name="Picture 2" descr="C:\Users\cdo-rukizcentra\Desktop\eskiz-hohloma-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52" y="1201105"/>
            <a:ext cx="3214710" cy="3691559"/>
          </a:xfrm>
          <a:prstGeom prst="rect">
            <a:avLst/>
          </a:prstGeom>
          <a:noFill/>
        </p:spPr>
      </p:pic>
      <p:pic>
        <p:nvPicPr>
          <p:cNvPr id="19460" name="Picture 4" descr="https://i2.wp.com/fs00.infourok.ru/images/doc/99/117600/hello_html_m774a5390.jpg"/>
          <p:cNvPicPr>
            <a:picLocks noChangeAspect="1" noChangeArrowheads="1"/>
          </p:cNvPicPr>
          <p:nvPr/>
        </p:nvPicPr>
        <p:blipFill>
          <a:blip r:embed="rId4"/>
          <a:srcRect l="2289" t="1050" r="50398" b="4411"/>
          <a:stretch>
            <a:fillRect/>
          </a:stretch>
        </p:blipFill>
        <p:spPr bwMode="auto">
          <a:xfrm>
            <a:off x="6310322" y="1142984"/>
            <a:ext cx="2571768" cy="37332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документы\Документы учителя\Дементьева\технология\2 класс\фон хохло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996775" cy="7072337"/>
          </a:xfrm>
          <a:prstGeom prst="rect">
            <a:avLst/>
          </a:prstGeom>
          <a:noFill/>
        </p:spPr>
      </p:pic>
      <p:pic>
        <p:nvPicPr>
          <p:cNvPr id="20482" name="Picture 2" descr="hohlo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04" y="1000108"/>
            <a:ext cx="6858000" cy="4365625"/>
          </a:xfrm>
          <a:prstGeom prst="rect">
            <a:avLst/>
          </a:prstGeom>
          <a:noFill/>
        </p:spPr>
      </p:pic>
      <p:sp>
        <p:nvSpPr>
          <p:cNvPr id="9" name="Прямоугольник 8">
            <a:hlinkClick r:id="rId4"/>
          </p:cNvPr>
          <p:cNvSpPr/>
          <p:nvPr/>
        </p:nvSpPr>
        <p:spPr>
          <a:xfrm>
            <a:off x="3024174" y="5572140"/>
            <a:ext cx="4643470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Нажми, чтобы посмотреть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66918" y="285728"/>
            <a:ext cx="6357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Технология производства хохломской посуды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23265</TotalTime>
  <Words>435</Words>
  <Application>Microsoft Office PowerPoint</Application>
  <PresentationFormat>Лист A4 (210x297 мм)</PresentationFormat>
  <Paragraphs>61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промыслы</dc:title>
  <dc:creator>cdo-rukizcentra</dc:creator>
  <cp:lastModifiedBy>ПК</cp:lastModifiedBy>
  <cp:revision>287</cp:revision>
  <dcterms:created xsi:type="dcterms:W3CDTF">2022-11-02T07:35:18Z</dcterms:created>
  <dcterms:modified xsi:type="dcterms:W3CDTF">2023-03-27T13:00:15Z</dcterms:modified>
</cp:coreProperties>
</file>