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gif" ContentType="image/gif"/>
  <Default Extension="bin" ContentType="application/vnd.openxmlformats-officedocument.oleObjec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60" r:id="rId1"/>
  </p:sldMasterIdLst>
  <p:notesMasterIdLst>
    <p:notesMasterId r:id="rId2"/>
  </p:notesMasterIdLst>
  <p:sldIdLst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</p:sldIdLst>
  <p:sldSz type="screen4x3" cy="6858000" cx="9144000"/>
  <p:notesSz cx="6858000" cy="9144000"/>
  <p:defaultTextStyle>
    <a:lvl1pPr algn="l" eaLnBrk="0" fontAlgn="base" hangingPunct="0" indent="0" latinLnBrk="0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Times New Roman" pitchFamily="18" charset="0"/>
        <a:ea typeface="Times New Roman" pitchFamily="18" charset="0"/>
        <a:sym typeface="Times New Roman" pitchFamily="18" charset="0"/>
      </a:defRPr>
    </a:lvl1pPr>
    <a:lvl2pPr algn="l" eaLnBrk="0" fontAlgn="base" hangingPunct="0" indent="0" latinLnBrk="0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Times New Roman" pitchFamily="18" charset="0"/>
        <a:ea typeface="Times New Roman" pitchFamily="18" charset="0"/>
        <a:sym typeface="Times New Roman" pitchFamily="18" charset="0"/>
      </a:defRPr>
    </a:lvl2pPr>
    <a:lvl3pPr algn="l" eaLnBrk="0" fontAlgn="base" hangingPunct="0" indent="0" latinLnBrk="0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Times New Roman" pitchFamily="18" charset="0"/>
        <a:ea typeface="Times New Roman" pitchFamily="18" charset="0"/>
        <a:sym typeface="Times New Roman" pitchFamily="18" charset="0"/>
      </a:defRPr>
    </a:lvl3pPr>
    <a:lvl4pPr algn="l" eaLnBrk="0" fontAlgn="base" hangingPunct="0" indent="0" latinLnBrk="0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Times New Roman" pitchFamily="18" charset="0"/>
        <a:ea typeface="Times New Roman" pitchFamily="18" charset="0"/>
        <a:sym typeface="Times New Roman" pitchFamily="18" charset="0"/>
      </a:defRPr>
    </a:lvl4pPr>
    <a:lvl5pPr algn="l" eaLnBrk="0" fontAlgn="base" hangingPunct="0" indent="0" latinLnBrk="0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Times New Roman" pitchFamily="18" charset="0"/>
        <a:ea typeface="Times New Roman" pitchFamily="18" charset="0"/>
        <a:sym typeface="Times New Roman" pitchFamily="18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1" snapVertSplitter="0" vertBarState="restored" horzBarState="restored" preferSingleView="0">
    <p:restoredLeft sz="15965" autoAdjust="0"/>
    <p:restoredTop sz="94660"/>
  </p:normalViewPr>
  <p:slideViewPr>
    <p:cSldViewPr showGuides="0" snapToGrid="1" snapToObjects="0">
      <p:cViewPr varScale="1">
        <p:scale>
          <a:sx n="108" d="100"/>
          <a:sy n="108" d="100"/>
        </p:scale>
        <p:origin x="1686" y="108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3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03" name="Верхний колонтитул 1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vl="0"/>
            <a:endParaRPr altLang="en-US" sz="1200" lang="ru-RU"/>
          </a:p>
        </p:txBody>
      </p:sp>
      <p:sp>
        <p:nvSpPr>
          <p:cNvPr id="1048704" name="Дата 2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eaLnBrk="1" hangingPunct="1" lvl="0"/>
            <a:fld id="{566ABCEB-ACFC-4714-9973-3DA970169C29}" type="datetime1">
              <a:rPr altLang="en-US" sz="1200" lang="ru-RU"/>
              <a:pPr algn="r" eaLnBrk="1" hangingPunct="1" lvl="0"/>
            </a:fld>
            <a:endParaRPr altLang="en-US" sz="1200" lang="ru-RU"/>
          </a:p>
        </p:txBody>
      </p:sp>
      <p:sp>
        <p:nvSpPr>
          <p:cNvPr id="1048705" name="Образ слайда 3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p/>
        </p:txBody>
      </p:sp>
      <p:sp>
        <p:nvSpPr>
          <p:cNvPr id="1048706" name="Заметки 4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707" name="Нижний колонтитул 5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eaLnBrk="1" hangingPunct="1" lvl="0"/>
            <a:endParaRPr altLang="en-US" sz="1200" lang="ru-RU"/>
          </a:p>
        </p:txBody>
      </p:sp>
      <p:sp>
        <p:nvSpPr>
          <p:cNvPr id="1048708" name="Номер слайда 6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vl="0"/>
            <a:fld id="{566ABCEB-ACFC-4714-9973-3DA970169C29}" type="slidenum">
              <a:rPr altLang="ru-RU" sz="1200" lang="ru-RU"/>
              <a:pPr algn="r" eaLnBrk="1" hangingPunct="1" lvl="0"/>
            </a:fld>
            <a:endParaRPr altLang="ru-RU" sz="1200" lang="ru-RU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eaLnBrk="0" fontAlgn="base" hangingPunct="0" indent="0" latinLnBrk="0" marL="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1pPr>
    <a:lvl2pPr algn="l" eaLnBrk="0" fontAlgn="base" hangingPunct="0" indent="0" latinLnBrk="0" marL="4572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2pPr>
    <a:lvl3pPr algn="l" eaLnBrk="0" fontAlgn="base" hangingPunct="0" indent="0" latinLnBrk="0" marL="9144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3pPr>
    <a:lvl4pPr algn="l" eaLnBrk="0" fontAlgn="base" hangingPunct="0" indent="0" latinLnBrk="0" marL="13716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4pPr>
    <a:lvl5pPr algn="l" eaLnBrk="0" fontAlgn="base" hangingPunct="0" indent="0" latinLnBrk="0" marL="18288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5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6" name="Образ слайда 1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07" name="Заметки 2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ru-RU" lang="ru-RU"/>
          </a:p>
        </p:txBody>
      </p:sp>
      <p:sp>
        <p:nvSpPr>
          <p:cNvPr id="1048608" name="Номер слайда 3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vl="0">
              <a:spcBef>
                <a:spcPct val="0"/>
              </a:spcBef>
            </a:pPr>
            <a:fld id="{566ABCEB-ACFC-4714-9973-3DA970169C29}" type="slidenum">
              <a:rPr altLang="ru-RU" lang="ru-RU">
                <a:latin typeface="Times New Roman" pitchFamily="18" charset="0"/>
                <a:ea typeface="Times New Roman" pitchFamily="18" charset="0"/>
              </a:rPr>
              <a:pPr algn="r" eaLnBrk="1" hangingPunct="1" lvl="0">
                <a:spcBef>
                  <a:spcPct val="0"/>
                </a:spcBef>
              </a:pPr>
            </a:fld>
            <a:endParaRPr altLang="ru-RU" lang="ru-RU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9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vl="0">
              <a:spcBef>
                <a:spcPct val="0"/>
              </a:spcBef>
            </a:pPr>
            <a:fld id="{566ABCEB-ACFC-4714-9973-3DA970169C29}" type="slidenum">
              <a:rPr altLang="ru-RU" lang="ru-RU">
                <a:latin typeface="Times New Roman" pitchFamily="18" charset="0"/>
                <a:ea typeface="Times New Roman" pitchFamily="18" charset="0"/>
              </a:rPr>
              <a:pPr algn="r" eaLnBrk="1" hangingPunct="1" lvl="0">
                <a:spcBef>
                  <a:spcPct val="0"/>
                </a:spcBef>
              </a:pPr>
            </a:fld>
            <a:endParaRPr altLang="ru-RU" lang="ru-RU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30" name="Rectangle 2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31" name="Rectangle 3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r>
              <a:rPr altLang="ru-RU" lang="ru-RU"/>
              <a:t>Пригласить  к компьютеру (к интерактивной доске) ученика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7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vl="0">
              <a:spcBef>
                <a:spcPct val="0"/>
              </a:spcBef>
            </a:pPr>
            <a:fld id="{566ABCEB-ACFC-4714-9973-3DA970169C29}" type="slidenum">
              <a:rPr altLang="ru-RU" lang="ru-RU">
                <a:latin typeface="Times New Roman" pitchFamily="18" charset="0"/>
                <a:ea typeface="Times New Roman" pitchFamily="18" charset="0"/>
              </a:rPr>
              <a:pPr algn="r" eaLnBrk="1" hangingPunct="1" lvl="0">
                <a:spcBef>
                  <a:spcPct val="0"/>
                </a:spcBef>
              </a:pPr>
            </a:fld>
            <a:endParaRPr altLang="ru-RU" lang="ru-RU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38" name="Rectangle 2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39" name="Rectangle 3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ru-RU"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7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vl="0">
              <a:spcBef>
                <a:spcPct val="0"/>
              </a:spcBef>
            </a:pPr>
            <a:fld id="{566ABCEB-ACFC-4714-9973-3DA970169C29}" type="slidenum">
              <a:rPr altLang="ru-RU" lang="ru-RU">
                <a:latin typeface="Times New Roman" pitchFamily="18" charset="0"/>
                <a:ea typeface="Times New Roman" pitchFamily="18" charset="0"/>
              </a:rPr>
              <a:pPr algn="r" eaLnBrk="1" hangingPunct="1" lvl="0">
                <a:spcBef>
                  <a:spcPct val="0"/>
                </a:spcBef>
              </a:pPr>
            </a:fld>
            <a:endParaRPr altLang="ru-RU" lang="ru-RU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48" name="Rectangle 2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49" name="Rectangle 3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r>
              <a:rPr altLang="ru-RU" lang="ru-RU"/>
              <a:t>Пригласите к компьютеру ученика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8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vl="0">
              <a:spcBef>
                <a:spcPct val="0"/>
              </a:spcBef>
            </a:pPr>
            <a:fld id="{566ABCEB-ACFC-4714-9973-3DA970169C29}" type="slidenum">
              <a:rPr altLang="ru-RU" lang="ru-RU">
                <a:latin typeface="Times New Roman" pitchFamily="18" charset="0"/>
                <a:ea typeface="Times New Roman" pitchFamily="18" charset="0"/>
              </a:rPr>
              <a:pPr algn="r" eaLnBrk="1" hangingPunct="1" lvl="0">
                <a:spcBef>
                  <a:spcPct val="0"/>
                </a:spcBef>
              </a:pPr>
            </a:fld>
            <a:endParaRPr altLang="ru-RU" lang="ru-RU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59" name="Rectangle 2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60" name="Rectangle 3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r>
              <a:rPr altLang="ru-RU" lang="ru-RU"/>
              <a:t>Пригласите к компьютеру ученика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0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vl="0">
              <a:spcBef>
                <a:spcPct val="0"/>
              </a:spcBef>
            </a:pPr>
            <a:fld id="{566ABCEB-ACFC-4714-9973-3DA970169C29}" type="slidenum">
              <a:rPr altLang="ru-RU" lang="ru-RU">
                <a:latin typeface="Times New Roman" pitchFamily="18" charset="0"/>
                <a:ea typeface="Times New Roman" pitchFamily="18" charset="0"/>
              </a:rPr>
              <a:pPr algn="r" eaLnBrk="1" hangingPunct="1" lvl="0">
                <a:spcBef>
                  <a:spcPct val="0"/>
                </a:spcBef>
              </a:pPr>
            </a:fld>
            <a:endParaRPr altLang="ru-RU" lang="ru-RU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71" name="Rectangle 2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72" name="Rectangle 3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r>
              <a:rPr altLang="ru-RU" lang="ru-RU"/>
              <a:t>Пригласите к компьютеру ученика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ru-RU" sz="1400" lang="ru-RU"/>
              <a:pPr algn="r" eaLnBrk="1" hangingPunct="1" lvl="0"/>
            </a:fld>
            <a:endParaRPr altLang="ru-RU" sz="1400" lang="ru-RU"/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00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ru-RU" sz="1400" lang="ru-RU"/>
              <a:pPr algn="r" eaLnBrk="1" hangingPunct="1" lvl="0"/>
            </a:fld>
            <a:endParaRPr altLang="ru-RU" sz="1400" lang="ru-RU"/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02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ru-RU" sz="1400" lang="ru-RU"/>
              <a:pPr algn="r" eaLnBrk="1" hangingPunct="1" lvl="0"/>
            </a:fld>
            <a:endParaRPr altLang="ru-RU" sz="1400" lang="ru-RU"/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7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ru-RU" sz="1400" lang="ru-RU"/>
              <a:pPr algn="r" eaLnBrk="1" hangingPunct="1" lvl="0"/>
            </a:fld>
            <a:endParaRPr altLang="ru-RU" sz="1400" lang="ru-RU"/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ru-RU" sz="1400" lang="ru-RU"/>
              <a:pPr algn="r" eaLnBrk="1" hangingPunct="1" lvl="0"/>
            </a:fld>
            <a:endParaRPr altLang="ru-RU" sz="1400" lang="ru-RU"/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ru-RU" sz="1400" lang="ru-RU"/>
              <a:pPr algn="r" eaLnBrk="1" hangingPunct="1" lvl="0"/>
            </a:fld>
            <a:endParaRPr altLang="ru-RU" sz="1400" lang="ru-RU"/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8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9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90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ru-RU" sz="1400" lang="ru-RU"/>
              <a:pPr algn="r" eaLnBrk="1" hangingPunct="1" lvl="0"/>
            </a:fld>
            <a:endParaRPr altLang="ru-RU" sz="1400" lang="ru-RU"/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ru-RU" sz="1400" lang="ru-RU"/>
              <a:pPr algn="r" eaLnBrk="1" hangingPunct="1" lvl="0"/>
            </a:fld>
            <a:endParaRPr altLang="ru-RU" sz="1400" lang="ru-RU"/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ru-RU" sz="1400" lang="ru-RU"/>
              <a:pPr algn="r" eaLnBrk="1" hangingPunct="1" lvl="0"/>
            </a:fld>
            <a:endParaRPr altLang="ru-RU" sz="1400" lang="ru-RU"/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94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95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ru-RU" sz="1400" lang="ru-RU"/>
              <a:pPr algn="r" eaLnBrk="1" hangingPunct="1" lvl="0"/>
            </a:fld>
            <a:endParaRPr altLang="ru-RU" sz="1400" lang="ru-RU"/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97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sz="3200" i="0" kern="0" kumimoji="0" lang="ru-RU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98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ru-RU" sz="1400" lang="ru-RU"/>
              <a:pPr algn="r" eaLnBrk="1" hangingPunct="1" lvl="0"/>
            </a:fld>
            <a:endParaRPr altLang="ru-RU" sz="1400" lang="ru-RU"/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2">
            <a:alphaModFix amt="100000"/>
          </a:blip>
          <a:srcRect/>
          <a:stretch>
            <a:fillRect/>
          </a:stretch>
        </a:blipFill>
      </p:bgPr>
    </p:bg>
    <p:spTree>
      <p:nvGrpSpPr>
        <p:cNvPr id="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Rectangle 2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ru-RU" lang="ru-RU"/>
              <a:t>Образец заголовка</a:t>
            </a:r>
          </a:p>
        </p:txBody>
      </p:sp>
      <p:sp>
        <p:nvSpPr>
          <p:cNvPr id="1048577" name="Rectangle 3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ru-RU" lang="ru-RU"/>
              <a:t>Образец текста</a:t>
            </a:r>
          </a:p>
          <a:p>
            <a:pPr lvl="1"/>
            <a:r>
              <a:rPr altLang="ru-RU" lang="ru-RU"/>
              <a:t>Второй уровень</a:t>
            </a:r>
          </a:p>
          <a:p>
            <a:pPr lvl="2"/>
            <a:r>
              <a:rPr altLang="ru-RU" lang="ru-RU"/>
              <a:t>Третий уровень</a:t>
            </a:r>
          </a:p>
          <a:p>
            <a:pPr lvl="3"/>
            <a:r>
              <a:rPr altLang="ru-RU" lang="ru-RU"/>
              <a:t>Четвертый уровень</a:t>
            </a:r>
          </a:p>
          <a:p>
            <a:pPr lvl="4"/>
            <a:r>
              <a:rPr altLang="ru-RU" lang="ru-RU"/>
              <a:t>Пятый уровень</a:t>
            </a:r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ru-RU" sz="1400" lang="ru-RU"/>
              <a:pPr algn="r" eaLnBrk="1" hangingPunct="1" lvl="0"/>
            </a:fld>
            <a:endParaRPr altLang="ru-RU" sz="1400" lang="ru-RU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sldNum="0"/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6.wmf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5.bin"/><Relationship Id="rId2" Type="http://schemas.openxmlformats.org/officeDocument/2006/relationships/image" Target="../media/image26.wmf"/><Relationship Id="rId3" Type="http://schemas.openxmlformats.org/officeDocument/2006/relationships/oleObject" Target="../embeddings/oleObject6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9.wmf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3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9.bin"/><Relationship Id="rId2" Type="http://schemas.openxmlformats.org/officeDocument/2006/relationships/image" Target="../media/image30.wmf"/><Relationship Id="rId3" Type="http://schemas.openxmlformats.org/officeDocument/2006/relationships/oleObject" Target="../embeddings/oleObject10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32.wmf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4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13.bin"/><Relationship Id="rId2" Type="http://schemas.openxmlformats.org/officeDocument/2006/relationships/image" Target="../media/image33.wmf"/><Relationship Id="rId3" Type="http://schemas.openxmlformats.org/officeDocument/2006/relationships/oleObject" Target="../embeddings/oleObject14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36.wmf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5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17.bin"/><Relationship Id="rId2" Type="http://schemas.openxmlformats.org/officeDocument/2006/relationships/image" Target="../media/image37.wmf"/><Relationship Id="rId3" Type="http://schemas.openxmlformats.org/officeDocument/2006/relationships/oleObject" Target="../embeddings/oleObject18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40.wmf"/><Relationship Id="rId9" Type="http://schemas.openxmlformats.org/officeDocument/2006/relationships/slide" Target="slide5.xml"/><Relationship Id="rId10" Type="http://schemas.openxmlformats.org/officeDocument/2006/relationships/slideLayout" Target="../slideLayouts/slideLayout7.xml"/><Relationship Id="rId11" Type="http://schemas.openxmlformats.org/officeDocument/2006/relationships/notesSlide" Target="../notesSlides/notesSlide6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21.bin"/><Relationship Id="rId2" Type="http://schemas.openxmlformats.org/officeDocument/2006/relationships/image" Target="../media/image41.wmf"/><Relationship Id="rId3" Type="http://schemas.openxmlformats.org/officeDocument/2006/relationships/oleObject" Target="../embeddings/oleObject22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3.wmf"/><Relationship Id="rId7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gif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0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1" name="Rectangle 2"/>
          <p:cNvSpPr/>
          <p:nvPr>
            <p:ph type="ctrTitle" sz="full" idx="0"/>
          </p:nvPr>
        </p:nvSpPr>
        <p:spPr>
          <a:xfrm rot="0">
            <a:off x="755650" y="981075"/>
            <a:ext cx="7561262" cy="14700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>
              <a:defRPr sz="4400"/>
            </a:lvl1pPr>
          </a:lstStyle>
          <a:p>
            <a:pPr eaLnBrk="1" hangingPunct="1" lvl="0"/>
            <a:br>
              <a:rPr altLang="ru-RU" b="1" sz="4800" lang="ru-RU">
                <a:solidFill>
                  <a:srgbClr val="B00000"/>
                </a:solidFill>
              </a:rPr>
            </a:br>
            <a:r>
              <a:rPr altLang="ru-RU" b="1" sz="4800" lang="ru-RU">
                <a:solidFill>
                  <a:srgbClr val="B00000"/>
                </a:solidFill>
              </a:rPr>
              <a:t>«</a:t>
            </a:r>
            <a:r>
              <a:rPr altLang="ru-RU" b="1" sz="4000" lang="ru-RU">
                <a:solidFill>
                  <a:srgbClr val="B00000"/>
                </a:solidFill>
              </a:rPr>
              <a:t>Мой лучший урок по ФГОС»</a:t>
            </a:r>
            <a:br>
              <a:rPr altLang="ru-RU" b="1" sz="4800" lang="ru-RU">
                <a:solidFill>
                  <a:srgbClr val="B00000"/>
                </a:solidFill>
              </a:rPr>
            </a:br>
            <a:r>
              <a:rPr altLang="ru-RU" b="1" sz="4800" lang="ru-RU">
                <a:solidFill>
                  <a:srgbClr val="B00000"/>
                </a:solidFill>
              </a:rPr>
              <a:t>Нахождение нескольких долей целого.</a:t>
            </a:r>
          </a:p>
        </p:txBody>
      </p:sp>
      <p:sp>
        <p:nvSpPr>
          <p:cNvPr id="1048582" name="Rectangle 3"/>
          <p:cNvSpPr/>
          <p:nvPr>
            <p:ph type="subTitle" sz="full" idx="1"/>
          </p:nvPr>
        </p:nvSpPr>
        <p:spPr>
          <a:xfrm rot="0">
            <a:off x="3857625" y="3716337"/>
            <a:ext cx="4816475" cy="25209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marL="0">
              <a:buFontTx/>
              <a:buNone/>
              <a:defRPr sz="3200">
                <a:solidFill>
                  <a:schemeClr val="dk1"/>
                </a:solidFill>
              </a:defRPr>
            </a:lvl1pPr>
            <a:lvl2pPr algn="ctr" marL="457200">
              <a:buFontTx/>
              <a:buNone/>
            </a:lvl2pPr>
            <a:lvl3pPr algn="ctr" marL="914400">
              <a:buFontTx/>
              <a:buNone/>
            </a:lvl3pPr>
            <a:lvl4pPr algn="ctr" marL="1371600">
              <a:buFontTx/>
              <a:buNone/>
            </a:lvl4pPr>
            <a:lvl5pPr algn="ctr" marL="1828800">
              <a:buFontTx/>
              <a:buNone/>
            </a:lvl5pPr>
          </a:lstStyle>
          <a:p>
            <a:pPr eaLnBrk="1" hangingPunct="1" lvl="0">
              <a:lnSpc>
                <a:spcPct val="80000"/>
              </a:lnSpc>
            </a:pPr>
            <a:r>
              <a:rPr altLang="ru-RU" b="1" sz="2400" i="1" lang="ru-RU"/>
              <a:t>Николаева А.А.</a:t>
            </a:r>
          </a:p>
          <a:p>
            <a:pPr eaLnBrk="1" hangingPunct="1" lvl="0">
              <a:lnSpc>
                <a:spcPct val="80000"/>
              </a:lnSpc>
            </a:pPr>
            <a:r>
              <a:rPr altLang="ru-RU" b="1" sz="2400" i="1" lang="ru-RU"/>
              <a:t>учитель начальных классов </a:t>
            </a:r>
          </a:p>
          <a:p>
            <a:pPr eaLnBrk="1" hangingPunct="1" lvl="0">
              <a:lnSpc>
                <a:spcPct val="80000"/>
              </a:lnSpc>
            </a:pPr>
            <a:r>
              <a:rPr altLang="ru-RU" b="1" sz="2400" i="1" lang="ru-RU"/>
              <a:t>МБОУ "Естественно-научный лицей №</a:t>
            </a:r>
            <a:r>
              <a:rPr altLang="ru-RU" b="1" sz="2400" i="1" lang="ru-RU"/>
              <a:t>95«</a:t>
            </a:r>
          </a:p>
          <a:p>
            <a:pPr eaLnBrk="1" hangingPunct="1" lvl="0">
              <a:lnSpc>
                <a:spcPct val="80000"/>
              </a:lnSpc>
            </a:pPr>
            <a:r>
              <a:rPr altLang="ru-RU" b="1" sz="2400" i="1" lang="ru-RU"/>
              <a:t> </a:t>
            </a:r>
            <a:r>
              <a:rPr altLang="ru-RU" b="1" sz="2400" i="1" lang="ru-RU"/>
              <a:t>Советского района г. Казани.</a:t>
            </a:r>
          </a:p>
          <a:p>
            <a:pPr eaLnBrk="1" hangingPunct="1" lvl="0">
              <a:lnSpc>
                <a:spcPct val="80000"/>
              </a:lnSpc>
            </a:pPr>
            <a:endParaRPr altLang="ru-RU" sz="2400" lang="ru-RU"/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6" name="Picture 2" descr="https://ds05.infourok.ru/uploads/ex/032f/00046ffe-761dfb28/hello_html_1cd1a326.pn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11187" y="382587"/>
            <a:ext cx="6840537" cy="4703762"/>
          </a:xfrm>
          <a:prstGeom prst="rect"/>
          <a:noFill/>
          <a:ln>
            <a:noFill/>
          </a:ln>
        </p:spPr>
      </p:pic>
      <p:sp>
        <p:nvSpPr>
          <p:cNvPr id="1048620" name="Прямоугольник 11"/>
          <p:cNvSpPr/>
          <p:nvPr/>
        </p:nvSpPr>
        <p:spPr>
          <a:xfrm rot="0">
            <a:off x="684212" y="476250"/>
            <a:ext cx="3816350" cy="1584325"/>
          </a:xfrm>
          <a:prstGeom prst="rect"/>
          <a:solidFill>
            <a:schemeClr val="accent1"/>
          </a:solidFill>
          <a:ln w="25400" cap="flat" cmpd="sng">
            <a:solidFill>
              <a:srgbClr val="89A4A7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lang="ru-RU">
              <a:solidFill>
                <a:srgbClr val="FFFFFF"/>
              </a:solidFill>
            </a:endParaRPr>
          </a:p>
        </p:txBody>
      </p:sp>
      <p:sp>
        <p:nvSpPr>
          <p:cNvPr id="1048621" name="Прямоугольник 12"/>
          <p:cNvSpPr/>
          <p:nvPr/>
        </p:nvSpPr>
        <p:spPr>
          <a:xfrm rot="0">
            <a:off x="4500562" y="476250"/>
            <a:ext cx="3600450" cy="1584325"/>
          </a:xfrm>
          <a:prstGeom prst="rect"/>
          <a:solidFill>
            <a:schemeClr val="accent1"/>
          </a:solidFill>
          <a:ln w="25400" cap="flat" cmpd="sng">
            <a:solidFill>
              <a:srgbClr val="89A4A7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lang="ru-RU">
              <a:solidFill>
                <a:srgbClr val="FFFFFF"/>
              </a:solidFill>
            </a:endParaRPr>
          </a:p>
        </p:txBody>
      </p:sp>
      <p:sp>
        <p:nvSpPr>
          <p:cNvPr id="1048622" name="Прямоугольник 14"/>
          <p:cNvSpPr/>
          <p:nvPr/>
        </p:nvSpPr>
        <p:spPr>
          <a:xfrm rot="0">
            <a:off x="684212" y="2060575"/>
            <a:ext cx="3816350" cy="1584325"/>
          </a:xfrm>
          <a:prstGeom prst="rect"/>
          <a:solidFill>
            <a:schemeClr val="accent1"/>
          </a:solidFill>
          <a:ln w="25400" cap="flat" cmpd="sng">
            <a:solidFill>
              <a:srgbClr val="89A4A7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lang="ru-RU">
              <a:solidFill>
                <a:srgbClr val="FFFFFF"/>
              </a:solidFill>
            </a:endParaRPr>
          </a:p>
        </p:txBody>
      </p:sp>
      <p:sp>
        <p:nvSpPr>
          <p:cNvPr id="1048623" name="Прямоугольник 15"/>
          <p:cNvSpPr/>
          <p:nvPr/>
        </p:nvSpPr>
        <p:spPr>
          <a:xfrm rot="0">
            <a:off x="684212" y="3644900"/>
            <a:ext cx="3816350" cy="1296987"/>
          </a:xfrm>
          <a:prstGeom prst="rect"/>
          <a:solidFill>
            <a:schemeClr val="accent1"/>
          </a:solidFill>
          <a:ln w="25400" cap="flat" cmpd="sng">
            <a:solidFill>
              <a:srgbClr val="89A4A7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lang="ru-RU">
              <a:solidFill>
                <a:srgbClr val="FFFFFF"/>
              </a:solidFill>
            </a:endParaRPr>
          </a:p>
        </p:txBody>
      </p:sp>
      <p:sp>
        <p:nvSpPr>
          <p:cNvPr id="1048624" name="Прямоугольник 16"/>
          <p:cNvSpPr/>
          <p:nvPr/>
        </p:nvSpPr>
        <p:spPr>
          <a:xfrm rot="0">
            <a:off x="4500562" y="2060575"/>
            <a:ext cx="3600450" cy="1584325"/>
          </a:xfrm>
          <a:prstGeom prst="rect"/>
          <a:solidFill>
            <a:schemeClr val="accent1"/>
          </a:solidFill>
          <a:ln w="25400" cap="flat" cmpd="sng">
            <a:solidFill>
              <a:srgbClr val="89A4A7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lang="ru-RU">
              <a:solidFill>
                <a:srgbClr val="FFFFFF"/>
              </a:solidFill>
            </a:endParaRPr>
          </a:p>
        </p:txBody>
      </p:sp>
      <p:sp>
        <p:nvSpPr>
          <p:cNvPr id="1048625" name="Прямоугольник 17"/>
          <p:cNvSpPr/>
          <p:nvPr/>
        </p:nvSpPr>
        <p:spPr>
          <a:xfrm rot="0">
            <a:off x="4500562" y="3644900"/>
            <a:ext cx="3600450" cy="1296987"/>
          </a:xfrm>
          <a:prstGeom prst="rect"/>
          <a:solidFill>
            <a:schemeClr val="accent1"/>
          </a:solidFill>
          <a:ln w="25400" cap="flat" cmpd="sng">
            <a:solidFill>
              <a:srgbClr val="89A4A7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lang="ru-RU">
              <a:solidFill>
                <a:srgbClr val="FFFFFF"/>
              </a:solidFill>
            </a:endParaRPr>
          </a:p>
        </p:txBody>
      </p:sp>
      <p:pic>
        <p:nvPicPr>
          <p:cNvPr id="2097157" name="Picture 11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2268537" y="765175"/>
            <a:ext cx="215900" cy="885825"/>
          </a:xfrm>
          <a:prstGeom prst="rect"/>
          <a:noFill/>
          <a:ln>
            <a:noFill/>
          </a:ln>
        </p:spPr>
      </p:pic>
      <p:pic>
        <p:nvPicPr>
          <p:cNvPr id="2097158" name="Picture 12"/>
          <p:cNvPicPr>
            <a:picLocks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2339975" y="2276475"/>
            <a:ext cx="254000" cy="1008062"/>
          </a:xfrm>
          <a:prstGeom prst="rect"/>
          <a:noFill/>
          <a:ln>
            <a:noFill/>
          </a:ln>
        </p:spPr>
      </p:pic>
      <p:pic>
        <p:nvPicPr>
          <p:cNvPr id="2097159" name="Picture 13"/>
          <p:cNvPicPr>
            <a:picLocks/>
          </p:cNvPicPr>
          <p:nvPr/>
        </p:nvPicPr>
        <p:blipFill>
          <a:blip xmlns:r="http://schemas.openxmlformats.org/officeDocument/2006/relationships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2339975" y="3716337"/>
            <a:ext cx="225425" cy="976312"/>
          </a:xfrm>
          <a:prstGeom prst="rect"/>
          <a:noFill/>
          <a:ln>
            <a:noFill/>
          </a:ln>
        </p:spPr>
      </p:pic>
      <p:pic>
        <p:nvPicPr>
          <p:cNvPr id="2097160" name="Picture 14"/>
          <p:cNvPicPr>
            <a:picLocks/>
          </p:cNvPicPr>
          <p:nvPr/>
        </p:nvPicPr>
        <p:blipFill>
          <a:blip xmlns:r="http://schemas.openxmlformats.org/officeDocument/2006/relationships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6011862" y="836612"/>
            <a:ext cx="396875" cy="792162"/>
          </a:xfrm>
          <a:prstGeom prst="rect"/>
          <a:noFill/>
          <a:ln>
            <a:noFill/>
          </a:ln>
        </p:spPr>
      </p:pic>
      <p:pic>
        <p:nvPicPr>
          <p:cNvPr id="2097161" name="Picture 15"/>
          <p:cNvPicPr>
            <a:picLocks/>
          </p:cNvPicPr>
          <p:nvPr/>
        </p:nvPicPr>
        <p:blipFill>
          <a:blip xmlns:r="http://schemas.openxmlformats.org/officeDocument/2006/relationships"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6084887" y="2349500"/>
            <a:ext cx="503237" cy="1008062"/>
          </a:xfrm>
          <a:prstGeom prst="rect"/>
          <a:noFill/>
          <a:ln>
            <a:noFill/>
          </a:ln>
        </p:spPr>
      </p:pic>
      <p:pic>
        <p:nvPicPr>
          <p:cNvPr id="2097162" name="Picture 16"/>
          <p:cNvPicPr>
            <a:picLocks/>
          </p:cNvPicPr>
          <p:nvPr/>
        </p:nvPicPr>
        <p:blipFill>
          <a:blip xmlns:r="http://schemas.openxmlformats.org/officeDocument/2006/relationships"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6084887" y="3933825"/>
            <a:ext cx="369887" cy="73977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 uiExpand="0" build="whole" animBg="1"/>
      <p:bldP spid="1048621" grpId="0" uiExpand="0" build="whole" animBg="1"/>
      <p:bldP spid="1048622" grpId="0" uiExpand="0" build="whole" animBg="1"/>
      <p:bldP spid="1048623" grpId="0" uiExpand="0" build="whole" animBg="1"/>
      <p:bldP spid="1048624" grpId="0" uiExpand="0" build="whole" animBg="1"/>
      <p:bldP spid="1048625" grpId="0" uiExpand="0" build="whol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4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aphicFrame>
        <p:nvGraphicFramePr>
          <p:cNvPr id="4194305" name=""/>
          <p:cNvGraphicFramePr>
            <a:graphicFrameLocks/>
          </p:cNvGraphicFramePr>
          <p:nvPr/>
        </p:nvGraphicFramePr>
        <p:xfrm rot="0">
          <a:off x="5219700" y="404812"/>
          <a:ext cx="387350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" spid="" imgH="2441575" imgW="387350" showAsIcon="0" progId="Equation.3">
                  <p:embed followColorScheme="full"/>
                  <p:pic>
                    <p:nvPicPr>
                      <p:cNvPr id="2097163" name="Object 2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219700" y="404812"/>
                        <a:ext cx="387350" cy="2441575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1" spid="" imgH="2441575" imgW="387350" showAsIcon="0" progId="Equation.3">
                  <p:embed followColorScheme="full"/>
                  <p:pic>
                    <p:nvPicPr>
                      <p:cNvPr id="2097163" name="Object 2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219700" y="404812"/>
                        <a:ext cx="387350" cy="2441575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06" name=""/>
          <p:cNvGraphicFramePr>
            <a:graphicFrameLocks/>
          </p:cNvGraphicFramePr>
          <p:nvPr/>
        </p:nvGraphicFramePr>
        <p:xfrm rot="0">
          <a:off x="6102350" y="404812"/>
          <a:ext cx="401637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spid="" imgH="1509712" imgW="401637" showAsIcon="0" progId="Equation.3">
                  <p:embed followColorScheme="full"/>
                  <p:pic>
                    <p:nvPicPr>
                      <p:cNvPr id="2097164" name="Object 3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6102350" y="404812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3" spid="" imgH="1509712" imgW="401637" showAsIcon="0" progId="Equation.3">
                  <p:embed followColorScheme="full"/>
                  <p:pic>
                    <p:nvPicPr>
                      <p:cNvPr id="2097164" name="Object 3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6102350" y="404812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07" name=""/>
          <p:cNvGraphicFramePr>
            <a:graphicFrameLocks/>
          </p:cNvGraphicFramePr>
          <p:nvPr/>
        </p:nvGraphicFramePr>
        <p:xfrm rot="0">
          <a:off x="8101012" y="404812"/>
          <a:ext cx="401637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spid="" imgH="1509712" imgW="401637" showAsIcon="0" progId="Equation.3">
                  <p:embed followColorScheme="full"/>
                  <p:pic>
                    <p:nvPicPr>
                      <p:cNvPr id="2097165" name="Object 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6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8101012" y="404812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5" spid="" imgH="1509712" imgW="401637" showAsIcon="0" progId="Equation.3">
                  <p:embed followColorScheme="full"/>
                  <p:pic>
                    <p:nvPicPr>
                      <p:cNvPr id="2097165" name="Object 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6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8101012" y="404812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26" name="Text Box 344"/>
          <p:cNvSpPr txBox="1"/>
          <p:nvPr/>
        </p:nvSpPr>
        <p:spPr>
          <a:xfrm rot="0">
            <a:off x="323850" y="1412875"/>
            <a:ext cx="4895850" cy="9540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sz="2800" lang="ru-RU"/>
              <a:t>На тарелку положили 5 долей.  </a:t>
            </a:r>
          </a:p>
        </p:txBody>
      </p:sp>
      <p:graphicFrame>
        <p:nvGraphicFramePr>
          <p:cNvPr id="4194308" name=""/>
          <p:cNvGraphicFramePr>
            <a:graphicFrameLocks/>
          </p:cNvGraphicFramePr>
          <p:nvPr/>
        </p:nvGraphicFramePr>
        <p:xfrm rot="0">
          <a:off x="7164387" y="404812"/>
          <a:ext cx="401637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spid="" imgH="1509712" imgW="401637" showAsIcon="0" progId="Equation.3">
                  <p:embed followColorScheme="full"/>
                  <p:pic>
                    <p:nvPicPr>
                      <p:cNvPr id="2097166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8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7164387" y="404812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7" spid="" imgH="1509712" imgW="401637" showAsIcon="0" progId="Equation.3">
                  <p:embed followColorScheme="full"/>
                  <p:pic>
                    <p:nvPicPr>
                      <p:cNvPr id="2097166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8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7164387" y="404812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167" name="Picture 6" descr="C:\Users\akelgor\Documents\100023841813b0.png"/>
          <p:cNvPicPr>
            <a:picLocks/>
          </p:cNvPicPr>
          <p:nvPr/>
        </p:nvPicPr>
        <p:blipFill>
          <a:blip xmlns:r="http://schemas.openxmlformats.org/officeDocument/2006/relationships" r:embed="rId9"/>
          <a:srcRect l="0" t="0" r="0" b="0"/>
          <a:stretch>
            <a:fillRect/>
          </a:stretch>
        </p:blipFill>
        <p:spPr>
          <a:xfrm rot="0">
            <a:off x="5148262" y="4508500"/>
            <a:ext cx="3348037" cy="2016125"/>
          </a:xfrm>
          <a:prstGeom prst="rect"/>
          <a:noFill/>
          <a:ln>
            <a:noFill/>
          </a:ln>
        </p:spPr>
      </p:pic>
      <p:pic>
        <p:nvPicPr>
          <p:cNvPr id="2097168" name="Picture 6" descr="C:\Users\sekretar\Desktop\торт\images\прямоугольный-торт_05.gif"/>
          <p:cNvPicPr>
            <a:picLocks/>
          </p:cNvPicPr>
          <p:nvPr/>
        </p:nvPicPr>
        <p:blipFill>
          <a:blip xmlns:r="http://schemas.openxmlformats.org/officeDocument/2006/relationships" r:embed="rId10"/>
          <a:srcRect l="0" t="0" r="0" b="0"/>
          <a:stretch>
            <a:fillRect/>
          </a:stretch>
        </p:blipFill>
        <p:spPr>
          <a:xfrm rot="0">
            <a:off x="2195512" y="4221162"/>
            <a:ext cx="844550" cy="1079500"/>
          </a:xfrm>
          <a:prstGeom prst="rect"/>
          <a:noFill/>
          <a:ln>
            <a:noFill/>
          </a:ln>
        </p:spPr>
      </p:pic>
      <p:pic>
        <p:nvPicPr>
          <p:cNvPr id="2097169" name="Picture 2" descr="C:\Users\sekretar\Desktop\торт\images\прямоугольный-торт_01.png"/>
          <p:cNvPicPr>
            <a:picLocks/>
          </p:cNvPicPr>
          <p:nvPr/>
        </p:nvPicPr>
        <p:blipFill>
          <a:blip xmlns:r="http://schemas.openxmlformats.org/officeDocument/2006/relationships" r:embed="rId11"/>
          <a:srcRect l="0" t="0" r="0" b="0"/>
          <a:stretch>
            <a:fillRect/>
          </a:stretch>
        </p:blipFill>
        <p:spPr>
          <a:xfrm rot="0">
            <a:off x="2195512" y="3141662"/>
            <a:ext cx="844550" cy="1079500"/>
          </a:xfrm>
          <a:prstGeom prst="rect"/>
          <a:noFill/>
          <a:ln>
            <a:noFill/>
          </a:ln>
        </p:spPr>
      </p:pic>
      <p:pic>
        <p:nvPicPr>
          <p:cNvPr id="2097170" name="Picture 3" descr="C:\Users\sekretar\Desktop\торт\images\прямоугольный-торт_02.gif"/>
          <p:cNvPicPr>
            <a:picLocks/>
          </p:cNvPicPr>
          <p:nvPr/>
        </p:nvPicPr>
        <p:blipFill>
          <a:blip xmlns:r="http://schemas.openxmlformats.org/officeDocument/2006/relationships" r:embed="rId12"/>
          <a:srcRect l="0" t="0" r="0" b="0"/>
          <a:stretch>
            <a:fillRect/>
          </a:stretch>
        </p:blipFill>
        <p:spPr>
          <a:xfrm rot="0">
            <a:off x="2987675" y="3213100"/>
            <a:ext cx="792162" cy="1079500"/>
          </a:xfrm>
          <a:prstGeom prst="rect"/>
          <a:noFill/>
          <a:ln>
            <a:noFill/>
          </a:ln>
        </p:spPr>
      </p:pic>
      <p:pic>
        <p:nvPicPr>
          <p:cNvPr id="2097171" name="Picture 7" descr="C:\Users\sekretar\Desktop\торт\images\прямоугольный-торт_06.gif"/>
          <p:cNvPicPr>
            <a:picLocks/>
          </p:cNvPicPr>
          <p:nvPr/>
        </p:nvPicPr>
        <p:blipFill>
          <a:blip xmlns:r="http://schemas.openxmlformats.org/officeDocument/2006/relationships" r:embed="rId13"/>
          <a:srcRect l="0" t="0" r="0" b="0"/>
          <a:stretch>
            <a:fillRect/>
          </a:stretch>
        </p:blipFill>
        <p:spPr>
          <a:xfrm rot="0">
            <a:off x="2987675" y="4149725"/>
            <a:ext cx="792162" cy="1150937"/>
          </a:xfrm>
          <a:prstGeom prst="rect"/>
          <a:noFill/>
          <a:ln>
            <a:noFill/>
          </a:ln>
        </p:spPr>
      </p:pic>
      <p:pic>
        <p:nvPicPr>
          <p:cNvPr id="2097172" name="Picture 4" descr="C:\Users\sekretar\Desktop\торт\images\прямоугольный-торт_03.gif"/>
          <p:cNvPicPr>
            <a:picLocks/>
          </p:cNvPicPr>
          <p:nvPr/>
        </p:nvPicPr>
        <p:blipFill>
          <a:blip xmlns:r="http://schemas.openxmlformats.org/officeDocument/2006/relationships" r:embed="rId14"/>
          <a:srcRect l="0" t="0" r="0" b="0"/>
          <a:stretch>
            <a:fillRect/>
          </a:stretch>
        </p:blipFill>
        <p:spPr>
          <a:xfrm rot="0">
            <a:off x="3779837" y="3141662"/>
            <a:ext cx="661987" cy="1079500"/>
          </a:xfrm>
          <a:prstGeom prst="rect"/>
          <a:noFill/>
          <a:ln>
            <a:noFill/>
          </a:ln>
        </p:spPr>
      </p:pic>
      <p:pic>
        <p:nvPicPr>
          <p:cNvPr id="2097173" name="Picture 8" descr="C:\Users\sekretar\Desktop\торт\images\прямоугольный-торт_07.gif"/>
          <p:cNvPicPr>
            <a:picLocks/>
          </p:cNvPicPr>
          <p:nvPr/>
        </p:nvPicPr>
        <p:blipFill>
          <a:blip xmlns:r="http://schemas.openxmlformats.org/officeDocument/2006/relationships" r:embed="rId15"/>
          <a:srcRect l="0" t="0" r="0" b="0"/>
          <a:stretch>
            <a:fillRect/>
          </a:stretch>
        </p:blipFill>
        <p:spPr>
          <a:xfrm rot="0">
            <a:off x="3779837" y="4221162"/>
            <a:ext cx="706437" cy="1079500"/>
          </a:xfrm>
          <a:prstGeom prst="rect"/>
          <a:noFill/>
          <a:ln>
            <a:noFill/>
          </a:ln>
        </p:spPr>
      </p:pic>
      <p:pic>
        <p:nvPicPr>
          <p:cNvPr id="2097174" name="Picture 5" descr="C:\Users\sekretar\Desktop\торт\images\прямоугольный-торт_04.gif"/>
          <p:cNvPicPr>
            <a:picLocks/>
          </p:cNvPicPr>
          <p:nvPr/>
        </p:nvPicPr>
        <p:blipFill>
          <a:blip xmlns:r="http://schemas.openxmlformats.org/officeDocument/2006/relationships" r:embed="rId16"/>
          <a:srcRect l="0" t="0" r="0" b="0"/>
          <a:stretch>
            <a:fillRect/>
          </a:stretch>
        </p:blipFill>
        <p:spPr>
          <a:xfrm rot="0">
            <a:off x="4427537" y="3213100"/>
            <a:ext cx="936625" cy="1212850"/>
          </a:xfrm>
          <a:prstGeom prst="rect"/>
          <a:noFill/>
          <a:ln>
            <a:noFill/>
          </a:ln>
        </p:spPr>
      </p:pic>
      <p:pic>
        <p:nvPicPr>
          <p:cNvPr id="2097175" name="Picture 9" descr="C:\Users\sekretar\Desktop\торт\images\прямоугольный-торт_08.gif"/>
          <p:cNvPicPr>
            <a:picLocks/>
          </p:cNvPicPr>
          <p:nvPr/>
        </p:nvPicPr>
        <p:blipFill>
          <a:blip xmlns:r="http://schemas.openxmlformats.org/officeDocument/2006/relationships" r:embed="rId17"/>
          <a:srcRect l="0" t="0" r="0" b="0"/>
          <a:stretch>
            <a:fillRect/>
          </a:stretch>
        </p:blipFill>
        <p:spPr>
          <a:xfrm rot="0">
            <a:off x="4427537" y="4221162"/>
            <a:ext cx="892175" cy="1079500"/>
          </a:xfrm>
          <a:prstGeom prst="rect"/>
          <a:noFill/>
          <a:ln>
            <a:noFill/>
          </a:ln>
        </p:spPr>
      </p:pic>
      <p:sp>
        <p:nvSpPr>
          <p:cNvPr id="1048627" name="Прямоугольник 354"/>
          <p:cNvSpPr/>
          <p:nvPr/>
        </p:nvSpPr>
        <p:spPr>
          <a:xfrm rot="0">
            <a:off x="323850" y="476250"/>
            <a:ext cx="3940175" cy="9540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sz="2800" lang="ru-RU">
                <a:solidFill>
                  <a:srgbClr val="000000"/>
                </a:solidFill>
              </a:rPr>
              <a:t>Торт  разрезали на равные доли. </a:t>
            </a:r>
          </a:p>
        </p:txBody>
      </p:sp>
      <p:sp>
        <p:nvSpPr>
          <p:cNvPr id="1048628" name="Прямоугольник 355"/>
          <p:cNvSpPr/>
          <p:nvPr/>
        </p:nvSpPr>
        <p:spPr>
          <a:xfrm rot="0">
            <a:off x="395287" y="2276475"/>
            <a:ext cx="4681537" cy="9540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sz="2800" lang="ru-RU">
                <a:solidFill>
                  <a:srgbClr val="000000"/>
                </a:solidFill>
              </a:rPr>
              <a:t>Найди дробь и щелкни по ней мышкой.</a:t>
            </a:r>
          </a:p>
        </p:txBody>
      </p:sp>
    </p:spTree>
  </p:cSld>
  <p:clrMapOvr>
    <a:masterClrMapping/>
  </p:clrMapOvr>
  <p:transition spd="slow" advClick="1">
    <p:fade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9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3715 -0.00023" pathEditMode="relative" rAng="0" ptsTypes="AA">
                                      <p:cBhvr>
                                        <p:cTn dur="2000" fill="hold" id="10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03159 0.01041" pathEditMode="relative" rAng="0" ptsTypes="AA">
                                      <p:cBhvr>
                                        <p:cTn dur="2000" fill="hold" id="12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3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3681 L 4.16667E-6 -4.81481E-6" pathEditMode="relative" rAng="0" ptsTypes="AA">
                                      <p:cBhvr>
                                        <p:cTn dur="2000" fill="hold" id="14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00348 0.07384" pathEditMode="relative" rAng="0" ptsTypes="AA">
                                      <p:cBhvr>
                                        <p:cTn dur="2000" fill="hold" id="16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7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0033 -0.03681" pathEditMode="relative" rAng="0" ptsTypes="AA">
                                      <p:cBhvr>
                                        <p:cTn dur="2000" fill="hold" id="18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4236 L -2.77778E-7 3.33333E-6" pathEditMode="relative" rAng="0" ptsTypes="AA">
                                      <p:cBhvr>
                                        <p:cTn dur="2000" fill="hold" id="20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0158 -0.04398" pathEditMode="relative" rAng="0" ptsTypes="AA">
                                      <p:cBhvr>
                                        <p:cTn dur="2000" fill="hold" id="22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04635 0.0213" pathEditMode="relative" rAng="0" ptsTypes="AA">
                                      <p:cBhvr>
                                        <p:cTn dur="2000" fill="hold" id="24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9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38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77778E-6 L 0.21267 0.08403" pathEditMode="relative" ptsTypes="AA">
                                      <p:cBhvr>
                                        <p:cTn dur="2000" fill="hold" id="39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26771 0.14699" pathEditMode="relative" ptsTypes="AA">
                                      <p:cBhvr>
                                        <p:cTn dur="2000" fill="hold" id="41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25278 0.17338" pathEditMode="relative" rAng="0" ptsTypes="AA">
                                      <p:cBhvr>
                                        <p:cTn dur="2000" fill="hold" id="43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4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42517 0.24143" pathEditMode="relative" rAng="0" ptsTypes="AA">
                                      <p:cBhvr>
                                        <p:cTn dur="2000" fill="hold" id="45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44496 0.33079" pathEditMode="relative" rAng="0" ptsTypes="AA">
                                      <p:cBhvr>
                                        <p:cTn dur="2000" fill="hold" id="47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60" nodeType="interactiveSeq" restart="whenNotActive">
                <p:stCondLst>
                  <p:cond evt="onClick" delay="0">
                    <p:tgtEl>
                      <p:spTgt spid="4194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61" nodeType="clickPar">
                      <p:stCondLst>
                        <p:cond delay="0"/>
                      </p:stCondLst>
                      <p:childTnLst>
                        <p:par>
                          <p:cTn fill="hold" id="6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63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08889 L -0.00434 0.35764" pathEditMode="relative" rAng="0" ptsTypes="AA">
                                      <p:cBhvr>
                                        <p:cTn dur="2000" fill="hold" id="64"/>
                                        <p:tgtEl>
                                          <p:spTgt spid="4194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08"/>
                  </p:tgtEl>
                </p:cond>
              </p:nextCondLst>
            </p:seq>
            <p:seq concurrent="1" nextAc="seek">
              <p:cTn evtFilter="cancelBubble" fill="hold" id="65" nodeType="interactiveSeq" restart="whenNotActive">
                <p:stCondLst>
                  <p:cond evt="onClick" delay="0">
                    <p:tgtEl>
                      <p:spTgt spid="4194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66" nodeType="clickPar">
                      <p:stCondLst>
                        <p:cond delay="0"/>
                      </p:stCondLst>
                      <p:childTnLst>
                        <p:par>
                          <p:cTn fill="hold" id="6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69"/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05"/>
                  </p:tgtEl>
                </p:cond>
              </p:nextCondLst>
            </p:seq>
            <p:seq concurrent="1" nextAc="seek">
              <p:cTn evtFilter="cancelBubble" fill="hold" id="70" nodeType="interactiveSeq" restart="whenNotActive">
                <p:stCondLst>
                  <p:cond evt="onClick" delay="0">
                    <p:tgtEl>
                      <p:spTgt spid="4194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71" nodeType="clickPar">
                      <p:stCondLst>
                        <p:cond delay="0"/>
                      </p:stCondLst>
                      <p:childTnLst>
                        <p:par>
                          <p:cTn fill="hold" id="7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74"/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06"/>
                  </p:tgtEl>
                </p:cond>
              </p:nextCondLst>
            </p:seq>
            <p:seq concurrent="1" nextAc="seek">
              <p:cTn evtFilter="cancelBubble" fill="hold" id="75" nodeType="interactiveSeq" restart="whenNotActive">
                <p:stCondLst>
                  <p:cond evt="onClick" delay="0">
                    <p:tgtEl>
                      <p:spTgt spid="4194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76" nodeType="clickPar">
                      <p:stCondLst>
                        <p:cond delay="0"/>
                      </p:stCondLst>
                      <p:childTnLst>
                        <p:par>
                          <p:cTn fill="hold" id="7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79"/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07"/>
                  </p:tgtEl>
                </p:cond>
              </p:nextCondLst>
            </p:seq>
          </p:childTnLst>
        </p:cTn>
      </p:par>
    </p:tnLst>
    <p:bldLst>
      <p:bldP spid="1048626" grpId="0" uiExpand="0" build="whole"/>
      <p:bldP spid="1048626" grpId="1" uiExpand="0" build="whole"/>
      <p:bldP spid="1048627" grpId="0" uiExpand="0" build="whole"/>
      <p:bldP spid="1048628" grpId="0" uiExpand="0" build="whol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4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aphicFrame>
        <p:nvGraphicFramePr>
          <p:cNvPr id="4194309" name=""/>
          <p:cNvGraphicFramePr>
            <a:graphicFrameLocks/>
          </p:cNvGraphicFramePr>
          <p:nvPr/>
        </p:nvGraphicFramePr>
        <p:xfrm rot="0">
          <a:off x="5886450" y="234950"/>
          <a:ext cx="42227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" spid="" imgH="1455737" imgW="422275" showAsIcon="0" progId="Equation.3">
                  <p:embed followColorScheme="full"/>
                  <p:pic>
                    <p:nvPicPr>
                      <p:cNvPr id="2097176" name="Object 2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886450" y="234950"/>
                        <a:ext cx="422275" cy="1455737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1" spid="" imgH="1455737" imgW="422275" showAsIcon="0" progId="Equation.3">
                  <p:embed followColorScheme="full"/>
                  <p:pic>
                    <p:nvPicPr>
                      <p:cNvPr id="2097176" name="Object 2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886450" y="234950"/>
                        <a:ext cx="422275" cy="1455737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0" name=""/>
          <p:cNvGraphicFramePr>
            <a:graphicFrameLocks/>
          </p:cNvGraphicFramePr>
          <p:nvPr/>
        </p:nvGraphicFramePr>
        <p:xfrm rot="0">
          <a:off x="6619875" y="222250"/>
          <a:ext cx="43815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spid="" imgH="1509712" imgW="438150" showAsIcon="0" progId="Equation.3">
                  <p:embed followColorScheme="full"/>
                  <p:pic>
                    <p:nvPicPr>
                      <p:cNvPr id="2097177" name="Object 3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6619875" y="222250"/>
                        <a:ext cx="438150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3" spid="" imgH="1509712" imgW="438150" showAsIcon="0" progId="Equation.3">
                  <p:embed followColorScheme="full"/>
                  <p:pic>
                    <p:nvPicPr>
                      <p:cNvPr id="2097177" name="Object 3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6619875" y="222250"/>
                        <a:ext cx="438150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1" name=""/>
          <p:cNvGraphicFramePr>
            <a:graphicFrameLocks/>
          </p:cNvGraphicFramePr>
          <p:nvPr/>
        </p:nvGraphicFramePr>
        <p:xfrm rot="0">
          <a:off x="7237412" y="184150"/>
          <a:ext cx="401637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spid="" imgH="1509712" imgW="401637" showAsIcon="0" progId="Equation.3">
                  <p:embed followColorScheme="full"/>
                  <p:pic>
                    <p:nvPicPr>
                      <p:cNvPr id="2097178" name="Object 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6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7237412" y="184150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5" spid="" imgH="1509712" imgW="401637" showAsIcon="0" progId="Equation.3">
                  <p:embed followColorScheme="full"/>
                  <p:pic>
                    <p:nvPicPr>
                      <p:cNvPr id="2097178" name="Object 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6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7237412" y="184150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32" name="Text Box 6"/>
          <p:cNvSpPr txBox="1"/>
          <p:nvPr/>
        </p:nvSpPr>
        <p:spPr>
          <a:xfrm rot="0">
            <a:off x="1379537" y="2152650"/>
            <a:ext cx="6362700" cy="58420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lang="ru-RU"/>
              <a:t>Какая часть фигуры закрашена?</a:t>
            </a:r>
          </a:p>
        </p:txBody>
      </p:sp>
      <p:sp>
        <p:nvSpPr>
          <p:cNvPr id="1048633" name="Rectangle 176"/>
          <p:cNvSpPr/>
          <p:nvPr/>
        </p:nvSpPr>
        <p:spPr>
          <a:xfrm rot="0">
            <a:off x="1857375" y="3136900"/>
            <a:ext cx="2343150" cy="2743200"/>
          </a:xfrm>
          <a:prstGeom prst="rect"/>
          <a:solidFill>
            <a:schemeClr val="lt1"/>
          </a:solidFill>
          <a:ln w="2857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endParaRPr altLang="ru-RU" sz="1800" lang="ru-RU"/>
          </a:p>
        </p:txBody>
      </p:sp>
      <p:grpSp>
        <p:nvGrpSpPr>
          <p:cNvPr id="50" name=""/>
          <p:cNvGrpSpPr/>
          <p:nvPr/>
        </p:nvGrpSpPr>
        <p:grpSpPr>
          <a:xfrm rot="0">
            <a:off x="2657475" y="3136900"/>
            <a:ext cx="790575" cy="2781300"/>
            <a:chOff x="1272" y="1976"/>
            <a:chExt cx="664" cy="1752"/>
          </a:xfrm>
        </p:grpSpPr>
        <p:sp>
          <p:nvSpPr>
            <p:cNvPr id="1048634" name="Line 177"/>
            <p:cNvSpPr/>
            <p:nvPr/>
          </p:nvSpPr>
          <p:spPr>
            <a:xfrm rot="0">
              <a:off x="1272" y="1984"/>
              <a:ext cx="0" cy="1744"/>
            </a:xfrm>
            <a:prstGeom prst="line"/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635" name="Line 179"/>
            <p:cNvSpPr/>
            <p:nvPr/>
          </p:nvSpPr>
          <p:spPr>
            <a:xfrm rot="0">
              <a:off x="1936" y="1976"/>
              <a:ext cx="0" cy="1744"/>
            </a:xfrm>
            <a:prstGeom prst="line"/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</p:grpSp>
      <p:sp>
        <p:nvSpPr>
          <p:cNvPr id="1048636" name="Freeform 180"/>
          <p:cNvSpPr/>
          <p:nvPr/>
        </p:nvSpPr>
        <p:spPr bwMode="auto">
          <a:xfrm rot="0">
            <a:off x="1857375" y="3136900"/>
            <a:ext cx="800100" cy="2755900"/>
          </a:xfrm>
          <a:custGeom>
            <a:avLst/>
            <a:gdLst>
              <a:gd name="l" fmla="*/ 0 w 672"/>
              <a:gd name="t" fmla="*/ 0 h 1736"/>
              <a:gd name="r" fmla="*/ 672 w 672"/>
              <a:gd name="b" fmla="*/ 1736 h 1736"/>
            </a:gdLst>
            <a:ahLst/>
            <a:rect l="l" t="t" r="r" b="b"/>
            <a:pathLst>
              <a:path w="672" h="1736">
                <a:moveTo>
                  <a:pt x="0" y="0"/>
                </a:moveTo>
                <a:lnTo>
                  <a:pt x="672" y="0"/>
                </a:lnTo>
                <a:lnTo>
                  <a:pt x="672" y="1736"/>
                </a:lnTo>
                <a:lnTo>
                  <a:pt x="0" y="1720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2857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graphicFrame>
        <p:nvGraphicFramePr>
          <p:cNvPr id="4194312" name=""/>
          <p:cNvGraphicFramePr>
            <a:graphicFrameLocks/>
          </p:cNvGraphicFramePr>
          <p:nvPr/>
        </p:nvGraphicFramePr>
        <p:xfrm rot="0">
          <a:off x="5180012" y="222250"/>
          <a:ext cx="401637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spid="" imgH="1509712" imgW="401637" showAsIcon="0" progId="Equation.3">
                  <p:embed followColorScheme="full"/>
                  <p:pic>
                    <p:nvPicPr>
                      <p:cNvPr id="2097179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8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180012" y="222250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7" spid="" imgH="1509712" imgW="401637" showAsIcon="0" progId="Equation.3">
                  <p:embed followColorScheme="full"/>
                  <p:pic>
                    <p:nvPicPr>
                      <p:cNvPr id="2097179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8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180012" y="222250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1">
    <p:fade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1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12" nodeType="interactiveSeq" restart="whenNotActive">
                <p:stCondLst>
                  <p:cond evt="onClick" delay="0">
                    <p:tgtEl>
                      <p:spTgt spid="4194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3" nodeType="clickPar">
                      <p:stCondLst>
                        <p:cond delay="0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5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45694 0.50741" pathEditMode="relative" rAng="0" ptsTypes="AA">
                                      <p:cBhvr>
                                        <p:cTn dur="2000" fill="hold" id="16"/>
                                        <p:tgtEl>
                                          <p:spTgt spid="4194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12"/>
                  </p:tgtEl>
                </p:cond>
              </p:nextCondLst>
            </p:seq>
            <p:seq concurrent="1" nextAc="seek">
              <p:cTn evtFilter="cancelBubble" fill="hold" id="17" nodeType="interactiveSeq" restart="whenNotActive">
                <p:stCondLst>
                  <p:cond evt="onClick" delay="0">
                    <p:tgtEl>
                      <p:spTgt spid="4194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8" nodeType="clickPar">
                      <p:stCondLst>
                        <p:cond delay="0"/>
                      </p:stCondLst>
                      <p:childTnLst>
                        <p:par>
                          <p:cTn fill="hold" id="1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1"/>
                                        <p:tgtEl>
                                          <p:spTgt spid="4194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09"/>
                  </p:tgtEl>
                </p:cond>
              </p:nextCondLst>
            </p:seq>
            <p:seq concurrent="1" nextAc="seek">
              <p:cTn evtFilter="cancelBubble" fill="hold" id="22" nodeType="interactiveSeq" restart="whenNotActive">
                <p:stCondLst>
                  <p:cond evt="onClick" delay="0">
                    <p:tgtEl>
                      <p:spTgt spid="4194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3" nodeType="clickPar">
                      <p:stCondLst>
                        <p:cond delay="0"/>
                      </p:stCondLst>
                      <p:childTnLst>
                        <p:par>
                          <p:cTn fill="hold" id="2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6"/>
                                        <p:tgtEl>
                                          <p:spTgt spid="4194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10"/>
                  </p:tgtEl>
                </p:cond>
              </p:nextCondLst>
            </p:seq>
            <p:seq concurrent="1" nextAc="seek">
              <p:cTn evtFilter="cancelBubble" fill="hold" id="27" nodeType="interactiveSeq" restart="whenNotActive">
                <p:stCondLst>
                  <p:cond evt="onClick" delay="0">
                    <p:tgtEl>
                      <p:spTgt spid="4194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8" nodeType="clickPar">
                      <p:stCondLst>
                        <p:cond delay="0"/>
                      </p:stCondLst>
                      <p:childTnLst>
                        <p:par>
                          <p:cTn fill="hold" id="2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31"/>
                                        <p:tgtEl>
                                          <p:spTgt spid="4194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0" name="Rectangle 7"/>
          <p:cNvSpPr/>
          <p:nvPr/>
        </p:nvSpPr>
        <p:spPr>
          <a:xfrm rot="0">
            <a:off x="1857375" y="3136900"/>
            <a:ext cx="3800475" cy="2743200"/>
          </a:xfrm>
          <a:prstGeom prst="rect"/>
          <a:solidFill>
            <a:schemeClr val="lt1"/>
          </a:solidFill>
          <a:ln w="2857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endParaRPr altLang="ru-RU" sz="1800" lang="ru-RU"/>
          </a:p>
        </p:txBody>
      </p:sp>
      <p:sp>
        <p:nvSpPr>
          <p:cNvPr id="1048641" name="Freeform 10"/>
          <p:cNvSpPr/>
          <p:nvPr/>
        </p:nvSpPr>
        <p:spPr bwMode="auto">
          <a:xfrm rot="0">
            <a:off x="1857375" y="3136900"/>
            <a:ext cx="1581150" cy="2755900"/>
          </a:xfrm>
          <a:custGeom>
            <a:avLst/>
            <a:gdLst>
              <a:gd name="l" fmla="*/ 0 w 672"/>
              <a:gd name="t" fmla="*/ 0 h 1736"/>
              <a:gd name="r" fmla="*/ 672 w 672"/>
              <a:gd name="b" fmla="*/ 1736 h 1736"/>
            </a:gdLst>
            <a:ahLst/>
            <a:rect l="l" t="t" r="r" b="b"/>
            <a:pathLst>
              <a:path w="672" h="1736">
                <a:moveTo>
                  <a:pt x="0" y="0"/>
                </a:moveTo>
                <a:lnTo>
                  <a:pt x="672" y="0"/>
                </a:lnTo>
                <a:lnTo>
                  <a:pt x="672" y="1736"/>
                </a:lnTo>
                <a:lnTo>
                  <a:pt x="0" y="1720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2857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graphicFrame>
        <p:nvGraphicFramePr>
          <p:cNvPr id="4194313" name=""/>
          <p:cNvGraphicFramePr>
            <a:graphicFrameLocks/>
          </p:cNvGraphicFramePr>
          <p:nvPr/>
        </p:nvGraphicFramePr>
        <p:xfrm rot="0">
          <a:off x="5922962" y="285750"/>
          <a:ext cx="38735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" spid="" imgH="1455737" imgW="387350" showAsIcon="0" progId="Equation.3">
                  <p:embed followColorScheme="full"/>
                  <p:pic>
                    <p:nvPicPr>
                      <p:cNvPr id="2097180" name="Object 2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922962" y="285750"/>
                        <a:ext cx="387350" cy="1455737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1" spid="" imgH="1455737" imgW="387350" showAsIcon="0" progId="Equation.3">
                  <p:embed followColorScheme="full"/>
                  <p:pic>
                    <p:nvPicPr>
                      <p:cNvPr id="2097180" name="Object 2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922962" y="285750"/>
                        <a:ext cx="387350" cy="1455737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4" name=""/>
          <p:cNvGraphicFramePr>
            <a:graphicFrameLocks/>
          </p:cNvGraphicFramePr>
          <p:nvPr/>
        </p:nvGraphicFramePr>
        <p:xfrm rot="0">
          <a:off x="6600825" y="196850"/>
          <a:ext cx="43815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spid="" imgH="1509712" imgW="438150" showAsIcon="0" progId="Equation.3">
                  <p:embed followColorScheme="full"/>
                  <p:pic>
                    <p:nvPicPr>
                      <p:cNvPr id="2097181" name="Object 3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6600825" y="196850"/>
                        <a:ext cx="438150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3" spid="" imgH="1509712" imgW="438150" showAsIcon="0" progId="Equation.3">
                  <p:embed followColorScheme="full"/>
                  <p:pic>
                    <p:nvPicPr>
                      <p:cNvPr id="2097181" name="Object 3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6600825" y="196850"/>
                        <a:ext cx="438150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5" name=""/>
          <p:cNvGraphicFramePr>
            <a:graphicFrameLocks/>
          </p:cNvGraphicFramePr>
          <p:nvPr/>
        </p:nvGraphicFramePr>
        <p:xfrm rot="0">
          <a:off x="5180012" y="260350"/>
          <a:ext cx="401637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spid="" imgH="1509712" imgW="401637" showAsIcon="0" progId="Equation.3">
                  <p:embed followColorScheme="full"/>
                  <p:pic>
                    <p:nvPicPr>
                      <p:cNvPr id="2097182" name="Object 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6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180012" y="260350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5" spid="" imgH="1509712" imgW="401637" showAsIcon="0" progId="Equation.3">
                  <p:embed followColorScheme="full"/>
                  <p:pic>
                    <p:nvPicPr>
                      <p:cNvPr id="2097182" name="Object 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6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180012" y="260350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42" name="Text Box 5"/>
          <p:cNvSpPr txBox="1"/>
          <p:nvPr/>
        </p:nvSpPr>
        <p:spPr>
          <a:xfrm rot="0">
            <a:off x="1379537" y="2152650"/>
            <a:ext cx="6362700" cy="58420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lang="ru-RU"/>
              <a:t>Какая часть фигуры закрашена?</a:t>
            </a:r>
          </a:p>
        </p:txBody>
      </p:sp>
      <p:graphicFrame>
        <p:nvGraphicFramePr>
          <p:cNvPr id="4194316" name=""/>
          <p:cNvGraphicFramePr>
            <a:graphicFrameLocks/>
          </p:cNvGraphicFramePr>
          <p:nvPr/>
        </p:nvGraphicFramePr>
        <p:xfrm rot="0">
          <a:off x="7304087" y="209550"/>
          <a:ext cx="439737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spid="" imgH="1509712" imgW="439737" showAsIcon="0" progId="Equation.3">
                  <p:embed followColorScheme="full"/>
                  <p:pic>
                    <p:nvPicPr>
                      <p:cNvPr id="2097183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8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7304087" y="209550"/>
                        <a:ext cx="4397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7" spid="" imgH="1509712" imgW="439737" showAsIcon="0" progId="Equation.3">
                  <p:embed followColorScheme="full"/>
                  <p:pic>
                    <p:nvPicPr>
                      <p:cNvPr id="2097183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8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7304087" y="209550"/>
                        <a:ext cx="4397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"/>
          <p:cNvGrpSpPr/>
          <p:nvPr/>
        </p:nvGrpSpPr>
        <p:grpSpPr>
          <a:xfrm rot="0">
            <a:off x="2657475" y="3136900"/>
            <a:ext cx="2266950" cy="2781300"/>
            <a:chOff x="1272" y="1976"/>
            <a:chExt cx="1904" cy="1752"/>
          </a:xfrm>
        </p:grpSpPr>
        <p:sp>
          <p:nvSpPr>
            <p:cNvPr id="1048643" name="Line 8"/>
            <p:cNvSpPr/>
            <p:nvPr/>
          </p:nvSpPr>
          <p:spPr>
            <a:xfrm rot="0">
              <a:off x="1272" y="1984"/>
              <a:ext cx="0" cy="1744"/>
            </a:xfrm>
            <a:prstGeom prst="line"/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644" name="Line 9"/>
            <p:cNvSpPr/>
            <p:nvPr/>
          </p:nvSpPr>
          <p:spPr>
            <a:xfrm rot="0">
              <a:off x="1936" y="1976"/>
              <a:ext cx="0" cy="1744"/>
            </a:xfrm>
            <a:prstGeom prst="line"/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645" name="Line 12"/>
            <p:cNvSpPr/>
            <p:nvPr/>
          </p:nvSpPr>
          <p:spPr>
            <a:xfrm rot="0">
              <a:off x="2568" y="1976"/>
              <a:ext cx="0" cy="1744"/>
            </a:xfrm>
            <a:prstGeom prst="line"/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646" name="Line 13"/>
            <p:cNvSpPr/>
            <p:nvPr/>
          </p:nvSpPr>
          <p:spPr>
            <a:xfrm rot="0">
              <a:off x="3176" y="1976"/>
              <a:ext cx="0" cy="1744"/>
            </a:xfrm>
            <a:prstGeom prst="line"/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</p:grpSp>
    </p:spTree>
  </p:cSld>
  <p:clrMapOvr>
    <a:masterClrMapping/>
  </p:clrMapOvr>
  <p:transition spd="slow" advClick="1">
    <p:fade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1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12" nodeType="interactiveSeq" restart="whenNotActive">
                <p:stCondLst>
                  <p:cond evt="onClick" delay="0">
                    <p:tgtEl>
                      <p:spTgt spid="4194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3" nodeType="clickPar">
                      <p:stCondLst>
                        <p:cond delay="0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5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67778 0.51111" pathEditMode="relative" rAng="0" ptsTypes="AA">
                                      <p:cBhvr>
                                        <p:cTn dur="2000" fill="hold" id="16"/>
                                        <p:tgtEl>
                                          <p:spTgt spid="4194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16"/>
                  </p:tgtEl>
                </p:cond>
              </p:nextCondLst>
            </p:seq>
            <p:seq concurrent="1" nextAc="seek">
              <p:cTn evtFilter="cancelBubble" fill="hold" id="17" nodeType="interactiveSeq" restart="whenNotActive">
                <p:stCondLst>
                  <p:cond evt="onClick" delay="0">
                    <p:tgtEl>
                      <p:spTgt spid="4194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8" nodeType="clickPar">
                      <p:stCondLst>
                        <p:cond delay="0"/>
                      </p:stCondLst>
                      <p:childTnLst>
                        <p:par>
                          <p:cTn fill="hold" id="1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1"/>
                                        <p:tgtEl>
                                          <p:spTgt spid="4194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13"/>
                  </p:tgtEl>
                </p:cond>
              </p:nextCondLst>
            </p:seq>
            <p:seq concurrent="1" nextAc="seek">
              <p:cTn evtFilter="cancelBubble" fill="hold" id="22" nodeType="interactiveSeq" restart="whenNotActive">
                <p:stCondLst>
                  <p:cond evt="onClick" delay="0">
                    <p:tgtEl>
                      <p:spTgt spid="4194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3" nodeType="clickPar">
                      <p:stCondLst>
                        <p:cond delay="0"/>
                      </p:stCondLst>
                      <p:childTnLst>
                        <p:par>
                          <p:cTn fill="hold" id="2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6"/>
                                        <p:tgtEl>
                                          <p:spTgt spid="4194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14"/>
                  </p:tgtEl>
                </p:cond>
              </p:nextCondLst>
            </p:seq>
            <p:seq concurrent="1" nextAc="seek">
              <p:cTn evtFilter="cancelBubble" fill="hold" id="27" nodeType="interactiveSeq" restart="whenNotActive">
                <p:stCondLst>
                  <p:cond evt="onClick" delay="0">
                    <p:tgtEl>
                      <p:spTgt spid="4194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8" nodeType="clickPar">
                      <p:stCondLst>
                        <p:cond delay="0"/>
                      </p:stCondLst>
                      <p:childTnLst>
                        <p:par>
                          <p:cTn fill="hold" id="2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31"/>
                                        <p:tgtEl>
                                          <p:spTgt spid="4194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0" name="Rectangle 2"/>
          <p:cNvSpPr/>
          <p:nvPr/>
        </p:nvSpPr>
        <p:spPr>
          <a:xfrm rot="0">
            <a:off x="1857375" y="3136900"/>
            <a:ext cx="3800475" cy="2743200"/>
          </a:xfrm>
          <a:prstGeom prst="rect"/>
          <a:solidFill>
            <a:schemeClr val="lt1"/>
          </a:solidFill>
          <a:ln w="2857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endParaRPr altLang="ru-RU" sz="1800" lang="ru-RU"/>
          </a:p>
        </p:txBody>
      </p:sp>
      <p:sp>
        <p:nvSpPr>
          <p:cNvPr id="1048651" name="Freeform 15"/>
          <p:cNvSpPr/>
          <p:nvPr/>
        </p:nvSpPr>
        <p:spPr bwMode="auto">
          <a:xfrm rot="0">
            <a:off x="1866900" y="3136900"/>
            <a:ext cx="3057525" cy="2743200"/>
          </a:xfrm>
          <a:custGeom>
            <a:avLst/>
            <a:gdLst>
              <a:gd name="l" fmla="*/ 0 w 2568"/>
              <a:gd name="t" fmla="*/ 0 h 1728"/>
              <a:gd name="r" fmla="*/ 2568 w 2568"/>
              <a:gd name="b" fmla="*/ 1728 h 1728"/>
            </a:gdLst>
            <a:ahLst/>
            <a:rect l="l" t="t" r="r" b="b"/>
            <a:pathLst>
              <a:path w="2568" h="1728">
                <a:moveTo>
                  <a:pt x="1352" y="0"/>
                </a:moveTo>
                <a:lnTo>
                  <a:pt x="1960" y="8"/>
                </a:lnTo>
                <a:lnTo>
                  <a:pt x="1976" y="856"/>
                </a:lnTo>
                <a:lnTo>
                  <a:pt x="2568" y="864"/>
                </a:lnTo>
                <a:lnTo>
                  <a:pt x="2560" y="1720"/>
                </a:lnTo>
                <a:lnTo>
                  <a:pt x="0" y="1728"/>
                </a:lnTo>
                <a:lnTo>
                  <a:pt x="0" y="8"/>
                </a:lnTo>
                <a:lnTo>
                  <a:pt x="1352" y="0"/>
                </a:lnTo>
              </a:path>
            </a:pathLst>
          </a:custGeom>
          <a:solidFill>
            <a:srgbClr val="0070C0">
              <a:alpha val="100000"/>
            </a:srgbClr>
          </a:solidFill>
          <a:ln>
            <a:noFill/>
          </a:ln>
        </p:spPr>
      </p:sp>
      <p:graphicFrame>
        <p:nvGraphicFramePr>
          <p:cNvPr id="4194317" name=""/>
          <p:cNvGraphicFramePr>
            <a:graphicFrameLocks/>
          </p:cNvGraphicFramePr>
          <p:nvPr/>
        </p:nvGraphicFramePr>
        <p:xfrm rot="0">
          <a:off x="5905500" y="285750"/>
          <a:ext cx="42227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" spid="" imgH="1455737" imgW="422275" showAsIcon="0" progId="Equation.3">
                  <p:embed followColorScheme="full"/>
                  <p:pic>
                    <p:nvPicPr>
                      <p:cNvPr id="2097184" name="Object 2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905500" y="285750"/>
                        <a:ext cx="422275" cy="1455737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1" spid="" imgH="1455737" imgW="422275" showAsIcon="0" progId="Equation.3">
                  <p:embed followColorScheme="full"/>
                  <p:pic>
                    <p:nvPicPr>
                      <p:cNvPr id="2097184" name="Object 2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905500" y="285750"/>
                        <a:ext cx="422275" cy="1455737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8" name=""/>
          <p:cNvGraphicFramePr>
            <a:graphicFrameLocks/>
          </p:cNvGraphicFramePr>
          <p:nvPr/>
        </p:nvGraphicFramePr>
        <p:xfrm rot="0">
          <a:off x="6600825" y="196850"/>
          <a:ext cx="43815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spid="" imgH="1509712" imgW="438150" showAsIcon="0" progId="Equation.3">
                  <p:embed followColorScheme="full"/>
                  <p:pic>
                    <p:nvPicPr>
                      <p:cNvPr id="2097185" name="Object 3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6600825" y="196850"/>
                        <a:ext cx="438150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3" spid="" imgH="1509712" imgW="438150" showAsIcon="0" progId="Equation.3">
                  <p:embed followColorScheme="full"/>
                  <p:pic>
                    <p:nvPicPr>
                      <p:cNvPr id="2097185" name="Object 3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6600825" y="196850"/>
                        <a:ext cx="438150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9" name=""/>
          <p:cNvGraphicFramePr>
            <a:graphicFrameLocks/>
          </p:cNvGraphicFramePr>
          <p:nvPr/>
        </p:nvGraphicFramePr>
        <p:xfrm rot="0">
          <a:off x="5162550" y="260350"/>
          <a:ext cx="43815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spid="" imgH="1509712" imgW="438150" showAsIcon="0" progId="Equation.3">
                  <p:embed followColorScheme="full"/>
                  <p:pic>
                    <p:nvPicPr>
                      <p:cNvPr id="2097186" name="Object 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6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162550" y="260350"/>
                        <a:ext cx="438150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5" spid="" imgH="1509712" imgW="438150" showAsIcon="0" progId="Equation.3">
                  <p:embed followColorScheme="full"/>
                  <p:pic>
                    <p:nvPicPr>
                      <p:cNvPr id="2097186" name="Object 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6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162550" y="260350"/>
                        <a:ext cx="438150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52" name="Text Box 7"/>
          <p:cNvSpPr txBox="1"/>
          <p:nvPr/>
        </p:nvSpPr>
        <p:spPr>
          <a:xfrm rot="0">
            <a:off x="1379537" y="2152650"/>
            <a:ext cx="6362700" cy="58420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lang="ru-RU"/>
              <a:t>Какая часть фигуры закрашена?</a:t>
            </a:r>
          </a:p>
        </p:txBody>
      </p:sp>
      <p:grpSp>
        <p:nvGrpSpPr>
          <p:cNvPr id="58" name=""/>
          <p:cNvGrpSpPr/>
          <p:nvPr/>
        </p:nvGrpSpPr>
        <p:grpSpPr>
          <a:xfrm rot="0">
            <a:off x="2647950" y="3136900"/>
            <a:ext cx="2276475" cy="2768600"/>
            <a:chOff x="1264" y="1976"/>
            <a:chExt cx="1912" cy="1744"/>
          </a:xfrm>
        </p:grpSpPr>
        <p:sp>
          <p:nvSpPr>
            <p:cNvPr id="1048653" name="Freeform 9"/>
            <p:cNvSpPr/>
            <p:nvPr/>
          </p:nvSpPr>
          <p:spPr bwMode="auto">
            <a:xfrm rot="0">
              <a:off x="1264" y="1984"/>
              <a:ext cx="8" cy="1720"/>
            </a:xfrm>
            <a:custGeom>
              <a:avLst/>
              <a:gdLst>
                <a:gd name="l" fmla="*/ 0 w 8"/>
                <a:gd name="t" fmla="*/ 0 h 1720"/>
                <a:gd name="r" fmla="*/ 8 w 8"/>
                <a:gd name="b" fmla="*/ 1720 h 1720"/>
              </a:gdLst>
              <a:ahLst/>
              <a:rect l="l" t="t" r="r" b="b"/>
              <a:pathLst>
                <a:path w="8" h="1720">
                  <a:moveTo>
                    <a:pt x="8" y="0"/>
                  </a:moveTo>
                  <a:lnTo>
                    <a:pt x="0" y="1720"/>
                  </a:lnTo>
                </a:path>
              </a:pathLst>
            </a:custGeom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654" name="Line 10"/>
            <p:cNvSpPr/>
            <p:nvPr/>
          </p:nvSpPr>
          <p:spPr>
            <a:xfrm rot="0">
              <a:off x="1936" y="1976"/>
              <a:ext cx="0" cy="1744"/>
            </a:xfrm>
            <a:prstGeom prst="line"/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655" name="Line 12"/>
            <p:cNvSpPr/>
            <p:nvPr/>
          </p:nvSpPr>
          <p:spPr>
            <a:xfrm rot="0">
              <a:off x="2568" y="1976"/>
              <a:ext cx="0" cy="1744"/>
            </a:xfrm>
            <a:prstGeom prst="line"/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656" name="Line 13"/>
            <p:cNvSpPr/>
            <p:nvPr/>
          </p:nvSpPr>
          <p:spPr>
            <a:xfrm rot="0">
              <a:off x="3176" y="1976"/>
              <a:ext cx="0" cy="1744"/>
            </a:xfrm>
            <a:prstGeom prst="line"/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</p:grpSp>
      <p:sp>
        <p:nvSpPr>
          <p:cNvPr id="1048657" name="Line 14"/>
          <p:cNvSpPr/>
          <p:nvPr/>
        </p:nvSpPr>
        <p:spPr>
          <a:xfrm rot="0">
            <a:off x="1857375" y="4483100"/>
            <a:ext cx="3800475" cy="127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graphicFrame>
        <p:nvGraphicFramePr>
          <p:cNvPr id="4194320" name=""/>
          <p:cNvGraphicFramePr>
            <a:graphicFrameLocks/>
          </p:cNvGraphicFramePr>
          <p:nvPr/>
        </p:nvGraphicFramePr>
        <p:xfrm rot="0">
          <a:off x="7231062" y="209550"/>
          <a:ext cx="587375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spid="" imgH="1509712" imgW="587375" showAsIcon="0" progId="Equation.3">
                  <p:embed followColorScheme="full"/>
                  <p:pic>
                    <p:nvPicPr>
                      <p:cNvPr id="2097187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8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7231062" y="209550"/>
                        <a:ext cx="587375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7" spid="" imgH="1509712" imgW="587375" showAsIcon="0" progId="Equation.3">
                  <p:embed followColorScheme="full"/>
                  <p:pic>
                    <p:nvPicPr>
                      <p:cNvPr id="2097187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8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7231062" y="209550"/>
                        <a:ext cx="587375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1">
    <p:fade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1000" id="7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1000" id="1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16" nodeType="interactiveSeq" restart="whenNotActive">
                <p:stCondLst>
                  <p:cond evt="onClick" delay="0">
                    <p:tgtEl>
                      <p:spTgt spid="4194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7" nodeType="clickPar">
                      <p:stCondLst>
                        <p:cond delay="0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9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65 0.48518" pathEditMode="relative" rAng="0" ptsTypes="AA">
                                      <p:cBhvr>
                                        <p:cTn dur="2000" fill="hold" id="20"/>
                                        <p:tgtEl>
                                          <p:spTgt spid="4194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20"/>
                  </p:tgtEl>
                </p:cond>
              </p:nextCondLst>
            </p:seq>
            <p:seq concurrent="1" nextAc="seek">
              <p:cTn evtFilter="cancelBubble" fill="hold" id="21" nodeType="interactiveSeq" restart="whenNotActive">
                <p:stCondLst>
                  <p:cond evt="onClick" delay="0">
                    <p:tgtEl>
                      <p:spTgt spid="4194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2" nodeType="clickPar">
                      <p:stCondLst>
                        <p:cond delay="0"/>
                      </p:stCondLst>
                      <p:childTnLst>
                        <p:par>
                          <p:cTn fill="hold" id="2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5"/>
                                        <p:tgtEl>
                                          <p:spTgt spid="4194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17"/>
                  </p:tgtEl>
                </p:cond>
              </p:nextCondLst>
            </p:seq>
            <p:seq concurrent="1" nextAc="seek">
              <p:cTn evtFilter="cancelBubble" fill="hold" id="26" nodeType="interactiveSeq" restart="whenNotActive">
                <p:stCondLst>
                  <p:cond evt="onClick" delay="0">
                    <p:tgtEl>
                      <p:spTgt spid="4194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7" nodeType="clickPar">
                      <p:stCondLst>
                        <p:cond delay="0"/>
                      </p:stCondLst>
                      <p:childTnLst>
                        <p:par>
                          <p:cTn fill="hold" id="2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30"/>
                                        <p:tgtEl>
                                          <p:spTgt spid="4194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18"/>
                  </p:tgtEl>
                </p:cond>
              </p:nextCondLst>
            </p:seq>
            <p:seq concurrent="1" nextAc="seek">
              <p:cTn evtFilter="cancelBubble" fill="hold" id="31" nodeType="interactiveSeq" restart="whenNotActive">
                <p:stCondLst>
                  <p:cond evt="onClick" delay="0">
                    <p:tgtEl>
                      <p:spTgt spid="4194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2" nodeType="clickPar">
                      <p:stCondLst>
                        <p:cond delay="0"/>
                      </p:stCondLst>
                      <p:childTnLst>
                        <p:par>
                          <p:cTn fill="hold" id="3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35"/>
                                        <p:tgtEl>
                                          <p:spTgt spid="4194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1" name="Oval 2"/>
          <p:cNvSpPr/>
          <p:nvPr/>
        </p:nvSpPr>
        <p:spPr>
          <a:xfrm rot="0">
            <a:off x="2133600" y="2844800"/>
            <a:ext cx="2857500" cy="3670300"/>
          </a:xfrm>
          <a:prstGeom prst="ellipse"/>
          <a:solidFill>
            <a:schemeClr val="lt1"/>
          </a:solidFill>
          <a:ln w="2857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endParaRPr altLang="ru-RU" sz="1800" lang="ru-RU"/>
          </a:p>
        </p:txBody>
      </p:sp>
      <p:sp>
        <p:nvSpPr>
          <p:cNvPr id="1048662" name="Freeform 3"/>
          <p:cNvSpPr/>
          <p:nvPr/>
        </p:nvSpPr>
        <p:spPr bwMode="auto">
          <a:xfrm rot="0">
            <a:off x="2141537" y="2857500"/>
            <a:ext cx="2773362" cy="3643312"/>
          </a:xfrm>
          <a:custGeom>
            <a:avLst/>
            <a:gdLst>
              <a:gd name="l" fmla="*/ 0 w 2330"/>
              <a:gd name="t" fmla="*/ 0 h 2295"/>
              <a:gd name="r" fmla="*/ 2330 w 2330"/>
              <a:gd name="b" fmla="*/ 2295 h 2295"/>
            </a:gdLst>
            <a:ahLst/>
            <a:rect l="l" t="t" r="r" b="b"/>
            <a:pathLst>
              <a:path w="2330" h="2295">
                <a:moveTo>
                  <a:pt x="1898" y="2080"/>
                </a:moveTo>
                <a:lnTo>
                  <a:pt x="1145" y="1116"/>
                </a:lnTo>
                <a:lnTo>
                  <a:pt x="2330" y="784"/>
                </a:lnTo>
                <a:lnTo>
                  <a:pt x="2276" y="666"/>
                </a:lnTo>
                <a:lnTo>
                  <a:pt x="2228" y="579"/>
                </a:lnTo>
                <a:lnTo>
                  <a:pt x="2171" y="483"/>
                </a:lnTo>
                <a:lnTo>
                  <a:pt x="2111" y="417"/>
                </a:lnTo>
                <a:lnTo>
                  <a:pt x="2048" y="351"/>
                </a:lnTo>
                <a:lnTo>
                  <a:pt x="1979" y="285"/>
                </a:lnTo>
                <a:lnTo>
                  <a:pt x="1910" y="231"/>
                </a:lnTo>
                <a:lnTo>
                  <a:pt x="1838" y="183"/>
                </a:lnTo>
                <a:lnTo>
                  <a:pt x="1757" y="138"/>
                </a:lnTo>
                <a:lnTo>
                  <a:pt x="1667" y="96"/>
                </a:lnTo>
                <a:lnTo>
                  <a:pt x="1586" y="60"/>
                </a:lnTo>
                <a:lnTo>
                  <a:pt x="1496" y="33"/>
                </a:lnTo>
                <a:lnTo>
                  <a:pt x="1406" y="21"/>
                </a:lnTo>
                <a:lnTo>
                  <a:pt x="1314" y="4"/>
                </a:lnTo>
                <a:lnTo>
                  <a:pt x="1218" y="2"/>
                </a:lnTo>
                <a:lnTo>
                  <a:pt x="1146" y="0"/>
                </a:lnTo>
                <a:lnTo>
                  <a:pt x="1058" y="0"/>
                </a:lnTo>
                <a:lnTo>
                  <a:pt x="957" y="15"/>
                </a:lnTo>
                <a:lnTo>
                  <a:pt x="831" y="45"/>
                </a:lnTo>
                <a:lnTo>
                  <a:pt x="729" y="81"/>
                </a:lnTo>
                <a:lnTo>
                  <a:pt x="633" y="126"/>
                </a:lnTo>
                <a:lnTo>
                  <a:pt x="546" y="168"/>
                </a:lnTo>
                <a:lnTo>
                  <a:pt x="462" y="228"/>
                </a:lnTo>
                <a:lnTo>
                  <a:pt x="369" y="303"/>
                </a:lnTo>
                <a:lnTo>
                  <a:pt x="290" y="384"/>
                </a:lnTo>
                <a:lnTo>
                  <a:pt x="207" y="483"/>
                </a:lnTo>
                <a:lnTo>
                  <a:pt x="141" y="591"/>
                </a:lnTo>
                <a:lnTo>
                  <a:pt x="81" y="708"/>
                </a:lnTo>
                <a:lnTo>
                  <a:pt x="42" y="816"/>
                </a:lnTo>
                <a:lnTo>
                  <a:pt x="12" y="930"/>
                </a:lnTo>
                <a:lnTo>
                  <a:pt x="0" y="1035"/>
                </a:lnTo>
                <a:lnTo>
                  <a:pt x="5" y="1126"/>
                </a:lnTo>
                <a:lnTo>
                  <a:pt x="5" y="1216"/>
                </a:lnTo>
                <a:lnTo>
                  <a:pt x="11" y="1318"/>
                </a:lnTo>
                <a:lnTo>
                  <a:pt x="35" y="1414"/>
                </a:lnTo>
                <a:lnTo>
                  <a:pt x="53" y="1486"/>
                </a:lnTo>
                <a:lnTo>
                  <a:pt x="77" y="1558"/>
                </a:lnTo>
                <a:lnTo>
                  <a:pt x="125" y="1642"/>
                </a:lnTo>
                <a:lnTo>
                  <a:pt x="158" y="1717"/>
                </a:lnTo>
                <a:lnTo>
                  <a:pt x="200" y="1785"/>
                </a:lnTo>
                <a:lnTo>
                  <a:pt x="251" y="1846"/>
                </a:lnTo>
                <a:lnTo>
                  <a:pt x="308" y="1912"/>
                </a:lnTo>
                <a:lnTo>
                  <a:pt x="380" y="1984"/>
                </a:lnTo>
                <a:lnTo>
                  <a:pt x="437" y="2031"/>
                </a:lnTo>
                <a:lnTo>
                  <a:pt x="506" y="2082"/>
                </a:lnTo>
                <a:lnTo>
                  <a:pt x="566" y="2124"/>
                </a:lnTo>
                <a:lnTo>
                  <a:pt x="638" y="2160"/>
                </a:lnTo>
                <a:lnTo>
                  <a:pt x="713" y="2199"/>
                </a:lnTo>
                <a:lnTo>
                  <a:pt x="806" y="2235"/>
                </a:lnTo>
                <a:lnTo>
                  <a:pt x="890" y="2253"/>
                </a:lnTo>
                <a:lnTo>
                  <a:pt x="965" y="2271"/>
                </a:lnTo>
                <a:lnTo>
                  <a:pt x="1055" y="2283"/>
                </a:lnTo>
                <a:lnTo>
                  <a:pt x="1136" y="2295"/>
                </a:lnTo>
                <a:lnTo>
                  <a:pt x="1229" y="2292"/>
                </a:lnTo>
                <a:lnTo>
                  <a:pt x="1319" y="2286"/>
                </a:lnTo>
                <a:lnTo>
                  <a:pt x="1412" y="2277"/>
                </a:lnTo>
                <a:lnTo>
                  <a:pt x="1496" y="2259"/>
                </a:lnTo>
                <a:lnTo>
                  <a:pt x="1583" y="2229"/>
                </a:lnTo>
                <a:lnTo>
                  <a:pt x="1670" y="2202"/>
                </a:lnTo>
                <a:lnTo>
                  <a:pt x="1760" y="2157"/>
                </a:lnTo>
                <a:lnTo>
                  <a:pt x="1898" y="2080"/>
                </a:lnTo>
              </a:path>
            </a:pathLst>
          </a:custGeom>
          <a:solidFill>
            <a:srgbClr val="0070C0">
              <a:alpha val="100000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ysDot"/>
            <a:round/>
          </a:ln>
        </p:spPr>
      </p:sp>
      <p:graphicFrame>
        <p:nvGraphicFramePr>
          <p:cNvPr id="4194321" name=""/>
          <p:cNvGraphicFramePr>
            <a:graphicFrameLocks/>
          </p:cNvGraphicFramePr>
          <p:nvPr/>
        </p:nvGraphicFramePr>
        <p:xfrm rot="0">
          <a:off x="4340225" y="323850"/>
          <a:ext cx="388937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" spid="" imgH="1455737" imgW="388937" showAsIcon="0" progId="Equation.3">
                  <p:embed followColorScheme="full"/>
                  <p:pic>
                    <p:nvPicPr>
                      <p:cNvPr id="2097188" name="Object 2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4340225" y="323850"/>
                        <a:ext cx="388937" cy="1455737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1" spid="" imgH="1455737" imgW="388937" showAsIcon="0" progId="Equation.3">
                  <p:embed followColorScheme="full"/>
                  <p:pic>
                    <p:nvPicPr>
                      <p:cNvPr id="2097188" name="Object 2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4340225" y="323850"/>
                        <a:ext cx="388937" cy="1455737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22" name=""/>
          <p:cNvGraphicFramePr>
            <a:graphicFrameLocks/>
          </p:cNvGraphicFramePr>
          <p:nvPr/>
        </p:nvGraphicFramePr>
        <p:xfrm rot="0">
          <a:off x="5314950" y="298450"/>
          <a:ext cx="43815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spid="" imgH="1509712" imgW="438150" showAsIcon="0" progId="Equation.3">
                  <p:embed followColorScheme="full"/>
                  <p:pic>
                    <p:nvPicPr>
                      <p:cNvPr id="2097189" name="Object 3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314950" y="298450"/>
                        <a:ext cx="438150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3" spid="" imgH="1509712" imgW="438150" showAsIcon="0" progId="Equation.3">
                  <p:embed followColorScheme="full"/>
                  <p:pic>
                    <p:nvPicPr>
                      <p:cNvPr id="2097189" name="Object 3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5314950" y="298450"/>
                        <a:ext cx="438150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23" name=""/>
          <p:cNvGraphicFramePr>
            <a:graphicFrameLocks/>
          </p:cNvGraphicFramePr>
          <p:nvPr/>
        </p:nvGraphicFramePr>
        <p:xfrm rot="0">
          <a:off x="7237412" y="184150"/>
          <a:ext cx="401637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spid="" imgH="1509712" imgW="401637" showAsIcon="0" progId="Equation.3">
                  <p:embed followColorScheme="full"/>
                  <p:pic>
                    <p:nvPicPr>
                      <p:cNvPr id="2097190" name="Object 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6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7237412" y="184150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5" spid="" imgH="1509712" imgW="401637" showAsIcon="0" progId="Equation.3">
                  <p:embed followColorScheme="full"/>
                  <p:pic>
                    <p:nvPicPr>
                      <p:cNvPr id="2097190" name="Object 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6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7237412" y="184150"/>
                        <a:ext cx="4016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63" name="Text Box 7"/>
          <p:cNvSpPr txBox="1"/>
          <p:nvPr/>
        </p:nvSpPr>
        <p:spPr>
          <a:xfrm rot="0">
            <a:off x="1379537" y="2152650"/>
            <a:ext cx="6362700" cy="58420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lang="ru-RU"/>
              <a:t>Какая часть фигуры закрашена?</a:t>
            </a:r>
          </a:p>
        </p:txBody>
      </p:sp>
      <p:graphicFrame>
        <p:nvGraphicFramePr>
          <p:cNvPr id="4194324" name=""/>
          <p:cNvGraphicFramePr>
            <a:graphicFrameLocks/>
          </p:cNvGraphicFramePr>
          <p:nvPr/>
        </p:nvGraphicFramePr>
        <p:xfrm rot="0">
          <a:off x="6313487" y="234950"/>
          <a:ext cx="439737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spid="" imgH="1509712" imgW="439737" showAsIcon="0" progId="Equation.3">
                  <p:embed followColorScheme="full"/>
                  <p:pic>
                    <p:nvPicPr>
                      <p:cNvPr id="2097191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8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6313487" y="234950"/>
                        <a:ext cx="4397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7" spid="" imgH="1509712" imgW="439737" showAsIcon="0" progId="Equation.3">
                  <p:embed followColorScheme="full"/>
                  <p:pic>
                    <p:nvPicPr>
                      <p:cNvPr id="2097191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8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6313487" y="234950"/>
                        <a:ext cx="439737" cy="15097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"/>
          <p:cNvGrpSpPr/>
          <p:nvPr/>
        </p:nvGrpSpPr>
        <p:grpSpPr>
          <a:xfrm rot="0">
            <a:off x="2181225" y="2844800"/>
            <a:ext cx="2733675" cy="3302000"/>
            <a:chOff x="872" y="1792"/>
            <a:chExt cx="2296" cy="2080"/>
          </a:xfrm>
        </p:grpSpPr>
        <p:sp>
          <p:nvSpPr>
            <p:cNvPr id="1048664" name="Freeform 11"/>
            <p:cNvSpPr/>
            <p:nvPr/>
          </p:nvSpPr>
          <p:spPr bwMode="auto">
            <a:xfrm rot="0">
              <a:off x="872" y="2672"/>
              <a:ext cx="1128" cy="256"/>
            </a:xfrm>
            <a:custGeom>
              <a:avLst/>
              <a:gdLst>
                <a:gd name="l" fmla="*/ 0 w 1128"/>
                <a:gd name="t" fmla="*/ 0 h 256"/>
                <a:gd name="r" fmla="*/ 1128 w 1128"/>
                <a:gd name="b" fmla="*/ 256 h 256"/>
              </a:gdLst>
              <a:ahLst/>
              <a:rect l="l" t="t" r="r" b="b"/>
              <a:pathLst>
                <a:path w="1128" h="256">
                  <a:moveTo>
                    <a:pt x="1128" y="25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665" name="Freeform 12"/>
            <p:cNvSpPr/>
            <p:nvPr/>
          </p:nvSpPr>
          <p:spPr bwMode="auto">
            <a:xfrm rot="0">
              <a:off x="1992" y="1792"/>
              <a:ext cx="16" cy="1136"/>
            </a:xfrm>
            <a:custGeom>
              <a:avLst/>
              <a:gdLst>
                <a:gd name="l" fmla="*/ 0 w 16"/>
                <a:gd name="t" fmla="*/ 0 h 1136"/>
                <a:gd name="r" fmla="*/ 16 w 16"/>
                <a:gd name="b" fmla="*/ 1136 h 1136"/>
              </a:gdLst>
              <a:ahLst/>
              <a:rect l="l" t="t" r="r" b="b"/>
              <a:pathLst>
                <a:path w="16" h="1136">
                  <a:moveTo>
                    <a:pt x="0" y="0"/>
                  </a:moveTo>
                  <a:lnTo>
                    <a:pt x="16" y="1136"/>
                  </a:lnTo>
                </a:path>
              </a:pathLst>
            </a:custGeom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666" name="Freeform 13"/>
            <p:cNvSpPr/>
            <p:nvPr/>
          </p:nvSpPr>
          <p:spPr bwMode="auto">
            <a:xfrm rot="0">
              <a:off x="1320" y="2928"/>
              <a:ext cx="688" cy="944"/>
            </a:xfrm>
            <a:custGeom>
              <a:avLst/>
              <a:gdLst>
                <a:gd name="l" fmla="*/ 0 w 688"/>
                <a:gd name="t" fmla="*/ 0 h 944"/>
                <a:gd name="r" fmla="*/ 688 w 688"/>
                <a:gd name="b" fmla="*/ 944 h 944"/>
              </a:gdLst>
              <a:ahLst/>
              <a:rect l="l" t="t" r="r" b="b"/>
              <a:pathLst>
                <a:path w="688" h="944">
                  <a:moveTo>
                    <a:pt x="688" y="0"/>
                  </a:moveTo>
                  <a:lnTo>
                    <a:pt x="0" y="944"/>
                  </a:lnTo>
                </a:path>
              </a:pathLst>
            </a:custGeom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667" name="Freeform 14"/>
            <p:cNvSpPr/>
            <p:nvPr/>
          </p:nvSpPr>
          <p:spPr bwMode="auto">
            <a:xfrm rot="0">
              <a:off x="2024" y="2584"/>
              <a:ext cx="1144" cy="336"/>
            </a:xfrm>
            <a:custGeom>
              <a:avLst/>
              <a:gdLst>
                <a:gd name="l" fmla="*/ 0 w 1144"/>
                <a:gd name="t" fmla="*/ 0 h 336"/>
                <a:gd name="r" fmla="*/ 1144 w 1144"/>
                <a:gd name="b" fmla="*/ 336 h 336"/>
              </a:gdLst>
              <a:ahLst/>
              <a:rect l="l" t="t" r="r" b="b"/>
              <a:pathLst>
                <a:path w="1144" h="336">
                  <a:moveTo>
                    <a:pt x="1144" y="0"/>
                  </a:moveTo>
                  <a:lnTo>
                    <a:pt x="0" y="336"/>
                  </a:lnTo>
                </a:path>
              </a:pathLst>
            </a:custGeom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668" name="Freeform 15"/>
            <p:cNvSpPr/>
            <p:nvPr/>
          </p:nvSpPr>
          <p:spPr bwMode="auto">
            <a:xfrm rot="0">
              <a:off x="2008" y="2944"/>
              <a:ext cx="728" cy="928"/>
            </a:xfrm>
            <a:custGeom>
              <a:avLst/>
              <a:gdLst>
                <a:gd name="l" fmla="*/ 0 w 728"/>
                <a:gd name="t" fmla="*/ 0 h 928"/>
                <a:gd name="r" fmla="*/ 728 w 728"/>
                <a:gd name="b" fmla="*/ 928 h 928"/>
              </a:gdLst>
              <a:ahLst/>
              <a:rect l="l" t="t" r="r" b="b"/>
              <a:pathLst>
                <a:path w="728" h="928">
                  <a:moveTo>
                    <a:pt x="0" y="0"/>
                  </a:moveTo>
                  <a:lnTo>
                    <a:pt x="728" y="928"/>
                  </a:lnTo>
                </a:path>
              </a:pathLst>
            </a:custGeom>
            <a:noFill/>
            <a:ln w="285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</p:grpSp>
      <p:sp>
        <p:nvSpPr>
          <p:cNvPr id="1048669" name="Стрелка влево 15">
            <a:hlinkClick r:id="rId9" action="ppaction://hlinksldjump"/>
          </p:cNvPr>
          <p:cNvSpPr/>
          <p:nvPr/>
        </p:nvSpPr>
        <p:spPr>
          <a:xfrm rot="0">
            <a:off x="5219700" y="6021387"/>
            <a:ext cx="1122362" cy="484187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0070C0"/>
          </a:solidFill>
          <a:ln w="25400" cap="flat" cmpd="sng">
            <a:solidFill>
              <a:srgbClr val="89A4A7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1">
    <p:fade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15" nodeType="interactiveSeq" restart="whenNotActive">
                <p:stCondLst>
                  <p:cond evt="onClick" delay="0">
                    <p:tgtEl>
                      <p:spTgt spid="4194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6" nodeType="clickPar">
                      <p:stCondLst>
                        <p:cond delay="0"/>
                      </p:stCondLst>
                      <p:childTnLst>
                        <p:par>
                          <p:cTn fill="hold" id="1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8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55139 0.53334" pathEditMode="relative" rAng="0" ptsTypes="AA">
                                      <p:cBhvr>
                                        <p:cTn dur="2000" fill="hold" id="19"/>
                                        <p:tgtEl>
                                          <p:spTgt spid="4194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24"/>
                  </p:tgtEl>
                </p:cond>
              </p:nextCondLst>
            </p:seq>
            <p:seq concurrent="1" nextAc="seek">
              <p:cTn evtFilter="cancelBubble" fill="hold" id="20" nodeType="interactiveSeq" restart="whenNotActive">
                <p:stCondLst>
                  <p:cond evt="onClick" delay="0">
                    <p:tgtEl>
                      <p:spTgt spid="4194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1" nodeType="clickPar">
                      <p:stCondLst>
                        <p:cond delay="0"/>
                      </p:stCondLst>
                      <p:childTnLst>
                        <p:par>
                          <p:cTn fill="hold" id="2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4"/>
                                        <p:tgtEl>
                                          <p:spTgt spid="4194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21"/>
                  </p:tgtEl>
                </p:cond>
              </p:nextCondLst>
            </p:seq>
            <p:seq concurrent="1" nextAc="seek">
              <p:cTn evtFilter="cancelBubble" fill="hold" id="25" nodeType="interactiveSeq" restart="whenNotActive">
                <p:stCondLst>
                  <p:cond evt="onClick" delay="0">
                    <p:tgtEl>
                      <p:spTgt spid="4194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6" nodeType="clickPar">
                      <p:stCondLst>
                        <p:cond delay="0"/>
                      </p:stCondLst>
                      <p:childTnLst>
                        <p:par>
                          <p:cTn fill="hold" id="2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9"/>
                                        <p:tgtEl>
                                          <p:spTgt spid="4194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22"/>
                  </p:tgtEl>
                </p:cond>
              </p:nextCondLst>
            </p:seq>
            <p:seq concurrent="1" nextAc="seek">
              <p:cTn evtFilter="cancelBubble" fill="hold" id="30" nodeType="interactiveSeq" restart="whenNotActive">
                <p:stCondLst>
                  <p:cond evt="onClick" delay="0">
                    <p:tgtEl>
                      <p:spTgt spid="4194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1" nodeType="clickPar">
                      <p:stCondLst>
                        <p:cond delay="0"/>
                      </p:stCondLst>
                      <p:childTnLst>
                        <p:par>
                          <p:cTn fill="hold" id="3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34"/>
                                        <p:tgtEl>
                                          <p:spTgt spid="4194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2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3" name="Прямоугольник 1"/>
          <p:cNvSpPr/>
          <p:nvPr/>
        </p:nvSpPr>
        <p:spPr>
          <a:xfrm rot="0">
            <a:off x="2357437" y="571500"/>
            <a:ext cx="3744912" cy="923925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r>
              <a:rPr altLang="en-US" b="1" sz="5400" lang="ru-RU">
                <a:solidFill>
                  <a:srgbClr val="B00000"/>
                </a:solidFill>
              </a:rPr>
              <a:t>Рефлексия </a:t>
            </a:r>
          </a:p>
        </p:txBody>
      </p:sp>
      <p:sp>
        <p:nvSpPr>
          <p:cNvPr id="1048674" name="Блок-схема: ИЛИ 3"/>
          <p:cNvSpPr/>
          <p:nvPr/>
        </p:nvSpPr>
        <p:spPr>
          <a:xfrm rot="0">
            <a:off x="684212" y="1628775"/>
            <a:ext cx="2519362" cy="2520950"/>
          </a:xfrm>
          <a:prstGeom prst="flowChartOr"/>
          <a:solidFill>
            <a:schemeClr val="accent1"/>
          </a:solidFill>
          <a:ln w="25400" cap="flat" cmpd="sng">
            <a:solidFill>
              <a:srgbClr val="89A4A7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lang="ru-RU">
              <a:solidFill>
                <a:srgbClr val="FFFFFF"/>
              </a:solidFill>
            </a:endParaRPr>
          </a:p>
        </p:txBody>
      </p:sp>
      <p:sp>
        <p:nvSpPr>
          <p:cNvPr id="1048675" name="TextBox 4"/>
          <p:cNvSpPr txBox="1"/>
          <p:nvPr/>
        </p:nvSpPr>
        <p:spPr>
          <a:xfrm rot="0">
            <a:off x="4572000" y="1773237"/>
            <a:ext cx="3671887" cy="64611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r>
              <a:rPr altLang="en-US" lang="ru-RU"/>
              <a:t>Я понял всё, могу работать сам и объяснить другому.</a:t>
            </a:r>
          </a:p>
        </p:txBody>
      </p:sp>
      <p:graphicFrame>
        <p:nvGraphicFramePr>
          <p:cNvPr id="4194325" name=""/>
          <p:cNvGraphicFramePr>
            <a:graphicFrameLocks/>
          </p:cNvGraphicFramePr>
          <p:nvPr/>
        </p:nvGraphicFramePr>
        <p:xfrm rot="0">
          <a:off x="4124325" y="1516062"/>
          <a:ext cx="376237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" spid="" imgH="1290637" imgW="376237" showAsIcon="0" progId="Equation.3">
                  <p:embed followColorScheme="full"/>
                  <p:pic>
                    <p:nvPicPr>
                      <p:cNvPr id="2097192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4124325" y="1516062"/>
                        <a:ext cx="376237" cy="1290637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Уравнение" r:id="rId1" spid="" imgH="1290637" imgW="376237" showAsIcon="0" progId="Equation.3">
                  <p:embed followColorScheme="full"/>
                  <p:pic>
                    <p:nvPicPr>
                      <p:cNvPr id="2097192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4124325" y="1516062"/>
                        <a:ext cx="376237" cy="1290637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26" name=""/>
          <p:cNvGraphicFramePr>
            <a:graphicFrameLocks/>
          </p:cNvGraphicFramePr>
          <p:nvPr/>
        </p:nvGraphicFramePr>
        <p:xfrm rot="0">
          <a:off x="4168775" y="2938462"/>
          <a:ext cx="331787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3" spid="" imgH="1138237" imgW="331787" showAsIcon="0" progId="Equation.3">
                  <p:embed followColorScheme="full"/>
                  <p:pic>
                    <p:nvPicPr>
                      <p:cNvPr id="2097193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4168775" y="2938462"/>
                        <a:ext cx="331787" cy="1138237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Уравнение" r:id="rId3" spid="" imgH="1138237" imgW="331787" showAsIcon="0" progId="Equation.3">
                  <p:embed followColorScheme="full"/>
                  <p:pic>
                    <p:nvPicPr>
                      <p:cNvPr id="2097193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4168775" y="2938462"/>
                        <a:ext cx="331787" cy="1138237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27" name=""/>
          <p:cNvGraphicFramePr>
            <a:graphicFrameLocks/>
          </p:cNvGraphicFramePr>
          <p:nvPr/>
        </p:nvGraphicFramePr>
        <p:xfrm rot="0">
          <a:off x="4176712" y="4225925"/>
          <a:ext cx="342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5" spid="" imgH="1181100" imgW="342900" showAsIcon="0" progId="Equation.3">
                  <p:embed followColorScheme="full"/>
                  <p:pic>
                    <p:nvPicPr>
                      <p:cNvPr id="2097194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6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4176712" y="4225925"/>
                        <a:ext cx="342900" cy="1181100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Уравнение" r:id="rId5" spid="" imgH="1181100" imgW="342900" showAsIcon="0" progId="Equation.3">
                  <p:embed followColorScheme="full"/>
                  <p:pic>
                    <p:nvPicPr>
                      <p:cNvPr id="2097194" name="Object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6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4176712" y="4225925"/>
                        <a:ext cx="342900" cy="1181100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76" name="TextBox 10"/>
          <p:cNvSpPr txBox="1"/>
          <p:nvPr/>
        </p:nvSpPr>
        <p:spPr>
          <a:xfrm rot="10800000" flipV="1">
            <a:off x="4572000" y="3068637"/>
            <a:ext cx="3883025" cy="64611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r>
              <a:rPr altLang="en-US" lang="ru-RU"/>
              <a:t>Я всё понял, могу работать, пользуясь правилом.</a:t>
            </a:r>
          </a:p>
        </p:txBody>
      </p:sp>
      <p:sp>
        <p:nvSpPr>
          <p:cNvPr id="1048677" name="TextBox 11"/>
          <p:cNvSpPr txBox="1"/>
          <p:nvPr/>
        </p:nvSpPr>
        <p:spPr>
          <a:xfrm rot="0">
            <a:off x="4716462" y="4652962"/>
            <a:ext cx="3890962" cy="64611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r>
              <a:rPr altLang="en-US" lang="ru-RU"/>
              <a:t>Я понял, но у меня остались вопросы.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4194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55139 0.53333" pathEditMode="relative" rAng="0" ptsTypes="AA">
                                      <p:cBhvr>
                                        <p:cTn dur="2000" fill="hold" id="6"/>
                                        <p:tgtEl>
                                          <p:spTgt spid="4194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25"/>
                  </p:tgtEl>
                </p:cond>
              </p:nextCondLst>
            </p:seq>
            <p:seq concurrent="1" nextAc="seek">
              <p:cTn evtFilter="cancelBubble" fill="hold" id="7" nodeType="interactiveSeq" restart="whenNotActive">
                <p:stCondLst>
                  <p:cond evt="onClick" delay="0">
                    <p:tgtEl>
                      <p:spTgt spid="4194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8">
                      <p:stCondLst>
                        <p:cond delay="0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0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55139 0.53333" pathEditMode="relative" rAng="0" ptsTypes="AA">
                                      <p:cBhvr>
                                        <p:cTn dur="2000" fill="hold" id="11"/>
                                        <p:tgtEl>
                                          <p:spTgt spid="4194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26"/>
                  </p:tgtEl>
                </p:cond>
              </p:nextCondLst>
            </p:seq>
            <p:seq concurrent="1" nextAc="seek">
              <p:cTn evtFilter="cancelBubble" fill="hold" id="12" nodeType="interactiveSeq" restart="whenNotActive">
                <p:stCondLst>
                  <p:cond evt="onClick" delay="0">
                    <p:tgtEl>
                      <p:spTgt spid="4194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3">
                      <p:stCondLst>
                        <p:cond delay="0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5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55139 0.53334" pathEditMode="relative" rAng="0" ptsTypes="AA">
                                      <p:cBhvr>
                                        <p:cTn dur="2000" fill="hold" id="16"/>
                                        <p:tgtEl>
                                          <p:spTgt spid="4194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2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8" name="Прямоугольник 1"/>
          <p:cNvSpPr/>
          <p:nvPr/>
        </p:nvSpPr>
        <p:spPr>
          <a:xfrm rot="0">
            <a:off x="1763712" y="260350"/>
            <a:ext cx="5081587" cy="76993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r>
              <a:rPr altLang="en-US" b="1" sz="4400" lang="ru-RU">
                <a:solidFill>
                  <a:srgbClr val="C00000"/>
                </a:solidFill>
              </a:rPr>
              <a:t>Домашнее задание </a:t>
            </a:r>
          </a:p>
        </p:txBody>
      </p:sp>
      <p:sp>
        <p:nvSpPr>
          <p:cNvPr id="1048679" name="Rectangle 1"/>
          <p:cNvSpPr/>
          <p:nvPr/>
        </p:nvSpPr>
        <p:spPr>
          <a:xfrm rot="0">
            <a:off x="323850" y="908050"/>
            <a:ext cx="8286750" cy="3494087"/>
          </a:xfrm>
          <a:prstGeom prst="rect"/>
          <a:noFill/>
          <a:ln>
            <a:noFill/>
          </a:ln>
        </p:spPr>
        <p:txBody>
          <a:bodyPr anchor="ctr" bIns="0" lIns="91440" rIns="91440" tIns="45720" vert="horz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sz="2000" lang="ru-RU"/>
              <a:t>Учебник    №294, 299</a:t>
            </a: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ru-RU" sz="2000" lang="ru-RU"/>
              <a:t>По желанию</a:t>
            </a: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ru-RU" b="1" sz="2000" lang="ru-RU" u="sng"/>
              <a:t>Вкусное задание:</a:t>
            </a: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ru-RU" sz="2000" lang="ru-RU"/>
              <a:t>1) Купите  мандарин или апельсин. </a:t>
            </a:r>
            <a:r>
              <a:rPr altLang="ru-RU" b="1" sz="2000" lang="ru-RU"/>
              <a:t> </a:t>
            </a:r>
            <a:r>
              <a:rPr altLang="ru-RU" sz="2000" lang="ru-RU"/>
              <a:t>Раздели его на дольки, посчитай, сколько   всего долек?   Угости своих родных и не   забудь записать, какую  часть фрукта получил каждый, и какая часть досталась тебе.</a:t>
            </a: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ru-RU" sz="2000" lang="ru-RU"/>
              <a:t>2) Купите разные    шоколадки. Разделите  их  на дольки, посчитай,  сколько  всего долек? </a:t>
            </a:r>
            <a:r>
              <a:rPr altLang="ru-RU" b="1" sz="2000" lang="ru-RU"/>
              <a:t> </a:t>
            </a:r>
            <a:r>
              <a:rPr altLang="ru-RU" sz="2000" lang="ru-RU"/>
              <a:t>Угости своих родных (можно одноклассников)  и не забудь   записать,  какую  часть шоколадки получил каждый, и какая часть досталась тебе. </a:t>
            </a:r>
          </a:p>
          <a:p>
            <a:pPr algn="r" indent="0" lvl="0" marL="0">
              <a:spcBef>
                <a:spcPct val="0"/>
              </a:spcBef>
              <a:buFontTx/>
              <a:buNone/>
            </a:pPr>
            <a:r>
              <a:rPr altLang="ru-RU" sz="2400" lang="ru-RU"/>
              <a:t> </a:t>
            </a:r>
          </a:p>
        </p:txBody>
      </p:sp>
      <p:sp>
        <p:nvSpPr>
          <p:cNvPr id="1048680" name="Rectangle 4"/>
          <p:cNvSpPr/>
          <p:nvPr/>
        </p:nvSpPr>
        <p:spPr>
          <a:xfrm rot="0">
            <a:off x="2484437" y="4446587"/>
            <a:ext cx="4824412" cy="708025"/>
          </a:xfrm>
          <a:prstGeom prst="rect"/>
          <a:noFill/>
          <a:ln>
            <a:noFill/>
          </a:ln>
        </p:spPr>
        <p:txBody>
          <a:bodyPr anchor="ctr" bIns="45720" lIns="91440" rIns="91440" tIns="45720" vert="horz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ru-RU" b="1" sz="2000" lang="ru-RU"/>
              <a:t>Не забываем заходить на портал Учу.ру.</a:t>
            </a:r>
          </a:p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ru-RU" b="1" sz="2000" lang="ru-RU"/>
              <a:t>Раздел «Действия с числами. Дроби»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9" grpId="0" uiExpand="0" build="whol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95" name="Picture 2" descr="http://gif-animated.ru/images/smile.gif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071562" y="0"/>
            <a:ext cx="6691312" cy="5018087"/>
          </a:xfrm>
          <a:prstGeom prst="rect"/>
          <a:noFill/>
          <a:ln>
            <a:noFill/>
          </a:ln>
        </p:spPr>
      </p:pic>
      <p:sp>
        <p:nvSpPr>
          <p:cNvPr id="1048681" name="Прямоугольник 4"/>
          <p:cNvSpPr/>
          <p:nvPr/>
        </p:nvSpPr>
        <p:spPr>
          <a:xfrm rot="0">
            <a:off x="1928812" y="4357687"/>
            <a:ext cx="7315200" cy="923925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r>
              <a:rPr altLang="en-US" b="1" sz="5400" lang="ru-RU">
                <a:solidFill>
                  <a:srgbClr val="B00000"/>
                </a:solidFill>
              </a:rPr>
              <a:t>Спасибо всем за урок! </a:t>
            </a: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5" name="Объект 2"/>
          <p:cNvSpPr/>
          <p:nvPr>
            <p:ph sz="full" idx="1"/>
          </p:nvPr>
        </p:nvSpPr>
        <p:spPr>
          <a:xfrm rot="0">
            <a:off x="457200" y="260350"/>
            <a:ext cx="8229600" cy="586581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indent="0" lvl="0" marL="0">
              <a:buFontTx/>
              <a:buNone/>
            </a:pPr>
            <a:r>
              <a:rPr altLang="en-US" b="1" sz="2000" lang="ru-RU"/>
              <a:t>Цели урока:</a:t>
            </a:r>
          </a:p>
          <a:p>
            <a:pPr indent="0" lvl="0" marL="0">
              <a:buFontTx/>
              <a:buNone/>
            </a:pPr>
            <a:r>
              <a:rPr altLang="en-US" sz="2000" lang="ru-RU"/>
              <a:t>1. Формирование умения находить доли числа и величины.</a:t>
            </a:r>
          </a:p>
          <a:p>
            <a:pPr indent="0" lvl="0" marL="0">
              <a:buFontTx/>
              <a:buNone/>
            </a:pPr>
            <a:r>
              <a:rPr altLang="en-US" sz="2000" lang="ru-RU"/>
              <a:t>2. Развитие мыслительных операций анализа, синтеза и обобщения.</a:t>
            </a:r>
          </a:p>
          <a:p>
            <a:pPr indent="0" lvl="0" marL="0">
              <a:buFontTx/>
              <a:buNone/>
            </a:pPr>
            <a:r>
              <a:rPr altLang="en-US" sz="2000" lang="ru-RU"/>
              <a:t>3. Воспитание интереса к предмету через использование интерактивных методов обучения.</a:t>
            </a:r>
          </a:p>
          <a:p>
            <a:pPr indent="0" lvl="0" marL="0">
              <a:buFontTx/>
              <a:buNone/>
            </a:pPr>
            <a:r>
              <a:rPr altLang="en-US" b="1" sz="2000" lang="ru-RU"/>
              <a:t>Планируемые образовательные результаты:</a:t>
            </a:r>
          </a:p>
          <a:p>
            <a:pPr indent="0" lvl="0" marL="0">
              <a:buFontTx/>
              <a:buChar char="-"/>
            </a:pPr>
            <a:r>
              <a:rPr altLang="en-US" sz="2000" lang="ru-RU"/>
              <a:t>Предметные знания: умение применять правило нахождения нескольких долей целого.</a:t>
            </a:r>
          </a:p>
          <a:p>
            <a:pPr indent="0" lvl="0" marL="0">
              <a:buFontTx/>
              <a:buChar char="-"/>
            </a:pPr>
            <a:r>
              <a:rPr altLang="en-US" sz="2000" lang="ru-RU"/>
              <a:t>Метапредметные умения: способность анализировать условие задачи, планировать ход решения и аргументированно обосновывать полученный ответ.</a:t>
            </a:r>
          </a:p>
          <a:p>
            <a:pPr indent="0" lvl="0" marL="0">
              <a:buFontTx/>
              <a:buChar char="-"/>
            </a:pPr>
            <a:r>
              <a:rPr altLang="en-US" sz="2000" lang="ru-RU"/>
              <a:t>- Личностные качества: проявление активности и ответственности при выполнении заданий.</a:t>
            </a:r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8" name="Rectangle 2"/>
          <p:cNvSpPr/>
          <p:nvPr>
            <p:ph type="title" sz="full" idx="0"/>
          </p:nvPr>
        </p:nvSpPr>
        <p:spPr>
          <a:xfrm rot="0">
            <a:off x="0" y="333375"/>
            <a:ext cx="2952750" cy="107156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</a:lstStyle>
          <a:p>
            <a:pPr eaLnBrk="1" hangingPunct="1" lvl="0"/>
            <a:r>
              <a:rPr altLang="ru-RU" b="1" lang="ru-RU"/>
              <a:t>«</a:t>
            </a:r>
            <a:r>
              <a:rPr altLang="ru-RU" b="1" sz="5400" lang="ru-RU"/>
              <a:t>Хочу-</a:t>
            </a:r>
          </a:p>
        </p:txBody>
      </p:sp>
      <p:sp>
        <p:nvSpPr>
          <p:cNvPr id="1048589" name="Прямоугольник 4"/>
          <p:cNvSpPr/>
          <p:nvPr/>
        </p:nvSpPr>
        <p:spPr>
          <a:xfrm rot="0">
            <a:off x="2843212" y="3860800"/>
            <a:ext cx="6588125" cy="24790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sz="4000" lang="ru-RU"/>
              <a:t>Понять и быть тем первым, который увидит ход рассуждений, ход решения</a:t>
            </a:r>
          </a:p>
        </p:txBody>
      </p:sp>
      <p:sp>
        <p:nvSpPr>
          <p:cNvPr id="1048590" name="Rectangle 2"/>
          <p:cNvSpPr txBox="1"/>
          <p:nvPr/>
        </p:nvSpPr>
        <p:spPr>
          <a:xfrm rot="0">
            <a:off x="1547812" y="1268412"/>
            <a:ext cx="3887787" cy="107156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r>
              <a:rPr altLang="en-US" b="1" sz="5400" lang="ru-RU">
                <a:solidFill>
                  <a:schemeClr val="lt2"/>
                </a:solidFill>
              </a:rPr>
              <a:t>могу- </a:t>
            </a:r>
          </a:p>
          <a:p>
            <a:pPr algn="ctr" eaLnBrk="1" hangingPunct="1" lvl="0"/>
            <a:endParaRPr altLang="en-US" sz="5400" lang="ru-RU">
              <a:solidFill>
                <a:srgbClr val="B00000"/>
              </a:solidFill>
            </a:endParaRPr>
          </a:p>
        </p:txBody>
      </p:sp>
      <p:sp>
        <p:nvSpPr>
          <p:cNvPr id="1048591" name="Rectangle 2"/>
          <p:cNvSpPr txBox="1"/>
          <p:nvPr/>
        </p:nvSpPr>
        <p:spPr>
          <a:xfrm rot="0">
            <a:off x="2411412" y="1844675"/>
            <a:ext cx="4464050" cy="107156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r>
              <a:rPr altLang="en-US" b="1" sz="5400" lang="ru-RU">
                <a:solidFill>
                  <a:schemeClr val="lt2"/>
                </a:solidFill>
              </a:rPr>
              <a:t>умею-</a:t>
            </a:r>
          </a:p>
        </p:txBody>
      </p:sp>
      <p:sp>
        <p:nvSpPr>
          <p:cNvPr id="1048592" name="Rectangle 2"/>
          <p:cNvSpPr txBox="1"/>
          <p:nvPr/>
        </p:nvSpPr>
        <p:spPr>
          <a:xfrm rot="0">
            <a:off x="4643437" y="2708275"/>
            <a:ext cx="4321175" cy="107156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r>
              <a:rPr altLang="en-US" b="1" sz="5400" lang="ru-RU">
                <a:solidFill>
                  <a:schemeClr val="lt2"/>
                </a:solidFill>
              </a:rPr>
              <a:t>делаю»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1048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mph" presetID="4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to="1.5" valueType="num">
                                      <p:cBhvr override="childStyle">
                                        <p:cTn dur="2000" fill="hold" id="10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mph" presetID="4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to="1.5" valueType="num">
                                      <p:cBhvr override="childStyle">
                                        <p:cTn dur="2000" fill="hold" id="14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mph" presetID="4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to="1.5" valueType="num">
                                      <p:cBhvr override="childStyle">
                                        <p:cTn dur="2000" fill="hold" id="18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 uiExpand="0" build="whole"/>
      <p:bldP spid="1048589" grpId="0" uiExpand="0" build="whole"/>
      <p:bldP spid="1048590" grpId="0" uiExpand="0" build="whole"/>
      <p:bldP spid="1048591" grpId="0" uiExpand="0" build="whole"/>
      <p:bldP spid="1048592" grpId="0" uiExpand="0" build="whol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</a:lstStyle>
          <a:p>
            <a:endParaRPr altLang="ru-RU" lang="ru-RU"/>
          </a:p>
        </p:txBody>
      </p:sp>
      <p:sp>
        <p:nvSpPr>
          <p:cNvPr id="1048594" name="Содержимое 2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endParaRPr altLang="ru-RU" lang="ru-RU"/>
          </a:p>
        </p:txBody>
      </p:sp>
      <p:sp>
        <p:nvSpPr>
          <p:cNvPr id="1048595" name="Заголовок 1"/>
          <p:cNvSpPr txBox="1"/>
          <p:nvPr/>
        </p:nvSpPr>
        <p:spPr>
          <a:xfrm rot="0">
            <a:off x="539750" y="908050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lvl="0"/>
            <a:endParaRPr altLang="en-US" sz="3600" lang="ru-RU">
              <a:solidFill>
                <a:schemeClr val="lt2"/>
              </a:solidFill>
            </a:endParaRPr>
          </a:p>
        </p:txBody>
      </p:sp>
      <p:sp>
        <p:nvSpPr>
          <p:cNvPr id="1048596" name="Заголовок 1"/>
          <p:cNvSpPr txBox="1"/>
          <p:nvPr/>
        </p:nvSpPr>
        <p:spPr>
          <a:xfrm rot="0">
            <a:off x="539750" y="692150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lvl="0"/>
            <a:r>
              <a:rPr altLang="en-US" b="1" sz="4400" lang="ru-RU">
                <a:solidFill>
                  <a:srgbClr val="C00000"/>
                </a:solidFill>
              </a:rPr>
              <a:t>Математический диктант </a:t>
            </a:r>
          </a:p>
        </p:txBody>
      </p:sp>
      <p:sp>
        <p:nvSpPr>
          <p:cNvPr id="1048597" name="Заголовок 1"/>
          <p:cNvSpPr txBox="1"/>
          <p:nvPr/>
        </p:nvSpPr>
        <p:spPr>
          <a:xfrm rot="0">
            <a:off x="323850" y="2133600"/>
            <a:ext cx="8229600" cy="6477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indent="-342900" lvl="0" marL="342900">
              <a:buFontTx/>
              <a:buNone/>
            </a:pPr>
            <a:r>
              <a:rPr altLang="ru-RU" b="1" lang="ru-RU">
                <a:solidFill>
                  <a:srgbClr val="000000"/>
                </a:solidFill>
              </a:rPr>
              <a:t>Разность  чисел  975 и 950</a:t>
            </a:r>
          </a:p>
        </p:txBody>
      </p:sp>
      <p:sp>
        <p:nvSpPr>
          <p:cNvPr id="1048598" name="Заголовок 1"/>
          <p:cNvSpPr txBox="1"/>
          <p:nvPr/>
        </p:nvSpPr>
        <p:spPr>
          <a:xfrm rot="0">
            <a:off x="323850" y="2349500"/>
            <a:ext cx="8229600" cy="6477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lang="ru-RU"/>
              <a:t>Частное чисел 105 и 5</a:t>
            </a:r>
          </a:p>
        </p:txBody>
      </p:sp>
      <p:sp>
        <p:nvSpPr>
          <p:cNvPr id="1048599" name="Заголовок 1"/>
          <p:cNvSpPr txBox="1"/>
          <p:nvPr/>
        </p:nvSpPr>
        <p:spPr>
          <a:xfrm rot="0">
            <a:off x="468312" y="2349500"/>
            <a:ext cx="8229600" cy="6477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lang="ru-RU"/>
              <a:t>Найдите неизвестное число: 75 : х = 5</a:t>
            </a:r>
          </a:p>
        </p:txBody>
      </p:sp>
      <p:sp>
        <p:nvSpPr>
          <p:cNvPr id="1048600" name="Заголовок 1"/>
          <p:cNvSpPr txBox="1"/>
          <p:nvPr/>
        </p:nvSpPr>
        <p:spPr>
          <a:xfrm rot="0">
            <a:off x="468312" y="2349500"/>
            <a:ext cx="8229600" cy="6477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lang="ru-RU"/>
              <a:t>Частное чисел 360 и 40 увеличьте в 5 раз</a:t>
            </a:r>
          </a:p>
        </p:txBody>
      </p:sp>
      <p:sp>
        <p:nvSpPr>
          <p:cNvPr id="1048601" name="Заголовок 1"/>
          <p:cNvSpPr txBox="1"/>
          <p:nvPr/>
        </p:nvSpPr>
        <p:spPr>
          <a:xfrm rot="0">
            <a:off x="323850" y="2349500"/>
            <a:ext cx="8229600" cy="6477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lang="ru-RU"/>
              <a:t>14000  разделите на  100</a:t>
            </a:r>
          </a:p>
        </p:txBody>
      </p:sp>
      <p:sp>
        <p:nvSpPr>
          <p:cNvPr id="1048602" name="Заголовок 1"/>
          <p:cNvSpPr txBox="1"/>
          <p:nvPr/>
        </p:nvSpPr>
        <p:spPr>
          <a:xfrm rot="0">
            <a:off x="468312" y="2205037"/>
            <a:ext cx="8229600" cy="6477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lang="ru-RU"/>
              <a:t>Вычтите из 1 м 76 см</a:t>
            </a:r>
          </a:p>
        </p:txBody>
      </p:sp>
      <p:sp>
        <p:nvSpPr>
          <p:cNvPr id="1048603" name="Заголовок 1"/>
          <p:cNvSpPr txBox="1"/>
          <p:nvPr/>
        </p:nvSpPr>
        <p:spPr>
          <a:xfrm rot="0">
            <a:off x="468312" y="2276475"/>
            <a:ext cx="8229600" cy="6477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lang="ru-RU"/>
              <a:t>Во сколько раз 1700 больше 100</a:t>
            </a:r>
          </a:p>
        </p:txBody>
      </p:sp>
      <p:sp>
        <p:nvSpPr>
          <p:cNvPr id="1048604" name="Заголовок 1"/>
          <p:cNvSpPr txBox="1"/>
          <p:nvPr/>
        </p:nvSpPr>
        <p:spPr>
          <a:xfrm rot="0">
            <a:off x="395287" y="2420937"/>
            <a:ext cx="8229600" cy="6477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lang="ru-RU"/>
              <a:t> Площадь прямоугольника равна 140 см². Чему равна четвёртая часть площади прямоугольика?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Ph="1" nodeType="withEffect" presetClass="exit" presetID="1" presetSubtype="0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uiExpand="0" build="whole"/>
      <p:bldP spid="1048596" grpId="0" uiExpand="0" build="whole"/>
      <p:bldP spid="1048597" grpId="0" uiExpand="0" build="whole"/>
      <p:bldP spid="1048597" grpId="1" uiExpand="0" build="whole"/>
      <p:bldP spid="1048598" grpId="0" uiExpand="0" build="whole"/>
      <p:bldP spid="1048598" grpId="1" uiExpand="0" build="whole"/>
      <p:bldP spid="1048599" grpId="0" uiExpand="0" build="whole"/>
      <p:bldP spid="1048599" grpId="1" uiExpand="0" build="whole"/>
      <p:bldP spid="1048600" grpId="0" uiExpand="0" build="whole"/>
      <p:bldP spid="1048600" grpId="1" uiExpand="0" build="whole"/>
      <p:bldP spid="1048601" grpId="0" uiExpand="0" build="whole"/>
      <p:bldP spid="1048601" grpId="1" uiExpand="0" build="whole"/>
      <p:bldP spid="1048602" grpId="0" uiExpand="0" build="whole"/>
      <p:bldP spid="1048602" grpId="1" uiExpand="0" build="whole"/>
      <p:bldP spid="1048603" grpId="0" uiExpand="0" build="whole"/>
      <p:bldP spid="1048603" grpId="1" uiExpand="0" build="whole"/>
      <p:bldP spid="1048604" grpId="0" uiExpand="0" build="whol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2" name="Picture 5" descr="Picture background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875462" y="3422650"/>
            <a:ext cx="1657350" cy="1655762"/>
          </a:xfrm>
          <a:prstGeom prst="rect"/>
          <a:noFill/>
          <a:ln>
            <a:noFill/>
          </a:ln>
        </p:spPr>
      </p:pic>
      <p:sp>
        <p:nvSpPr>
          <p:cNvPr id="1048605" name="Содержимое 2"/>
          <p:cNvSpPr/>
          <p:nvPr>
            <p:ph sz="full" idx="1"/>
          </p:nvPr>
        </p:nvSpPr>
        <p:spPr>
          <a:xfrm rot="0">
            <a:off x="611187" y="476250"/>
            <a:ext cx="8229600" cy="402272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indent="0" lvl="0" marL="0">
              <a:buFontTx/>
              <a:buNone/>
            </a:pPr>
            <a:r>
              <a:rPr altLang="en-US" sz="2800" lang="ru-RU"/>
              <a:t>(Просмотр видеоролика)</a:t>
            </a:r>
          </a:p>
          <a:p>
            <a:pPr indent="0" lvl="0" marL="0">
              <a:buFontTx/>
              <a:buNone/>
            </a:pPr>
            <a:r>
              <a:rPr altLang="en-US" sz="2800" lang="ru-RU"/>
              <a:t>- </a:t>
            </a:r>
            <a:r>
              <a:rPr altLang="en-US" sz="2800" lang="ru-RU"/>
              <a:t>Что делал волк?</a:t>
            </a:r>
          </a:p>
          <a:p>
            <a:pPr indent="0" lvl="0" marL="0">
              <a:buFontTx/>
              <a:buNone/>
            </a:pPr>
            <a:r>
              <a:rPr altLang="en-US" sz="2800" lang="ru-RU"/>
              <a:t>- На сколько долек он разделил апельсин? Какую часть апельсина получил каждый из животных?</a:t>
            </a:r>
          </a:p>
          <a:p>
            <a:pPr indent="0" lvl="0" marL="0">
              <a:buFontTx/>
              <a:buNone/>
            </a:pPr>
            <a:r>
              <a:rPr altLang="en-US" sz="2800" lang="ru-RU"/>
              <a:t>- Как это можно записать?</a:t>
            </a:r>
          </a:p>
          <a:p>
            <a:pPr indent="0" lvl="0" marL="0">
              <a:buFontTx/>
              <a:buNone/>
            </a:pPr>
            <a:r>
              <a:rPr altLang="en-US" sz="2800" lang="ru-RU"/>
              <a:t>- Какую часть апельсина будут составлять 3 дольки?</a:t>
            </a:r>
          </a:p>
          <a:p>
            <a:pPr indent="0" lvl="0" marL="0">
              <a:buFontTx/>
              <a:buNone/>
            </a:pPr>
            <a:r>
              <a:rPr altLang="en-US" sz="2800" lang="ru-RU"/>
              <a:t>- Какая же тема нашего урока?</a:t>
            </a:r>
          </a:p>
        </p:txBody>
      </p:sp>
      <p:pic>
        <p:nvPicPr>
          <p:cNvPr id="2097153" name="Рисунок 1"/>
          <p:cNvPicPr>
            <a:picLocks/>
          </p:cNvPicPr>
          <p:nvPr/>
        </p:nvPicPr>
        <p:blipFill>
          <a:blip xmlns:r="http://schemas.openxmlformats.org/officeDocument/2006/relationships" r:embed="rId2"/>
          <a:srcRect l="27315" t="17741" r="7716" b="19176"/>
          <a:stretch>
            <a:fillRect/>
          </a:stretch>
        </p:blipFill>
        <p:spPr>
          <a:xfrm rot="0">
            <a:off x="3492500" y="3933825"/>
            <a:ext cx="3240087" cy="235585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23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41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132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158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209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uiExpand="0" build="p" bldLvl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9" name="Заголовок 1"/>
          <p:cNvSpPr/>
          <p:nvPr>
            <p:ph type="title" sz="full" idx="0"/>
          </p:nvPr>
        </p:nvSpPr>
        <p:spPr>
          <a:xfrm rot="0">
            <a:off x="457200" y="274637"/>
            <a:ext cx="8229600" cy="272256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</a:lstStyle>
          <a:p>
            <a:pPr lvl="0"/>
            <a:r>
              <a:rPr altLang="ru-RU" b="1" lang="ru-RU">
                <a:solidFill>
                  <a:srgbClr val="C00000"/>
                </a:solidFill>
              </a:rPr>
              <a:t>Часть(доля)числа находится делением на равные части</a:t>
            </a:r>
          </a:p>
        </p:txBody>
      </p:sp>
      <p:pic>
        <p:nvPicPr>
          <p:cNvPr id="2097154" name="Рисунок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908175" y="2566987"/>
            <a:ext cx="5334000" cy="2249487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0" name="Rectangle 2"/>
          <p:cNvSpPr/>
          <p:nvPr>
            <p:ph type="ctrTitle" sz="full" idx="0"/>
          </p:nvPr>
        </p:nvSpPr>
        <p:spPr>
          <a:xfrm rot="0">
            <a:off x="827087" y="1557337"/>
            <a:ext cx="7561262" cy="14700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>
              <a:defRPr sz="4400"/>
            </a:lvl1pPr>
          </a:lstStyle>
          <a:p>
            <a:pPr eaLnBrk="1" hangingPunct="1" lvl="0"/>
            <a:r>
              <a:rPr altLang="ru-RU" b="1" sz="4800" lang="ru-RU">
                <a:solidFill>
                  <a:srgbClr val="B00000"/>
                </a:solidFill>
              </a:rPr>
              <a:t>Нахождение нескольких долей целого.</a:t>
            </a:r>
          </a:p>
        </p:txBody>
      </p:sp>
      <p:sp>
        <p:nvSpPr>
          <p:cNvPr id="1048611" name="Подзаголовок 3"/>
          <p:cNvSpPr/>
          <p:nvPr>
            <p:ph type="subTitle" sz="full" idx="1"/>
          </p:nvPr>
        </p:nvSpPr>
        <p:spPr>
          <a:xfrm rot="0">
            <a:off x="1371600" y="3886200"/>
            <a:ext cx="6400800" cy="17526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marL="0">
              <a:buFontTx/>
              <a:buNone/>
              <a:defRPr sz="3200">
                <a:solidFill>
                  <a:schemeClr val="dk1"/>
                </a:solidFill>
              </a:defRPr>
            </a:lvl1pPr>
            <a:lvl2pPr algn="ctr" marL="457200">
              <a:buFontTx/>
              <a:buNone/>
            </a:lvl2pPr>
            <a:lvl3pPr algn="ctr" marL="914400">
              <a:buFontTx/>
              <a:buNone/>
            </a:lvl3pPr>
            <a:lvl4pPr algn="ctr" marL="1371600">
              <a:buFontTx/>
              <a:buNone/>
            </a:lvl4pPr>
            <a:lvl5pPr algn="ctr" marL="1828800">
              <a:buFontTx/>
              <a:buNone/>
            </a:lvl5pPr>
          </a:lstStyle>
          <a:p>
            <a:endParaRPr altLang="ru-RU" lang="ru-RU"/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2" name="Содержимое 2"/>
          <p:cNvSpPr/>
          <p:nvPr>
            <p:ph sz="full" idx="1"/>
          </p:nvPr>
        </p:nvSpPr>
        <p:spPr>
          <a:xfrm rot="0">
            <a:off x="611187" y="2133600"/>
            <a:ext cx="5473700" cy="7905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lvl="0">
              <a:buFontTx/>
              <a:buNone/>
            </a:pPr>
            <a:r>
              <a:rPr altLang="ru-RU" lang="ru-RU"/>
              <a:t>Вычислить одну долю целого </a:t>
            </a:r>
          </a:p>
        </p:txBody>
      </p:sp>
      <p:sp>
        <p:nvSpPr>
          <p:cNvPr id="1048613" name="Прямоугольник 3"/>
          <p:cNvSpPr/>
          <p:nvPr/>
        </p:nvSpPr>
        <p:spPr>
          <a:xfrm rot="0">
            <a:off x="971550" y="404812"/>
            <a:ext cx="6569145" cy="14122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sz="4400" lang="ru-RU">
                <a:solidFill>
                  <a:srgbClr val="C00000"/>
                </a:solidFill>
              </a:rPr>
              <a:t>Чтобы найти несколько </a:t>
            </a:r>
          </a:p>
          <a:p>
            <a:pPr algn="ctr" eaLnBrk="1" hangingPunct="1" indent="0" lvl="0" marL="0">
              <a:spcBef>
                <a:spcPct val="0"/>
              </a:spcBef>
              <a:buFontTx/>
              <a:buNone/>
            </a:pPr>
            <a:r>
              <a:rPr altLang="ru-RU" b="1" sz="4400" lang="ru-RU">
                <a:solidFill>
                  <a:srgbClr val="C00000"/>
                </a:solidFill>
              </a:rPr>
              <a:t>долей целого надо</a:t>
            </a:r>
          </a:p>
        </p:txBody>
      </p:sp>
      <p:sp>
        <p:nvSpPr>
          <p:cNvPr id="1048614" name="Содержимое 2"/>
          <p:cNvSpPr txBox="1"/>
          <p:nvPr/>
        </p:nvSpPr>
        <p:spPr>
          <a:xfrm rot="0">
            <a:off x="611187" y="3068637"/>
            <a:ext cx="5473700" cy="7921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indent="-342900" lvl="0" marL="342900">
              <a:spcBef>
                <a:spcPct val="20000"/>
              </a:spcBef>
            </a:pPr>
            <a:r>
              <a:rPr altLang="en-US" sz="3200" lang="ru-RU"/>
              <a:t>Вычислить несколько  долей целого </a:t>
            </a:r>
          </a:p>
        </p:txBody>
      </p:sp>
      <p:sp>
        <p:nvSpPr>
          <p:cNvPr id="1048615" name="Содержимое 2"/>
          <p:cNvSpPr txBox="1"/>
          <p:nvPr/>
        </p:nvSpPr>
        <p:spPr>
          <a:xfrm rot="0">
            <a:off x="6443662" y="1484312"/>
            <a:ext cx="944562" cy="7921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indent="-342900" lvl="0" marL="342900">
              <a:spcBef>
                <a:spcPct val="20000"/>
              </a:spcBef>
            </a:pPr>
            <a:r>
              <a:rPr altLang="en-US" sz="9600" lang="ru-RU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48616" name="Содержимое 2"/>
          <p:cNvSpPr txBox="1"/>
          <p:nvPr/>
        </p:nvSpPr>
        <p:spPr>
          <a:xfrm rot="0">
            <a:off x="6443662" y="2636837"/>
            <a:ext cx="944562" cy="7921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indent="-342900" lvl="0" marL="342900">
              <a:spcBef>
                <a:spcPct val="20000"/>
              </a:spcBef>
            </a:pPr>
            <a:r>
              <a:rPr altLang="en-US" sz="9600" lang="ru-RU">
                <a:solidFill>
                  <a:srgbClr val="FF0000"/>
                </a:solidFill>
              </a:rPr>
              <a:t>·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uiExpand="0" build="p" bldLvl="1"/>
      <p:bldP spid="1048614" grpId="0" uiExpand="0" build="p" bldLvl="1"/>
      <p:bldP spid="1048615" grpId="0" uiExpand="0" build="allAtOnce"/>
      <p:bldP spid="1048616" grpId="0" uiExpand="0" build="whol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aphicFrame>
        <p:nvGraphicFramePr>
          <p:cNvPr id="4194304" name=""/>
          <p:cNvGraphicFramePr>
            <a:graphicFrameLocks/>
          </p:cNvGraphicFramePr>
          <p:nvPr/>
        </p:nvGraphicFramePr>
        <p:xfrm rot="0">
          <a:off x="2124075" y="1125537"/>
          <a:ext cx="1128712" cy="878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" spid="" imgH="8785225" imgW="1128712" showAsIcon="0" progId="Equation.3">
                  <p:embed followColorScheme="full"/>
                  <p:pic>
                    <p:nvPicPr>
                      <p:cNvPr id="2097155" name="Object 2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2124075" y="1125537"/>
                        <a:ext cx="1128712" cy="8785225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1" spid="" imgH="8785225" imgW="1128712" showAsIcon="0" progId="Equation.3">
                  <p:embed followColorScheme="full"/>
                  <p:pic>
                    <p:nvPicPr>
                      <p:cNvPr id="2097155" name="Object 2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2124075" y="1125537"/>
                        <a:ext cx="1128712" cy="8785225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17" name="Прямоугольник 6"/>
          <p:cNvSpPr/>
          <p:nvPr/>
        </p:nvSpPr>
        <p:spPr>
          <a:xfrm rot="0">
            <a:off x="8893175" y="2708275"/>
            <a:ext cx="3455987" cy="914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r>
              <a:rPr altLang="en-US" b="1" sz="3400" lang="ru-RU"/>
              <a:t>дробная черта </a:t>
            </a:r>
          </a:p>
        </p:txBody>
      </p:sp>
      <p:sp>
        <p:nvSpPr>
          <p:cNvPr id="1048618" name="Заголовок 7"/>
          <p:cNvSpPr/>
          <p:nvPr>
            <p:ph type="title" sz="full" idx="0"/>
          </p:nvPr>
        </p:nvSpPr>
        <p:spPr>
          <a:xfrm rot="0">
            <a:off x="9144000" y="3789362"/>
            <a:ext cx="4114800" cy="9985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</a:lstStyle>
          <a:p>
            <a:pPr lvl="0"/>
            <a:r>
              <a:rPr altLang="en-US" b="1" sz="3400" lang="ru-RU">
                <a:solidFill>
                  <a:schemeClr val="dk1"/>
                </a:solidFill>
              </a:rPr>
              <a:t>на сколько </a:t>
            </a:r>
            <a:r>
              <a:rPr altLang="en-US" b="1" sz="3400" lang="ru-RU">
                <a:solidFill>
                  <a:srgbClr val="FF0000"/>
                </a:solidFill>
              </a:rPr>
              <a:t>равных</a:t>
            </a:r>
            <a:r>
              <a:rPr altLang="en-US" b="1" sz="3400" lang="ru-RU">
                <a:solidFill>
                  <a:schemeClr val="dk1"/>
                </a:solidFill>
              </a:rPr>
              <a:t> </a:t>
            </a:r>
            <a:br>
              <a:rPr altLang="en-US" b="1" sz="3400" lang="ru-RU">
                <a:solidFill>
                  <a:schemeClr val="dk1"/>
                </a:solidFill>
              </a:rPr>
            </a:br>
            <a:r>
              <a:rPr altLang="en-US" b="1" sz="3400" lang="ru-RU">
                <a:solidFill>
                  <a:schemeClr val="dk1"/>
                </a:solidFill>
              </a:rPr>
              <a:t>частей разделили</a:t>
            </a:r>
          </a:p>
        </p:txBody>
      </p:sp>
      <p:sp>
        <p:nvSpPr>
          <p:cNvPr id="1048619" name="Прямоугольник 8"/>
          <p:cNvSpPr/>
          <p:nvPr/>
        </p:nvSpPr>
        <p:spPr>
          <a:xfrm rot="0">
            <a:off x="9144000" y="1484312"/>
            <a:ext cx="3455987" cy="914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r>
              <a:rPr altLang="en-US" b="1" sz="3400" lang="ru-RU"/>
              <a:t>сколько </a:t>
            </a:r>
            <a:r>
              <a:rPr altLang="en-US" b="1" sz="3400" lang="ru-RU">
                <a:solidFill>
                  <a:srgbClr val="FF0000"/>
                </a:solidFill>
              </a:rPr>
              <a:t>равных</a:t>
            </a:r>
            <a:r>
              <a:rPr altLang="en-US" b="1" sz="3400" lang="ru-RU"/>
              <a:t> частей взяли 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9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54 -0.01412 C -0.29062 -0.00046 -0.51649 -0.00763 -0.59444 -0.00763" pathEditMode="relative" rAng="0" ptsTypes="fA">
                                      <p:cBhvr>
                                        <p:cTn dur="2000" fill="hold" id="10"/>
                                        <p:tgtEl>
                                          <p:spTgt spid="104861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3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81 -0.00972 C -0.31389 0.00394 -0.53976 -0.00324 -0.61771 -0.00324" pathEditMode="relative" rAng="0" ptsTypes="fA">
                                      <p:cBhvr>
                                        <p:cTn dur="2000" fill="hold" id="14"/>
                                        <p:tgtEl>
                                          <p:spTgt spid="1048618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7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54 -0.01412 C -0.29062 -0.00046 -0.51649 -0.00763 -0.59444 -0.00763" pathEditMode="relative" rAng="0" ptsTypes="fA">
                                      <p:cBhvr>
                                        <p:cTn dur="2000" fill="hold" id="18"/>
                                        <p:tgtEl>
                                          <p:spTgt spid="1048619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19" nodeType="interactiveSeq" restart="whenNotActive">
                <p:stCondLst>
                  <p:cond evt="onClick" delay="0">
                    <p:tgtEl>
                      <p:spTgt spid="4194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0" nodeType="clickPar">
                      <p:stCondLst>
                        <p:cond delay="0"/>
                      </p:stCondLst>
                      <p:childTnLst>
                        <p:par>
                          <p:cTn fill="hold" id="2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3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30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800000"/>
      </a:hlink>
      <a:folHlink>
        <a:srgbClr val="FFCC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</a:extraClrScheme>
    <a:extraClrScheme>
      <a:clrScheme name="Default Color Scheme 1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822B00"/>
        </a:hlink>
        <a:folHlink>
          <a:srgbClr val="FFA953"/>
        </a:folHlink>
      </a:clrScheme>
    </a:extraClrScheme>
    <a:extraClrScheme>
      <a:clrScheme name="Default Color Scheme 14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800000"/>
        </a:hlink>
        <a:folHlink>
          <a:srgbClr val="FFCC99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Елена</dc:creator>
  <cp:lastModifiedBy>Икен</cp:lastModifiedBy>
  <dcterms:created xsi:type="dcterms:W3CDTF">2012-08-12T12:04:58Z</dcterms:created>
  <dcterms:modified xsi:type="dcterms:W3CDTF">2025-12-20T15:59:20Z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afa0159db4754bce9166c7b211fccdac</vt:lpwstr>
  </property>
</Properties>
</file>