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510" y="-8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5091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d03bf1a7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d03bf1a7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1d03bf1a7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1d03bf1a7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d03bf1a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d03bf1a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d03bf1a7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d03bf1a7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d03bf1a7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d03bf1a7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d03bf1a7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1d03bf1a7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d03bf1a7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1d03bf1a7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d03bf1a7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1d03bf1a7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d03bf1a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1d03bf1a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d03bf1a7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d03bf1a7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86" y="1195830"/>
            <a:ext cx="1594441" cy="194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604"/>
            <a:ext cx="1616149" cy="200689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34560" y="1278627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" sz="2000" dirty="0" smtClean="0">
                <a:solidFill>
                  <a:srgbClr val="FF0000"/>
                </a:solidFill>
              </a:rPr>
              <a:t>Номинация «Творческая презентация к уроку» </a:t>
            </a:r>
            <a:r>
              <a:rPr lang="ru" sz="2000" dirty="0" smtClean="0"/>
              <a:t/>
            </a:r>
            <a:br>
              <a:rPr lang="ru" sz="2000" dirty="0" smtClean="0"/>
            </a:br>
            <a:r>
              <a:rPr lang="ru" sz="2000" dirty="0" smtClean="0"/>
              <a:t/>
            </a:r>
            <a:br>
              <a:rPr lang="ru" sz="2000" dirty="0" smtClean="0"/>
            </a:br>
            <a:r>
              <a:rPr lang="ru" sz="3200" dirty="0" smtClean="0"/>
              <a:t>Внеурочная </a:t>
            </a:r>
            <a:r>
              <a:rPr lang="ru" sz="3200" dirty="0"/>
              <a:t>деятельность </a:t>
            </a:r>
            <a:r>
              <a:rPr lang="ru" sz="3200" dirty="0" smtClean="0"/>
              <a:t>6 класса по </a:t>
            </a:r>
            <a:r>
              <a:rPr lang="ru" sz="3200" dirty="0"/>
              <a:t>физике “Введение в физику</a:t>
            </a:r>
            <a:r>
              <a:rPr lang="ru" sz="3200" dirty="0" smtClean="0"/>
              <a:t>”</a:t>
            </a:r>
            <a:r>
              <a:rPr lang="ru" sz="4000" dirty="0" smtClean="0"/>
              <a:t/>
            </a:r>
            <a:br>
              <a:rPr lang="ru" sz="4000" dirty="0" smtClean="0"/>
            </a:br>
            <a:r>
              <a:rPr lang="ru" sz="3200" b="1" dirty="0" smtClean="0"/>
              <a:t>Рубрика</a:t>
            </a:r>
            <a:endParaRPr sz="3200" b="1" dirty="0"/>
          </a:p>
          <a:p>
            <a:r>
              <a:rPr lang="ru" sz="3200" b="1" dirty="0"/>
              <a:t>“Глупый детский вопрос</a:t>
            </a:r>
            <a:r>
              <a:rPr lang="ru" sz="3200" b="1" dirty="0" smtClean="0"/>
              <a:t>…”</a:t>
            </a:r>
            <a:br>
              <a:rPr lang="ru" sz="3200" b="1" dirty="0" smtClean="0"/>
            </a:br>
            <a:r>
              <a:rPr lang="ru-RU" sz="3200" b="1" dirty="0"/>
              <a:t>по теме “Тепловые явления</a:t>
            </a:r>
            <a:r>
              <a:rPr lang="ru-RU" sz="3200" b="1" dirty="0" smtClean="0"/>
              <a:t>”</a:t>
            </a:r>
            <a:endParaRPr sz="3200" b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55816" y="3338591"/>
            <a:ext cx="8520600" cy="1496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marL="0" indent="0" algn="r"/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Кричигина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Ю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рьевна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 и физики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Ульяновской СОШ </a:t>
            </a:r>
          </a:p>
          <a:p>
            <a:pPr marL="0" lvl="0" indent="0"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Юрьевна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Ульяновской СОШ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994200" y="1050200"/>
            <a:ext cx="116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516"/>
            <a:ext cx="2618267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2536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Почему облака не падают на Землю?</a:t>
            </a:r>
            <a:endParaRPr dirty="0"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158" y="1017725"/>
            <a:ext cx="5869862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43598" y="13680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Почему вода в реке не замерзает до самого дна, а только становится как корочка? </a:t>
            </a:r>
            <a:endParaRPr dirty="0"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103" y="1152474"/>
            <a:ext cx="5565524" cy="371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37600" cy="28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Почему в оконном блоке ставят 2 стекла и между ними оставляют воздух? </a:t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l="21695" t="26553" r="54286" b="2770"/>
          <a:stretch/>
        </p:blipFill>
        <p:spPr>
          <a:xfrm>
            <a:off x="5171850" y="578475"/>
            <a:ext cx="260381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25" y="116958"/>
            <a:ext cx="5837570" cy="492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Обобщение по теме: «Тепловые явления»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Процессы перехода тела из одного агрегатного состояния в другое:</a:t>
            </a:r>
          </a:p>
          <a:p>
            <a:pPr marL="114300" indent="0">
              <a:buNone/>
            </a:pPr>
            <a:r>
              <a:rPr lang="ru-RU" dirty="0" smtClean="0"/>
              <a:t>Парообразование-конденсация;</a:t>
            </a:r>
          </a:p>
          <a:p>
            <a:pPr marL="114300" indent="0">
              <a:buNone/>
            </a:pPr>
            <a:r>
              <a:rPr lang="ru-RU" dirty="0" smtClean="0"/>
              <a:t>Плавление- кристаллизация;</a:t>
            </a:r>
          </a:p>
          <a:p>
            <a:pPr marL="114300" indent="0">
              <a:buNone/>
            </a:pPr>
            <a:r>
              <a:rPr lang="ru-RU" dirty="0" smtClean="0"/>
              <a:t>Сублимация- десублимация.</a:t>
            </a:r>
          </a:p>
          <a:p>
            <a:pPr marL="114300" indent="0">
              <a:buNone/>
            </a:pPr>
            <a:endParaRPr lang="ru-RU" dirty="0" smtClean="0"/>
          </a:p>
          <a:p>
            <a:r>
              <a:rPr lang="ru-RU" dirty="0" smtClean="0"/>
              <a:t>Способы передачи тепла: </a:t>
            </a:r>
          </a:p>
          <a:p>
            <a:pPr marL="114300" indent="0">
              <a:buNone/>
            </a:pPr>
            <a:r>
              <a:rPr lang="ru-RU" dirty="0" smtClean="0"/>
              <a:t>конвекция, </a:t>
            </a:r>
          </a:p>
          <a:p>
            <a:pPr marL="114300" indent="0">
              <a:buNone/>
            </a:pPr>
            <a:r>
              <a:rPr lang="ru-RU" dirty="0" smtClean="0"/>
              <a:t>теплопроводность, </a:t>
            </a:r>
          </a:p>
          <a:p>
            <a:pPr marL="114300" indent="0">
              <a:buNone/>
            </a:pPr>
            <a:r>
              <a:rPr lang="ru-RU" dirty="0" smtClean="0"/>
              <a:t>лучистое излучение.</a:t>
            </a:r>
            <a:endParaRPr lang="ru-RU" dirty="0"/>
          </a:p>
        </p:txBody>
      </p:sp>
      <p:sp>
        <p:nvSpPr>
          <p:cNvPr id="5" name="AutoShape 2" descr="blob:https://web.telegram.org/96fda6b1-1df9-4107-8a9c-e737c6411b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Admin\Downloads\5413889023904182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28" y="1818168"/>
            <a:ext cx="3669413" cy="27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01068" y="29616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“Мои очки живые! Они вспотели, потому что им жарко- значит они живые!” Верно ли это утверждение?</a:t>
            </a:r>
            <a:endParaRPr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200" y="1331925"/>
            <a:ext cx="6776099" cy="381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82550" y="189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Почему люди, которые долго находятся зимой на улице, становятся похожи на деда Мороза?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740750" cy="37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450" y="1211675"/>
            <a:ext cx="4675925" cy="371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26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Почему коньки легко скользят по льду, а по стеклу на них кататься нельзя?</a:t>
            </a:r>
            <a:endParaRPr dirty="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377" y="1307124"/>
            <a:ext cx="5387134" cy="349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2" y="1416336"/>
            <a:ext cx="2368550" cy="328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Почему днем, когда светит солнце,  вода в реке прохладная, а ночью, когда нет солнца, она теплая?</a:t>
            </a:r>
            <a:endParaRPr dirty="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00" y="1039701"/>
            <a:ext cx="7698726" cy="3946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269170" y="26427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Почему на крышке кострюли ручки делают </a:t>
            </a:r>
            <a:r>
              <a:rPr lang="ru" dirty="0" smtClean="0"/>
              <a:t>деревянные, селиконовые </a:t>
            </a:r>
            <a:r>
              <a:rPr lang="ru" dirty="0"/>
              <a:t>или пластмассовые?</a:t>
            </a:r>
            <a:endParaRPr dirty="0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98342"/>
            <a:ext cx="4779850" cy="318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1573" y="1590550"/>
            <a:ext cx="4250834" cy="318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93" y="1152475"/>
            <a:ext cx="3104707" cy="342191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9170" y="17921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" dirty="0"/>
              <a:t>Почему </a:t>
            </a:r>
            <a:r>
              <a:rPr lang="ru" dirty="0" smtClean="0"/>
              <a:t>хлеб </a:t>
            </a:r>
            <a:r>
              <a:rPr lang="ru" dirty="0"/>
              <a:t>становится черствым, если его оставить на </a:t>
            </a:r>
            <a:r>
              <a:rPr lang="ru" dirty="0" smtClean="0"/>
              <a:t>столе не накрытым </a:t>
            </a:r>
            <a:r>
              <a:rPr lang="ru" dirty="0"/>
              <a:t>?</a:t>
            </a:r>
            <a:endParaRPr dirty="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433" y="1152475"/>
            <a:ext cx="5710051" cy="379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269169" y="15794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Как дедушка Мороз </a:t>
            </a:r>
            <a:r>
              <a:rPr lang="ru" dirty="0" smtClean="0"/>
              <a:t>лепит </a:t>
            </a:r>
            <a:r>
              <a:rPr lang="ru" dirty="0"/>
              <a:t>снег на деревья так, что </a:t>
            </a:r>
            <a:r>
              <a:rPr lang="ru" dirty="0" smtClean="0"/>
              <a:t>они становятся похожи на </a:t>
            </a:r>
            <a:r>
              <a:rPr lang="ru" dirty="0"/>
              <a:t>“Рафаэлло”?</a:t>
            </a:r>
            <a:endParaRPr dirty="0"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7737"/>
            <a:ext cx="5101000" cy="37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125" y="1280000"/>
            <a:ext cx="3791000" cy="3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217</Words>
  <Application>Microsoft Office PowerPoint</Application>
  <PresentationFormat>Экран (16:9)</PresentationFormat>
  <Paragraphs>29</Paragraphs>
  <Slides>13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Simple Light</vt:lpstr>
      <vt:lpstr>Номинация «Творческая презентация к уроку»   Внеурочная деятельность 6 класса по физике “Введение в физику” Рубрика “Глупый детский вопрос…” по теме “Тепловые явления”</vt:lpstr>
      <vt:lpstr>Обобщение по теме: «Тепловые явления»</vt:lpstr>
      <vt:lpstr>“Мои очки живые! Они вспотели, потому что им жарко- значит они живые!” Верно ли это утверждение?</vt:lpstr>
      <vt:lpstr>Почему люди, которые долго находятся зимой на улице, становятся похожи на деда Мороза?</vt:lpstr>
      <vt:lpstr>Почему коньки легко скользят по льду, а по стеклу на них кататься нельзя?</vt:lpstr>
      <vt:lpstr>Почему днем, когда светит солнце,  вода в реке прохладная, а ночью, когда нет солнца, она теплая?</vt:lpstr>
      <vt:lpstr>Почему на крышке кострюли ручки делают деревянные, селиконовые или пластмассовые?</vt:lpstr>
      <vt:lpstr>Почему хлеб становится черствым, если его оставить на столе не накрытым ?</vt:lpstr>
      <vt:lpstr>Как дедушка Мороз лепит снег на деревья так, что они становятся похожи на “Рафаэлло”?</vt:lpstr>
      <vt:lpstr>Почему облака не падают на Землю?</vt:lpstr>
      <vt:lpstr>Почему вода в реке не замерзает до самого дна, а только становится как корочка? </vt:lpstr>
      <vt:lpstr>Почему в оконном блоке ставят 2 стекла и между ними оставляют воздух?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№2 по теме “Тепловые явления”  Рубрика “Глупый детский вопрос…”</dc:title>
  <cp:lastModifiedBy>Admin</cp:lastModifiedBy>
  <cp:revision>7</cp:revision>
  <dcterms:modified xsi:type="dcterms:W3CDTF">2024-12-19T10:11:13Z</dcterms:modified>
</cp:coreProperties>
</file>