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60" r:id="rId7"/>
    <p:sldId id="258" r:id="rId8"/>
    <p:sldId id="269" r:id="rId9"/>
    <p:sldId id="271" r:id="rId10"/>
    <p:sldId id="270" r:id="rId11"/>
    <p:sldId id="259" r:id="rId12"/>
    <p:sldId id="272" r:id="rId13"/>
    <p:sldId id="273" r:id="rId14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1" autoAdjust="0"/>
  </p:normalViewPr>
  <p:slideViewPr>
    <p:cSldViewPr snapToGrid="0" showGuides="1">
      <p:cViewPr>
        <p:scale>
          <a:sx n="100" d="100"/>
          <a:sy n="100" d="100"/>
        </p:scale>
        <p:origin x="936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18FBF-3FF5-4C16-97CF-AF03740D7AB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B4F1B46E-22B2-4721-950C-8704487586DC}">
      <dgm:prSet phldrT="[Text]"/>
      <dgm:spPr/>
      <dgm:t>
        <a:bodyPr rtlCol="0"/>
        <a:lstStyle/>
        <a:p>
          <a:pPr rtl="0"/>
          <a:r>
            <a:rPr lang="ru" dirty="0" smtClean="0"/>
            <a:t>1 абзац</a:t>
          </a:r>
          <a:endParaRPr lang="en-US" dirty="0"/>
        </a:p>
      </dgm:t>
    </dgm:pt>
    <dgm:pt modelId="{E8A66543-CC4D-4785-A93E-5B125E09F826}" type="parTrans" cxnId="{2C8317B2-2EBB-4589-86EA-C77B3B6E81AA}">
      <dgm:prSet/>
      <dgm:spPr/>
      <dgm:t>
        <a:bodyPr rtlCol="0"/>
        <a:lstStyle/>
        <a:p>
          <a:pPr rtl="0"/>
          <a:endParaRPr lang="en-US"/>
        </a:p>
      </dgm:t>
    </dgm:pt>
    <dgm:pt modelId="{A7E2530A-34E2-4E9F-BC78-8920BA140C41}" type="sibTrans" cxnId="{2C8317B2-2EBB-4589-86EA-C77B3B6E81AA}">
      <dgm:prSet/>
      <dgm:spPr/>
      <dgm:t>
        <a:bodyPr rtlCol="0"/>
        <a:lstStyle/>
        <a:p>
          <a:pPr rtl="0"/>
          <a:endParaRPr lang="en-US"/>
        </a:p>
      </dgm:t>
    </dgm:pt>
    <dgm:pt modelId="{9D72CDD3-5859-43DB-BD75-0C3C30E3DE62}">
      <dgm:prSet phldrT="[Text]"/>
      <dgm:spPr/>
      <dgm:t>
        <a:bodyPr rtlCol="0"/>
        <a:lstStyle/>
        <a:p>
          <a:pPr rtl="0"/>
          <a:r>
            <a:rPr lang="ru" dirty="0" smtClean="0"/>
            <a:t>Определение понятия</a:t>
          </a:r>
          <a:endParaRPr lang="en-US" dirty="0"/>
        </a:p>
      </dgm:t>
    </dgm:pt>
    <dgm:pt modelId="{1D5B1F83-33A7-4298-BC11-2B1252AFAEA5}" type="parTrans" cxnId="{DDB5AD9A-40B0-48EF-AF2C-8CCDA330F7FE}">
      <dgm:prSet/>
      <dgm:spPr/>
      <dgm:t>
        <a:bodyPr rtlCol="0"/>
        <a:lstStyle/>
        <a:p>
          <a:pPr rtl="0"/>
          <a:endParaRPr lang="en-US"/>
        </a:p>
      </dgm:t>
    </dgm:pt>
    <dgm:pt modelId="{15E25BD4-1EBF-43C2-8885-DBF66B8429E1}" type="sibTrans" cxnId="{DDB5AD9A-40B0-48EF-AF2C-8CCDA330F7FE}">
      <dgm:prSet/>
      <dgm:spPr/>
      <dgm:t>
        <a:bodyPr rtlCol="0"/>
        <a:lstStyle/>
        <a:p>
          <a:pPr rtl="0"/>
          <a:endParaRPr lang="en-US"/>
        </a:p>
      </dgm:t>
    </dgm:pt>
    <dgm:pt modelId="{F9D46839-CD06-4669-AAE4-4D1E9AFEDA78}">
      <dgm:prSet phldrT="[Text]"/>
      <dgm:spPr/>
      <dgm:t>
        <a:bodyPr rtlCol="0"/>
        <a:lstStyle/>
        <a:p>
          <a:pPr rtl="0"/>
          <a:r>
            <a:rPr lang="ru" dirty="0" smtClean="0"/>
            <a:t>Ответ на вопрос</a:t>
          </a:r>
          <a:endParaRPr lang="en-US" dirty="0"/>
        </a:p>
      </dgm:t>
    </dgm:pt>
    <dgm:pt modelId="{B6B535D8-00AB-4FA1-AAEC-92498ABC6F4C}" type="parTrans" cxnId="{AD25A8A0-4628-40E2-8C9E-64E6AD4D4D91}">
      <dgm:prSet/>
      <dgm:spPr/>
      <dgm:t>
        <a:bodyPr rtlCol="0"/>
        <a:lstStyle/>
        <a:p>
          <a:pPr rtl="0"/>
          <a:endParaRPr lang="en-US"/>
        </a:p>
      </dgm:t>
    </dgm:pt>
    <dgm:pt modelId="{6497F199-DC2A-41F9-A449-D395E6BC4900}" type="sibTrans" cxnId="{AD25A8A0-4628-40E2-8C9E-64E6AD4D4D91}">
      <dgm:prSet/>
      <dgm:spPr/>
      <dgm:t>
        <a:bodyPr rtlCol="0"/>
        <a:lstStyle/>
        <a:p>
          <a:pPr rtl="0"/>
          <a:endParaRPr lang="en-US"/>
        </a:p>
      </dgm:t>
    </dgm:pt>
    <dgm:pt modelId="{F2881FB1-6580-4F21-A283-BFAA6F91D5D2}">
      <dgm:prSet phldrT="[Text]"/>
      <dgm:spPr/>
      <dgm:t>
        <a:bodyPr rtlCol="0"/>
        <a:lstStyle/>
        <a:p>
          <a:pPr rtl="0"/>
          <a:r>
            <a:rPr lang="ru" dirty="0" smtClean="0"/>
            <a:t>2 абзац</a:t>
          </a:r>
          <a:endParaRPr lang="en-US" dirty="0"/>
        </a:p>
      </dgm:t>
    </dgm:pt>
    <dgm:pt modelId="{2D960FDD-BADA-480D-9043-497C56588AD3}" type="parTrans" cxnId="{4A31D641-1B5D-46D3-B685-0C4DC6EFE71B}">
      <dgm:prSet/>
      <dgm:spPr/>
      <dgm:t>
        <a:bodyPr rtlCol="0"/>
        <a:lstStyle/>
        <a:p>
          <a:pPr rtl="0"/>
          <a:endParaRPr lang="en-US"/>
        </a:p>
      </dgm:t>
    </dgm:pt>
    <dgm:pt modelId="{A5ABDC17-7AB5-4F0E-992A-F9343F5D74EB}" type="sibTrans" cxnId="{4A31D641-1B5D-46D3-B685-0C4DC6EFE71B}">
      <dgm:prSet/>
      <dgm:spPr/>
      <dgm:t>
        <a:bodyPr rtlCol="0"/>
        <a:lstStyle/>
        <a:p>
          <a:pPr rtl="0"/>
          <a:endParaRPr lang="en-US"/>
        </a:p>
      </dgm:t>
    </dgm:pt>
    <dgm:pt modelId="{D5197DDB-D5D2-499F-B255-CF7BB5AE2B43}">
      <dgm:prSet phldrT="[Text]"/>
      <dgm:spPr/>
      <dgm:t>
        <a:bodyPr rtlCol="0"/>
        <a:lstStyle/>
        <a:p>
          <a:pPr rtl="0"/>
          <a:r>
            <a:rPr lang="ru-RU" dirty="0" smtClean="0"/>
            <a:t>Пример из текста</a:t>
          </a:r>
          <a:endParaRPr lang="en-US" dirty="0"/>
        </a:p>
      </dgm:t>
    </dgm:pt>
    <dgm:pt modelId="{B14A4DC9-F40A-4867-ADB8-4BA8A1F83766}" type="parTrans" cxnId="{3204ED53-15A0-4643-A582-021A785F1BA2}">
      <dgm:prSet/>
      <dgm:spPr/>
      <dgm:t>
        <a:bodyPr rtlCol="0"/>
        <a:lstStyle/>
        <a:p>
          <a:pPr rtl="0"/>
          <a:endParaRPr lang="en-US"/>
        </a:p>
      </dgm:t>
    </dgm:pt>
    <dgm:pt modelId="{29F2454A-2FA8-4B3A-AC63-4A0B9FD04A75}" type="sibTrans" cxnId="{3204ED53-15A0-4643-A582-021A785F1BA2}">
      <dgm:prSet/>
      <dgm:spPr/>
      <dgm:t>
        <a:bodyPr rtlCol="0"/>
        <a:lstStyle/>
        <a:p>
          <a:pPr rtl="0"/>
          <a:endParaRPr lang="en-US"/>
        </a:p>
      </dgm:t>
    </dgm:pt>
    <dgm:pt modelId="{29E78340-8EBE-415C-B973-78A91A054B9C}">
      <dgm:prSet phldrT="[Text]"/>
      <dgm:spPr/>
      <dgm:t>
        <a:bodyPr rtlCol="0"/>
        <a:lstStyle/>
        <a:p>
          <a:pPr rtl="0"/>
          <a:r>
            <a:rPr lang="ru-RU" dirty="0" smtClean="0"/>
            <a:t>Пояснение</a:t>
          </a:r>
          <a:endParaRPr lang="en-US" dirty="0"/>
        </a:p>
      </dgm:t>
    </dgm:pt>
    <dgm:pt modelId="{FF4E5F97-6974-4E39-A85D-DCB2E100798E}" type="parTrans" cxnId="{311348D8-FDE3-4C22-99F5-3B98C5F51F0D}">
      <dgm:prSet/>
      <dgm:spPr/>
      <dgm:t>
        <a:bodyPr rtlCol="0"/>
        <a:lstStyle/>
        <a:p>
          <a:pPr rtl="0"/>
          <a:endParaRPr lang="en-US"/>
        </a:p>
      </dgm:t>
    </dgm:pt>
    <dgm:pt modelId="{B4B9A51E-FA34-465E-B5B4-81CD76EB3FC2}" type="sibTrans" cxnId="{311348D8-FDE3-4C22-99F5-3B98C5F51F0D}">
      <dgm:prSet/>
      <dgm:spPr/>
      <dgm:t>
        <a:bodyPr rtlCol="0"/>
        <a:lstStyle/>
        <a:p>
          <a:pPr rtl="0"/>
          <a:endParaRPr lang="en-US"/>
        </a:p>
      </dgm:t>
    </dgm:pt>
    <dgm:pt modelId="{6352CA33-6755-44BE-808F-400DA4CF80A7}">
      <dgm:prSet phldrT="[Text]"/>
      <dgm:spPr/>
      <dgm:t>
        <a:bodyPr rtlCol="0"/>
        <a:lstStyle/>
        <a:p>
          <a:pPr rtl="0"/>
          <a:r>
            <a:rPr lang="ru" dirty="0" smtClean="0"/>
            <a:t>3 абзац</a:t>
          </a:r>
          <a:endParaRPr lang="en-US" dirty="0"/>
        </a:p>
      </dgm:t>
    </dgm:pt>
    <dgm:pt modelId="{AEB59203-63BA-4A96-BADC-40BAEBD9AA40}" type="parTrans" cxnId="{82BAE5DD-3A79-4870-9019-1254385E0650}">
      <dgm:prSet/>
      <dgm:spPr/>
      <dgm:t>
        <a:bodyPr rtlCol="0"/>
        <a:lstStyle/>
        <a:p>
          <a:pPr rtl="0"/>
          <a:endParaRPr lang="en-US"/>
        </a:p>
      </dgm:t>
    </dgm:pt>
    <dgm:pt modelId="{AAB4CF73-4B9B-4AA0-9074-16C2D2AE00A1}" type="sibTrans" cxnId="{82BAE5DD-3A79-4870-9019-1254385E0650}">
      <dgm:prSet/>
      <dgm:spPr/>
      <dgm:t>
        <a:bodyPr rtlCol="0"/>
        <a:lstStyle/>
        <a:p>
          <a:pPr rtl="0"/>
          <a:endParaRPr lang="en-US"/>
        </a:p>
      </dgm:t>
    </dgm:pt>
    <dgm:pt modelId="{9614A323-64B1-4077-A841-022051EC749A}">
      <dgm:prSet phldrT="[Text]"/>
      <dgm:spPr/>
      <dgm:t>
        <a:bodyPr rtlCol="0"/>
        <a:lstStyle/>
        <a:p>
          <a:pPr rtl="0"/>
          <a:r>
            <a:rPr lang="ru" dirty="0" smtClean="0"/>
            <a:t>Пример из жизни</a:t>
          </a:r>
          <a:endParaRPr lang="en-US" dirty="0"/>
        </a:p>
      </dgm:t>
    </dgm:pt>
    <dgm:pt modelId="{E5F6BCBD-B84E-4018-BE9E-BF57FF3B4B36}" type="parTrans" cxnId="{FC7BD086-74EA-4D6C-9657-E916D355F209}">
      <dgm:prSet/>
      <dgm:spPr/>
      <dgm:t>
        <a:bodyPr rtlCol="0"/>
        <a:lstStyle/>
        <a:p>
          <a:pPr rtl="0"/>
          <a:endParaRPr lang="en-US"/>
        </a:p>
      </dgm:t>
    </dgm:pt>
    <dgm:pt modelId="{FEC2A79F-8857-403A-A738-E8CE75C965E2}" type="sibTrans" cxnId="{FC7BD086-74EA-4D6C-9657-E916D355F209}">
      <dgm:prSet/>
      <dgm:spPr/>
      <dgm:t>
        <a:bodyPr rtlCol="0"/>
        <a:lstStyle/>
        <a:p>
          <a:pPr rtl="0"/>
          <a:endParaRPr lang="en-US"/>
        </a:p>
      </dgm:t>
    </dgm:pt>
    <dgm:pt modelId="{3D5CDB25-F8FA-444B-8D4A-1D29D0CBA282}">
      <dgm:prSet phldrT="[Text]"/>
      <dgm:spPr/>
      <dgm:t>
        <a:bodyPr rtlCol="0"/>
        <a:lstStyle/>
        <a:p>
          <a:pPr rtl="0"/>
          <a:r>
            <a:rPr lang="ru" dirty="0" smtClean="0"/>
            <a:t>Пояснение</a:t>
          </a:r>
          <a:endParaRPr lang="en-US" dirty="0"/>
        </a:p>
      </dgm:t>
    </dgm:pt>
    <dgm:pt modelId="{4C229933-AC16-44B7-98EC-4C0F07FABCB0}" type="parTrans" cxnId="{2E3C97E6-67D4-4948-B47A-1115C2B2979F}">
      <dgm:prSet/>
      <dgm:spPr/>
      <dgm:t>
        <a:bodyPr rtlCol="0"/>
        <a:lstStyle/>
        <a:p>
          <a:pPr rtl="0"/>
          <a:endParaRPr lang="en-US"/>
        </a:p>
      </dgm:t>
    </dgm:pt>
    <dgm:pt modelId="{189DA4C5-2A22-4C71-A806-7B4AB57767CC}" type="sibTrans" cxnId="{2E3C97E6-67D4-4948-B47A-1115C2B2979F}">
      <dgm:prSet/>
      <dgm:spPr/>
      <dgm:t>
        <a:bodyPr rtlCol="0"/>
        <a:lstStyle/>
        <a:p>
          <a:pPr rtl="0"/>
          <a:endParaRPr lang="en-US"/>
        </a:p>
      </dgm:t>
    </dgm:pt>
    <dgm:pt modelId="{7FCE83D9-631B-4420-BBFC-CA0AFA59F747}">
      <dgm:prSet phldrT="[Text]"/>
      <dgm:spPr/>
      <dgm:t>
        <a:bodyPr rtlCol="0"/>
        <a:lstStyle/>
        <a:p>
          <a:pPr rtl="0"/>
          <a:r>
            <a:rPr lang="ru" dirty="0" smtClean="0"/>
            <a:t>4 абзац</a:t>
          </a:r>
          <a:endParaRPr lang="en-US" dirty="0"/>
        </a:p>
      </dgm:t>
    </dgm:pt>
    <dgm:pt modelId="{C61EC981-13FA-4710-B079-D35692EEB764}" type="parTrans" cxnId="{E572418E-4340-4448-940D-253A2FA3B9B3}">
      <dgm:prSet/>
      <dgm:spPr/>
      <dgm:t>
        <a:bodyPr rtlCol="0"/>
        <a:lstStyle/>
        <a:p>
          <a:pPr rtl="0"/>
          <a:endParaRPr lang="en-US"/>
        </a:p>
      </dgm:t>
    </dgm:pt>
    <dgm:pt modelId="{1B48A0DE-4031-4D45-86A1-94CDAF68824A}" type="sibTrans" cxnId="{E572418E-4340-4448-940D-253A2FA3B9B3}">
      <dgm:prSet/>
      <dgm:spPr/>
      <dgm:t>
        <a:bodyPr rtlCol="0"/>
        <a:lstStyle/>
        <a:p>
          <a:pPr rtl="0"/>
          <a:endParaRPr lang="en-US"/>
        </a:p>
      </dgm:t>
    </dgm:pt>
    <dgm:pt modelId="{DB9FB862-4759-4D6A-84F3-01524B92723B}">
      <dgm:prSet phldrT="[Text]"/>
      <dgm:spPr/>
      <dgm:t>
        <a:bodyPr rtlCol="0"/>
        <a:lstStyle/>
        <a:p>
          <a:pPr rtl="0"/>
          <a:r>
            <a:rPr lang="ru" dirty="0" smtClean="0"/>
            <a:t>Вывод</a:t>
          </a:r>
          <a:endParaRPr lang="en-US" dirty="0"/>
        </a:p>
      </dgm:t>
    </dgm:pt>
    <dgm:pt modelId="{CD1EE44C-3116-420B-89E3-1D797CB25D34}" type="parTrans" cxnId="{70CAB4FC-3D17-49C2-8A7B-F387031FCDCA}">
      <dgm:prSet/>
      <dgm:spPr/>
      <dgm:t>
        <a:bodyPr rtlCol="0"/>
        <a:lstStyle/>
        <a:p>
          <a:pPr rtl="0"/>
          <a:endParaRPr lang="en-US"/>
        </a:p>
      </dgm:t>
    </dgm:pt>
    <dgm:pt modelId="{4BD4D4A5-043E-4ED5-A5CA-8D46DADC3150}" type="sibTrans" cxnId="{70CAB4FC-3D17-49C2-8A7B-F387031FCDCA}">
      <dgm:prSet/>
      <dgm:spPr/>
      <dgm:t>
        <a:bodyPr rtlCol="0"/>
        <a:lstStyle/>
        <a:p>
          <a:pPr rtl="0"/>
          <a:endParaRPr lang="en-US"/>
        </a:p>
      </dgm:t>
    </dgm:pt>
    <dgm:pt modelId="{0DC7A063-583D-4B0F-88B2-BD54F95D95AF}" type="pres">
      <dgm:prSet presAssocID="{00C18FBF-3FF5-4C16-97CF-AF03740D7AB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B23570A-ECC9-4DF8-BCB4-0465C69CBB88}" type="pres">
      <dgm:prSet presAssocID="{B4F1B46E-22B2-4721-950C-8704487586DC}" presName="posSpace" presStyleCnt="0"/>
      <dgm:spPr/>
    </dgm:pt>
    <dgm:pt modelId="{FC66A233-6BBA-46AF-B2F6-28E379B158E2}" type="pres">
      <dgm:prSet presAssocID="{B4F1B46E-22B2-4721-950C-8704487586DC}" presName="vertFlow" presStyleCnt="0"/>
      <dgm:spPr/>
    </dgm:pt>
    <dgm:pt modelId="{46739A04-1AA3-49C6-8EA7-EB1DE975B900}" type="pres">
      <dgm:prSet presAssocID="{B4F1B46E-22B2-4721-950C-8704487586DC}" presName="topSpace" presStyleCnt="0"/>
      <dgm:spPr/>
    </dgm:pt>
    <dgm:pt modelId="{535C6EC9-8098-42C5-8527-E62FF045E4EB}" type="pres">
      <dgm:prSet presAssocID="{B4F1B46E-22B2-4721-950C-8704487586DC}" presName="firstComp" presStyleCnt="0"/>
      <dgm:spPr/>
    </dgm:pt>
    <dgm:pt modelId="{6B08AC4B-4CEC-41E5-AE19-47A4E2720563}" type="pres">
      <dgm:prSet presAssocID="{B4F1B46E-22B2-4721-950C-8704487586DC}" presName="firstChild" presStyleLbl="bgAccFollowNode1" presStyleIdx="0" presStyleCnt="7"/>
      <dgm:spPr/>
      <dgm:t>
        <a:bodyPr/>
        <a:lstStyle/>
        <a:p>
          <a:endParaRPr lang="ru-RU"/>
        </a:p>
      </dgm:t>
    </dgm:pt>
    <dgm:pt modelId="{187D4E8C-5C91-4D00-870C-2C45D4EA263C}" type="pres">
      <dgm:prSet presAssocID="{B4F1B46E-22B2-4721-950C-8704487586DC}" presName="firstChildTx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F61BBD-28F4-4815-BC7F-82CF00464E8B}" type="pres">
      <dgm:prSet presAssocID="{F9D46839-CD06-4669-AAE4-4D1E9AFEDA78}" presName="comp" presStyleCnt="0"/>
      <dgm:spPr/>
    </dgm:pt>
    <dgm:pt modelId="{59179C9B-8BA4-4AC7-ACB1-A12DE00142E2}" type="pres">
      <dgm:prSet presAssocID="{F9D46839-CD06-4669-AAE4-4D1E9AFEDA78}" presName="child" presStyleLbl="bgAccFollowNode1" presStyleIdx="1" presStyleCnt="7"/>
      <dgm:spPr/>
      <dgm:t>
        <a:bodyPr/>
        <a:lstStyle/>
        <a:p>
          <a:endParaRPr lang="ru-RU"/>
        </a:p>
      </dgm:t>
    </dgm:pt>
    <dgm:pt modelId="{4AE7D907-B6F4-4647-AB3F-ABE94C438AE8}" type="pres">
      <dgm:prSet presAssocID="{F9D46839-CD06-4669-AAE4-4D1E9AFEDA78}" presName="childTx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45DB9A-BEF3-4D5D-B9C7-5FC0456401AC}" type="pres">
      <dgm:prSet presAssocID="{B4F1B46E-22B2-4721-950C-8704487586DC}" presName="negSpace" presStyleCnt="0"/>
      <dgm:spPr/>
    </dgm:pt>
    <dgm:pt modelId="{FC7ED273-8CFD-43C2-9C05-44FADF3E0637}" type="pres">
      <dgm:prSet presAssocID="{B4F1B46E-22B2-4721-950C-8704487586DC}" presName="circle" presStyleLbl="node1" presStyleIdx="0" presStyleCnt="4"/>
      <dgm:spPr/>
      <dgm:t>
        <a:bodyPr/>
        <a:lstStyle/>
        <a:p>
          <a:endParaRPr lang="ru-RU"/>
        </a:p>
      </dgm:t>
    </dgm:pt>
    <dgm:pt modelId="{13C564B0-C27E-4ABA-AFDA-59E145B256BA}" type="pres">
      <dgm:prSet presAssocID="{A7E2530A-34E2-4E9F-BC78-8920BA140C41}" presName="transSpace" presStyleCnt="0"/>
      <dgm:spPr/>
    </dgm:pt>
    <dgm:pt modelId="{6300E233-87DF-4270-9808-160BFEB8A5BE}" type="pres">
      <dgm:prSet presAssocID="{F2881FB1-6580-4F21-A283-BFAA6F91D5D2}" presName="posSpace" presStyleCnt="0"/>
      <dgm:spPr/>
    </dgm:pt>
    <dgm:pt modelId="{6E53DEF7-499E-42EE-802D-59B2F8915392}" type="pres">
      <dgm:prSet presAssocID="{F2881FB1-6580-4F21-A283-BFAA6F91D5D2}" presName="vertFlow" presStyleCnt="0"/>
      <dgm:spPr/>
    </dgm:pt>
    <dgm:pt modelId="{E08C30D1-35EA-4D05-9731-5D01E3FCBD09}" type="pres">
      <dgm:prSet presAssocID="{F2881FB1-6580-4F21-A283-BFAA6F91D5D2}" presName="topSpace" presStyleCnt="0"/>
      <dgm:spPr/>
    </dgm:pt>
    <dgm:pt modelId="{2F3BD88A-9166-4A26-B941-B9BAEE1A11D5}" type="pres">
      <dgm:prSet presAssocID="{F2881FB1-6580-4F21-A283-BFAA6F91D5D2}" presName="firstComp" presStyleCnt="0"/>
      <dgm:spPr/>
    </dgm:pt>
    <dgm:pt modelId="{F660F4B9-35DB-4256-A868-A35C6DCCF6B2}" type="pres">
      <dgm:prSet presAssocID="{F2881FB1-6580-4F21-A283-BFAA6F91D5D2}" presName="firstChild" presStyleLbl="bgAccFollowNode1" presStyleIdx="2" presStyleCnt="7"/>
      <dgm:spPr/>
      <dgm:t>
        <a:bodyPr/>
        <a:lstStyle/>
        <a:p>
          <a:endParaRPr lang="ru-RU"/>
        </a:p>
      </dgm:t>
    </dgm:pt>
    <dgm:pt modelId="{10C9E3CF-3A8F-4100-8ACD-91E2373197A2}" type="pres">
      <dgm:prSet presAssocID="{F2881FB1-6580-4F21-A283-BFAA6F91D5D2}" presName="firstChildTx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87C36-4733-46AC-A452-5444F6BC3B23}" type="pres">
      <dgm:prSet presAssocID="{29E78340-8EBE-415C-B973-78A91A054B9C}" presName="comp" presStyleCnt="0"/>
      <dgm:spPr/>
    </dgm:pt>
    <dgm:pt modelId="{614EBA0E-D12B-447E-B378-B0FA2DEBEA2F}" type="pres">
      <dgm:prSet presAssocID="{29E78340-8EBE-415C-B973-78A91A054B9C}" presName="child" presStyleLbl="bgAccFollowNode1" presStyleIdx="3" presStyleCnt="7"/>
      <dgm:spPr/>
      <dgm:t>
        <a:bodyPr/>
        <a:lstStyle/>
        <a:p>
          <a:endParaRPr lang="ru-RU"/>
        </a:p>
      </dgm:t>
    </dgm:pt>
    <dgm:pt modelId="{B12AEB83-0A64-4B36-BF01-B2F834861BAA}" type="pres">
      <dgm:prSet presAssocID="{29E78340-8EBE-415C-B973-78A91A054B9C}" presName="childTx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136330-53DB-4978-A56B-160862279381}" type="pres">
      <dgm:prSet presAssocID="{F2881FB1-6580-4F21-A283-BFAA6F91D5D2}" presName="negSpace" presStyleCnt="0"/>
      <dgm:spPr/>
    </dgm:pt>
    <dgm:pt modelId="{FD776C1E-557E-4553-9447-49B69EEC7907}" type="pres">
      <dgm:prSet presAssocID="{F2881FB1-6580-4F21-A283-BFAA6F91D5D2}" presName="circle" presStyleLbl="node1" presStyleIdx="1" presStyleCnt="4"/>
      <dgm:spPr/>
      <dgm:t>
        <a:bodyPr/>
        <a:lstStyle/>
        <a:p>
          <a:endParaRPr lang="ru-RU"/>
        </a:p>
      </dgm:t>
    </dgm:pt>
    <dgm:pt modelId="{FC2522F1-14BB-4B37-B60E-2E8A7E8A6C30}" type="pres">
      <dgm:prSet presAssocID="{A5ABDC17-7AB5-4F0E-992A-F9343F5D74EB}" presName="transSpace" presStyleCnt="0"/>
      <dgm:spPr/>
    </dgm:pt>
    <dgm:pt modelId="{2C2F6211-85A7-47FE-9239-DE94DF41A263}" type="pres">
      <dgm:prSet presAssocID="{6352CA33-6755-44BE-808F-400DA4CF80A7}" presName="posSpace" presStyleCnt="0"/>
      <dgm:spPr/>
    </dgm:pt>
    <dgm:pt modelId="{7B0C2EAE-70CB-4160-863D-210C3C66D5FD}" type="pres">
      <dgm:prSet presAssocID="{6352CA33-6755-44BE-808F-400DA4CF80A7}" presName="vertFlow" presStyleCnt="0"/>
      <dgm:spPr/>
    </dgm:pt>
    <dgm:pt modelId="{5AF3752E-55A6-443C-AD35-C49DF50A4566}" type="pres">
      <dgm:prSet presAssocID="{6352CA33-6755-44BE-808F-400DA4CF80A7}" presName="topSpace" presStyleCnt="0"/>
      <dgm:spPr/>
    </dgm:pt>
    <dgm:pt modelId="{53567A66-F0E9-4EF8-ADA9-764BA36AA6A9}" type="pres">
      <dgm:prSet presAssocID="{6352CA33-6755-44BE-808F-400DA4CF80A7}" presName="firstComp" presStyleCnt="0"/>
      <dgm:spPr/>
    </dgm:pt>
    <dgm:pt modelId="{AD2806AC-6A03-4F05-9F4D-F72EA0E56FBF}" type="pres">
      <dgm:prSet presAssocID="{6352CA33-6755-44BE-808F-400DA4CF80A7}" presName="firstChild" presStyleLbl="bgAccFollowNode1" presStyleIdx="4" presStyleCnt="7"/>
      <dgm:spPr/>
      <dgm:t>
        <a:bodyPr/>
        <a:lstStyle/>
        <a:p>
          <a:endParaRPr lang="ru-RU"/>
        </a:p>
      </dgm:t>
    </dgm:pt>
    <dgm:pt modelId="{F8977219-728E-448F-AE8B-46B14F4F17DE}" type="pres">
      <dgm:prSet presAssocID="{6352CA33-6755-44BE-808F-400DA4CF80A7}" presName="firstChildTx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8623B-DC64-4ED6-B73D-98FEAB030508}" type="pres">
      <dgm:prSet presAssocID="{3D5CDB25-F8FA-444B-8D4A-1D29D0CBA282}" presName="comp" presStyleCnt="0"/>
      <dgm:spPr/>
    </dgm:pt>
    <dgm:pt modelId="{5314AADB-0AD3-4BAE-9F15-B0FE4F44C802}" type="pres">
      <dgm:prSet presAssocID="{3D5CDB25-F8FA-444B-8D4A-1D29D0CBA282}" presName="child" presStyleLbl="bgAccFollowNode1" presStyleIdx="5" presStyleCnt="7"/>
      <dgm:spPr/>
      <dgm:t>
        <a:bodyPr/>
        <a:lstStyle/>
        <a:p>
          <a:endParaRPr lang="ru-RU"/>
        </a:p>
      </dgm:t>
    </dgm:pt>
    <dgm:pt modelId="{96624143-7928-48E9-817F-BC4A07250C32}" type="pres">
      <dgm:prSet presAssocID="{3D5CDB25-F8FA-444B-8D4A-1D29D0CBA282}" presName="childTx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CC4E74-37C0-494F-ABC0-7D18132E1437}" type="pres">
      <dgm:prSet presAssocID="{6352CA33-6755-44BE-808F-400DA4CF80A7}" presName="negSpace" presStyleCnt="0"/>
      <dgm:spPr/>
    </dgm:pt>
    <dgm:pt modelId="{89E6DA6E-7A23-44BD-8A99-378091FF741D}" type="pres">
      <dgm:prSet presAssocID="{6352CA33-6755-44BE-808F-400DA4CF80A7}" presName="circle" presStyleLbl="node1" presStyleIdx="2" presStyleCnt="4"/>
      <dgm:spPr/>
      <dgm:t>
        <a:bodyPr/>
        <a:lstStyle/>
        <a:p>
          <a:endParaRPr lang="ru-RU"/>
        </a:p>
      </dgm:t>
    </dgm:pt>
    <dgm:pt modelId="{E966790E-26B5-4EB8-981F-1094BF4B7611}" type="pres">
      <dgm:prSet presAssocID="{AAB4CF73-4B9B-4AA0-9074-16C2D2AE00A1}" presName="transSpace" presStyleCnt="0"/>
      <dgm:spPr/>
    </dgm:pt>
    <dgm:pt modelId="{229B7655-E1F4-4CF5-84B8-30F0491D32B5}" type="pres">
      <dgm:prSet presAssocID="{7FCE83D9-631B-4420-BBFC-CA0AFA59F747}" presName="posSpace" presStyleCnt="0"/>
      <dgm:spPr/>
    </dgm:pt>
    <dgm:pt modelId="{F85FFCDF-8E5F-492B-B22D-55A08EACE783}" type="pres">
      <dgm:prSet presAssocID="{7FCE83D9-631B-4420-BBFC-CA0AFA59F747}" presName="vertFlow" presStyleCnt="0"/>
      <dgm:spPr/>
    </dgm:pt>
    <dgm:pt modelId="{600B3FB2-1315-4A84-8613-B445666BC7D2}" type="pres">
      <dgm:prSet presAssocID="{7FCE83D9-631B-4420-BBFC-CA0AFA59F747}" presName="topSpace" presStyleCnt="0"/>
      <dgm:spPr/>
    </dgm:pt>
    <dgm:pt modelId="{E47C73E9-FBEE-4370-9B3F-E04EB7C4023A}" type="pres">
      <dgm:prSet presAssocID="{7FCE83D9-631B-4420-BBFC-CA0AFA59F747}" presName="firstComp" presStyleCnt="0"/>
      <dgm:spPr/>
    </dgm:pt>
    <dgm:pt modelId="{402C2C77-A32C-4D99-9940-12535E1181F2}" type="pres">
      <dgm:prSet presAssocID="{7FCE83D9-631B-4420-BBFC-CA0AFA59F747}" presName="firstChild" presStyleLbl="bgAccFollowNode1" presStyleIdx="6" presStyleCnt="7"/>
      <dgm:spPr/>
      <dgm:t>
        <a:bodyPr/>
        <a:lstStyle/>
        <a:p>
          <a:endParaRPr lang="ru-RU"/>
        </a:p>
      </dgm:t>
    </dgm:pt>
    <dgm:pt modelId="{5B88A17E-EFF5-4A04-9CC9-D2131DA9ECCC}" type="pres">
      <dgm:prSet presAssocID="{7FCE83D9-631B-4420-BBFC-CA0AFA59F747}" presName="firstChildTx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1EF7D-7D6C-4B43-A6C4-239F9933C94D}" type="pres">
      <dgm:prSet presAssocID="{7FCE83D9-631B-4420-BBFC-CA0AFA59F747}" presName="negSpace" presStyleCnt="0"/>
      <dgm:spPr/>
    </dgm:pt>
    <dgm:pt modelId="{7453D9C8-CD6E-4AA4-8A19-7F6F667528F0}" type="pres">
      <dgm:prSet presAssocID="{7FCE83D9-631B-4420-BBFC-CA0AFA59F747}" presName="circle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2DF4FDC6-9998-45E2-B49B-7BDDAE43878E}" type="presOf" srcId="{B4F1B46E-22B2-4721-950C-8704487586DC}" destId="{FC7ED273-8CFD-43C2-9C05-44FADF3E0637}" srcOrd="0" destOrd="0" presId="urn:microsoft.com/office/officeart/2005/8/layout/hList9"/>
    <dgm:cxn modelId="{DDB5AD9A-40B0-48EF-AF2C-8CCDA330F7FE}" srcId="{B4F1B46E-22B2-4721-950C-8704487586DC}" destId="{9D72CDD3-5859-43DB-BD75-0C3C30E3DE62}" srcOrd="0" destOrd="0" parTransId="{1D5B1F83-33A7-4298-BC11-2B1252AFAEA5}" sibTransId="{15E25BD4-1EBF-43C2-8885-DBF66B8429E1}"/>
    <dgm:cxn modelId="{2C8317B2-2EBB-4589-86EA-C77B3B6E81AA}" srcId="{00C18FBF-3FF5-4C16-97CF-AF03740D7AB6}" destId="{B4F1B46E-22B2-4721-950C-8704487586DC}" srcOrd="0" destOrd="0" parTransId="{E8A66543-CC4D-4785-A93E-5B125E09F826}" sibTransId="{A7E2530A-34E2-4E9F-BC78-8920BA140C41}"/>
    <dgm:cxn modelId="{E572418E-4340-4448-940D-253A2FA3B9B3}" srcId="{00C18FBF-3FF5-4C16-97CF-AF03740D7AB6}" destId="{7FCE83D9-631B-4420-BBFC-CA0AFA59F747}" srcOrd="3" destOrd="0" parTransId="{C61EC981-13FA-4710-B079-D35692EEB764}" sibTransId="{1B48A0DE-4031-4D45-86A1-94CDAF68824A}"/>
    <dgm:cxn modelId="{70CAB4FC-3D17-49C2-8A7B-F387031FCDCA}" srcId="{7FCE83D9-631B-4420-BBFC-CA0AFA59F747}" destId="{DB9FB862-4759-4D6A-84F3-01524B92723B}" srcOrd="0" destOrd="0" parTransId="{CD1EE44C-3116-420B-89E3-1D797CB25D34}" sibTransId="{4BD4D4A5-043E-4ED5-A5CA-8D46DADC3150}"/>
    <dgm:cxn modelId="{2E3C97E6-67D4-4948-B47A-1115C2B2979F}" srcId="{6352CA33-6755-44BE-808F-400DA4CF80A7}" destId="{3D5CDB25-F8FA-444B-8D4A-1D29D0CBA282}" srcOrd="1" destOrd="0" parTransId="{4C229933-AC16-44B7-98EC-4C0F07FABCB0}" sibTransId="{189DA4C5-2A22-4C71-A806-7B4AB57767CC}"/>
    <dgm:cxn modelId="{70AA2139-FA57-4EAA-83C0-CFBB31F3B2CD}" type="presOf" srcId="{9D72CDD3-5859-43DB-BD75-0C3C30E3DE62}" destId="{187D4E8C-5C91-4D00-870C-2C45D4EA263C}" srcOrd="1" destOrd="0" presId="urn:microsoft.com/office/officeart/2005/8/layout/hList9"/>
    <dgm:cxn modelId="{77F620CE-FC2D-42CF-890C-6A28A43BA06E}" type="presOf" srcId="{F2881FB1-6580-4F21-A283-BFAA6F91D5D2}" destId="{FD776C1E-557E-4553-9447-49B69EEC7907}" srcOrd="0" destOrd="0" presId="urn:microsoft.com/office/officeart/2005/8/layout/hList9"/>
    <dgm:cxn modelId="{7F3B5912-CE3A-4F69-B6A0-82162798FA63}" type="presOf" srcId="{00C18FBF-3FF5-4C16-97CF-AF03740D7AB6}" destId="{0DC7A063-583D-4B0F-88B2-BD54F95D95AF}" srcOrd="0" destOrd="0" presId="urn:microsoft.com/office/officeart/2005/8/layout/hList9"/>
    <dgm:cxn modelId="{6C9D5899-99E2-4916-98F9-1660647928E3}" type="presOf" srcId="{DB9FB862-4759-4D6A-84F3-01524B92723B}" destId="{5B88A17E-EFF5-4A04-9CC9-D2131DA9ECCC}" srcOrd="1" destOrd="0" presId="urn:microsoft.com/office/officeart/2005/8/layout/hList9"/>
    <dgm:cxn modelId="{A587C2CB-6562-4021-B4BF-D479DBE9444F}" type="presOf" srcId="{D5197DDB-D5D2-499F-B255-CF7BB5AE2B43}" destId="{F660F4B9-35DB-4256-A868-A35C6DCCF6B2}" srcOrd="0" destOrd="0" presId="urn:microsoft.com/office/officeart/2005/8/layout/hList9"/>
    <dgm:cxn modelId="{FC7BD086-74EA-4D6C-9657-E916D355F209}" srcId="{6352CA33-6755-44BE-808F-400DA4CF80A7}" destId="{9614A323-64B1-4077-A841-022051EC749A}" srcOrd="0" destOrd="0" parTransId="{E5F6BCBD-B84E-4018-BE9E-BF57FF3B4B36}" sibTransId="{FEC2A79F-8857-403A-A738-E8CE75C965E2}"/>
    <dgm:cxn modelId="{3F290A52-8A4A-4469-9AB4-D811A6E23C3C}" type="presOf" srcId="{F9D46839-CD06-4669-AAE4-4D1E9AFEDA78}" destId="{59179C9B-8BA4-4AC7-ACB1-A12DE00142E2}" srcOrd="0" destOrd="0" presId="urn:microsoft.com/office/officeart/2005/8/layout/hList9"/>
    <dgm:cxn modelId="{B736D792-8630-4423-BF25-ED6293A18ADD}" type="presOf" srcId="{9614A323-64B1-4077-A841-022051EC749A}" destId="{F8977219-728E-448F-AE8B-46B14F4F17DE}" srcOrd="1" destOrd="0" presId="urn:microsoft.com/office/officeart/2005/8/layout/hList9"/>
    <dgm:cxn modelId="{70E22FBE-4510-487A-BD3F-D791559A8263}" type="presOf" srcId="{3D5CDB25-F8FA-444B-8D4A-1D29D0CBA282}" destId="{5314AADB-0AD3-4BAE-9F15-B0FE4F44C802}" srcOrd="0" destOrd="0" presId="urn:microsoft.com/office/officeart/2005/8/layout/hList9"/>
    <dgm:cxn modelId="{20AF3F0D-FCCC-4AE8-8B10-DDA56D69A389}" type="presOf" srcId="{6352CA33-6755-44BE-808F-400DA4CF80A7}" destId="{89E6DA6E-7A23-44BD-8A99-378091FF741D}" srcOrd="0" destOrd="0" presId="urn:microsoft.com/office/officeart/2005/8/layout/hList9"/>
    <dgm:cxn modelId="{EDF0B63A-DCA1-49A5-910A-B447CA5609B2}" type="presOf" srcId="{3D5CDB25-F8FA-444B-8D4A-1D29D0CBA282}" destId="{96624143-7928-48E9-817F-BC4A07250C32}" srcOrd="1" destOrd="0" presId="urn:microsoft.com/office/officeart/2005/8/layout/hList9"/>
    <dgm:cxn modelId="{C0DEB330-C4FA-4F66-86CA-0C9C52F1F01F}" type="presOf" srcId="{29E78340-8EBE-415C-B973-78A91A054B9C}" destId="{B12AEB83-0A64-4B36-BF01-B2F834861BAA}" srcOrd="1" destOrd="0" presId="urn:microsoft.com/office/officeart/2005/8/layout/hList9"/>
    <dgm:cxn modelId="{0E640A01-5254-426D-9300-3ED2F4E3FC75}" type="presOf" srcId="{29E78340-8EBE-415C-B973-78A91A054B9C}" destId="{614EBA0E-D12B-447E-B378-B0FA2DEBEA2F}" srcOrd="0" destOrd="0" presId="urn:microsoft.com/office/officeart/2005/8/layout/hList9"/>
    <dgm:cxn modelId="{9740321C-35B3-4F5F-BD46-905CB7B8FAEB}" type="presOf" srcId="{9614A323-64B1-4077-A841-022051EC749A}" destId="{AD2806AC-6A03-4F05-9F4D-F72EA0E56FBF}" srcOrd="0" destOrd="0" presId="urn:microsoft.com/office/officeart/2005/8/layout/hList9"/>
    <dgm:cxn modelId="{4A31D641-1B5D-46D3-B685-0C4DC6EFE71B}" srcId="{00C18FBF-3FF5-4C16-97CF-AF03740D7AB6}" destId="{F2881FB1-6580-4F21-A283-BFAA6F91D5D2}" srcOrd="1" destOrd="0" parTransId="{2D960FDD-BADA-480D-9043-497C56588AD3}" sibTransId="{A5ABDC17-7AB5-4F0E-992A-F9343F5D74EB}"/>
    <dgm:cxn modelId="{311348D8-FDE3-4C22-99F5-3B98C5F51F0D}" srcId="{F2881FB1-6580-4F21-A283-BFAA6F91D5D2}" destId="{29E78340-8EBE-415C-B973-78A91A054B9C}" srcOrd="1" destOrd="0" parTransId="{FF4E5F97-6974-4E39-A85D-DCB2E100798E}" sibTransId="{B4B9A51E-FA34-465E-B5B4-81CD76EB3FC2}"/>
    <dgm:cxn modelId="{16E03549-76FD-4D73-932D-9C88E7D9FF05}" type="presOf" srcId="{DB9FB862-4759-4D6A-84F3-01524B92723B}" destId="{402C2C77-A32C-4D99-9940-12535E1181F2}" srcOrd="0" destOrd="0" presId="urn:microsoft.com/office/officeart/2005/8/layout/hList9"/>
    <dgm:cxn modelId="{AACC54D1-0243-46E9-9624-A663799E8A06}" type="presOf" srcId="{9D72CDD3-5859-43DB-BD75-0C3C30E3DE62}" destId="{6B08AC4B-4CEC-41E5-AE19-47A4E2720563}" srcOrd="0" destOrd="0" presId="urn:microsoft.com/office/officeart/2005/8/layout/hList9"/>
    <dgm:cxn modelId="{3204ED53-15A0-4643-A582-021A785F1BA2}" srcId="{F2881FB1-6580-4F21-A283-BFAA6F91D5D2}" destId="{D5197DDB-D5D2-499F-B255-CF7BB5AE2B43}" srcOrd="0" destOrd="0" parTransId="{B14A4DC9-F40A-4867-ADB8-4BA8A1F83766}" sibTransId="{29F2454A-2FA8-4B3A-AC63-4A0B9FD04A75}"/>
    <dgm:cxn modelId="{82BAE5DD-3A79-4870-9019-1254385E0650}" srcId="{00C18FBF-3FF5-4C16-97CF-AF03740D7AB6}" destId="{6352CA33-6755-44BE-808F-400DA4CF80A7}" srcOrd="2" destOrd="0" parTransId="{AEB59203-63BA-4A96-BADC-40BAEBD9AA40}" sibTransId="{AAB4CF73-4B9B-4AA0-9074-16C2D2AE00A1}"/>
    <dgm:cxn modelId="{59E871E8-E7D2-4CCC-B749-A714977AF5E6}" type="presOf" srcId="{D5197DDB-D5D2-499F-B255-CF7BB5AE2B43}" destId="{10C9E3CF-3A8F-4100-8ACD-91E2373197A2}" srcOrd="1" destOrd="0" presId="urn:microsoft.com/office/officeart/2005/8/layout/hList9"/>
    <dgm:cxn modelId="{AD25A8A0-4628-40E2-8C9E-64E6AD4D4D91}" srcId="{B4F1B46E-22B2-4721-950C-8704487586DC}" destId="{F9D46839-CD06-4669-AAE4-4D1E9AFEDA78}" srcOrd="1" destOrd="0" parTransId="{B6B535D8-00AB-4FA1-AAEC-92498ABC6F4C}" sibTransId="{6497F199-DC2A-41F9-A449-D395E6BC4900}"/>
    <dgm:cxn modelId="{3EF668B1-7B6A-40A1-9E64-0829B2EF0539}" type="presOf" srcId="{F9D46839-CD06-4669-AAE4-4D1E9AFEDA78}" destId="{4AE7D907-B6F4-4647-AB3F-ABE94C438AE8}" srcOrd="1" destOrd="0" presId="urn:microsoft.com/office/officeart/2005/8/layout/hList9"/>
    <dgm:cxn modelId="{B2647B56-8947-4632-AB4A-42CBB9B48494}" type="presOf" srcId="{7FCE83D9-631B-4420-BBFC-CA0AFA59F747}" destId="{7453D9C8-CD6E-4AA4-8A19-7F6F667528F0}" srcOrd="0" destOrd="0" presId="urn:microsoft.com/office/officeart/2005/8/layout/hList9"/>
    <dgm:cxn modelId="{E1D1E23B-EC87-45CC-9E87-38B27A23764D}" type="presParOf" srcId="{0DC7A063-583D-4B0F-88B2-BD54F95D95AF}" destId="{3B23570A-ECC9-4DF8-BCB4-0465C69CBB88}" srcOrd="0" destOrd="0" presId="urn:microsoft.com/office/officeart/2005/8/layout/hList9"/>
    <dgm:cxn modelId="{82537023-5CD7-4BB7-84CF-DE8196338CF2}" type="presParOf" srcId="{0DC7A063-583D-4B0F-88B2-BD54F95D95AF}" destId="{FC66A233-6BBA-46AF-B2F6-28E379B158E2}" srcOrd="1" destOrd="0" presId="urn:microsoft.com/office/officeart/2005/8/layout/hList9"/>
    <dgm:cxn modelId="{5DFED7C8-2E54-4441-B032-3A4788B2A8D3}" type="presParOf" srcId="{FC66A233-6BBA-46AF-B2F6-28E379B158E2}" destId="{46739A04-1AA3-49C6-8EA7-EB1DE975B900}" srcOrd="0" destOrd="0" presId="urn:microsoft.com/office/officeart/2005/8/layout/hList9"/>
    <dgm:cxn modelId="{59D81910-4316-4EAE-9A67-0B3EDF027306}" type="presParOf" srcId="{FC66A233-6BBA-46AF-B2F6-28E379B158E2}" destId="{535C6EC9-8098-42C5-8527-E62FF045E4EB}" srcOrd="1" destOrd="0" presId="urn:microsoft.com/office/officeart/2005/8/layout/hList9"/>
    <dgm:cxn modelId="{C4FBC461-0B5D-4B7E-9CAF-A88B1223F18A}" type="presParOf" srcId="{535C6EC9-8098-42C5-8527-E62FF045E4EB}" destId="{6B08AC4B-4CEC-41E5-AE19-47A4E2720563}" srcOrd="0" destOrd="0" presId="urn:microsoft.com/office/officeart/2005/8/layout/hList9"/>
    <dgm:cxn modelId="{16A1B336-CE68-4171-8D18-284543992BEA}" type="presParOf" srcId="{535C6EC9-8098-42C5-8527-E62FF045E4EB}" destId="{187D4E8C-5C91-4D00-870C-2C45D4EA263C}" srcOrd="1" destOrd="0" presId="urn:microsoft.com/office/officeart/2005/8/layout/hList9"/>
    <dgm:cxn modelId="{7A41C261-6E27-4943-9CD0-4E08EB7E56A7}" type="presParOf" srcId="{FC66A233-6BBA-46AF-B2F6-28E379B158E2}" destId="{ADF61BBD-28F4-4815-BC7F-82CF00464E8B}" srcOrd="2" destOrd="0" presId="urn:microsoft.com/office/officeart/2005/8/layout/hList9"/>
    <dgm:cxn modelId="{03CD72CE-2160-4837-B2C9-B73CABBC437B}" type="presParOf" srcId="{ADF61BBD-28F4-4815-BC7F-82CF00464E8B}" destId="{59179C9B-8BA4-4AC7-ACB1-A12DE00142E2}" srcOrd="0" destOrd="0" presId="urn:microsoft.com/office/officeart/2005/8/layout/hList9"/>
    <dgm:cxn modelId="{F9662DB2-653F-4128-AA82-4C07C6F00722}" type="presParOf" srcId="{ADF61BBD-28F4-4815-BC7F-82CF00464E8B}" destId="{4AE7D907-B6F4-4647-AB3F-ABE94C438AE8}" srcOrd="1" destOrd="0" presId="urn:microsoft.com/office/officeart/2005/8/layout/hList9"/>
    <dgm:cxn modelId="{DEF99A7A-98F1-424D-AC92-7C6B69A0E544}" type="presParOf" srcId="{0DC7A063-583D-4B0F-88B2-BD54F95D95AF}" destId="{3845DB9A-BEF3-4D5D-B9C7-5FC0456401AC}" srcOrd="2" destOrd="0" presId="urn:microsoft.com/office/officeart/2005/8/layout/hList9"/>
    <dgm:cxn modelId="{ACD8FD0D-39C9-49DB-B77E-B03522FDF5FC}" type="presParOf" srcId="{0DC7A063-583D-4B0F-88B2-BD54F95D95AF}" destId="{FC7ED273-8CFD-43C2-9C05-44FADF3E0637}" srcOrd="3" destOrd="0" presId="urn:microsoft.com/office/officeart/2005/8/layout/hList9"/>
    <dgm:cxn modelId="{2C72EC61-81F4-4DCD-A533-255CBC66AE34}" type="presParOf" srcId="{0DC7A063-583D-4B0F-88B2-BD54F95D95AF}" destId="{13C564B0-C27E-4ABA-AFDA-59E145B256BA}" srcOrd="4" destOrd="0" presId="urn:microsoft.com/office/officeart/2005/8/layout/hList9"/>
    <dgm:cxn modelId="{775600F8-FCFE-4862-8108-85F84EA9DEE2}" type="presParOf" srcId="{0DC7A063-583D-4B0F-88B2-BD54F95D95AF}" destId="{6300E233-87DF-4270-9808-160BFEB8A5BE}" srcOrd="5" destOrd="0" presId="urn:microsoft.com/office/officeart/2005/8/layout/hList9"/>
    <dgm:cxn modelId="{AE3B7A69-67E7-41D2-BC1A-3586A3CC259D}" type="presParOf" srcId="{0DC7A063-583D-4B0F-88B2-BD54F95D95AF}" destId="{6E53DEF7-499E-42EE-802D-59B2F8915392}" srcOrd="6" destOrd="0" presId="urn:microsoft.com/office/officeart/2005/8/layout/hList9"/>
    <dgm:cxn modelId="{76A9B804-07B5-4060-AA61-249A1765ECB9}" type="presParOf" srcId="{6E53DEF7-499E-42EE-802D-59B2F8915392}" destId="{E08C30D1-35EA-4D05-9731-5D01E3FCBD09}" srcOrd="0" destOrd="0" presId="urn:microsoft.com/office/officeart/2005/8/layout/hList9"/>
    <dgm:cxn modelId="{6162898E-21FD-497B-BFEE-B78CF45F7D9A}" type="presParOf" srcId="{6E53DEF7-499E-42EE-802D-59B2F8915392}" destId="{2F3BD88A-9166-4A26-B941-B9BAEE1A11D5}" srcOrd="1" destOrd="0" presId="urn:microsoft.com/office/officeart/2005/8/layout/hList9"/>
    <dgm:cxn modelId="{71D4EFDE-15BC-4327-9242-5F72F9DAFAD4}" type="presParOf" srcId="{2F3BD88A-9166-4A26-B941-B9BAEE1A11D5}" destId="{F660F4B9-35DB-4256-A868-A35C6DCCF6B2}" srcOrd="0" destOrd="0" presId="urn:microsoft.com/office/officeart/2005/8/layout/hList9"/>
    <dgm:cxn modelId="{9B414BA4-2018-40DF-8E7D-AD7E78EF0217}" type="presParOf" srcId="{2F3BD88A-9166-4A26-B941-B9BAEE1A11D5}" destId="{10C9E3CF-3A8F-4100-8ACD-91E2373197A2}" srcOrd="1" destOrd="0" presId="urn:microsoft.com/office/officeart/2005/8/layout/hList9"/>
    <dgm:cxn modelId="{28BA3997-5DD1-4713-9F4F-B2881F36E8DC}" type="presParOf" srcId="{6E53DEF7-499E-42EE-802D-59B2F8915392}" destId="{60887C36-4733-46AC-A452-5444F6BC3B23}" srcOrd="2" destOrd="0" presId="urn:microsoft.com/office/officeart/2005/8/layout/hList9"/>
    <dgm:cxn modelId="{7A6208FE-C5A8-4871-9488-BEEAE472C061}" type="presParOf" srcId="{60887C36-4733-46AC-A452-5444F6BC3B23}" destId="{614EBA0E-D12B-447E-B378-B0FA2DEBEA2F}" srcOrd="0" destOrd="0" presId="urn:microsoft.com/office/officeart/2005/8/layout/hList9"/>
    <dgm:cxn modelId="{2148A8C9-9BA6-45BD-9008-59301C4B49FC}" type="presParOf" srcId="{60887C36-4733-46AC-A452-5444F6BC3B23}" destId="{B12AEB83-0A64-4B36-BF01-B2F834861BAA}" srcOrd="1" destOrd="0" presId="urn:microsoft.com/office/officeart/2005/8/layout/hList9"/>
    <dgm:cxn modelId="{D8406746-50BE-425E-A523-9ED524500743}" type="presParOf" srcId="{0DC7A063-583D-4B0F-88B2-BD54F95D95AF}" destId="{69136330-53DB-4978-A56B-160862279381}" srcOrd="7" destOrd="0" presId="urn:microsoft.com/office/officeart/2005/8/layout/hList9"/>
    <dgm:cxn modelId="{A91BC494-75AC-4CCA-8CC1-7E9884C2F3AD}" type="presParOf" srcId="{0DC7A063-583D-4B0F-88B2-BD54F95D95AF}" destId="{FD776C1E-557E-4553-9447-49B69EEC7907}" srcOrd="8" destOrd="0" presId="urn:microsoft.com/office/officeart/2005/8/layout/hList9"/>
    <dgm:cxn modelId="{487F9920-08DF-4AC5-BA64-D35F42602B66}" type="presParOf" srcId="{0DC7A063-583D-4B0F-88B2-BD54F95D95AF}" destId="{FC2522F1-14BB-4B37-B60E-2E8A7E8A6C30}" srcOrd="9" destOrd="0" presId="urn:microsoft.com/office/officeart/2005/8/layout/hList9"/>
    <dgm:cxn modelId="{DC194D92-7E98-42DD-A8CA-BCD1EDD2C95D}" type="presParOf" srcId="{0DC7A063-583D-4B0F-88B2-BD54F95D95AF}" destId="{2C2F6211-85A7-47FE-9239-DE94DF41A263}" srcOrd="10" destOrd="0" presId="urn:microsoft.com/office/officeart/2005/8/layout/hList9"/>
    <dgm:cxn modelId="{575F4FD6-9E0F-4F5E-88EE-9B265B6FD4F4}" type="presParOf" srcId="{0DC7A063-583D-4B0F-88B2-BD54F95D95AF}" destId="{7B0C2EAE-70CB-4160-863D-210C3C66D5FD}" srcOrd="11" destOrd="0" presId="urn:microsoft.com/office/officeart/2005/8/layout/hList9"/>
    <dgm:cxn modelId="{8AE96C49-A416-4FC7-84EE-2BDAF35C57FF}" type="presParOf" srcId="{7B0C2EAE-70CB-4160-863D-210C3C66D5FD}" destId="{5AF3752E-55A6-443C-AD35-C49DF50A4566}" srcOrd="0" destOrd="0" presId="urn:microsoft.com/office/officeart/2005/8/layout/hList9"/>
    <dgm:cxn modelId="{235B263C-399E-4245-95BD-2AA1F19D4AB4}" type="presParOf" srcId="{7B0C2EAE-70CB-4160-863D-210C3C66D5FD}" destId="{53567A66-F0E9-4EF8-ADA9-764BA36AA6A9}" srcOrd="1" destOrd="0" presId="urn:microsoft.com/office/officeart/2005/8/layout/hList9"/>
    <dgm:cxn modelId="{265DA8D6-D429-4956-8CB8-10EE7EF20F0C}" type="presParOf" srcId="{53567A66-F0E9-4EF8-ADA9-764BA36AA6A9}" destId="{AD2806AC-6A03-4F05-9F4D-F72EA0E56FBF}" srcOrd="0" destOrd="0" presId="urn:microsoft.com/office/officeart/2005/8/layout/hList9"/>
    <dgm:cxn modelId="{35A8C2CA-EB30-45FD-8152-A7470BE42B4C}" type="presParOf" srcId="{53567A66-F0E9-4EF8-ADA9-764BA36AA6A9}" destId="{F8977219-728E-448F-AE8B-46B14F4F17DE}" srcOrd="1" destOrd="0" presId="urn:microsoft.com/office/officeart/2005/8/layout/hList9"/>
    <dgm:cxn modelId="{6ACEADBE-023B-4505-93FF-04069F754490}" type="presParOf" srcId="{7B0C2EAE-70CB-4160-863D-210C3C66D5FD}" destId="{46A8623B-DC64-4ED6-B73D-98FEAB030508}" srcOrd="2" destOrd="0" presId="urn:microsoft.com/office/officeart/2005/8/layout/hList9"/>
    <dgm:cxn modelId="{AD010A9C-D63C-4BD8-BA56-A4D20026F974}" type="presParOf" srcId="{46A8623B-DC64-4ED6-B73D-98FEAB030508}" destId="{5314AADB-0AD3-4BAE-9F15-B0FE4F44C802}" srcOrd="0" destOrd="0" presId="urn:microsoft.com/office/officeart/2005/8/layout/hList9"/>
    <dgm:cxn modelId="{10F973FE-8000-468C-900B-4ED99BE40E65}" type="presParOf" srcId="{46A8623B-DC64-4ED6-B73D-98FEAB030508}" destId="{96624143-7928-48E9-817F-BC4A07250C32}" srcOrd="1" destOrd="0" presId="urn:microsoft.com/office/officeart/2005/8/layout/hList9"/>
    <dgm:cxn modelId="{EF3F399A-E096-436A-AD74-CF747D62B02A}" type="presParOf" srcId="{0DC7A063-583D-4B0F-88B2-BD54F95D95AF}" destId="{FBCC4E74-37C0-494F-ABC0-7D18132E1437}" srcOrd="12" destOrd="0" presId="urn:microsoft.com/office/officeart/2005/8/layout/hList9"/>
    <dgm:cxn modelId="{5EA17F20-F6C6-4B5A-AFEB-38BD8F975065}" type="presParOf" srcId="{0DC7A063-583D-4B0F-88B2-BD54F95D95AF}" destId="{89E6DA6E-7A23-44BD-8A99-378091FF741D}" srcOrd="13" destOrd="0" presId="urn:microsoft.com/office/officeart/2005/8/layout/hList9"/>
    <dgm:cxn modelId="{463280A8-1DBA-4FE7-B5B2-8151A298EB35}" type="presParOf" srcId="{0DC7A063-583D-4B0F-88B2-BD54F95D95AF}" destId="{E966790E-26B5-4EB8-981F-1094BF4B7611}" srcOrd="14" destOrd="0" presId="urn:microsoft.com/office/officeart/2005/8/layout/hList9"/>
    <dgm:cxn modelId="{A4221FEF-656B-43DD-8382-199EAB5F1E7B}" type="presParOf" srcId="{0DC7A063-583D-4B0F-88B2-BD54F95D95AF}" destId="{229B7655-E1F4-4CF5-84B8-30F0491D32B5}" srcOrd="15" destOrd="0" presId="urn:microsoft.com/office/officeart/2005/8/layout/hList9"/>
    <dgm:cxn modelId="{48FA6F14-4694-4C77-8D75-48D3A22A3540}" type="presParOf" srcId="{0DC7A063-583D-4B0F-88B2-BD54F95D95AF}" destId="{F85FFCDF-8E5F-492B-B22D-55A08EACE783}" srcOrd="16" destOrd="0" presId="urn:microsoft.com/office/officeart/2005/8/layout/hList9"/>
    <dgm:cxn modelId="{3995A447-6B53-4DFA-8494-06C3A1F8D7F7}" type="presParOf" srcId="{F85FFCDF-8E5F-492B-B22D-55A08EACE783}" destId="{600B3FB2-1315-4A84-8613-B445666BC7D2}" srcOrd="0" destOrd="0" presId="urn:microsoft.com/office/officeart/2005/8/layout/hList9"/>
    <dgm:cxn modelId="{C652D75D-BE73-43BB-9138-B232AAF272A1}" type="presParOf" srcId="{F85FFCDF-8E5F-492B-B22D-55A08EACE783}" destId="{E47C73E9-FBEE-4370-9B3F-E04EB7C4023A}" srcOrd="1" destOrd="0" presId="urn:microsoft.com/office/officeart/2005/8/layout/hList9"/>
    <dgm:cxn modelId="{5F19BD3C-10AC-4F51-A8FD-00351A52371B}" type="presParOf" srcId="{E47C73E9-FBEE-4370-9B3F-E04EB7C4023A}" destId="{402C2C77-A32C-4D99-9940-12535E1181F2}" srcOrd="0" destOrd="0" presId="urn:microsoft.com/office/officeart/2005/8/layout/hList9"/>
    <dgm:cxn modelId="{1D14EEBA-2351-4066-8BB7-C42885F1D780}" type="presParOf" srcId="{E47C73E9-FBEE-4370-9B3F-E04EB7C4023A}" destId="{5B88A17E-EFF5-4A04-9CC9-D2131DA9ECCC}" srcOrd="1" destOrd="0" presId="urn:microsoft.com/office/officeart/2005/8/layout/hList9"/>
    <dgm:cxn modelId="{ADA815FB-429E-4ABD-97FC-4AEA97B4630C}" type="presParOf" srcId="{0DC7A063-583D-4B0F-88B2-BD54F95D95AF}" destId="{9051EF7D-7D6C-4B43-A6C4-239F9933C94D}" srcOrd="17" destOrd="0" presId="urn:microsoft.com/office/officeart/2005/8/layout/hList9"/>
    <dgm:cxn modelId="{7961C21C-3FE8-4B71-95E5-AB5835F91CC1}" type="presParOf" srcId="{0DC7A063-583D-4B0F-88B2-BD54F95D95AF}" destId="{7453D9C8-CD6E-4AA4-8A19-7F6F667528F0}" srcOrd="1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8AC4B-4CEC-41E5-AE19-47A4E2720563}">
      <dsp:nvSpPr>
        <dsp:cNvPr id="0" name=""/>
        <dsp:cNvSpPr/>
      </dsp:nvSpPr>
      <dsp:spPr>
        <a:xfrm>
          <a:off x="819461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1400" kern="1200" dirty="0" smtClean="0"/>
            <a:t>Определение понятия</a:t>
          </a:r>
          <a:endParaRPr lang="en-US" sz="1400" kern="1200" dirty="0"/>
        </a:p>
      </dsp:txBody>
      <dsp:txXfrm>
        <a:off x="1063655" y="1471513"/>
        <a:ext cx="1282015" cy="1017981"/>
      </dsp:txXfrm>
    </dsp:sp>
    <dsp:sp modelId="{59179C9B-8BA4-4AC7-ACB1-A12DE00142E2}">
      <dsp:nvSpPr>
        <dsp:cNvPr id="0" name=""/>
        <dsp:cNvSpPr/>
      </dsp:nvSpPr>
      <dsp:spPr>
        <a:xfrm>
          <a:off x="819461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1400" kern="1200" dirty="0" smtClean="0"/>
            <a:t>Ответ на вопрос</a:t>
          </a:r>
          <a:endParaRPr lang="en-US" sz="1400" kern="1200" dirty="0"/>
        </a:p>
      </dsp:txBody>
      <dsp:txXfrm>
        <a:off x="1063655" y="2489494"/>
        <a:ext cx="1282015" cy="1017981"/>
      </dsp:txXfrm>
    </dsp:sp>
    <dsp:sp modelId="{FC7ED273-8CFD-43C2-9C05-44FADF3E0637}">
      <dsp:nvSpPr>
        <dsp:cNvPr id="0" name=""/>
        <dsp:cNvSpPr/>
      </dsp:nvSpPr>
      <dsp:spPr>
        <a:xfrm>
          <a:off x="5483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2100" kern="1200" dirty="0" smtClean="0"/>
            <a:t>1 абзац</a:t>
          </a:r>
          <a:endParaRPr lang="en-US" sz="2100" kern="1200" dirty="0"/>
        </a:p>
      </dsp:txBody>
      <dsp:txXfrm>
        <a:off x="154488" y="1213528"/>
        <a:ext cx="719462" cy="719462"/>
      </dsp:txXfrm>
    </dsp:sp>
    <dsp:sp modelId="{F660F4B9-35DB-4256-A868-A35C6DCCF6B2}">
      <dsp:nvSpPr>
        <dsp:cNvPr id="0" name=""/>
        <dsp:cNvSpPr/>
      </dsp:nvSpPr>
      <dsp:spPr>
        <a:xfrm>
          <a:off x="3363143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Пример из текста</a:t>
          </a:r>
          <a:endParaRPr lang="en-US" sz="1400" kern="1200" dirty="0"/>
        </a:p>
      </dsp:txBody>
      <dsp:txXfrm>
        <a:off x="3607337" y="1471513"/>
        <a:ext cx="1282015" cy="1017981"/>
      </dsp:txXfrm>
    </dsp:sp>
    <dsp:sp modelId="{614EBA0E-D12B-447E-B378-B0FA2DEBEA2F}">
      <dsp:nvSpPr>
        <dsp:cNvPr id="0" name=""/>
        <dsp:cNvSpPr/>
      </dsp:nvSpPr>
      <dsp:spPr>
        <a:xfrm>
          <a:off x="3363143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Пояснение</a:t>
          </a:r>
          <a:endParaRPr lang="en-US" sz="1400" kern="1200" dirty="0"/>
        </a:p>
      </dsp:txBody>
      <dsp:txXfrm>
        <a:off x="3607337" y="2489494"/>
        <a:ext cx="1282015" cy="1017981"/>
      </dsp:txXfrm>
    </dsp:sp>
    <dsp:sp modelId="{FD776C1E-557E-4553-9447-49B69EEC7907}">
      <dsp:nvSpPr>
        <dsp:cNvPr id="0" name=""/>
        <dsp:cNvSpPr/>
      </dsp:nvSpPr>
      <dsp:spPr>
        <a:xfrm>
          <a:off x="2549165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2100" kern="1200" dirty="0" smtClean="0"/>
            <a:t>2 абзац</a:t>
          </a:r>
          <a:endParaRPr lang="en-US" sz="2100" kern="1200" dirty="0"/>
        </a:p>
      </dsp:txBody>
      <dsp:txXfrm>
        <a:off x="2698170" y="1213528"/>
        <a:ext cx="719462" cy="719462"/>
      </dsp:txXfrm>
    </dsp:sp>
    <dsp:sp modelId="{AD2806AC-6A03-4F05-9F4D-F72EA0E56FBF}">
      <dsp:nvSpPr>
        <dsp:cNvPr id="0" name=""/>
        <dsp:cNvSpPr/>
      </dsp:nvSpPr>
      <dsp:spPr>
        <a:xfrm>
          <a:off x="5906825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1400" kern="1200" dirty="0" smtClean="0"/>
            <a:t>Пример из жизни</a:t>
          </a:r>
          <a:endParaRPr lang="en-US" sz="1400" kern="1200" dirty="0"/>
        </a:p>
      </dsp:txBody>
      <dsp:txXfrm>
        <a:off x="6151018" y="1471513"/>
        <a:ext cx="1282015" cy="1017981"/>
      </dsp:txXfrm>
    </dsp:sp>
    <dsp:sp modelId="{5314AADB-0AD3-4BAE-9F15-B0FE4F44C802}">
      <dsp:nvSpPr>
        <dsp:cNvPr id="0" name=""/>
        <dsp:cNvSpPr/>
      </dsp:nvSpPr>
      <dsp:spPr>
        <a:xfrm>
          <a:off x="5906825" y="2489494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1400" kern="1200" dirty="0" smtClean="0"/>
            <a:t>Пояснение</a:t>
          </a:r>
          <a:endParaRPr lang="en-US" sz="1400" kern="1200" dirty="0"/>
        </a:p>
      </dsp:txBody>
      <dsp:txXfrm>
        <a:off x="6151018" y="2489494"/>
        <a:ext cx="1282015" cy="1017981"/>
      </dsp:txXfrm>
    </dsp:sp>
    <dsp:sp modelId="{89E6DA6E-7A23-44BD-8A99-378091FF741D}">
      <dsp:nvSpPr>
        <dsp:cNvPr id="0" name=""/>
        <dsp:cNvSpPr/>
      </dsp:nvSpPr>
      <dsp:spPr>
        <a:xfrm>
          <a:off x="5092847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2100" kern="1200" dirty="0" smtClean="0"/>
            <a:t>3 абзац</a:t>
          </a:r>
          <a:endParaRPr lang="en-US" sz="2100" kern="1200" dirty="0"/>
        </a:p>
      </dsp:txBody>
      <dsp:txXfrm>
        <a:off x="5241852" y="1213528"/>
        <a:ext cx="719462" cy="719462"/>
      </dsp:txXfrm>
    </dsp:sp>
    <dsp:sp modelId="{402C2C77-A32C-4D99-9940-12535E1181F2}">
      <dsp:nvSpPr>
        <dsp:cNvPr id="0" name=""/>
        <dsp:cNvSpPr/>
      </dsp:nvSpPr>
      <dsp:spPr>
        <a:xfrm>
          <a:off x="8450507" y="1471513"/>
          <a:ext cx="1526209" cy="10179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rtlCol="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1400" kern="1200" dirty="0" smtClean="0"/>
            <a:t>Вывод</a:t>
          </a:r>
          <a:endParaRPr lang="en-US" sz="1400" kern="1200" dirty="0"/>
        </a:p>
      </dsp:txBody>
      <dsp:txXfrm>
        <a:off x="8694700" y="1471513"/>
        <a:ext cx="1282015" cy="1017981"/>
      </dsp:txXfrm>
    </dsp:sp>
    <dsp:sp modelId="{7453D9C8-CD6E-4AA4-8A19-7F6F667528F0}">
      <dsp:nvSpPr>
        <dsp:cNvPr id="0" name=""/>
        <dsp:cNvSpPr/>
      </dsp:nvSpPr>
      <dsp:spPr>
        <a:xfrm>
          <a:off x="7636529" y="1064523"/>
          <a:ext cx="1017472" cy="1017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" sz="2100" kern="1200" dirty="0" smtClean="0"/>
            <a:t>4 абзац</a:t>
          </a:r>
          <a:endParaRPr lang="en-US" sz="2100" kern="1200" dirty="0"/>
        </a:p>
      </dsp:txBody>
      <dsp:txXfrm>
        <a:off x="7785534" y="1213528"/>
        <a:ext cx="719462" cy="719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097377B-7A80-4695-9311-7480A96BA5C2}" type="datetime1">
              <a:rPr lang="ru-RU" smtClean="0"/>
              <a:pPr algn="r" rtl="0"/>
              <a:t>27.03.2024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ru-RU" smtClean="0"/>
              <a:pPr algn="r"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FAA1E4E1-DF6A-45D0-AB14-6A9A0B144578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4" name="Образ слайда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522B8D-815E-429C-9EC2-505CEC215084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1" name="Рисунок 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80E4BC3-C763-48AA-8280-ACE59646066A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D72474-459C-42C4-A0ED-A9AD89867D22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dirty="0"/>
              <a:t>09.10.2016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 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8D2BC5-0E5D-4645-A815-DFCA1A04B5A6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 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pic>
        <p:nvPicPr>
          <p:cNvPr id="10" name="Рисунок 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9" name="Пояснительный текст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ru-RU" sz="1100" b="1" i="1" dirty="0">
                <a:latin typeface="Arial" pitchFamily="34" charset="0"/>
                <a:cs typeface="Arial" pitchFamily="34" charset="0"/>
              </a:rPr>
              <a:t>ПРИМЕЧАНИЕ</a:t>
            </a:r>
            <a:endParaRPr lang="ru-RU" sz="1200" b="1" i="1" dirty="0">
              <a:latin typeface="Arial" pitchFamily="34" charset="0"/>
              <a:cs typeface="Arial" pitchFamily="34" charset="0"/>
            </a:endParaRPr>
          </a:p>
          <a:p>
            <a:pPr rtl="0"/>
            <a:r>
              <a:rPr lang="ru-RU" sz="1200" i="1" dirty="0">
                <a:latin typeface="Arial" pitchFamily="34" charset="0"/>
                <a:cs typeface="Arial" pitchFamily="34" charset="0"/>
              </a:rPr>
              <a:t>Чтобы изменить изображение на этом слайде, выберите рисунок и удалите его. Затем нажмите значок "Рисунки" в заполнителе, чтобы вставить изображение.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 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па 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 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grpSp>
          <p:nvGrpSpPr>
            <p:cNvPr id="11" name="Группа 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3049B1-F681-4AF5-B948-A3B940E9215A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7" name="Рисунок 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9071334-89C1-48F8-8089-E3D6AA3BB79C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FDCDF3F-3D72-4F56-93A1-9DDD55AB6452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5C11A32-C44A-4E32-8FFB-D057369B4F61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5ECC2E-6DAB-4717-9C53-38589639C202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DC0002A-E6EF-4378-B5A3-22E20EA855B1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заголовка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  <a:p>
            <a:pPr lvl="5" rtl="0"/>
            <a:r>
              <a:rPr lang="ru-RU" dirty="0"/>
              <a:t>Шестой уровень</a:t>
            </a:r>
          </a:p>
          <a:p>
            <a:pPr lvl="6" rtl="0"/>
            <a:r>
              <a:rPr lang="ru-RU" dirty="0"/>
              <a:t>Седьмой уровень</a:t>
            </a:r>
          </a:p>
          <a:p>
            <a:pPr lvl="7" rtl="0"/>
            <a:r>
              <a:rPr lang="ru-RU" dirty="0"/>
              <a:t>Восьмой уровень</a:t>
            </a:r>
          </a:p>
          <a:p>
            <a:pPr lvl="8" rtl="0"/>
            <a:r>
              <a:rPr lang="ru-RU" dirty="0"/>
              <a:t>Девятый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A42E0B6C-3F58-4527-A133-F91FB65EBC2F}" type="datetime1">
              <a:rPr lang="ru-RU" smtClean="0"/>
              <a:pPr/>
              <a:t>27.03.2024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427705" cy="2219691"/>
          </a:xfrm>
        </p:spPr>
        <p:txBody>
          <a:bodyPr rtlCol="0" anchor="ctr"/>
          <a:lstStyle/>
          <a:p>
            <a:pPr rtl="0"/>
            <a:r>
              <a:rPr lang="ru-RU" dirty="0" smtClean="0"/>
              <a:t>ОГЭ. </a:t>
            </a:r>
            <a:br>
              <a:rPr lang="ru-RU" dirty="0" smtClean="0"/>
            </a:br>
            <a:r>
              <a:rPr lang="ru-RU" dirty="0" smtClean="0"/>
              <a:t>Сочинение 13.3.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/>
          <a:p>
            <a:pPr algn="r" rtl="0"/>
            <a:r>
              <a:rPr lang="ru-RU" dirty="0" smtClean="0"/>
              <a:t>Буторина Дарья Владимировна, </a:t>
            </a:r>
          </a:p>
          <a:p>
            <a:pPr algn="r" rtl="0"/>
            <a:r>
              <a:rPr lang="ru-RU" dirty="0" smtClean="0"/>
              <a:t>учитель русского языка и литературы,</a:t>
            </a:r>
          </a:p>
          <a:p>
            <a:pPr algn="r" rtl="0"/>
            <a:r>
              <a:rPr lang="ru-RU" dirty="0" smtClean="0"/>
              <a:t> МАОУ Лицей 34 города Тюмени</a:t>
            </a:r>
          </a:p>
          <a:p>
            <a:pPr algn="r"/>
            <a:r>
              <a:rPr lang="ru-RU" dirty="0"/>
              <a:t>е</a:t>
            </a:r>
            <a:r>
              <a:rPr lang="en-US" dirty="0" smtClean="0"/>
              <a:t>mail</a:t>
            </a:r>
            <a:r>
              <a:rPr lang="ru-RU" dirty="0" smtClean="0"/>
              <a:t>: </a:t>
            </a:r>
            <a:r>
              <a:rPr lang="en-US" dirty="0" smtClean="0"/>
              <a:t>daryabutorina@bk.ru</a:t>
            </a:r>
            <a:endParaRPr lang="ru-RU" dirty="0"/>
          </a:p>
        </p:txBody>
      </p:sp>
      <p:pic>
        <p:nvPicPr>
          <p:cNvPr id="4" name="Рисунок 3" descr="Открытая книга на столе, размытые полки с книгами на заднем плане" title="Образец рисунка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476250"/>
            <a:ext cx="9980682" cy="696912"/>
          </a:xfrm>
        </p:spPr>
        <p:txBody>
          <a:bodyPr rtlCol="0"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Алгоритм написания сочинения 13.3.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099" y="1402079"/>
            <a:ext cx="11344275" cy="5351146"/>
          </a:xfrm>
        </p:spPr>
        <p:txBody>
          <a:bodyPr rtlCol="0">
            <a:normAutofit fontScale="55000" lnSpcReduction="20000"/>
          </a:bodyPr>
          <a:lstStyle/>
          <a:p>
            <a:r>
              <a:rPr lang="ru-RU" sz="2600" dirty="0"/>
              <a:t>Прочитайте задание. Соотнесите слово и тему, данные в задании.</a:t>
            </a:r>
          </a:p>
          <a:p>
            <a:r>
              <a:rPr lang="ru-RU" sz="2600" dirty="0"/>
              <a:t>Дайте толкование значения приведённого слова (словосочетания) </a:t>
            </a:r>
            <a:r>
              <a:rPr lang="ru-RU" sz="2600" dirty="0" smtClean="0"/>
              <a:t>и </a:t>
            </a:r>
            <a:r>
              <a:rPr lang="ru-RU" sz="2600" dirty="0"/>
              <a:t>прокомментируйте тезис-определение.</a:t>
            </a:r>
          </a:p>
          <a:p>
            <a:r>
              <a:rPr lang="ru-RU" sz="2600" dirty="0"/>
              <a:t>Запишите один пример из текста (можно указать номер предложения </a:t>
            </a:r>
            <a:r>
              <a:rPr lang="ru-RU" sz="2600" dirty="0" smtClean="0"/>
              <a:t>или записать </a:t>
            </a:r>
            <a:r>
              <a:rPr lang="ru-RU" sz="2600" dirty="0"/>
              <a:t>цитату), подтверждающий данное вами определение.</a:t>
            </a:r>
          </a:p>
          <a:p>
            <a:r>
              <a:rPr lang="ru-RU" sz="2600" dirty="0"/>
              <a:t>Оформите примеры-аргументы с помощью речевых клише и с </a:t>
            </a:r>
            <a:r>
              <a:rPr lang="ru-RU" sz="2600" dirty="0" smtClean="0"/>
              <a:t>соблюдением норм </a:t>
            </a:r>
            <a:r>
              <a:rPr lang="ru-RU" sz="2600" dirty="0"/>
              <a:t>орфографии и пунктуации.</a:t>
            </a:r>
          </a:p>
          <a:p>
            <a:r>
              <a:rPr lang="ru-RU" sz="2600" dirty="0"/>
              <a:t>Напишите черновик сочинения, соблюдая структуру. </a:t>
            </a:r>
          </a:p>
          <a:p>
            <a:r>
              <a:rPr lang="ru-RU" sz="2600" dirty="0"/>
              <a:t>Подсчитайте количество слов (не менее 70 слов</a:t>
            </a:r>
            <a:r>
              <a:rPr lang="ru-RU" sz="2600" dirty="0" smtClean="0"/>
              <a:t>!). Проверьте орфографию по словарю.</a:t>
            </a:r>
            <a:endParaRPr lang="ru-RU" sz="2600" dirty="0"/>
          </a:p>
          <a:p>
            <a:r>
              <a:rPr lang="ru-RU" sz="2600" dirty="0"/>
              <a:t>Найдите в тексте один пример, подтверждающий данное вами определение. </a:t>
            </a:r>
          </a:p>
          <a:p>
            <a:r>
              <a:rPr lang="ru-RU" sz="2600" dirty="0"/>
              <a:t>Отметьте в тексте номер(-а) нужного(-ых) предложения(-</a:t>
            </a:r>
            <a:r>
              <a:rPr lang="ru-RU" sz="2600" dirty="0" err="1"/>
              <a:t>ий</a:t>
            </a:r>
            <a:r>
              <a:rPr lang="ru-RU" sz="2600" dirty="0"/>
              <a:t>).</a:t>
            </a:r>
          </a:p>
          <a:p>
            <a:r>
              <a:rPr lang="ru-RU" sz="2600" dirty="0"/>
              <a:t>Вспомните и запишите один пример из вашего жизненного опыта. </a:t>
            </a:r>
          </a:p>
          <a:p>
            <a:r>
              <a:rPr lang="ru-RU" sz="2600" dirty="0"/>
              <a:t>Если нет примера из жизни, найдите ещё один пример из текста.</a:t>
            </a:r>
          </a:p>
          <a:p>
            <a:r>
              <a:rPr lang="ru-RU" sz="2600" dirty="0"/>
              <a:t>Рассуждение завершите выводом.</a:t>
            </a:r>
          </a:p>
          <a:p>
            <a:r>
              <a:rPr lang="ru-RU" sz="2600" dirty="0"/>
              <a:t>Помните, что вывод должен быть созвучен тезису.</a:t>
            </a:r>
          </a:p>
          <a:p>
            <a:r>
              <a:rPr lang="ru-RU" sz="2600" dirty="0"/>
              <a:t>Перепишите сочинение в чистовик. Ещё раз проверьте.</a:t>
            </a:r>
            <a:r>
              <a:rPr lang="ru-RU" sz="2600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12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104900" y="76200"/>
            <a:ext cx="10534650" cy="1096962"/>
          </a:xfrm>
        </p:spPr>
        <p:txBody>
          <a:bodyPr rtlCol="0">
            <a:normAutofit/>
          </a:bodyPr>
          <a:lstStyle/>
          <a:p>
            <a:r>
              <a:rPr lang="ru-RU" sz="2400" b="1" dirty="0"/>
              <a:t>Формулировка задания</a:t>
            </a:r>
            <a:br>
              <a:rPr lang="ru-RU" sz="2400" b="1" dirty="0"/>
            </a:br>
            <a:r>
              <a:rPr lang="ru-RU" sz="2400" dirty="0" smtClean="0"/>
              <a:t>Её </a:t>
            </a:r>
            <a:r>
              <a:rPr lang="ru-RU" sz="2400" dirty="0"/>
              <a:t>нужно читать очень внимательно, ведь здесь </a:t>
            </a:r>
            <a:r>
              <a:rPr lang="ru-RU" sz="2400" dirty="0" smtClean="0"/>
              <a:t>уже прописан</a:t>
            </a:r>
            <a:r>
              <a:rPr lang="ru-RU" sz="2400" dirty="0"/>
              <a:t> </a:t>
            </a:r>
            <a:r>
              <a:rPr lang="ru-RU" sz="2400" dirty="0" smtClean="0"/>
              <a:t>план</a:t>
            </a:r>
            <a:r>
              <a:rPr lang="ru-RU" sz="2400" dirty="0"/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будущего сочинения и основные требования к нему.</a:t>
            </a: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6225" y="1600200"/>
            <a:ext cx="11610975" cy="457200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Напишите сочинение-рассуждение на тему </a:t>
            </a:r>
            <a:r>
              <a:rPr lang="ru-RU" sz="1600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«_________ ?»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Дайте определение 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выражению ______________ и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прокомментируйте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его,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ответив на вопрос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, сформулированный в теме сочинения.</a:t>
            </a:r>
          </a:p>
          <a:p>
            <a:pPr lvl="0">
              <a:lnSpc>
                <a:spcPct val="150000"/>
              </a:lnSpc>
            </a:pP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Приведите в сочинении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два примера-аргумента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, подтверждающих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Ваши</a:t>
            </a:r>
            <a:r>
              <a:rPr lang="en-US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рассуждения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: один пример-аргумент приведите из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прочитанного текста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,</a:t>
            </a:r>
            <a:r>
              <a:rPr lang="en-US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а 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другой – из Вашего </a:t>
            </a:r>
            <a:r>
              <a:rPr lang="ru-RU" sz="1600" dirty="0">
                <a:solidFill>
                  <a:srgbClr val="00B050"/>
                </a:solidFill>
                <a:latin typeface="Montserrat"/>
                <a:ea typeface="Montserrat"/>
                <a:cs typeface="Montserrat"/>
                <a:sym typeface="Montserrat"/>
              </a:rPr>
              <a:t>жизненного опыта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lang="en-US" sz="1600" dirty="0" smtClean="0">
              <a:solidFill>
                <a:schemeClr val="tx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lvl="0">
              <a:lnSpc>
                <a:spcPct val="150000"/>
              </a:lnSpc>
            </a:pP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Приводя 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пример-аргумент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из</a:t>
            </a:r>
            <a:r>
              <a:rPr lang="en-US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прочитанного 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текста, указывайте </a:t>
            </a:r>
            <a:r>
              <a:rPr lang="ru-RU" sz="1600" dirty="0">
                <a:solidFill>
                  <a:srgbClr val="7030A0"/>
                </a:solidFill>
                <a:latin typeface="Montserrat"/>
                <a:ea typeface="Montserrat"/>
                <a:cs typeface="Montserrat"/>
                <a:sym typeface="Montserrat"/>
              </a:rPr>
              <a:t>номера нужных предложений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или</a:t>
            </a:r>
            <a:r>
              <a:rPr lang="en-US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применяйте </a:t>
            </a:r>
            <a:r>
              <a:rPr lang="ru-RU" sz="1600" dirty="0">
                <a:solidFill>
                  <a:srgbClr val="7030A0"/>
                </a:solidFill>
                <a:latin typeface="Montserrat"/>
                <a:ea typeface="Montserrat"/>
                <a:cs typeface="Montserrat"/>
                <a:sym typeface="Montserrat"/>
              </a:rPr>
              <a:t>цитирование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Объём сочинения должен составлять </a:t>
            </a:r>
            <a:r>
              <a:rPr lang="ru-RU" sz="1600" dirty="0">
                <a:solidFill>
                  <a:srgbClr val="7030A0"/>
                </a:solidFill>
                <a:latin typeface="Montserrat"/>
                <a:ea typeface="Montserrat"/>
                <a:cs typeface="Montserrat"/>
                <a:sym typeface="Montserrat"/>
              </a:rPr>
              <a:t>не менее 70 слов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Если сочинение представляет собой полностью переписанный или пересказанный исходный текст без каких бы то ни было комментариев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,</a:t>
            </a:r>
            <a:r>
              <a:rPr lang="en-US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то </a:t>
            </a: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такая работа оценивается нулём баллов.</a:t>
            </a:r>
          </a:p>
          <a:p>
            <a:pPr lvl="0">
              <a:lnSpc>
                <a:spcPct val="150000"/>
              </a:lnSpc>
            </a:pPr>
            <a:r>
              <a:rPr lang="ru-RU" sz="1600" dirty="0">
                <a:solidFill>
                  <a:schemeClr val="tx2"/>
                </a:solidFill>
                <a:latin typeface="Montserrat"/>
                <a:ea typeface="Montserrat"/>
                <a:cs typeface="Montserrat"/>
                <a:sym typeface="Montserrat"/>
              </a:rPr>
              <a:t>Сочинение пишите аккуратно, разборчивым почерком.</a:t>
            </a: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Получаем чёткую структуру сочинения:</a:t>
            </a:r>
            <a:endParaRPr lang="ru-RU" dirty="0"/>
          </a:p>
        </p:txBody>
      </p:sp>
      <p:graphicFrame>
        <p:nvGraphicFramePr>
          <p:cNvPr id="4" name="Объект 3" descr="Список в столбик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92182"/>
              </p:ext>
            </p:extLst>
          </p:nvPr>
        </p:nvGraphicFramePr>
        <p:xfrm>
          <a:off x="1104900" y="1600200"/>
          <a:ext cx="998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/>
              <a:t>К</a:t>
            </a:r>
            <a:r>
              <a:rPr lang="ru-RU" b="1" dirty="0" smtClean="0"/>
              <a:t>ритерии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670306"/>
              </p:ext>
            </p:extLst>
          </p:nvPr>
        </p:nvGraphicFramePr>
        <p:xfrm>
          <a:off x="238125" y="1409700"/>
          <a:ext cx="11620500" cy="517207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457200"/>
                <a:gridCol w="10591800"/>
                <a:gridCol w="571500"/>
              </a:tblGrid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№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Критерии оценивания сочинения-рассуждения на тему, связанную с анализом текста (13.3)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Баллы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С3К1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Толкование значения слова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(в той или иной форме в любой из частей сочинения) дал определение и прокомментировал его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0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(в той или иной форме в любой из частей сочинения) дал определение, но не прокомментировал его, или экзаменуемый дал неверное определение,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или толкование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слова (выражения) в работе экзаменуемого отсутствует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С3К2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Наличие примеров-аргументов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035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привёл два примера-аргумента: один пример-аргумент приведён из прочитанного текста, а второй – из жизненного опыта,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или экзаменуемый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привёл два примера-аргумента из прочитанного текста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привёл один пример-аргумент из прочитанного текста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привёл пример(ы)-аргумент(ы) из жизненного опыта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Экзаменуемый не привёл ни одного примера-аргумента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С3К3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Смысловая цельность, речевая связность и последовательность сочинения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55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Работа экзаменуемого характеризуется смысловой цельностью, речевой связностью и последовательностью изложения: </a:t>
                      </a:r>
                      <a:b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логические ошибки отсутствуют, последовательность изложения не нарушена;</a:t>
                      </a:r>
                      <a:b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в работе нет нарушений абзацного членения текста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0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Работа экзаменуемого характеризуется смысловой цельностью, связностью и последовательностью изложения, но допущена одна логическая ошибка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и/или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в работе имеется одно нарушение абзацного членения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40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В работе экзаменуемого просматривается коммуникативный замысел,</a:t>
                      </a:r>
                      <a:b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но допущено более одной логической ошибки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и/или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имеется два случая нарушения абзацного членения 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С3К4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Композиционная стройность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Работа характеризуется композиционной стройностью и завершённостью, ошибок в построении текста нет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В работе нарушена композиционная стройность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и/или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работа не завершена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и/или 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в построении текста допущена одна ошибка и более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53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Максимальное количество баллов за сочинение по критериям С3К1–С3К4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7" marR="4457" marT="4457" marB="44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 smtClean="0"/>
              <a:t>Работа с понятиями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82" y="1714501"/>
            <a:ext cx="9982200" cy="4572000"/>
          </a:xfrm>
        </p:spPr>
        <p:txBody>
          <a:bodyPr rtlCol="0"/>
          <a:lstStyle/>
          <a:p>
            <a:pPr rtl="0"/>
            <a:r>
              <a:rPr lang="ru-RU" dirty="0" smtClean="0"/>
              <a:t>Изучаем открытый банк заданий ФИПИ</a:t>
            </a:r>
          </a:p>
          <a:p>
            <a:pPr rtl="0"/>
            <a:r>
              <a:rPr lang="ru-RU" dirty="0" smtClean="0"/>
              <a:t>Выбираем все тексты, понятия, темы сочинений (проблемный вопрос)</a:t>
            </a:r>
          </a:p>
          <a:p>
            <a:pPr rtl="0"/>
            <a:r>
              <a:rPr lang="ru-RU" dirty="0" smtClean="0"/>
              <a:t>Начинаем создание словаря понятий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918771"/>
              </p:ext>
            </p:extLst>
          </p:nvPr>
        </p:nvGraphicFramePr>
        <p:xfrm>
          <a:off x="1104900" y="3467099"/>
          <a:ext cx="9980682" cy="2819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667"/>
                <a:gridCol w="6614752"/>
                <a:gridCol w="1550761"/>
                <a:gridCol w="1166502"/>
              </a:tblGrid>
              <a:tr h="3524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Формулировка задания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Разделы КЭС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Темы КЭС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42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ЧАСТЬ 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4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13.3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Напишите сочинение-рассуждение на тему "Какую роль в жизни человека играет любовь?" Дайте определение понятию ЛЮБОВЬ и прокомментируйте его, ответив на вопрос, сформулированный в теме сочинения.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Приведите в сочинении два примера-аргумента, подтверждающих Ваши рассуждения: один пример-аргумент приведите из прочитанного текста, а другой – из Вашего жизненного опыта.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Язык и речь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стр.4-15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0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 smtClean="0"/>
              <a:t>Работа с понятиями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«Сильные» ученики сами создают словарь понятий для сочинения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«Средние» - с помощью учителя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«Слабые» - получают готовые словарики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Все материалы заносим в таблицу по каждому тексту, представленному на сайте ФИПИ (на данный момент их примерно 112 штук)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Таблица представляет собой шаблон сочинения-рассуждения</a:t>
            </a:r>
          </a:p>
          <a:p>
            <a:pPr marL="0" indent="0" rtl="0">
              <a:buNone/>
            </a:pPr>
            <a:endParaRPr lang="ru-RU" dirty="0" smtClean="0"/>
          </a:p>
          <a:p>
            <a:pPr marL="0" indent="0" rt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1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 smtClean="0"/>
              <a:t>Работа с понятиями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indent="0" rtl="0">
              <a:buNone/>
            </a:pPr>
            <a:endParaRPr lang="ru-RU" dirty="0" smtClean="0"/>
          </a:p>
          <a:p>
            <a:pPr marL="0" indent="0" rtl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374508"/>
              </p:ext>
            </p:extLst>
          </p:nvPr>
        </p:nvGraphicFramePr>
        <p:xfrm>
          <a:off x="561974" y="1600200"/>
          <a:ext cx="11010900" cy="479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776"/>
                <a:gridCol w="1838325"/>
                <a:gridCol w="2333625"/>
                <a:gridCol w="3388994"/>
                <a:gridCol w="2202180"/>
              </a:tblGrid>
              <a:tr h="738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текста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 на вопрос темы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Пример 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900"/>
                        <a:buFont typeface="Symbol" panose="05050102010706020507" pitchFamily="18" charset="2"/>
                        <a:buChar char="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литературы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SzPts val="900"/>
                        <a:buFont typeface="Symbol" panose="05050102010706020507" pitchFamily="18" charset="2"/>
                        <a:buChar char=""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жизни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Вывод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7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Текст 1.1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 хочу поведать вам историю, …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М. Песков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Бескорыстность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это способность делать людям добро от чистого сердца, без личной выгоды, не требуя за это  никакого вознаграждения.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Как характеризует человека БЕСКОРЫСТНОСТЬ?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Бескорыстность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характеризует человека с положительной стороны, потому что обладатель этого качества щедр, добр, отзывчив и внимателен к окружающим.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И. Куприн «Чудесный доктор»                                       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 Пирогов бескорыстно помог незнакомому человеку, который столкнулся с жизненными трудностями.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Платонов «Юшка»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Юшка бескорыстно заботился о девочке-сироте.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Распутин «Уроки французского»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Молодая учительница бескорыстно помогала своему ученику, который был вынужден жить вдали от семьи.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Таким образом, бескорыстность – это ценное нравственное качество, которое мы должны развивать в своём характере.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32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 smtClean="0"/>
              <a:t>Практические работы (на разных этапах подготовки)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ru-RU" sz="2400" dirty="0" smtClean="0"/>
              <a:t>Проводим оценивание сочинений выпускников прошлых лет: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Отрабатываем структуру сочинения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Отрабатываем понимание критериев оценивания</a:t>
            </a:r>
          </a:p>
          <a:p>
            <a:pPr rtl="0"/>
            <a:r>
              <a:rPr lang="ru-RU" sz="2400" dirty="0" smtClean="0"/>
              <a:t>Пишем мини-диктанты по определениям понятий: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Закрепляем работу со словарём понятий</a:t>
            </a:r>
          </a:p>
          <a:p>
            <a:pPr rtl="0"/>
            <a:r>
              <a:rPr lang="ru-RU" sz="2400" dirty="0" smtClean="0"/>
              <a:t>Пишем сочинения – рассуждения (такую работу можно начинать с 5 класса, особенно на уроках литературы)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Применяем все полученные знания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ru-RU" sz="2400" dirty="0" smtClean="0"/>
              <a:t>Обязательная взаимопроверка</a:t>
            </a:r>
          </a:p>
          <a:p>
            <a:pPr marL="0" indent="0" rt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dirty="0" smtClean="0"/>
              <a:t>Практические работы (на разных этапах подготовки)</a:t>
            </a:r>
            <a:endParaRPr lang="ru-RU" b="1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47675" y="1457325"/>
            <a:ext cx="5572125" cy="5133975"/>
          </a:xfrm>
          <a:prstGeom prst="rect">
            <a:avLst/>
          </a:prstGeom>
        </p:spPr>
      </p:pic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87245" y="1457325"/>
            <a:ext cx="5785680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учная литература 16 х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62_TF03431380" id="{C5372053-071F-4A30-B713-CAC0FBBF8602}" vid="{47BF81C2-3D26-44B6-92D3-BB3940A76306}"/>
    </a:ext>
  </a:extLst>
</a:theme>
</file>

<file path=ppt/theme/theme2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Учебная презентация, макет с лентами и полосками (широкоэкранный формат)</Template>
  <TotalTime>0</TotalTime>
  <Words>866</Words>
  <Application>Microsoft Office PowerPoint</Application>
  <PresentationFormat>Широкоэкранный</PresentationFormat>
  <Paragraphs>132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Euphemia</vt:lpstr>
      <vt:lpstr>Montserrat</vt:lpstr>
      <vt:lpstr>Plantagenet Cherokee</vt:lpstr>
      <vt:lpstr>Symbol</vt:lpstr>
      <vt:lpstr>Times New Roman</vt:lpstr>
      <vt:lpstr>Wingdings</vt:lpstr>
      <vt:lpstr>Научная литература 16 х 9</vt:lpstr>
      <vt:lpstr>ОГЭ.  Сочинение 13.3.</vt:lpstr>
      <vt:lpstr>Формулировка задания Её нужно читать очень внимательно, ведь здесь уже прописан план  будущего сочинения и основные требования к нему.</vt:lpstr>
      <vt:lpstr>Получаем чёткую структуру сочинения:</vt:lpstr>
      <vt:lpstr>Критерии</vt:lpstr>
      <vt:lpstr>Работа с понятиями</vt:lpstr>
      <vt:lpstr>Работа с понятиями</vt:lpstr>
      <vt:lpstr>Работа с понятиями</vt:lpstr>
      <vt:lpstr>Практические работы (на разных этапах подготовки)</vt:lpstr>
      <vt:lpstr>Практические работы (на разных этапах подготовки)</vt:lpstr>
      <vt:lpstr>    Алгоритм написания сочинения 13.3.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2024-03-27T13:20:23Z</dcterms:created>
  <dcterms:modified xsi:type="dcterms:W3CDTF">2024-03-27T14:49:45Z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