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4821" y="625643"/>
            <a:ext cx="10429791" cy="2253916"/>
          </a:xfrm>
        </p:spPr>
        <p:txBody>
          <a:bodyPr>
            <a:normAutofit/>
          </a:bodyPr>
          <a:lstStyle/>
          <a:p>
            <a:pPr algn="ctr"/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419474" y="4777379"/>
            <a:ext cx="4085138" cy="1126283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Колмагорова Татьяна Павловна,</a:t>
            </a:r>
          </a:p>
          <a:p>
            <a:r>
              <a:rPr lang="ru-RU" dirty="0"/>
              <a:t>учитель географии МОУ </a:t>
            </a:r>
            <a:endParaRPr lang="ru-RU" dirty="0" smtClean="0"/>
          </a:p>
          <a:p>
            <a:r>
              <a:rPr lang="ru-RU" dirty="0" smtClean="0"/>
              <a:t>Солнечной </a:t>
            </a:r>
            <a:r>
              <a:rPr lang="ru-RU" dirty="0"/>
              <a:t>СОШ№1. </a:t>
            </a:r>
            <a:r>
              <a:rPr lang="ru-RU" dirty="0" err="1"/>
              <a:t>Сургутский</a:t>
            </a:r>
            <a:r>
              <a:rPr lang="ru-RU" dirty="0"/>
              <a:t> район.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72127" y="818147"/>
            <a:ext cx="922421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/>
              <a:t>Ветер</a:t>
            </a:r>
            <a:r>
              <a:rPr lang="ru-RU" sz="4400" b="1" dirty="0" smtClean="0"/>
              <a:t>,</a:t>
            </a:r>
          </a:p>
          <a:p>
            <a:pPr algn="ctr"/>
            <a:r>
              <a:rPr lang="ru-RU" sz="4400" b="1" dirty="0" smtClean="0"/>
              <a:t>образование постоянных ветров.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5083111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0"/>
            <a:ext cx="77724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b="1" smtClean="0"/>
              <a:t>Воздушные массы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066800"/>
            <a:ext cx="9144000" cy="1828800"/>
          </a:xfrm>
        </p:spPr>
        <p:txBody>
          <a:bodyPr/>
          <a:lstStyle/>
          <a:p>
            <a:pPr indent="555625">
              <a:buNone/>
              <a:defRPr/>
            </a:pPr>
            <a:r>
              <a:rPr lang="ru-RU" altLang="ru-RU" b="1" smtClean="0">
                <a:solidFill>
                  <a:srgbClr val="00FFFF"/>
                </a:solidFill>
              </a:rPr>
              <a:t>Воздушные массы</a:t>
            </a:r>
            <a:r>
              <a:rPr lang="ru-RU" altLang="ru-RU" b="1" smtClean="0"/>
              <a:t> – большие объёмы воздуха тропосферы, обладающие однородными свойствами.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752601" y="6096001"/>
            <a:ext cx="2530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/>
              <a:t>Учебник, с.40</a:t>
            </a:r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3200400" y="2590800"/>
            <a:ext cx="762000" cy="3810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 flipH="1">
            <a:off x="5105400" y="2590800"/>
            <a:ext cx="228600" cy="1447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6477000" y="2590800"/>
            <a:ext cx="381000" cy="1447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8153400" y="2590800"/>
            <a:ext cx="609600" cy="304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1752600" y="3048000"/>
            <a:ext cx="2971800" cy="762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</a:pPr>
            <a:r>
              <a:rPr lang="ru-RU" altLang="ru-RU" sz="2800" b="1">
                <a:solidFill>
                  <a:srgbClr val="000000"/>
                </a:solidFill>
              </a:rPr>
              <a:t>Арктические</a:t>
            </a:r>
          </a:p>
          <a:p>
            <a:pPr algn="ctr" eaLnBrk="1" hangingPunct="1">
              <a:lnSpc>
                <a:spcPct val="80000"/>
              </a:lnSpc>
            </a:pPr>
            <a:r>
              <a:rPr lang="ru-RU" altLang="ru-RU" sz="2800" b="1">
                <a:solidFill>
                  <a:srgbClr val="000000"/>
                </a:solidFill>
              </a:rPr>
              <a:t>Антарктические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3810000" y="4114800"/>
            <a:ext cx="2209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solidFill>
                  <a:srgbClr val="000000"/>
                </a:solidFill>
              </a:rPr>
              <a:t>Умеренные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6096000" y="4114800"/>
            <a:ext cx="2438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solidFill>
                  <a:srgbClr val="000000"/>
                </a:solidFill>
              </a:rPr>
              <a:t>Тропические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7162800" y="3048000"/>
            <a:ext cx="3200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>
                <a:solidFill>
                  <a:srgbClr val="000000"/>
                </a:solidFill>
              </a:rPr>
              <a:t>Экваториальные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2051119" y="4038600"/>
            <a:ext cx="14302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/>
              <a:t>Т+-10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  <a:endParaRPr lang="ru-RU" altLang="ru-RU" sz="3200" b="1"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3200" b="1"/>
              <a:t>ВД</a:t>
            </a:r>
          </a:p>
          <a:p>
            <a:pPr algn="ctr" eaLnBrk="1" hangingPunct="1"/>
            <a:r>
              <a:rPr lang="en-US" altLang="ru-RU" sz="3200" b="1">
                <a:cs typeface="Arial" panose="020B0604020202020204" pitchFamily="34" charset="0"/>
              </a:rPr>
              <a:t>&lt;O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4184216" y="4953000"/>
            <a:ext cx="153439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/>
              <a:t>Т=+10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  <a:endParaRPr lang="ru-RU" altLang="ru-RU" sz="3200" b="1"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3200" b="1"/>
              <a:t>НД</a:t>
            </a:r>
          </a:p>
          <a:p>
            <a:pPr algn="ctr" eaLnBrk="1" hangingPunct="1"/>
            <a:r>
              <a:rPr lang="en-US" altLang="ru-RU" sz="3200" b="1">
                <a:cs typeface="Arial" panose="020B0604020202020204" pitchFamily="34" charset="0"/>
              </a:rPr>
              <a:t>&gt;O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6165416" y="4953000"/>
            <a:ext cx="153439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/>
              <a:t>Т=+20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  <a:endParaRPr lang="ru-RU" altLang="ru-RU" sz="3200" b="1"/>
          </a:p>
          <a:p>
            <a:pPr algn="ctr" eaLnBrk="1" hangingPunct="1"/>
            <a:r>
              <a:rPr lang="ru-RU" altLang="ru-RU" sz="3200" b="1"/>
              <a:t>ВД</a:t>
            </a:r>
          </a:p>
          <a:p>
            <a:pPr algn="ctr" eaLnBrk="1" hangingPunct="1"/>
            <a:r>
              <a:rPr lang="en-US" altLang="ru-RU" sz="3200" b="1">
                <a:cs typeface="Arial" panose="020B0604020202020204" pitchFamily="34" charset="0"/>
              </a:rPr>
              <a:t>&lt;O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8832416" y="3962400"/>
            <a:ext cx="153439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1"/>
              <a:t>Т=+26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  <a:endParaRPr lang="ru-RU" altLang="ru-RU" sz="3200" b="1">
              <a:cs typeface="Arial" panose="020B0604020202020204" pitchFamily="34" charset="0"/>
            </a:endParaRPr>
          </a:p>
          <a:p>
            <a:pPr algn="ctr" eaLnBrk="1" hangingPunct="1"/>
            <a:r>
              <a:rPr lang="ru-RU" altLang="ru-RU" sz="3200" b="1">
                <a:cs typeface="Arial" panose="020B0604020202020204" pitchFamily="34" charset="0"/>
              </a:rPr>
              <a:t>НД</a:t>
            </a:r>
          </a:p>
          <a:p>
            <a:pPr algn="ctr" eaLnBrk="1" hangingPunct="1"/>
            <a:r>
              <a:rPr lang="en-US" altLang="ru-RU" sz="3200" b="1">
                <a:cs typeface="Arial" panose="020B0604020202020204" pitchFamily="34" charset="0"/>
              </a:rPr>
              <a:t>&gt;O</a:t>
            </a:r>
          </a:p>
        </p:txBody>
      </p:sp>
      <p:pic>
        <p:nvPicPr>
          <p:cNvPr id="16401" name="Picture 17" descr="9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30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animBg="1"/>
      <p:bldP spid="18438" grpId="0" animBg="1"/>
      <p:bldP spid="18439" grpId="0" animBg="1"/>
      <p:bldP spid="18440" grpId="0" animBg="1"/>
      <p:bldP spid="18441" grpId="0" animBg="1"/>
      <p:bldP spid="18442" grpId="0" animBg="1"/>
      <p:bldP spid="18443" grpId="0" animBg="1"/>
      <p:bldP spid="18444" grpId="0" animBg="1"/>
      <p:bldP spid="18445" grpId="0"/>
      <p:bldP spid="18446" grpId="0"/>
      <p:bldP spid="18447" grpId="0"/>
      <p:bldP spid="184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228600"/>
            <a:ext cx="77724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b="1" smtClean="0"/>
              <a:t>Проверь себя…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219200"/>
            <a:ext cx="8458200" cy="53340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800" b="1"/>
              <a:t>Почему на Земле дуют постоянные ветры?</a:t>
            </a:r>
          </a:p>
          <a:p>
            <a:pPr eaLnBrk="1" hangingPunct="1">
              <a:defRPr/>
            </a:pPr>
            <a:r>
              <a:rPr lang="ru-RU" altLang="ru-RU" sz="2800" b="1"/>
              <a:t>Какие постоянные ветры дуют в нашей местности?</a:t>
            </a:r>
          </a:p>
          <a:p>
            <a:pPr eaLnBrk="1" hangingPunct="1">
              <a:defRPr/>
            </a:pPr>
            <a:r>
              <a:rPr lang="ru-RU" altLang="ru-RU" sz="2800" b="1"/>
              <a:t>Какие постоянные ветры помогли Колумбу открыть Америку?</a:t>
            </a:r>
          </a:p>
          <a:p>
            <a:pPr eaLnBrk="1" hangingPunct="1">
              <a:defRPr/>
            </a:pPr>
            <a:r>
              <a:rPr lang="ru-RU" altLang="ru-RU" sz="2800" b="1"/>
              <a:t>Сравните воздушные массы в центре и на севере Африки</a:t>
            </a:r>
          </a:p>
          <a:p>
            <a:pPr eaLnBrk="1" hangingPunct="1">
              <a:defRPr/>
            </a:pPr>
            <a:r>
              <a:rPr lang="ru-RU" altLang="ru-RU" sz="2800" b="1"/>
              <a:t>Какие воздушные массы преобладают в нашем крае?</a:t>
            </a:r>
          </a:p>
          <a:p>
            <a:pPr eaLnBrk="1" hangingPunct="1">
              <a:defRPr/>
            </a:pPr>
            <a:r>
              <a:rPr lang="ru-RU" altLang="ru-RU" sz="2800" b="1"/>
              <a:t>Почему погода часто меняется?</a:t>
            </a:r>
          </a:p>
          <a:p>
            <a:pPr eaLnBrk="1" hangingPunct="1">
              <a:defRPr/>
            </a:pP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191907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0525" y="395914"/>
            <a:ext cx="3974937" cy="903498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74695" y="545432"/>
            <a:ext cx="3910767" cy="585536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77979" y="1203157"/>
            <a:ext cx="9226633" cy="2133601"/>
          </a:xfrm>
        </p:spPr>
        <p:txBody>
          <a:bodyPr>
            <a:normAutofit fontScale="47500" lnSpcReduction="20000"/>
          </a:bodyPr>
          <a:lstStyle/>
          <a:p>
            <a:r>
              <a:rPr lang="ru-RU" sz="3400" dirty="0"/>
              <a:t>Как и почему на Земле распределяются</a:t>
            </a:r>
          </a:p>
          <a:p>
            <a:r>
              <a:rPr lang="ru-RU" sz="3400" dirty="0"/>
              <a:t> температура, давление и осадки?</a:t>
            </a:r>
          </a:p>
          <a:p>
            <a:r>
              <a:rPr lang="ru-RU" sz="3400" dirty="0"/>
              <a:t>Что такое ветер? Почему дует ветер?</a:t>
            </a:r>
          </a:p>
          <a:p>
            <a:pPr marL="0" indent="0">
              <a:buNone/>
            </a:pPr>
            <a:r>
              <a:rPr lang="ru-RU" sz="5100" b="1" dirty="0" smtClean="0">
                <a:solidFill>
                  <a:srgbClr val="FF0000"/>
                </a:solidFill>
              </a:rPr>
              <a:t>                        Узнай!</a:t>
            </a:r>
          </a:p>
          <a:p>
            <a:pPr marL="0" indent="0">
              <a:buNone/>
            </a:pPr>
            <a:r>
              <a:rPr lang="ru-RU" sz="3800" dirty="0">
                <a:solidFill>
                  <a:schemeClr val="tx1"/>
                </a:solidFill>
              </a:rPr>
              <a:t>Как и почему на Земле формируются</a:t>
            </a:r>
          </a:p>
          <a:p>
            <a:pPr marL="0" indent="0">
              <a:buNone/>
            </a:pPr>
            <a:r>
              <a:rPr lang="ru-RU" sz="3800" dirty="0">
                <a:solidFill>
                  <a:schemeClr val="tx1"/>
                </a:solidFill>
              </a:rPr>
              <a:t>постоянные ветры и воздушные </a:t>
            </a:r>
            <a:r>
              <a:rPr lang="ru-RU" sz="3800" dirty="0" smtClean="0">
                <a:solidFill>
                  <a:schemeClr val="tx1"/>
                </a:solidFill>
              </a:rPr>
              <a:t>массы?</a:t>
            </a:r>
            <a:endParaRPr lang="ru-RU" sz="3800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79535" y="3244334"/>
            <a:ext cx="27286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</a:rPr>
              <a:t>Научись делать</a:t>
            </a:r>
            <a:r>
              <a:rPr lang="ru-RU" b="1" dirty="0" smtClean="0">
                <a:solidFill>
                  <a:srgbClr val="00B050"/>
                </a:solidFill>
              </a:rPr>
              <a:t>!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33951" y="3705999"/>
            <a:ext cx="61922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Объяснять причины возникновения</a:t>
            </a:r>
          </a:p>
          <a:p>
            <a:r>
              <a:rPr lang="ru-RU" sz="2400" dirty="0"/>
              <a:t>постоянных ветров и воздушных масс.</a:t>
            </a:r>
          </a:p>
        </p:txBody>
      </p:sp>
    </p:spTree>
    <p:extLst>
      <p:ext uri="{BB962C8B-B14F-4D97-AF65-F5344CB8AC3E}">
        <p14:creationId xmlns:p14="http://schemas.microsoft.com/office/powerpoint/2010/main" val="862965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1828800" y="4343400"/>
            <a:ext cx="845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46482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73914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60960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17526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102108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32004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87630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562601" y="4876800"/>
            <a:ext cx="1520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Т=+26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4038600" y="4953000"/>
            <a:ext cx="1417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Т=-10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7086600" y="4953000"/>
            <a:ext cx="1417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Т=-10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</a:p>
        </p:txBody>
      </p:sp>
      <p:pic>
        <p:nvPicPr>
          <p:cNvPr id="7181" name="Picture 13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81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2" name="Picture 14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81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3" name="Picture 15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4" name="Picture 16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914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5" name="Picture 17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704263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6" name="AutoShape 18"/>
          <p:cNvSpPr>
            <a:spLocks noChangeArrowheads="1"/>
          </p:cNvSpPr>
          <p:nvPr/>
        </p:nvSpPr>
        <p:spPr bwMode="auto">
          <a:xfrm>
            <a:off x="4495801" y="22860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71628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7188" name="AutoShape 20"/>
          <p:cNvSpPr>
            <a:spLocks noChangeArrowheads="1"/>
          </p:cNvSpPr>
          <p:nvPr/>
        </p:nvSpPr>
        <p:spPr bwMode="auto">
          <a:xfrm>
            <a:off x="5334001" y="1371600"/>
            <a:ext cx="1655763" cy="611188"/>
          </a:xfrm>
          <a:prstGeom prst="cloudCallout">
            <a:avLst>
              <a:gd name="adj1" fmla="val -16060"/>
              <a:gd name="adj2" fmla="val 70000"/>
            </a:avLst>
          </a:prstGeom>
          <a:gradFill rotWithShape="1">
            <a:gsLst>
              <a:gs pos="0">
                <a:schemeClr val="hlink"/>
              </a:gs>
              <a:gs pos="100000">
                <a:schemeClr val="tx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/>
          </a:p>
        </p:txBody>
      </p: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5486400" y="2057400"/>
            <a:ext cx="1657350" cy="1149350"/>
            <a:chOff x="975" y="1480"/>
            <a:chExt cx="1588" cy="1133"/>
          </a:xfrm>
        </p:grpSpPr>
        <p:sp>
          <p:nvSpPr>
            <p:cNvPr id="7317" name="Oval 22"/>
            <p:cNvSpPr>
              <a:spLocks noChangeArrowheads="1"/>
            </p:cNvSpPr>
            <p:nvPr/>
          </p:nvSpPr>
          <p:spPr bwMode="auto">
            <a:xfrm>
              <a:off x="1202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8" name="Oval 23"/>
            <p:cNvSpPr>
              <a:spLocks noChangeArrowheads="1"/>
            </p:cNvSpPr>
            <p:nvPr/>
          </p:nvSpPr>
          <p:spPr bwMode="auto">
            <a:xfrm>
              <a:off x="1338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9" name="Oval 24"/>
            <p:cNvSpPr>
              <a:spLocks noChangeArrowheads="1"/>
            </p:cNvSpPr>
            <p:nvPr/>
          </p:nvSpPr>
          <p:spPr bwMode="auto">
            <a:xfrm>
              <a:off x="1474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0" name="Oval 25"/>
            <p:cNvSpPr>
              <a:spLocks noChangeArrowheads="1"/>
            </p:cNvSpPr>
            <p:nvPr/>
          </p:nvSpPr>
          <p:spPr bwMode="auto">
            <a:xfrm>
              <a:off x="1610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1" name="Oval 26"/>
            <p:cNvSpPr>
              <a:spLocks noChangeArrowheads="1"/>
            </p:cNvSpPr>
            <p:nvPr/>
          </p:nvSpPr>
          <p:spPr bwMode="auto">
            <a:xfrm>
              <a:off x="1746" y="225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2" name="Oval 27"/>
            <p:cNvSpPr>
              <a:spLocks noChangeArrowheads="1"/>
            </p:cNvSpPr>
            <p:nvPr/>
          </p:nvSpPr>
          <p:spPr bwMode="auto">
            <a:xfrm>
              <a:off x="1338" y="157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3" name="Oval 28"/>
            <p:cNvSpPr>
              <a:spLocks noChangeArrowheads="1"/>
            </p:cNvSpPr>
            <p:nvPr/>
          </p:nvSpPr>
          <p:spPr bwMode="auto">
            <a:xfrm>
              <a:off x="1474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4" name="Oval 29"/>
            <p:cNvSpPr>
              <a:spLocks noChangeArrowheads="1"/>
            </p:cNvSpPr>
            <p:nvPr/>
          </p:nvSpPr>
          <p:spPr bwMode="auto">
            <a:xfrm>
              <a:off x="161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5" name="Oval 30"/>
            <p:cNvSpPr>
              <a:spLocks noChangeArrowheads="1"/>
            </p:cNvSpPr>
            <p:nvPr/>
          </p:nvSpPr>
          <p:spPr bwMode="auto">
            <a:xfrm>
              <a:off x="1746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6" name="Oval 31"/>
            <p:cNvSpPr>
              <a:spLocks noChangeArrowheads="1"/>
            </p:cNvSpPr>
            <p:nvPr/>
          </p:nvSpPr>
          <p:spPr bwMode="auto">
            <a:xfrm>
              <a:off x="1882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7" name="Oval 32"/>
            <p:cNvSpPr>
              <a:spLocks noChangeArrowheads="1"/>
            </p:cNvSpPr>
            <p:nvPr/>
          </p:nvSpPr>
          <p:spPr bwMode="auto">
            <a:xfrm>
              <a:off x="1565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8" name="Oval 33"/>
            <p:cNvSpPr>
              <a:spLocks noChangeArrowheads="1"/>
            </p:cNvSpPr>
            <p:nvPr/>
          </p:nvSpPr>
          <p:spPr bwMode="auto">
            <a:xfrm>
              <a:off x="1701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29" name="Oval 34"/>
            <p:cNvSpPr>
              <a:spLocks noChangeArrowheads="1"/>
            </p:cNvSpPr>
            <p:nvPr/>
          </p:nvSpPr>
          <p:spPr bwMode="auto">
            <a:xfrm>
              <a:off x="1837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0" name="Oval 35"/>
            <p:cNvSpPr>
              <a:spLocks noChangeArrowheads="1"/>
            </p:cNvSpPr>
            <p:nvPr/>
          </p:nvSpPr>
          <p:spPr bwMode="auto">
            <a:xfrm>
              <a:off x="1973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1" name="Oval 36"/>
            <p:cNvSpPr>
              <a:spLocks noChangeArrowheads="1"/>
            </p:cNvSpPr>
            <p:nvPr/>
          </p:nvSpPr>
          <p:spPr bwMode="auto">
            <a:xfrm>
              <a:off x="2109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2" name="Oval 37"/>
            <p:cNvSpPr>
              <a:spLocks noChangeArrowheads="1"/>
            </p:cNvSpPr>
            <p:nvPr/>
          </p:nvSpPr>
          <p:spPr bwMode="auto">
            <a:xfrm>
              <a:off x="975" y="166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3" name="Oval 38"/>
            <p:cNvSpPr>
              <a:spLocks noChangeArrowheads="1"/>
            </p:cNvSpPr>
            <p:nvPr/>
          </p:nvSpPr>
          <p:spPr bwMode="auto">
            <a:xfrm>
              <a:off x="1837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4" name="Oval 39"/>
            <p:cNvSpPr>
              <a:spLocks noChangeArrowheads="1"/>
            </p:cNvSpPr>
            <p:nvPr/>
          </p:nvSpPr>
          <p:spPr bwMode="auto">
            <a:xfrm>
              <a:off x="102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5" name="Oval 40"/>
            <p:cNvSpPr>
              <a:spLocks noChangeArrowheads="1"/>
            </p:cNvSpPr>
            <p:nvPr/>
          </p:nvSpPr>
          <p:spPr bwMode="auto">
            <a:xfrm>
              <a:off x="1202" y="197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6" name="Oval 41"/>
            <p:cNvSpPr>
              <a:spLocks noChangeArrowheads="1"/>
            </p:cNvSpPr>
            <p:nvPr/>
          </p:nvSpPr>
          <p:spPr bwMode="auto">
            <a:xfrm>
              <a:off x="1066" y="206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7" name="Oval 42"/>
            <p:cNvSpPr>
              <a:spLocks noChangeArrowheads="1"/>
            </p:cNvSpPr>
            <p:nvPr/>
          </p:nvSpPr>
          <p:spPr bwMode="auto">
            <a:xfrm>
              <a:off x="1202" y="2205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8" name="Oval 43"/>
            <p:cNvSpPr>
              <a:spLocks noChangeArrowheads="1"/>
            </p:cNvSpPr>
            <p:nvPr/>
          </p:nvSpPr>
          <p:spPr bwMode="auto">
            <a:xfrm>
              <a:off x="1338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39" name="Oval 44"/>
            <p:cNvSpPr>
              <a:spLocks noChangeArrowheads="1"/>
            </p:cNvSpPr>
            <p:nvPr/>
          </p:nvSpPr>
          <p:spPr bwMode="auto">
            <a:xfrm>
              <a:off x="1383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0" name="Oval 45"/>
            <p:cNvSpPr>
              <a:spLocks noChangeArrowheads="1"/>
            </p:cNvSpPr>
            <p:nvPr/>
          </p:nvSpPr>
          <p:spPr bwMode="auto">
            <a:xfrm>
              <a:off x="1519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1" name="Oval 46"/>
            <p:cNvSpPr>
              <a:spLocks noChangeArrowheads="1"/>
            </p:cNvSpPr>
            <p:nvPr/>
          </p:nvSpPr>
          <p:spPr bwMode="auto">
            <a:xfrm>
              <a:off x="1111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2" name="Oval 47"/>
            <p:cNvSpPr>
              <a:spLocks noChangeArrowheads="1"/>
            </p:cNvSpPr>
            <p:nvPr/>
          </p:nvSpPr>
          <p:spPr bwMode="auto">
            <a:xfrm>
              <a:off x="1973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3" name="Oval 48"/>
            <p:cNvSpPr>
              <a:spLocks noChangeArrowheads="1"/>
            </p:cNvSpPr>
            <p:nvPr/>
          </p:nvSpPr>
          <p:spPr bwMode="auto">
            <a:xfrm>
              <a:off x="2109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4" name="Oval 49"/>
            <p:cNvSpPr>
              <a:spLocks noChangeArrowheads="1"/>
            </p:cNvSpPr>
            <p:nvPr/>
          </p:nvSpPr>
          <p:spPr bwMode="auto">
            <a:xfrm>
              <a:off x="2245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5" name="Oval 50"/>
            <p:cNvSpPr>
              <a:spLocks noChangeArrowheads="1"/>
            </p:cNvSpPr>
            <p:nvPr/>
          </p:nvSpPr>
          <p:spPr bwMode="auto">
            <a:xfrm>
              <a:off x="2381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6" name="Oval 51"/>
            <p:cNvSpPr>
              <a:spLocks noChangeArrowheads="1"/>
            </p:cNvSpPr>
            <p:nvPr/>
          </p:nvSpPr>
          <p:spPr bwMode="auto">
            <a:xfrm>
              <a:off x="2517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7" name="Oval 52"/>
            <p:cNvSpPr>
              <a:spLocks noChangeArrowheads="1"/>
            </p:cNvSpPr>
            <p:nvPr/>
          </p:nvSpPr>
          <p:spPr bwMode="auto">
            <a:xfrm>
              <a:off x="2245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8" name="Oval 53"/>
            <p:cNvSpPr>
              <a:spLocks noChangeArrowheads="1"/>
            </p:cNvSpPr>
            <p:nvPr/>
          </p:nvSpPr>
          <p:spPr bwMode="auto">
            <a:xfrm>
              <a:off x="2381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49" name="Oval 54"/>
            <p:cNvSpPr>
              <a:spLocks noChangeArrowheads="1"/>
            </p:cNvSpPr>
            <p:nvPr/>
          </p:nvSpPr>
          <p:spPr bwMode="auto">
            <a:xfrm>
              <a:off x="2064" y="225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50" name="Oval 55"/>
            <p:cNvSpPr>
              <a:spLocks noChangeArrowheads="1"/>
            </p:cNvSpPr>
            <p:nvPr/>
          </p:nvSpPr>
          <p:spPr bwMode="auto">
            <a:xfrm>
              <a:off x="1927" y="238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51" name="Oval 56"/>
            <p:cNvSpPr>
              <a:spLocks noChangeArrowheads="1"/>
            </p:cNvSpPr>
            <p:nvPr/>
          </p:nvSpPr>
          <p:spPr bwMode="auto">
            <a:xfrm>
              <a:off x="1701" y="24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52" name="Oval 57"/>
            <p:cNvSpPr>
              <a:spLocks noChangeArrowheads="1"/>
            </p:cNvSpPr>
            <p:nvPr/>
          </p:nvSpPr>
          <p:spPr bwMode="auto">
            <a:xfrm>
              <a:off x="1247" y="247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53" name="Oval 58"/>
            <p:cNvSpPr>
              <a:spLocks noChangeArrowheads="1"/>
            </p:cNvSpPr>
            <p:nvPr/>
          </p:nvSpPr>
          <p:spPr bwMode="auto">
            <a:xfrm>
              <a:off x="1474" y="2523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b="1"/>
            </a:p>
          </p:txBody>
        </p:sp>
      </p:grpSp>
      <p:sp>
        <p:nvSpPr>
          <p:cNvPr id="7190" name="AutoShape 59"/>
          <p:cNvSpPr>
            <a:spLocks noChangeArrowheads="1"/>
          </p:cNvSpPr>
          <p:nvPr/>
        </p:nvSpPr>
        <p:spPr bwMode="auto">
          <a:xfrm>
            <a:off x="5943601" y="2209800"/>
            <a:ext cx="485775" cy="1828800"/>
          </a:xfrm>
          <a:prstGeom prst="downArrow">
            <a:avLst>
              <a:gd name="adj1" fmla="val 50000"/>
              <a:gd name="adj2" fmla="val 94118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91" name="Text Box 62"/>
          <p:cNvSpPr txBox="1">
            <a:spLocks noChangeArrowheads="1"/>
          </p:cNvSpPr>
          <p:nvPr/>
        </p:nvSpPr>
        <p:spPr bwMode="auto">
          <a:xfrm>
            <a:off x="57912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7192" name="Text Box 63"/>
          <p:cNvSpPr txBox="1">
            <a:spLocks noChangeArrowheads="1"/>
          </p:cNvSpPr>
          <p:nvPr/>
        </p:nvSpPr>
        <p:spPr bwMode="auto">
          <a:xfrm>
            <a:off x="1524000" y="54864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7193" name="Text Box 64"/>
          <p:cNvSpPr txBox="1">
            <a:spLocks noChangeArrowheads="1"/>
          </p:cNvSpPr>
          <p:nvPr/>
        </p:nvSpPr>
        <p:spPr bwMode="auto">
          <a:xfrm>
            <a:off x="96012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7194" name="Text Box 65"/>
          <p:cNvSpPr txBox="1">
            <a:spLocks noChangeArrowheads="1"/>
          </p:cNvSpPr>
          <p:nvPr/>
        </p:nvSpPr>
        <p:spPr bwMode="auto">
          <a:xfrm>
            <a:off x="2895600" y="54864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7195" name="Text Box 66"/>
          <p:cNvSpPr txBox="1">
            <a:spLocks noChangeArrowheads="1"/>
          </p:cNvSpPr>
          <p:nvPr/>
        </p:nvSpPr>
        <p:spPr bwMode="auto">
          <a:xfrm>
            <a:off x="84582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7196" name="AutoShape 67"/>
          <p:cNvSpPr>
            <a:spLocks noChangeArrowheads="1"/>
          </p:cNvSpPr>
          <p:nvPr/>
        </p:nvSpPr>
        <p:spPr bwMode="auto">
          <a:xfrm>
            <a:off x="3048001" y="22860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97" name="AutoShape 68"/>
          <p:cNvSpPr>
            <a:spLocks noChangeArrowheads="1"/>
          </p:cNvSpPr>
          <p:nvPr/>
        </p:nvSpPr>
        <p:spPr bwMode="auto">
          <a:xfrm>
            <a:off x="8610601" y="23622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98" name="AutoShape 69"/>
          <p:cNvSpPr>
            <a:spLocks noChangeArrowheads="1"/>
          </p:cNvSpPr>
          <p:nvPr/>
        </p:nvSpPr>
        <p:spPr bwMode="auto">
          <a:xfrm>
            <a:off x="1752601" y="18288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199" name="AutoShape 70"/>
          <p:cNvSpPr>
            <a:spLocks noChangeArrowheads="1"/>
          </p:cNvSpPr>
          <p:nvPr/>
        </p:nvSpPr>
        <p:spPr bwMode="auto">
          <a:xfrm>
            <a:off x="9906001" y="19050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200" name="AutoShape 71"/>
          <p:cNvSpPr>
            <a:spLocks noChangeArrowheads="1"/>
          </p:cNvSpPr>
          <p:nvPr/>
        </p:nvSpPr>
        <p:spPr bwMode="auto">
          <a:xfrm>
            <a:off x="3581401" y="1371600"/>
            <a:ext cx="1655763" cy="611188"/>
          </a:xfrm>
          <a:prstGeom prst="cloudCallout">
            <a:avLst>
              <a:gd name="adj1" fmla="val -16060"/>
              <a:gd name="adj2" fmla="val 70000"/>
            </a:avLst>
          </a:prstGeom>
          <a:gradFill rotWithShape="1">
            <a:gsLst>
              <a:gs pos="0">
                <a:schemeClr val="hlink"/>
              </a:gs>
              <a:gs pos="100000">
                <a:schemeClr val="tx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/>
          </a:p>
        </p:txBody>
      </p:sp>
      <p:sp>
        <p:nvSpPr>
          <p:cNvPr id="7201" name="AutoShape 72"/>
          <p:cNvSpPr>
            <a:spLocks noChangeArrowheads="1"/>
          </p:cNvSpPr>
          <p:nvPr/>
        </p:nvSpPr>
        <p:spPr bwMode="auto">
          <a:xfrm>
            <a:off x="7010401" y="1371600"/>
            <a:ext cx="1655763" cy="611188"/>
          </a:xfrm>
          <a:prstGeom prst="cloudCallout">
            <a:avLst>
              <a:gd name="adj1" fmla="val -16060"/>
              <a:gd name="adj2" fmla="val 70000"/>
            </a:avLst>
          </a:prstGeom>
          <a:gradFill rotWithShape="1">
            <a:gsLst>
              <a:gs pos="0">
                <a:schemeClr val="hlink"/>
              </a:gs>
              <a:gs pos="100000">
                <a:schemeClr val="tx2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/>
          </a:p>
        </p:txBody>
      </p:sp>
      <p:grpSp>
        <p:nvGrpSpPr>
          <p:cNvPr id="7202" name="Group 73"/>
          <p:cNvGrpSpPr>
            <a:grpSpLocks/>
          </p:cNvGrpSpPr>
          <p:nvPr/>
        </p:nvGrpSpPr>
        <p:grpSpPr bwMode="auto">
          <a:xfrm>
            <a:off x="3886200" y="1981200"/>
            <a:ext cx="1657350" cy="1149350"/>
            <a:chOff x="975" y="1480"/>
            <a:chExt cx="1588" cy="1133"/>
          </a:xfrm>
        </p:grpSpPr>
        <p:sp>
          <p:nvSpPr>
            <p:cNvPr id="7280" name="Oval 74"/>
            <p:cNvSpPr>
              <a:spLocks noChangeArrowheads="1"/>
            </p:cNvSpPr>
            <p:nvPr/>
          </p:nvSpPr>
          <p:spPr bwMode="auto">
            <a:xfrm>
              <a:off x="1202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1" name="Oval 75"/>
            <p:cNvSpPr>
              <a:spLocks noChangeArrowheads="1"/>
            </p:cNvSpPr>
            <p:nvPr/>
          </p:nvSpPr>
          <p:spPr bwMode="auto">
            <a:xfrm>
              <a:off x="1338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2" name="Oval 76"/>
            <p:cNvSpPr>
              <a:spLocks noChangeArrowheads="1"/>
            </p:cNvSpPr>
            <p:nvPr/>
          </p:nvSpPr>
          <p:spPr bwMode="auto">
            <a:xfrm>
              <a:off x="1474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3" name="Oval 77"/>
            <p:cNvSpPr>
              <a:spLocks noChangeArrowheads="1"/>
            </p:cNvSpPr>
            <p:nvPr/>
          </p:nvSpPr>
          <p:spPr bwMode="auto">
            <a:xfrm>
              <a:off x="1610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4" name="Oval 78"/>
            <p:cNvSpPr>
              <a:spLocks noChangeArrowheads="1"/>
            </p:cNvSpPr>
            <p:nvPr/>
          </p:nvSpPr>
          <p:spPr bwMode="auto">
            <a:xfrm>
              <a:off x="1746" y="225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5" name="Oval 79"/>
            <p:cNvSpPr>
              <a:spLocks noChangeArrowheads="1"/>
            </p:cNvSpPr>
            <p:nvPr/>
          </p:nvSpPr>
          <p:spPr bwMode="auto">
            <a:xfrm>
              <a:off x="1338" y="157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6" name="Oval 80"/>
            <p:cNvSpPr>
              <a:spLocks noChangeArrowheads="1"/>
            </p:cNvSpPr>
            <p:nvPr/>
          </p:nvSpPr>
          <p:spPr bwMode="auto">
            <a:xfrm>
              <a:off x="1474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7" name="Oval 81"/>
            <p:cNvSpPr>
              <a:spLocks noChangeArrowheads="1"/>
            </p:cNvSpPr>
            <p:nvPr/>
          </p:nvSpPr>
          <p:spPr bwMode="auto">
            <a:xfrm>
              <a:off x="161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8" name="Oval 82"/>
            <p:cNvSpPr>
              <a:spLocks noChangeArrowheads="1"/>
            </p:cNvSpPr>
            <p:nvPr/>
          </p:nvSpPr>
          <p:spPr bwMode="auto">
            <a:xfrm>
              <a:off x="1746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89" name="Oval 83"/>
            <p:cNvSpPr>
              <a:spLocks noChangeArrowheads="1"/>
            </p:cNvSpPr>
            <p:nvPr/>
          </p:nvSpPr>
          <p:spPr bwMode="auto">
            <a:xfrm>
              <a:off x="1882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0" name="Oval 84"/>
            <p:cNvSpPr>
              <a:spLocks noChangeArrowheads="1"/>
            </p:cNvSpPr>
            <p:nvPr/>
          </p:nvSpPr>
          <p:spPr bwMode="auto">
            <a:xfrm>
              <a:off x="1565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1" name="Oval 85"/>
            <p:cNvSpPr>
              <a:spLocks noChangeArrowheads="1"/>
            </p:cNvSpPr>
            <p:nvPr/>
          </p:nvSpPr>
          <p:spPr bwMode="auto">
            <a:xfrm>
              <a:off x="1701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2" name="Oval 86"/>
            <p:cNvSpPr>
              <a:spLocks noChangeArrowheads="1"/>
            </p:cNvSpPr>
            <p:nvPr/>
          </p:nvSpPr>
          <p:spPr bwMode="auto">
            <a:xfrm>
              <a:off x="1837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3" name="Oval 87"/>
            <p:cNvSpPr>
              <a:spLocks noChangeArrowheads="1"/>
            </p:cNvSpPr>
            <p:nvPr/>
          </p:nvSpPr>
          <p:spPr bwMode="auto">
            <a:xfrm>
              <a:off x="1973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4" name="Oval 88"/>
            <p:cNvSpPr>
              <a:spLocks noChangeArrowheads="1"/>
            </p:cNvSpPr>
            <p:nvPr/>
          </p:nvSpPr>
          <p:spPr bwMode="auto">
            <a:xfrm>
              <a:off x="2109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5" name="Oval 89"/>
            <p:cNvSpPr>
              <a:spLocks noChangeArrowheads="1"/>
            </p:cNvSpPr>
            <p:nvPr/>
          </p:nvSpPr>
          <p:spPr bwMode="auto">
            <a:xfrm>
              <a:off x="975" y="166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6" name="Oval 90"/>
            <p:cNvSpPr>
              <a:spLocks noChangeArrowheads="1"/>
            </p:cNvSpPr>
            <p:nvPr/>
          </p:nvSpPr>
          <p:spPr bwMode="auto">
            <a:xfrm>
              <a:off x="1837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7" name="Oval 91"/>
            <p:cNvSpPr>
              <a:spLocks noChangeArrowheads="1"/>
            </p:cNvSpPr>
            <p:nvPr/>
          </p:nvSpPr>
          <p:spPr bwMode="auto">
            <a:xfrm>
              <a:off x="102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8" name="Oval 92"/>
            <p:cNvSpPr>
              <a:spLocks noChangeArrowheads="1"/>
            </p:cNvSpPr>
            <p:nvPr/>
          </p:nvSpPr>
          <p:spPr bwMode="auto">
            <a:xfrm>
              <a:off x="1202" y="197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99" name="Oval 93"/>
            <p:cNvSpPr>
              <a:spLocks noChangeArrowheads="1"/>
            </p:cNvSpPr>
            <p:nvPr/>
          </p:nvSpPr>
          <p:spPr bwMode="auto">
            <a:xfrm>
              <a:off x="1066" y="206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0" name="Oval 94"/>
            <p:cNvSpPr>
              <a:spLocks noChangeArrowheads="1"/>
            </p:cNvSpPr>
            <p:nvPr/>
          </p:nvSpPr>
          <p:spPr bwMode="auto">
            <a:xfrm>
              <a:off x="1202" y="2205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1" name="Oval 95"/>
            <p:cNvSpPr>
              <a:spLocks noChangeArrowheads="1"/>
            </p:cNvSpPr>
            <p:nvPr/>
          </p:nvSpPr>
          <p:spPr bwMode="auto">
            <a:xfrm>
              <a:off x="1338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2" name="Oval 96"/>
            <p:cNvSpPr>
              <a:spLocks noChangeArrowheads="1"/>
            </p:cNvSpPr>
            <p:nvPr/>
          </p:nvSpPr>
          <p:spPr bwMode="auto">
            <a:xfrm>
              <a:off x="1383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3" name="Oval 97"/>
            <p:cNvSpPr>
              <a:spLocks noChangeArrowheads="1"/>
            </p:cNvSpPr>
            <p:nvPr/>
          </p:nvSpPr>
          <p:spPr bwMode="auto">
            <a:xfrm>
              <a:off x="1519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4" name="Oval 98"/>
            <p:cNvSpPr>
              <a:spLocks noChangeArrowheads="1"/>
            </p:cNvSpPr>
            <p:nvPr/>
          </p:nvSpPr>
          <p:spPr bwMode="auto">
            <a:xfrm>
              <a:off x="1111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5" name="Oval 99"/>
            <p:cNvSpPr>
              <a:spLocks noChangeArrowheads="1"/>
            </p:cNvSpPr>
            <p:nvPr/>
          </p:nvSpPr>
          <p:spPr bwMode="auto">
            <a:xfrm>
              <a:off x="1973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6" name="Oval 100"/>
            <p:cNvSpPr>
              <a:spLocks noChangeArrowheads="1"/>
            </p:cNvSpPr>
            <p:nvPr/>
          </p:nvSpPr>
          <p:spPr bwMode="auto">
            <a:xfrm>
              <a:off x="2109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7" name="Oval 101"/>
            <p:cNvSpPr>
              <a:spLocks noChangeArrowheads="1"/>
            </p:cNvSpPr>
            <p:nvPr/>
          </p:nvSpPr>
          <p:spPr bwMode="auto">
            <a:xfrm>
              <a:off x="2245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8" name="Oval 102"/>
            <p:cNvSpPr>
              <a:spLocks noChangeArrowheads="1"/>
            </p:cNvSpPr>
            <p:nvPr/>
          </p:nvSpPr>
          <p:spPr bwMode="auto">
            <a:xfrm>
              <a:off x="2381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09" name="Oval 103"/>
            <p:cNvSpPr>
              <a:spLocks noChangeArrowheads="1"/>
            </p:cNvSpPr>
            <p:nvPr/>
          </p:nvSpPr>
          <p:spPr bwMode="auto">
            <a:xfrm>
              <a:off x="2517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0" name="Oval 104"/>
            <p:cNvSpPr>
              <a:spLocks noChangeArrowheads="1"/>
            </p:cNvSpPr>
            <p:nvPr/>
          </p:nvSpPr>
          <p:spPr bwMode="auto">
            <a:xfrm>
              <a:off x="2245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1" name="Oval 105"/>
            <p:cNvSpPr>
              <a:spLocks noChangeArrowheads="1"/>
            </p:cNvSpPr>
            <p:nvPr/>
          </p:nvSpPr>
          <p:spPr bwMode="auto">
            <a:xfrm>
              <a:off x="2381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2" name="Oval 106"/>
            <p:cNvSpPr>
              <a:spLocks noChangeArrowheads="1"/>
            </p:cNvSpPr>
            <p:nvPr/>
          </p:nvSpPr>
          <p:spPr bwMode="auto">
            <a:xfrm>
              <a:off x="2064" y="225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3" name="Oval 107"/>
            <p:cNvSpPr>
              <a:spLocks noChangeArrowheads="1"/>
            </p:cNvSpPr>
            <p:nvPr/>
          </p:nvSpPr>
          <p:spPr bwMode="auto">
            <a:xfrm>
              <a:off x="1927" y="238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4" name="Oval 108"/>
            <p:cNvSpPr>
              <a:spLocks noChangeArrowheads="1"/>
            </p:cNvSpPr>
            <p:nvPr/>
          </p:nvSpPr>
          <p:spPr bwMode="auto">
            <a:xfrm>
              <a:off x="1701" y="24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5" name="Oval 109"/>
            <p:cNvSpPr>
              <a:spLocks noChangeArrowheads="1"/>
            </p:cNvSpPr>
            <p:nvPr/>
          </p:nvSpPr>
          <p:spPr bwMode="auto">
            <a:xfrm>
              <a:off x="1247" y="247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316" name="Oval 110"/>
            <p:cNvSpPr>
              <a:spLocks noChangeArrowheads="1"/>
            </p:cNvSpPr>
            <p:nvPr/>
          </p:nvSpPr>
          <p:spPr bwMode="auto">
            <a:xfrm>
              <a:off x="1474" y="2523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b="1"/>
            </a:p>
          </p:txBody>
        </p:sp>
      </p:grpSp>
      <p:grpSp>
        <p:nvGrpSpPr>
          <p:cNvPr id="7203" name="Group 111"/>
          <p:cNvGrpSpPr>
            <a:grpSpLocks/>
          </p:cNvGrpSpPr>
          <p:nvPr/>
        </p:nvGrpSpPr>
        <p:grpSpPr bwMode="auto">
          <a:xfrm>
            <a:off x="7086600" y="1981200"/>
            <a:ext cx="1657350" cy="1149350"/>
            <a:chOff x="975" y="1480"/>
            <a:chExt cx="1588" cy="1133"/>
          </a:xfrm>
        </p:grpSpPr>
        <p:sp>
          <p:nvSpPr>
            <p:cNvPr id="7243" name="Oval 112"/>
            <p:cNvSpPr>
              <a:spLocks noChangeArrowheads="1"/>
            </p:cNvSpPr>
            <p:nvPr/>
          </p:nvSpPr>
          <p:spPr bwMode="auto">
            <a:xfrm>
              <a:off x="1202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44" name="Oval 113"/>
            <p:cNvSpPr>
              <a:spLocks noChangeArrowheads="1"/>
            </p:cNvSpPr>
            <p:nvPr/>
          </p:nvSpPr>
          <p:spPr bwMode="auto">
            <a:xfrm>
              <a:off x="1338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45" name="Oval 114"/>
            <p:cNvSpPr>
              <a:spLocks noChangeArrowheads="1"/>
            </p:cNvSpPr>
            <p:nvPr/>
          </p:nvSpPr>
          <p:spPr bwMode="auto">
            <a:xfrm>
              <a:off x="1474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46" name="Oval 115"/>
            <p:cNvSpPr>
              <a:spLocks noChangeArrowheads="1"/>
            </p:cNvSpPr>
            <p:nvPr/>
          </p:nvSpPr>
          <p:spPr bwMode="auto">
            <a:xfrm>
              <a:off x="1610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47" name="Oval 116"/>
            <p:cNvSpPr>
              <a:spLocks noChangeArrowheads="1"/>
            </p:cNvSpPr>
            <p:nvPr/>
          </p:nvSpPr>
          <p:spPr bwMode="auto">
            <a:xfrm>
              <a:off x="1746" y="225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48" name="Oval 117"/>
            <p:cNvSpPr>
              <a:spLocks noChangeArrowheads="1"/>
            </p:cNvSpPr>
            <p:nvPr/>
          </p:nvSpPr>
          <p:spPr bwMode="auto">
            <a:xfrm>
              <a:off x="1338" y="157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49" name="Oval 118"/>
            <p:cNvSpPr>
              <a:spLocks noChangeArrowheads="1"/>
            </p:cNvSpPr>
            <p:nvPr/>
          </p:nvSpPr>
          <p:spPr bwMode="auto">
            <a:xfrm>
              <a:off x="1474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0" name="Oval 119"/>
            <p:cNvSpPr>
              <a:spLocks noChangeArrowheads="1"/>
            </p:cNvSpPr>
            <p:nvPr/>
          </p:nvSpPr>
          <p:spPr bwMode="auto">
            <a:xfrm>
              <a:off x="161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1" name="Oval 120"/>
            <p:cNvSpPr>
              <a:spLocks noChangeArrowheads="1"/>
            </p:cNvSpPr>
            <p:nvPr/>
          </p:nvSpPr>
          <p:spPr bwMode="auto">
            <a:xfrm>
              <a:off x="1746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2" name="Oval 121"/>
            <p:cNvSpPr>
              <a:spLocks noChangeArrowheads="1"/>
            </p:cNvSpPr>
            <p:nvPr/>
          </p:nvSpPr>
          <p:spPr bwMode="auto">
            <a:xfrm>
              <a:off x="1882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3" name="Oval 122"/>
            <p:cNvSpPr>
              <a:spLocks noChangeArrowheads="1"/>
            </p:cNvSpPr>
            <p:nvPr/>
          </p:nvSpPr>
          <p:spPr bwMode="auto">
            <a:xfrm>
              <a:off x="1565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4" name="Oval 123"/>
            <p:cNvSpPr>
              <a:spLocks noChangeArrowheads="1"/>
            </p:cNvSpPr>
            <p:nvPr/>
          </p:nvSpPr>
          <p:spPr bwMode="auto">
            <a:xfrm>
              <a:off x="1701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5" name="Oval 124"/>
            <p:cNvSpPr>
              <a:spLocks noChangeArrowheads="1"/>
            </p:cNvSpPr>
            <p:nvPr/>
          </p:nvSpPr>
          <p:spPr bwMode="auto">
            <a:xfrm>
              <a:off x="1837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6" name="Oval 125"/>
            <p:cNvSpPr>
              <a:spLocks noChangeArrowheads="1"/>
            </p:cNvSpPr>
            <p:nvPr/>
          </p:nvSpPr>
          <p:spPr bwMode="auto">
            <a:xfrm>
              <a:off x="1973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7" name="Oval 126"/>
            <p:cNvSpPr>
              <a:spLocks noChangeArrowheads="1"/>
            </p:cNvSpPr>
            <p:nvPr/>
          </p:nvSpPr>
          <p:spPr bwMode="auto">
            <a:xfrm>
              <a:off x="2109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8" name="Oval 127"/>
            <p:cNvSpPr>
              <a:spLocks noChangeArrowheads="1"/>
            </p:cNvSpPr>
            <p:nvPr/>
          </p:nvSpPr>
          <p:spPr bwMode="auto">
            <a:xfrm>
              <a:off x="975" y="166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59" name="Oval 128"/>
            <p:cNvSpPr>
              <a:spLocks noChangeArrowheads="1"/>
            </p:cNvSpPr>
            <p:nvPr/>
          </p:nvSpPr>
          <p:spPr bwMode="auto">
            <a:xfrm>
              <a:off x="1837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0" name="Oval 129"/>
            <p:cNvSpPr>
              <a:spLocks noChangeArrowheads="1"/>
            </p:cNvSpPr>
            <p:nvPr/>
          </p:nvSpPr>
          <p:spPr bwMode="auto">
            <a:xfrm>
              <a:off x="102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1" name="Oval 130"/>
            <p:cNvSpPr>
              <a:spLocks noChangeArrowheads="1"/>
            </p:cNvSpPr>
            <p:nvPr/>
          </p:nvSpPr>
          <p:spPr bwMode="auto">
            <a:xfrm>
              <a:off x="1202" y="197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2" name="Oval 131"/>
            <p:cNvSpPr>
              <a:spLocks noChangeArrowheads="1"/>
            </p:cNvSpPr>
            <p:nvPr/>
          </p:nvSpPr>
          <p:spPr bwMode="auto">
            <a:xfrm>
              <a:off x="1066" y="206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3" name="Oval 132"/>
            <p:cNvSpPr>
              <a:spLocks noChangeArrowheads="1"/>
            </p:cNvSpPr>
            <p:nvPr/>
          </p:nvSpPr>
          <p:spPr bwMode="auto">
            <a:xfrm>
              <a:off x="1202" y="2205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4" name="Oval 133"/>
            <p:cNvSpPr>
              <a:spLocks noChangeArrowheads="1"/>
            </p:cNvSpPr>
            <p:nvPr/>
          </p:nvSpPr>
          <p:spPr bwMode="auto">
            <a:xfrm>
              <a:off x="1338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5" name="Oval 134"/>
            <p:cNvSpPr>
              <a:spLocks noChangeArrowheads="1"/>
            </p:cNvSpPr>
            <p:nvPr/>
          </p:nvSpPr>
          <p:spPr bwMode="auto">
            <a:xfrm>
              <a:off x="1383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6" name="Oval 135"/>
            <p:cNvSpPr>
              <a:spLocks noChangeArrowheads="1"/>
            </p:cNvSpPr>
            <p:nvPr/>
          </p:nvSpPr>
          <p:spPr bwMode="auto">
            <a:xfrm>
              <a:off x="1519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7" name="Oval 136"/>
            <p:cNvSpPr>
              <a:spLocks noChangeArrowheads="1"/>
            </p:cNvSpPr>
            <p:nvPr/>
          </p:nvSpPr>
          <p:spPr bwMode="auto">
            <a:xfrm>
              <a:off x="1111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8" name="Oval 137"/>
            <p:cNvSpPr>
              <a:spLocks noChangeArrowheads="1"/>
            </p:cNvSpPr>
            <p:nvPr/>
          </p:nvSpPr>
          <p:spPr bwMode="auto">
            <a:xfrm>
              <a:off x="1973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69" name="Oval 138"/>
            <p:cNvSpPr>
              <a:spLocks noChangeArrowheads="1"/>
            </p:cNvSpPr>
            <p:nvPr/>
          </p:nvSpPr>
          <p:spPr bwMode="auto">
            <a:xfrm>
              <a:off x="2109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0" name="Oval 139"/>
            <p:cNvSpPr>
              <a:spLocks noChangeArrowheads="1"/>
            </p:cNvSpPr>
            <p:nvPr/>
          </p:nvSpPr>
          <p:spPr bwMode="auto">
            <a:xfrm>
              <a:off x="2245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1" name="Oval 140"/>
            <p:cNvSpPr>
              <a:spLocks noChangeArrowheads="1"/>
            </p:cNvSpPr>
            <p:nvPr/>
          </p:nvSpPr>
          <p:spPr bwMode="auto">
            <a:xfrm>
              <a:off x="2381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2" name="Oval 141"/>
            <p:cNvSpPr>
              <a:spLocks noChangeArrowheads="1"/>
            </p:cNvSpPr>
            <p:nvPr/>
          </p:nvSpPr>
          <p:spPr bwMode="auto">
            <a:xfrm>
              <a:off x="2517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3" name="Oval 142"/>
            <p:cNvSpPr>
              <a:spLocks noChangeArrowheads="1"/>
            </p:cNvSpPr>
            <p:nvPr/>
          </p:nvSpPr>
          <p:spPr bwMode="auto">
            <a:xfrm>
              <a:off x="2245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4" name="Oval 143"/>
            <p:cNvSpPr>
              <a:spLocks noChangeArrowheads="1"/>
            </p:cNvSpPr>
            <p:nvPr/>
          </p:nvSpPr>
          <p:spPr bwMode="auto">
            <a:xfrm>
              <a:off x="2381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5" name="Oval 144"/>
            <p:cNvSpPr>
              <a:spLocks noChangeArrowheads="1"/>
            </p:cNvSpPr>
            <p:nvPr/>
          </p:nvSpPr>
          <p:spPr bwMode="auto">
            <a:xfrm>
              <a:off x="2064" y="225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6" name="Oval 145"/>
            <p:cNvSpPr>
              <a:spLocks noChangeArrowheads="1"/>
            </p:cNvSpPr>
            <p:nvPr/>
          </p:nvSpPr>
          <p:spPr bwMode="auto">
            <a:xfrm>
              <a:off x="1927" y="238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7" name="Oval 146"/>
            <p:cNvSpPr>
              <a:spLocks noChangeArrowheads="1"/>
            </p:cNvSpPr>
            <p:nvPr/>
          </p:nvSpPr>
          <p:spPr bwMode="auto">
            <a:xfrm>
              <a:off x="1701" y="24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8" name="Oval 147"/>
            <p:cNvSpPr>
              <a:spLocks noChangeArrowheads="1"/>
            </p:cNvSpPr>
            <p:nvPr/>
          </p:nvSpPr>
          <p:spPr bwMode="auto">
            <a:xfrm>
              <a:off x="1247" y="247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7279" name="Oval 148"/>
            <p:cNvSpPr>
              <a:spLocks noChangeArrowheads="1"/>
            </p:cNvSpPr>
            <p:nvPr/>
          </p:nvSpPr>
          <p:spPr bwMode="auto">
            <a:xfrm>
              <a:off x="1474" y="2523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b="1"/>
            </a:p>
          </p:txBody>
        </p:sp>
      </p:grpSp>
      <p:sp>
        <p:nvSpPr>
          <p:cNvPr id="7204" name="Text Box 149"/>
          <p:cNvSpPr txBox="1">
            <a:spLocks noChangeArrowheads="1"/>
          </p:cNvSpPr>
          <p:nvPr/>
        </p:nvSpPr>
        <p:spPr bwMode="auto">
          <a:xfrm>
            <a:off x="1676400" y="4343400"/>
            <a:ext cx="655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сп</a:t>
            </a:r>
          </a:p>
        </p:txBody>
      </p:sp>
      <p:sp>
        <p:nvSpPr>
          <p:cNvPr id="7205" name="Text Box 150"/>
          <p:cNvSpPr txBox="1">
            <a:spLocks noChangeArrowheads="1"/>
          </p:cNvSpPr>
          <p:nvPr/>
        </p:nvSpPr>
        <p:spPr bwMode="auto">
          <a:xfrm>
            <a:off x="9677401" y="4343400"/>
            <a:ext cx="777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юп</a:t>
            </a:r>
          </a:p>
        </p:txBody>
      </p:sp>
      <p:sp>
        <p:nvSpPr>
          <p:cNvPr id="7206" name="Text Box 151"/>
          <p:cNvSpPr txBox="1">
            <a:spLocks noChangeArrowheads="1"/>
          </p:cNvSpPr>
          <p:nvPr/>
        </p:nvSpPr>
        <p:spPr bwMode="auto">
          <a:xfrm>
            <a:off x="6019800" y="4343400"/>
            <a:ext cx="4079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э</a:t>
            </a:r>
          </a:p>
        </p:txBody>
      </p:sp>
      <p:sp>
        <p:nvSpPr>
          <p:cNvPr id="7207" name="Text Box 152"/>
          <p:cNvSpPr txBox="1">
            <a:spLocks noChangeArrowheads="1"/>
          </p:cNvSpPr>
          <p:nvPr/>
        </p:nvSpPr>
        <p:spPr bwMode="auto">
          <a:xfrm>
            <a:off x="4495801" y="4343400"/>
            <a:ext cx="6080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ст</a:t>
            </a:r>
          </a:p>
        </p:txBody>
      </p:sp>
      <p:sp>
        <p:nvSpPr>
          <p:cNvPr id="7208" name="Text Box 153"/>
          <p:cNvSpPr txBox="1">
            <a:spLocks noChangeArrowheads="1"/>
          </p:cNvSpPr>
          <p:nvPr/>
        </p:nvSpPr>
        <p:spPr bwMode="auto">
          <a:xfrm>
            <a:off x="7162800" y="4343400"/>
            <a:ext cx="7302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ют</a:t>
            </a:r>
          </a:p>
        </p:txBody>
      </p:sp>
      <p:sp>
        <p:nvSpPr>
          <p:cNvPr id="7209" name="Text Box 154"/>
          <p:cNvSpPr txBox="1">
            <a:spLocks noChangeArrowheads="1"/>
          </p:cNvSpPr>
          <p:nvPr/>
        </p:nvSpPr>
        <p:spPr bwMode="auto">
          <a:xfrm>
            <a:off x="2971801" y="4343400"/>
            <a:ext cx="74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уш</a:t>
            </a:r>
          </a:p>
        </p:txBody>
      </p:sp>
      <p:sp>
        <p:nvSpPr>
          <p:cNvPr id="7210" name="Text Box 155"/>
          <p:cNvSpPr txBox="1">
            <a:spLocks noChangeArrowheads="1"/>
          </p:cNvSpPr>
          <p:nvPr/>
        </p:nvSpPr>
        <p:spPr bwMode="auto">
          <a:xfrm>
            <a:off x="8534401" y="4343400"/>
            <a:ext cx="74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уш</a:t>
            </a:r>
          </a:p>
        </p:txBody>
      </p:sp>
      <p:sp>
        <p:nvSpPr>
          <p:cNvPr id="7211" name="Line 156"/>
          <p:cNvSpPr>
            <a:spLocks noChangeShapeType="1"/>
          </p:cNvSpPr>
          <p:nvPr/>
        </p:nvSpPr>
        <p:spPr bwMode="auto">
          <a:xfrm flipH="1">
            <a:off x="6324600" y="1219200"/>
            <a:ext cx="99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12" name="Line 157"/>
          <p:cNvSpPr>
            <a:spLocks noChangeShapeType="1"/>
          </p:cNvSpPr>
          <p:nvPr/>
        </p:nvSpPr>
        <p:spPr bwMode="auto">
          <a:xfrm>
            <a:off x="5181600" y="1219200"/>
            <a:ext cx="914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13" name="Line 158"/>
          <p:cNvSpPr>
            <a:spLocks noChangeShapeType="1"/>
          </p:cNvSpPr>
          <p:nvPr/>
        </p:nvSpPr>
        <p:spPr bwMode="auto">
          <a:xfrm>
            <a:off x="3505200" y="4114800"/>
            <a:ext cx="8382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214" name="Line 159"/>
          <p:cNvSpPr>
            <a:spLocks noChangeShapeType="1"/>
          </p:cNvSpPr>
          <p:nvPr/>
        </p:nvSpPr>
        <p:spPr bwMode="auto">
          <a:xfrm flipH="1">
            <a:off x="7772400" y="4114800"/>
            <a:ext cx="7620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7215" name="Picture 160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167438"/>
            <a:ext cx="6556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6" name="Picture 161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167438"/>
            <a:ext cx="6556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7" name="Picture 162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167438"/>
            <a:ext cx="6556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18" name="Group 163"/>
          <p:cNvGrpSpPr>
            <a:grpSpLocks/>
          </p:cNvGrpSpPr>
          <p:nvPr/>
        </p:nvGrpSpPr>
        <p:grpSpPr bwMode="auto">
          <a:xfrm>
            <a:off x="1752600" y="6167438"/>
            <a:ext cx="838200" cy="690562"/>
            <a:chOff x="144" y="3885"/>
            <a:chExt cx="528" cy="435"/>
          </a:xfrm>
        </p:grpSpPr>
        <p:pic>
          <p:nvPicPr>
            <p:cNvPr id="7240" name="Picture 164" descr="j029382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3885"/>
              <a:ext cx="413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241" name="Line 165"/>
            <p:cNvSpPr>
              <a:spLocks noChangeShapeType="1"/>
            </p:cNvSpPr>
            <p:nvPr/>
          </p:nvSpPr>
          <p:spPr bwMode="auto">
            <a:xfrm>
              <a:off x="144" y="3888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242" name="Line 166"/>
            <p:cNvSpPr>
              <a:spLocks noChangeShapeType="1"/>
            </p:cNvSpPr>
            <p:nvPr/>
          </p:nvSpPr>
          <p:spPr bwMode="auto">
            <a:xfrm flipH="1">
              <a:off x="144" y="3888"/>
              <a:ext cx="480" cy="28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19" name="Group 167"/>
          <p:cNvGrpSpPr>
            <a:grpSpLocks/>
          </p:cNvGrpSpPr>
          <p:nvPr/>
        </p:nvGrpSpPr>
        <p:grpSpPr bwMode="auto">
          <a:xfrm>
            <a:off x="3048000" y="6167438"/>
            <a:ext cx="838200" cy="690562"/>
            <a:chOff x="1824" y="3885"/>
            <a:chExt cx="528" cy="435"/>
          </a:xfrm>
        </p:grpSpPr>
        <p:grpSp>
          <p:nvGrpSpPr>
            <p:cNvPr id="7236" name="Group 168"/>
            <p:cNvGrpSpPr>
              <a:grpSpLocks/>
            </p:cNvGrpSpPr>
            <p:nvPr/>
          </p:nvGrpSpPr>
          <p:grpSpPr bwMode="auto">
            <a:xfrm>
              <a:off x="1824" y="3885"/>
              <a:ext cx="480" cy="435"/>
              <a:chOff x="1824" y="3885"/>
              <a:chExt cx="480" cy="435"/>
            </a:xfrm>
          </p:grpSpPr>
          <p:pic>
            <p:nvPicPr>
              <p:cNvPr id="7238" name="Picture 169" descr="j02938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885"/>
                <a:ext cx="413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39" name="Line 170"/>
              <p:cNvSpPr>
                <a:spLocks noChangeShapeType="1"/>
              </p:cNvSpPr>
              <p:nvPr/>
            </p:nvSpPr>
            <p:spPr bwMode="auto">
              <a:xfrm flipH="1">
                <a:off x="1824" y="3984"/>
                <a:ext cx="480" cy="288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37" name="Line 171"/>
            <p:cNvSpPr>
              <a:spLocks noChangeShapeType="1"/>
            </p:cNvSpPr>
            <p:nvPr/>
          </p:nvSpPr>
          <p:spPr bwMode="auto">
            <a:xfrm>
              <a:off x="1824" y="3984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20" name="Group 172"/>
          <p:cNvGrpSpPr>
            <a:grpSpLocks/>
          </p:cNvGrpSpPr>
          <p:nvPr/>
        </p:nvGrpSpPr>
        <p:grpSpPr bwMode="auto">
          <a:xfrm>
            <a:off x="8610600" y="6167438"/>
            <a:ext cx="838200" cy="690562"/>
            <a:chOff x="3648" y="3885"/>
            <a:chExt cx="528" cy="435"/>
          </a:xfrm>
        </p:grpSpPr>
        <p:grpSp>
          <p:nvGrpSpPr>
            <p:cNvPr id="7232" name="Group 173"/>
            <p:cNvGrpSpPr>
              <a:grpSpLocks/>
            </p:cNvGrpSpPr>
            <p:nvPr/>
          </p:nvGrpSpPr>
          <p:grpSpPr bwMode="auto">
            <a:xfrm>
              <a:off x="3648" y="3885"/>
              <a:ext cx="480" cy="435"/>
              <a:chOff x="3648" y="3885"/>
              <a:chExt cx="480" cy="435"/>
            </a:xfrm>
          </p:grpSpPr>
          <p:pic>
            <p:nvPicPr>
              <p:cNvPr id="7234" name="Picture 174" descr="j02938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48" y="3885"/>
                <a:ext cx="413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35" name="Line 175"/>
              <p:cNvSpPr>
                <a:spLocks noChangeShapeType="1"/>
              </p:cNvSpPr>
              <p:nvPr/>
            </p:nvSpPr>
            <p:spPr bwMode="auto">
              <a:xfrm flipH="1">
                <a:off x="3648" y="3984"/>
                <a:ext cx="480" cy="288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33" name="Line 176"/>
            <p:cNvSpPr>
              <a:spLocks noChangeShapeType="1"/>
            </p:cNvSpPr>
            <p:nvPr/>
          </p:nvSpPr>
          <p:spPr bwMode="auto">
            <a:xfrm>
              <a:off x="3648" y="3984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221" name="Group 177"/>
          <p:cNvGrpSpPr>
            <a:grpSpLocks/>
          </p:cNvGrpSpPr>
          <p:nvPr/>
        </p:nvGrpSpPr>
        <p:grpSpPr bwMode="auto">
          <a:xfrm>
            <a:off x="9601200" y="6167438"/>
            <a:ext cx="838200" cy="690562"/>
            <a:chOff x="5088" y="3885"/>
            <a:chExt cx="528" cy="435"/>
          </a:xfrm>
        </p:grpSpPr>
        <p:grpSp>
          <p:nvGrpSpPr>
            <p:cNvPr id="7228" name="Group 178"/>
            <p:cNvGrpSpPr>
              <a:grpSpLocks/>
            </p:cNvGrpSpPr>
            <p:nvPr/>
          </p:nvGrpSpPr>
          <p:grpSpPr bwMode="auto">
            <a:xfrm>
              <a:off x="5088" y="3885"/>
              <a:ext cx="480" cy="435"/>
              <a:chOff x="5088" y="3885"/>
              <a:chExt cx="480" cy="435"/>
            </a:xfrm>
          </p:grpSpPr>
          <p:pic>
            <p:nvPicPr>
              <p:cNvPr id="7230" name="Picture 179" descr="j02938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36" y="3885"/>
                <a:ext cx="413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31" name="Line 180"/>
              <p:cNvSpPr>
                <a:spLocks noChangeShapeType="1"/>
              </p:cNvSpPr>
              <p:nvPr/>
            </p:nvSpPr>
            <p:spPr bwMode="auto">
              <a:xfrm flipH="1">
                <a:off x="5088" y="3984"/>
                <a:ext cx="480" cy="288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229" name="Line 181"/>
            <p:cNvSpPr>
              <a:spLocks noChangeShapeType="1"/>
            </p:cNvSpPr>
            <p:nvPr/>
          </p:nvSpPr>
          <p:spPr bwMode="auto">
            <a:xfrm>
              <a:off x="5088" y="3984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7222" name="Picture 183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85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23" name="Picture 184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85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24" name="AutoShape 185"/>
          <p:cNvSpPr>
            <a:spLocks noChangeArrowheads="1"/>
          </p:cNvSpPr>
          <p:nvPr/>
        </p:nvSpPr>
        <p:spPr bwMode="auto">
          <a:xfrm>
            <a:off x="7239001" y="22860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225" name="Text Box 186"/>
          <p:cNvSpPr txBox="1">
            <a:spLocks noChangeArrowheads="1"/>
          </p:cNvSpPr>
          <p:nvPr/>
        </p:nvSpPr>
        <p:spPr bwMode="auto">
          <a:xfrm>
            <a:off x="44196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7226" name="Text Box 187"/>
          <p:cNvSpPr txBox="1">
            <a:spLocks noChangeArrowheads="1"/>
          </p:cNvSpPr>
          <p:nvPr/>
        </p:nvSpPr>
        <p:spPr bwMode="auto">
          <a:xfrm>
            <a:off x="1676400" y="177801"/>
            <a:ext cx="27511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b="1" dirty="0"/>
              <a:t>Найди ошибки</a:t>
            </a:r>
          </a:p>
        </p:txBody>
      </p:sp>
      <p:pic>
        <p:nvPicPr>
          <p:cNvPr id="7227" name="Picture 188" descr="9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837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752600" y="5638800"/>
            <a:ext cx="990600" cy="9906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1828800" y="4343400"/>
            <a:ext cx="8458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Oval 4"/>
          <p:cNvSpPr>
            <a:spLocks noChangeArrowheads="1"/>
          </p:cNvSpPr>
          <p:nvPr/>
        </p:nvSpPr>
        <p:spPr bwMode="auto">
          <a:xfrm>
            <a:off x="46482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73914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198" name="Oval 6"/>
          <p:cNvSpPr>
            <a:spLocks noChangeArrowheads="1"/>
          </p:cNvSpPr>
          <p:nvPr/>
        </p:nvSpPr>
        <p:spPr bwMode="auto">
          <a:xfrm>
            <a:off x="60960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199" name="Oval 7"/>
          <p:cNvSpPr>
            <a:spLocks noChangeArrowheads="1"/>
          </p:cNvSpPr>
          <p:nvPr/>
        </p:nvSpPr>
        <p:spPr bwMode="auto">
          <a:xfrm>
            <a:off x="17526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0" name="Oval 8"/>
          <p:cNvSpPr>
            <a:spLocks noChangeArrowheads="1"/>
          </p:cNvSpPr>
          <p:nvPr/>
        </p:nvSpPr>
        <p:spPr bwMode="auto">
          <a:xfrm>
            <a:off x="102108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1" name="Oval 9"/>
          <p:cNvSpPr>
            <a:spLocks noChangeArrowheads="1"/>
          </p:cNvSpPr>
          <p:nvPr/>
        </p:nvSpPr>
        <p:spPr bwMode="auto">
          <a:xfrm>
            <a:off x="32004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2" name="Oval 10"/>
          <p:cNvSpPr>
            <a:spLocks noChangeArrowheads="1"/>
          </p:cNvSpPr>
          <p:nvPr/>
        </p:nvSpPr>
        <p:spPr bwMode="auto">
          <a:xfrm>
            <a:off x="87630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5562601" y="4876800"/>
            <a:ext cx="15208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Т=+26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524000" y="4953000"/>
            <a:ext cx="1417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Т=-10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9250364" y="4876800"/>
            <a:ext cx="141763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Т=-10</a:t>
            </a:r>
            <a:r>
              <a:rPr lang="en-US" altLang="ru-RU" sz="3200" b="1">
                <a:cs typeface="Arial" panose="020B0604020202020204" pitchFamily="34" charset="0"/>
              </a:rPr>
              <a:t>°</a:t>
            </a:r>
          </a:p>
        </p:txBody>
      </p:sp>
      <p:pic>
        <p:nvPicPr>
          <p:cNvPr id="8206" name="Picture 14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381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15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81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16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9" name="Picture 17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914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10" name="Picture 18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144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1" name="AutoShape 19"/>
          <p:cNvSpPr>
            <a:spLocks noChangeArrowheads="1"/>
          </p:cNvSpPr>
          <p:nvPr/>
        </p:nvSpPr>
        <p:spPr bwMode="auto">
          <a:xfrm>
            <a:off x="5943601" y="23622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57912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8213" name="AutoShape 21"/>
          <p:cNvSpPr>
            <a:spLocks noChangeArrowheads="1"/>
          </p:cNvSpPr>
          <p:nvPr/>
        </p:nvSpPr>
        <p:spPr bwMode="auto">
          <a:xfrm>
            <a:off x="5334001" y="1371600"/>
            <a:ext cx="1655763" cy="611188"/>
          </a:xfrm>
          <a:prstGeom prst="cloudCallout">
            <a:avLst>
              <a:gd name="adj1" fmla="val -16060"/>
              <a:gd name="adj2" fmla="val 70000"/>
            </a:avLst>
          </a:prstGeom>
          <a:gradFill rotWithShape="1">
            <a:gsLst>
              <a:gs pos="0">
                <a:schemeClr val="hlink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/>
          </a:p>
        </p:txBody>
      </p:sp>
      <p:grpSp>
        <p:nvGrpSpPr>
          <p:cNvPr id="8214" name="Group 22"/>
          <p:cNvGrpSpPr>
            <a:grpSpLocks/>
          </p:cNvGrpSpPr>
          <p:nvPr/>
        </p:nvGrpSpPr>
        <p:grpSpPr bwMode="auto">
          <a:xfrm>
            <a:off x="5486400" y="2057400"/>
            <a:ext cx="1657350" cy="1149350"/>
            <a:chOff x="975" y="1480"/>
            <a:chExt cx="1588" cy="1133"/>
          </a:xfrm>
        </p:grpSpPr>
        <p:sp>
          <p:nvSpPr>
            <p:cNvPr id="8341" name="Oval 23"/>
            <p:cNvSpPr>
              <a:spLocks noChangeArrowheads="1"/>
            </p:cNvSpPr>
            <p:nvPr/>
          </p:nvSpPr>
          <p:spPr bwMode="auto">
            <a:xfrm>
              <a:off x="1202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2" name="Oval 24"/>
            <p:cNvSpPr>
              <a:spLocks noChangeArrowheads="1"/>
            </p:cNvSpPr>
            <p:nvPr/>
          </p:nvSpPr>
          <p:spPr bwMode="auto">
            <a:xfrm>
              <a:off x="1338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3" name="Oval 25"/>
            <p:cNvSpPr>
              <a:spLocks noChangeArrowheads="1"/>
            </p:cNvSpPr>
            <p:nvPr/>
          </p:nvSpPr>
          <p:spPr bwMode="auto">
            <a:xfrm>
              <a:off x="1474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4" name="Oval 26"/>
            <p:cNvSpPr>
              <a:spLocks noChangeArrowheads="1"/>
            </p:cNvSpPr>
            <p:nvPr/>
          </p:nvSpPr>
          <p:spPr bwMode="auto">
            <a:xfrm>
              <a:off x="1610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5" name="Oval 27"/>
            <p:cNvSpPr>
              <a:spLocks noChangeArrowheads="1"/>
            </p:cNvSpPr>
            <p:nvPr/>
          </p:nvSpPr>
          <p:spPr bwMode="auto">
            <a:xfrm>
              <a:off x="1746" y="225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6" name="Oval 28"/>
            <p:cNvSpPr>
              <a:spLocks noChangeArrowheads="1"/>
            </p:cNvSpPr>
            <p:nvPr/>
          </p:nvSpPr>
          <p:spPr bwMode="auto">
            <a:xfrm>
              <a:off x="1338" y="157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7" name="Oval 29"/>
            <p:cNvSpPr>
              <a:spLocks noChangeArrowheads="1"/>
            </p:cNvSpPr>
            <p:nvPr/>
          </p:nvSpPr>
          <p:spPr bwMode="auto">
            <a:xfrm>
              <a:off x="1474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8" name="Oval 30"/>
            <p:cNvSpPr>
              <a:spLocks noChangeArrowheads="1"/>
            </p:cNvSpPr>
            <p:nvPr/>
          </p:nvSpPr>
          <p:spPr bwMode="auto">
            <a:xfrm>
              <a:off x="161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9" name="Oval 31"/>
            <p:cNvSpPr>
              <a:spLocks noChangeArrowheads="1"/>
            </p:cNvSpPr>
            <p:nvPr/>
          </p:nvSpPr>
          <p:spPr bwMode="auto">
            <a:xfrm>
              <a:off x="1746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0" name="Oval 32"/>
            <p:cNvSpPr>
              <a:spLocks noChangeArrowheads="1"/>
            </p:cNvSpPr>
            <p:nvPr/>
          </p:nvSpPr>
          <p:spPr bwMode="auto">
            <a:xfrm>
              <a:off x="1882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1" name="Oval 33"/>
            <p:cNvSpPr>
              <a:spLocks noChangeArrowheads="1"/>
            </p:cNvSpPr>
            <p:nvPr/>
          </p:nvSpPr>
          <p:spPr bwMode="auto">
            <a:xfrm>
              <a:off x="1565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2" name="Oval 34"/>
            <p:cNvSpPr>
              <a:spLocks noChangeArrowheads="1"/>
            </p:cNvSpPr>
            <p:nvPr/>
          </p:nvSpPr>
          <p:spPr bwMode="auto">
            <a:xfrm>
              <a:off x="1701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3" name="Oval 35"/>
            <p:cNvSpPr>
              <a:spLocks noChangeArrowheads="1"/>
            </p:cNvSpPr>
            <p:nvPr/>
          </p:nvSpPr>
          <p:spPr bwMode="auto">
            <a:xfrm>
              <a:off x="1837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4" name="Oval 36"/>
            <p:cNvSpPr>
              <a:spLocks noChangeArrowheads="1"/>
            </p:cNvSpPr>
            <p:nvPr/>
          </p:nvSpPr>
          <p:spPr bwMode="auto">
            <a:xfrm>
              <a:off x="1973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5" name="Oval 37"/>
            <p:cNvSpPr>
              <a:spLocks noChangeArrowheads="1"/>
            </p:cNvSpPr>
            <p:nvPr/>
          </p:nvSpPr>
          <p:spPr bwMode="auto">
            <a:xfrm>
              <a:off x="2109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6" name="Oval 38"/>
            <p:cNvSpPr>
              <a:spLocks noChangeArrowheads="1"/>
            </p:cNvSpPr>
            <p:nvPr/>
          </p:nvSpPr>
          <p:spPr bwMode="auto">
            <a:xfrm>
              <a:off x="975" y="166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7" name="Oval 39"/>
            <p:cNvSpPr>
              <a:spLocks noChangeArrowheads="1"/>
            </p:cNvSpPr>
            <p:nvPr/>
          </p:nvSpPr>
          <p:spPr bwMode="auto">
            <a:xfrm>
              <a:off x="1837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8" name="Oval 40"/>
            <p:cNvSpPr>
              <a:spLocks noChangeArrowheads="1"/>
            </p:cNvSpPr>
            <p:nvPr/>
          </p:nvSpPr>
          <p:spPr bwMode="auto">
            <a:xfrm>
              <a:off x="102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59" name="Oval 41"/>
            <p:cNvSpPr>
              <a:spLocks noChangeArrowheads="1"/>
            </p:cNvSpPr>
            <p:nvPr/>
          </p:nvSpPr>
          <p:spPr bwMode="auto">
            <a:xfrm>
              <a:off x="1202" y="197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0" name="Oval 42"/>
            <p:cNvSpPr>
              <a:spLocks noChangeArrowheads="1"/>
            </p:cNvSpPr>
            <p:nvPr/>
          </p:nvSpPr>
          <p:spPr bwMode="auto">
            <a:xfrm>
              <a:off x="1066" y="206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1" name="Oval 43"/>
            <p:cNvSpPr>
              <a:spLocks noChangeArrowheads="1"/>
            </p:cNvSpPr>
            <p:nvPr/>
          </p:nvSpPr>
          <p:spPr bwMode="auto">
            <a:xfrm>
              <a:off x="1202" y="2205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2" name="Oval 44"/>
            <p:cNvSpPr>
              <a:spLocks noChangeArrowheads="1"/>
            </p:cNvSpPr>
            <p:nvPr/>
          </p:nvSpPr>
          <p:spPr bwMode="auto">
            <a:xfrm>
              <a:off x="1338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3" name="Oval 45"/>
            <p:cNvSpPr>
              <a:spLocks noChangeArrowheads="1"/>
            </p:cNvSpPr>
            <p:nvPr/>
          </p:nvSpPr>
          <p:spPr bwMode="auto">
            <a:xfrm>
              <a:off x="1383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4" name="Oval 46"/>
            <p:cNvSpPr>
              <a:spLocks noChangeArrowheads="1"/>
            </p:cNvSpPr>
            <p:nvPr/>
          </p:nvSpPr>
          <p:spPr bwMode="auto">
            <a:xfrm>
              <a:off x="1519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5" name="Oval 47"/>
            <p:cNvSpPr>
              <a:spLocks noChangeArrowheads="1"/>
            </p:cNvSpPr>
            <p:nvPr/>
          </p:nvSpPr>
          <p:spPr bwMode="auto">
            <a:xfrm>
              <a:off x="1111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6" name="Oval 48"/>
            <p:cNvSpPr>
              <a:spLocks noChangeArrowheads="1"/>
            </p:cNvSpPr>
            <p:nvPr/>
          </p:nvSpPr>
          <p:spPr bwMode="auto">
            <a:xfrm>
              <a:off x="1973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7" name="Oval 49"/>
            <p:cNvSpPr>
              <a:spLocks noChangeArrowheads="1"/>
            </p:cNvSpPr>
            <p:nvPr/>
          </p:nvSpPr>
          <p:spPr bwMode="auto">
            <a:xfrm>
              <a:off x="2109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8" name="Oval 50"/>
            <p:cNvSpPr>
              <a:spLocks noChangeArrowheads="1"/>
            </p:cNvSpPr>
            <p:nvPr/>
          </p:nvSpPr>
          <p:spPr bwMode="auto">
            <a:xfrm>
              <a:off x="2245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69" name="Oval 51"/>
            <p:cNvSpPr>
              <a:spLocks noChangeArrowheads="1"/>
            </p:cNvSpPr>
            <p:nvPr/>
          </p:nvSpPr>
          <p:spPr bwMode="auto">
            <a:xfrm>
              <a:off x="2381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0" name="Oval 52"/>
            <p:cNvSpPr>
              <a:spLocks noChangeArrowheads="1"/>
            </p:cNvSpPr>
            <p:nvPr/>
          </p:nvSpPr>
          <p:spPr bwMode="auto">
            <a:xfrm>
              <a:off x="2517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1" name="Oval 53"/>
            <p:cNvSpPr>
              <a:spLocks noChangeArrowheads="1"/>
            </p:cNvSpPr>
            <p:nvPr/>
          </p:nvSpPr>
          <p:spPr bwMode="auto">
            <a:xfrm>
              <a:off x="2245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2" name="Oval 54"/>
            <p:cNvSpPr>
              <a:spLocks noChangeArrowheads="1"/>
            </p:cNvSpPr>
            <p:nvPr/>
          </p:nvSpPr>
          <p:spPr bwMode="auto">
            <a:xfrm>
              <a:off x="2381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3" name="Oval 55"/>
            <p:cNvSpPr>
              <a:spLocks noChangeArrowheads="1"/>
            </p:cNvSpPr>
            <p:nvPr/>
          </p:nvSpPr>
          <p:spPr bwMode="auto">
            <a:xfrm>
              <a:off x="2064" y="225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4" name="Oval 56"/>
            <p:cNvSpPr>
              <a:spLocks noChangeArrowheads="1"/>
            </p:cNvSpPr>
            <p:nvPr/>
          </p:nvSpPr>
          <p:spPr bwMode="auto">
            <a:xfrm>
              <a:off x="1927" y="238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5" name="Oval 57"/>
            <p:cNvSpPr>
              <a:spLocks noChangeArrowheads="1"/>
            </p:cNvSpPr>
            <p:nvPr/>
          </p:nvSpPr>
          <p:spPr bwMode="auto">
            <a:xfrm>
              <a:off x="1701" y="24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6" name="Oval 58"/>
            <p:cNvSpPr>
              <a:spLocks noChangeArrowheads="1"/>
            </p:cNvSpPr>
            <p:nvPr/>
          </p:nvSpPr>
          <p:spPr bwMode="auto">
            <a:xfrm>
              <a:off x="1247" y="247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77" name="Oval 59"/>
            <p:cNvSpPr>
              <a:spLocks noChangeArrowheads="1"/>
            </p:cNvSpPr>
            <p:nvPr/>
          </p:nvSpPr>
          <p:spPr bwMode="auto">
            <a:xfrm>
              <a:off x="1474" y="2523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b="1"/>
            </a:p>
          </p:txBody>
        </p:sp>
      </p:grpSp>
      <p:sp>
        <p:nvSpPr>
          <p:cNvPr id="8215" name="AutoShape 60"/>
          <p:cNvSpPr>
            <a:spLocks noChangeArrowheads="1"/>
          </p:cNvSpPr>
          <p:nvPr/>
        </p:nvSpPr>
        <p:spPr bwMode="auto">
          <a:xfrm>
            <a:off x="4495801" y="18288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6" name="AutoShape 61"/>
          <p:cNvSpPr>
            <a:spLocks noChangeArrowheads="1"/>
          </p:cNvSpPr>
          <p:nvPr/>
        </p:nvSpPr>
        <p:spPr bwMode="auto">
          <a:xfrm>
            <a:off x="7315201" y="18288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17" name="Text Box 62"/>
          <p:cNvSpPr txBox="1">
            <a:spLocks noChangeArrowheads="1"/>
          </p:cNvSpPr>
          <p:nvPr/>
        </p:nvSpPr>
        <p:spPr bwMode="auto">
          <a:xfrm>
            <a:off x="4343400" y="54864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8218" name="Text Box 63"/>
          <p:cNvSpPr txBox="1">
            <a:spLocks noChangeArrowheads="1"/>
          </p:cNvSpPr>
          <p:nvPr/>
        </p:nvSpPr>
        <p:spPr bwMode="auto">
          <a:xfrm>
            <a:off x="7239000" y="54864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8219" name="Text Box 64"/>
          <p:cNvSpPr txBox="1">
            <a:spLocks noChangeArrowheads="1"/>
          </p:cNvSpPr>
          <p:nvPr/>
        </p:nvSpPr>
        <p:spPr bwMode="auto">
          <a:xfrm>
            <a:off x="1524000" y="54864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8220" name="Text Box 65"/>
          <p:cNvSpPr txBox="1">
            <a:spLocks noChangeArrowheads="1"/>
          </p:cNvSpPr>
          <p:nvPr/>
        </p:nvSpPr>
        <p:spPr bwMode="auto">
          <a:xfrm>
            <a:off x="96012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8221" name="Text Box 66"/>
          <p:cNvSpPr txBox="1">
            <a:spLocks noChangeArrowheads="1"/>
          </p:cNvSpPr>
          <p:nvPr/>
        </p:nvSpPr>
        <p:spPr bwMode="auto">
          <a:xfrm>
            <a:off x="2895600" y="54864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8222" name="Text Box 67"/>
          <p:cNvSpPr txBox="1">
            <a:spLocks noChangeArrowheads="1"/>
          </p:cNvSpPr>
          <p:nvPr/>
        </p:nvSpPr>
        <p:spPr bwMode="auto">
          <a:xfrm>
            <a:off x="8458200" y="5410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8223" name="AutoShape 68"/>
          <p:cNvSpPr>
            <a:spLocks noChangeArrowheads="1"/>
          </p:cNvSpPr>
          <p:nvPr/>
        </p:nvSpPr>
        <p:spPr bwMode="auto">
          <a:xfrm>
            <a:off x="3048001" y="22860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24" name="AutoShape 69"/>
          <p:cNvSpPr>
            <a:spLocks noChangeArrowheads="1"/>
          </p:cNvSpPr>
          <p:nvPr/>
        </p:nvSpPr>
        <p:spPr bwMode="auto">
          <a:xfrm>
            <a:off x="8610601" y="2362200"/>
            <a:ext cx="485775" cy="1676400"/>
          </a:xfrm>
          <a:prstGeom prst="upArrow">
            <a:avLst>
              <a:gd name="adj1" fmla="val 50000"/>
              <a:gd name="adj2" fmla="val 86275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25" name="AutoShape 70"/>
          <p:cNvSpPr>
            <a:spLocks noChangeArrowheads="1"/>
          </p:cNvSpPr>
          <p:nvPr/>
        </p:nvSpPr>
        <p:spPr bwMode="auto">
          <a:xfrm>
            <a:off x="1752601" y="18288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26" name="AutoShape 71"/>
          <p:cNvSpPr>
            <a:spLocks noChangeArrowheads="1"/>
          </p:cNvSpPr>
          <p:nvPr/>
        </p:nvSpPr>
        <p:spPr bwMode="auto">
          <a:xfrm>
            <a:off x="9906001" y="1905000"/>
            <a:ext cx="485775" cy="2133600"/>
          </a:xfrm>
          <a:prstGeom prst="downArrow">
            <a:avLst>
              <a:gd name="adj1" fmla="val 50000"/>
              <a:gd name="adj2" fmla="val 109804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8227" name="AutoShape 72"/>
          <p:cNvSpPr>
            <a:spLocks noChangeArrowheads="1"/>
          </p:cNvSpPr>
          <p:nvPr/>
        </p:nvSpPr>
        <p:spPr bwMode="auto">
          <a:xfrm>
            <a:off x="2514601" y="1371600"/>
            <a:ext cx="1655763" cy="611188"/>
          </a:xfrm>
          <a:prstGeom prst="cloudCallout">
            <a:avLst>
              <a:gd name="adj1" fmla="val -16060"/>
              <a:gd name="adj2" fmla="val 70000"/>
            </a:avLst>
          </a:prstGeom>
          <a:gradFill rotWithShape="1">
            <a:gsLst>
              <a:gs pos="0">
                <a:schemeClr val="hlink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/>
          </a:p>
        </p:txBody>
      </p:sp>
      <p:sp>
        <p:nvSpPr>
          <p:cNvPr id="8228" name="AutoShape 73"/>
          <p:cNvSpPr>
            <a:spLocks noChangeArrowheads="1"/>
          </p:cNvSpPr>
          <p:nvPr/>
        </p:nvSpPr>
        <p:spPr bwMode="auto">
          <a:xfrm>
            <a:off x="8001001" y="1371600"/>
            <a:ext cx="1655763" cy="611188"/>
          </a:xfrm>
          <a:prstGeom prst="cloudCallout">
            <a:avLst>
              <a:gd name="adj1" fmla="val -16060"/>
              <a:gd name="adj2" fmla="val 70000"/>
            </a:avLst>
          </a:prstGeom>
          <a:gradFill rotWithShape="1">
            <a:gsLst>
              <a:gs pos="0">
                <a:schemeClr val="hlink"/>
              </a:gs>
              <a:gs pos="100000">
                <a:srgbClr val="CCFFFF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1"/>
          </a:p>
        </p:txBody>
      </p:sp>
      <p:grpSp>
        <p:nvGrpSpPr>
          <p:cNvPr id="8229" name="Group 74"/>
          <p:cNvGrpSpPr>
            <a:grpSpLocks/>
          </p:cNvGrpSpPr>
          <p:nvPr/>
        </p:nvGrpSpPr>
        <p:grpSpPr bwMode="auto">
          <a:xfrm>
            <a:off x="2667000" y="1981200"/>
            <a:ext cx="1657350" cy="1149350"/>
            <a:chOff x="975" y="1480"/>
            <a:chExt cx="1588" cy="1133"/>
          </a:xfrm>
        </p:grpSpPr>
        <p:sp>
          <p:nvSpPr>
            <p:cNvPr id="8304" name="Oval 75"/>
            <p:cNvSpPr>
              <a:spLocks noChangeArrowheads="1"/>
            </p:cNvSpPr>
            <p:nvPr/>
          </p:nvSpPr>
          <p:spPr bwMode="auto">
            <a:xfrm>
              <a:off x="1202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5" name="Oval 76"/>
            <p:cNvSpPr>
              <a:spLocks noChangeArrowheads="1"/>
            </p:cNvSpPr>
            <p:nvPr/>
          </p:nvSpPr>
          <p:spPr bwMode="auto">
            <a:xfrm>
              <a:off x="1338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6" name="Oval 77"/>
            <p:cNvSpPr>
              <a:spLocks noChangeArrowheads="1"/>
            </p:cNvSpPr>
            <p:nvPr/>
          </p:nvSpPr>
          <p:spPr bwMode="auto">
            <a:xfrm>
              <a:off x="1474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7" name="Oval 78"/>
            <p:cNvSpPr>
              <a:spLocks noChangeArrowheads="1"/>
            </p:cNvSpPr>
            <p:nvPr/>
          </p:nvSpPr>
          <p:spPr bwMode="auto">
            <a:xfrm>
              <a:off x="1610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8" name="Oval 79"/>
            <p:cNvSpPr>
              <a:spLocks noChangeArrowheads="1"/>
            </p:cNvSpPr>
            <p:nvPr/>
          </p:nvSpPr>
          <p:spPr bwMode="auto">
            <a:xfrm>
              <a:off x="1746" y="225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9" name="Oval 80"/>
            <p:cNvSpPr>
              <a:spLocks noChangeArrowheads="1"/>
            </p:cNvSpPr>
            <p:nvPr/>
          </p:nvSpPr>
          <p:spPr bwMode="auto">
            <a:xfrm>
              <a:off x="1338" y="157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0" name="Oval 81"/>
            <p:cNvSpPr>
              <a:spLocks noChangeArrowheads="1"/>
            </p:cNvSpPr>
            <p:nvPr/>
          </p:nvSpPr>
          <p:spPr bwMode="auto">
            <a:xfrm>
              <a:off x="1474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1" name="Oval 82"/>
            <p:cNvSpPr>
              <a:spLocks noChangeArrowheads="1"/>
            </p:cNvSpPr>
            <p:nvPr/>
          </p:nvSpPr>
          <p:spPr bwMode="auto">
            <a:xfrm>
              <a:off x="161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2" name="Oval 83"/>
            <p:cNvSpPr>
              <a:spLocks noChangeArrowheads="1"/>
            </p:cNvSpPr>
            <p:nvPr/>
          </p:nvSpPr>
          <p:spPr bwMode="auto">
            <a:xfrm>
              <a:off x="1746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3" name="Oval 84"/>
            <p:cNvSpPr>
              <a:spLocks noChangeArrowheads="1"/>
            </p:cNvSpPr>
            <p:nvPr/>
          </p:nvSpPr>
          <p:spPr bwMode="auto">
            <a:xfrm>
              <a:off x="1882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4" name="Oval 85"/>
            <p:cNvSpPr>
              <a:spLocks noChangeArrowheads="1"/>
            </p:cNvSpPr>
            <p:nvPr/>
          </p:nvSpPr>
          <p:spPr bwMode="auto">
            <a:xfrm>
              <a:off x="1565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5" name="Oval 86"/>
            <p:cNvSpPr>
              <a:spLocks noChangeArrowheads="1"/>
            </p:cNvSpPr>
            <p:nvPr/>
          </p:nvSpPr>
          <p:spPr bwMode="auto">
            <a:xfrm>
              <a:off x="1701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6" name="Oval 87"/>
            <p:cNvSpPr>
              <a:spLocks noChangeArrowheads="1"/>
            </p:cNvSpPr>
            <p:nvPr/>
          </p:nvSpPr>
          <p:spPr bwMode="auto">
            <a:xfrm>
              <a:off x="1837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7" name="Oval 88"/>
            <p:cNvSpPr>
              <a:spLocks noChangeArrowheads="1"/>
            </p:cNvSpPr>
            <p:nvPr/>
          </p:nvSpPr>
          <p:spPr bwMode="auto">
            <a:xfrm>
              <a:off x="1973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8" name="Oval 89"/>
            <p:cNvSpPr>
              <a:spLocks noChangeArrowheads="1"/>
            </p:cNvSpPr>
            <p:nvPr/>
          </p:nvSpPr>
          <p:spPr bwMode="auto">
            <a:xfrm>
              <a:off x="2109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19" name="Oval 90"/>
            <p:cNvSpPr>
              <a:spLocks noChangeArrowheads="1"/>
            </p:cNvSpPr>
            <p:nvPr/>
          </p:nvSpPr>
          <p:spPr bwMode="auto">
            <a:xfrm>
              <a:off x="975" y="166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0" name="Oval 91"/>
            <p:cNvSpPr>
              <a:spLocks noChangeArrowheads="1"/>
            </p:cNvSpPr>
            <p:nvPr/>
          </p:nvSpPr>
          <p:spPr bwMode="auto">
            <a:xfrm>
              <a:off x="1837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1" name="Oval 92"/>
            <p:cNvSpPr>
              <a:spLocks noChangeArrowheads="1"/>
            </p:cNvSpPr>
            <p:nvPr/>
          </p:nvSpPr>
          <p:spPr bwMode="auto">
            <a:xfrm>
              <a:off x="102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2" name="Oval 93"/>
            <p:cNvSpPr>
              <a:spLocks noChangeArrowheads="1"/>
            </p:cNvSpPr>
            <p:nvPr/>
          </p:nvSpPr>
          <p:spPr bwMode="auto">
            <a:xfrm>
              <a:off x="1202" y="197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3" name="Oval 94"/>
            <p:cNvSpPr>
              <a:spLocks noChangeArrowheads="1"/>
            </p:cNvSpPr>
            <p:nvPr/>
          </p:nvSpPr>
          <p:spPr bwMode="auto">
            <a:xfrm>
              <a:off x="1066" y="206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4" name="Oval 95"/>
            <p:cNvSpPr>
              <a:spLocks noChangeArrowheads="1"/>
            </p:cNvSpPr>
            <p:nvPr/>
          </p:nvSpPr>
          <p:spPr bwMode="auto">
            <a:xfrm>
              <a:off x="1202" y="2205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5" name="Oval 96"/>
            <p:cNvSpPr>
              <a:spLocks noChangeArrowheads="1"/>
            </p:cNvSpPr>
            <p:nvPr/>
          </p:nvSpPr>
          <p:spPr bwMode="auto">
            <a:xfrm>
              <a:off x="1338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6" name="Oval 97"/>
            <p:cNvSpPr>
              <a:spLocks noChangeArrowheads="1"/>
            </p:cNvSpPr>
            <p:nvPr/>
          </p:nvSpPr>
          <p:spPr bwMode="auto">
            <a:xfrm>
              <a:off x="1383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7" name="Oval 98"/>
            <p:cNvSpPr>
              <a:spLocks noChangeArrowheads="1"/>
            </p:cNvSpPr>
            <p:nvPr/>
          </p:nvSpPr>
          <p:spPr bwMode="auto">
            <a:xfrm>
              <a:off x="1519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8" name="Oval 99"/>
            <p:cNvSpPr>
              <a:spLocks noChangeArrowheads="1"/>
            </p:cNvSpPr>
            <p:nvPr/>
          </p:nvSpPr>
          <p:spPr bwMode="auto">
            <a:xfrm>
              <a:off x="1111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29" name="Oval 100"/>
            <p:cNvSpPr>
              <a:spLocks noChangeArrowheads="1"/>
            </p:cNvSpPr>
            <p:nvPr/>
          </p:nvSpPr>
          <p:spPr bwMode="auto">
            <a:xfrm>
              <a:off x="1973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0" name="Oval 101"/>
            <p:cNvSpPr>
              <a:spLocks noChangeArrowheads="1"/>
            </p:cNvSpPr>
            <p:nvPr/>
          </p:nvSpPr>
          <p:spPr bwMode="auto">
            <a:xfrm>
              <a:off x="2109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1" name="Oval 102"/>
            <p:cNvSpPr>
              <a:spLocks noChangeArrowheads="1"/>
            </p:cNvSpPr>
            <p:nvPr/>
          </p:nvSpPr>
          <p:spPr bwMode="auto">
            <a:xfrm>
              <a:off x="2245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2" name="Oval 103"/>
            <p:cNvSpPr>
              <a:spLocks noChangeArrowheads="1"/>
            </p:cNvSpPr>
            <p:nvPr/>
          </p:nvSpPr>
          <p:spPr bwMode="auto">
            <a:xfrm>
              <a:off x="2381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3" name="Oval 104"/>
            <p:cNvSpPr>
              <a:spLocks noChangeArrowheads="1"/>
            </p:cNvSpPr>
            <p:nvPr/>
          </p:nvSpPr>
          <p:spPr bwMode="auto">
            <a:xfrm>
              <a:off x="2517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4" name="Oval 105"/>
            <p:cNvSpPr>
              <a:spLocks noChangeArrowheads="1"/>
            </p:cNvSpPr>
            <p:nvPr/>
          </p:nvSpPr>
          <p:spPr bwMode="auto">
            <a:xfrm>
              <a:off x="2245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5" name="Oval 106"/>
            <p:cNvSpPr>
              <a:spLocks noChangeArrowheads="1"/>
            </p:cNvSpPr>
            <p:nvPr/>
          </p:nvSpPr>
          <p:spPr bwMode="auto">
            <a:xfrm>
              <a:off x="2381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6" name="Oval 107"/>
            <p:cNvSpPr>
              <a:spLocks noChangeArrowheads="1"/>
            </p:cNvSpPr>
            <p:nvPr/>
          </p:nvSpPr>
          <p:spPr bwMode="auto">
            <a:xfrm>
              <a:off x="2064" y="225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7" name="Oval 108"/>
            <p:cNvSpPr>
              <a:spLocks noChangeArrowheads="1"/>
            </p:cNvSpPr>
            <p:nvPr/>
          </p:nvSpPr>
          <p:spPr bwMode="auto">
            <a:xfrm>
              <a:off x="1927" y="238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8" name="Oval 109"/>
            <p:cNvSpPr>
              <a:spLocks noChangeArrowheads="1"/>
            </p:cNvSpPr>
            <p:nvPr/>
          </p:nvSpPr>
          <p:spPr bwMode="auto">
            <a:xfrm>
              <a:off x="1701" y="24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39" name="Oval 110"/>
            <p:cNvSpPr>
              <a:spLocks noChangeArrowheads="1"/>
            </p:cNvSpPr>
            <p:nvPr/>
          </p:nvSpPr>
          <p:spPr bwMode="auto">
            <a:xfrm>
              <a:off x="1247" y="247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40" name="Oval 111"/>
            <p:cNvSpPr>
              <a:spLocks noChangeArrowheads="1"/>
            </p:cNvSpPr>
            <p:nvPr/>
          </p:nvSpPr>
          <p:spPr bwMode="auto">
            <a:xfrm>
              <a:off x="1474" y="2523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b="1"/>
            </a:p>
          </p:txBody>
        </p:sp>
      </p:grpSp>
      <p:grpSp>
        <p:nvGrpSpPr>
          <p:cNvPr id="8230" name="Group 112"/>
          <p:cNvGrpSpPr>
            <a:grpSpLocks/>
          </p:cNvGrpSpPr>
          <p:nvPr/>
        </p:nvGrpSpPr>
        <p:grpSpPr bwMode="auto">
          <a:xfrm>
            <a:off x="8153400" y="2057400"/>
            <a:ext cx="1657350" cy="1149350"/>
            <a:chOff x="975" y="1480"/>
            <a:chExt cx="1588" cy="1133"/>
          </a:xfrm>
        </p:grpSpPr>
        <p:sp>
          <p:nvSpPr>
            <p:cNvPr id="8267" name="Oval 113"/>
            <p:cNvSpPr>
              <a:spLocks noChangeArrowheads="1"/>
            </p:cNvSpPr>
            <p:nvPr/>
          </p:nvSpPr>
          <p:spPr bwMode="auto">
            <a:xfrm>
              <a:off x="1202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68" name="Oval 114"/>
            <p:cNvSpPr>
              <a:spLocks noChangeArrowheads="1"/>
            </p:cNvSpPr>
            <p:nvPr/>
          </p:nvSpPr>
          <p:spPr bwMode="auto">
            <a:xfrm>
              <a:off x="1338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69" name="Oval 115"/>
            <p:cNvSpPr>
              <a:spLocks noChangeArrowheads="1"/>
            </p:cNvSpPr>
            <p:nvPr/>
          </p:nvSpPr>
          <p:spPr bwMode="auto">
            <a:xfrm>
              <a:off x="1474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0" name="Oval 116"/>
            <p:cNvSpPr>
              <a:spLocks noChangeArrowheads="1"/>
            </p:cNvSpPr>
            <p:nvPr/>
          </p:nvSpPr>
          <p:spPr bwMode="auto">
            <a:xfrm>
              <a:off x="1610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1" name="Oval 117"/>
            <p:cNvSpPr>
              <a:spLocks noChangeArrowheads="1"/>
            </p:cNvSpPr>
            <p:nvPr/>
          </p:nvSpPr>
          <p:spPr bwMode="auto">
            <a:xfrm>
              <a:off x="1746" y="225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2" name="Oval 118"/>
            <p:cNvSpPr>
              <a:spLocks noChangeArrowheads="1"/>
            </p:cNvSpPr>
            <p:nvPr/>
          </p:nvSpPr>
          <p:spPr bwMode="auto">
            <a:xfrm>
              <a:off x="1338" y="157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3" name="Oval 119"/>
            <p:cNvSpPr>
              <a:spLocks noChangeArrowheads="1"/>
            </p:cNvSpPr>
            <p:nvPr/>
          </p:nvSpPr>
          <p:spPr bwMode="auto">
            <a:xfrm>
              <a:off x="1474" y="170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4" name="Oval 120"/>
            <p:cNvSpPr>
              <a:spLocks noChangeArrowheads="1"/>
            </p:cNvSpPr>
            <p:nvPr/>
          </p:nvSpPr>
          <p:spPr bwMode="auto">
            <a:xfrm>
              <a:off x="161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5" name="Oval 121"/>
            <p:cNvSpPr>
              <a:spLocks noChangeArrowheads="1"/>
            </p:cNvSpPr>
            <p:nvPr/>
          </p:nvSpPr>
          <p:spPr bwMode="auto">
            <a:xfrm>
              <a:off x="1746" y="19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6" name="Oval 122"/>
            <p:cNvSpPr>
              <a:spLocks noChangeArrowheads="1"/>
            </p:cNvSpPr>
            <p:nvPr/>
          </p:nvSpPr>
          <p:spPr bwMode="auto">
            <a:xfrm>
              <a:off x="1882" y="211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7" name="Oval 123"/>
            <p:cNvSpPr>
              <a:spLocks noChangeArrowheads="1"/>
            </p:cNvSpPr>
            <p:nvPr/>
          </p:nvSpPr>
          <p:spPr bwMode="auto">
            <a:xfrm>
              <a:off x="1565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8" name="Oval 124"/>
            <p:cNvSpPr>
              <a:spLocks noChangeArrowheads="1"/>
            </p:cNvSpPr>
            <p:nvPr/>
          </p:nvSpPr>
          <p:spPr bwMode="auto">
            <a:xfrm>
              <a:off x="1701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79" name="Oval 125"/>
            <p:cNvSpPr>
              <a:spLocks noChangeArrowheads="1"/>
            </p:cNvSpPr>
            <p:nvPr/>
          </p:nvSpPr>
          <p:spPr bwMode="auto">
            <a:xfrm>
              <a:off x="1837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0" name="Oval 126"/>
            <p:cNvSpPr>
              <a:spLocks noChangeArrowheads="1"/>
            </p:cNvSpPr>
            <p:nvPr/>
          </p:nvSpPr>
          <p:spPr bwMode="auto">
            <a:xfrm>
              <a:off x="1973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1" name="Oval 127"/>
            <p:cNvSpPr>
              <a:spLocks noChangeArrowheads="1"/>
            </p:cNvSpPr>
            <p:nvPr/>
          </p:nvSpPr>
          <p:spPr bwMode="auto">
            <a:xfrm>
              <a:off x="2109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2" name="Oval 128"/>
            <p:cNvSpPr>
              <a:spLocks noChangeArrowheads="1"/>
            </p:cNvSpPr>
            <p:nvPr/>
          </p:nvSpPr>
          <p:spPr bwMode="auto">
            <a:xfrm>
              <a:off x="975" y="166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3" name="Oval 129"/>
            <p:cNvSpPr>
              <a:spLocks noChangeArrowheads="1"/>
            </p:cNvSpPr>
            <p:nvPr/>
          </p:nvSpPr>
          <p:spPr bwMode="auto">
            <a:xfrm>
              <a:off x="1837" y="148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4" name="Oval 130"/>
            <p:cNvSpPr>
              <a:spLocks noChangeArrowheads="1"/>
            </p:cNvSpPr>
            <p:nvPr/>
          </p:nvSpPr>
          <p:spPr bwMode="auto">
            <a:xfrm>
              <a:off x="1020" y="184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5" name="Oval 131"/>
            <p:cNvSpPr>
              <a:spLocks noChangeArrowheads="1"/>
            </p:cNvSpPr>
            <p:nvPr/>
          </p:nvSpPr>
          <p:spPr bwMode="auto">
            <a:xfrm>
              <a:off x="1202" y="197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6" name="Oval 132"/>
            <p:cNvSpPr>
              <a:spLocks noChangeArrowheads="1"/>
            </p:cNvSpPr>
            <p:nvPr/>
          </p:nvSpPr>
          <p:spPr bwMode="auto">
            <a:xfrm>
              <a:off x="1066" y="2069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7" name="Oval 133"/>
            <p:cNvSpPr>
              <a:spLocks noChangeArrowheads="1"/>
            </p:cNvSpPr>
            <p:nvPr/>
          </p:nvSpPr>
          <p:spPr bwMode="auto">
            <a:xfrm>
              <a:off x="1202" y="2205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8" name="Oval 134"/>
            <p:cNvSpPr>
              <a:spLocks noChangeArrowheads="1"/>
            </p:cNvSpPr>
            <p:nvPr/>
          </p:nvSpPr>
          <p:spPr bwMode="auto">
            <a:xfrm>
              <a:off x="1338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89" name="Oval 135"/>
            <p:cNvSpPr>
              <a:spLocks noChangeArrowheads="1"/>
            </p:cNvSpPr>
            <p:nvPr/>
          </p:nvSpPr>
          <p:spPr bwMode="auto">
            <a:xfrm>
              <a:off x="1383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0" name="Oval 136"/>
            <p:cNvSpPr>
              <a:spLocks noChangeArrowheads="1"/>
            </p:cNvSpPr>
            <p:nvPr/>
          </p:nvSpPr>
          <p:spPr bwMode="auto">
            <a:xfrm>
              <a:off x="1519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1" name="Oval 137"/>
            <p:cNvSpPr>
              <a:spLocks noChangeArrowheads="1"/>
            </p:cNvSpPr>
            <p:nvPr/>
          </p:nvSpPr>
          <p:spPr bwMode="auto">
            <a:xfrm>
              <a:off x="1111" y="234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2" name="Oval 138"/>
            <p:cNvSpPr>
              <a:spLocks noChangeArrowheads="1"/>
            </p:cNvSpPr>
            <p:nvPr/>
          </p:nvSpPr>
          <p:spPr bwMode="auto">
            <a:xfrm>
              <a:off x="1973" y="161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3" name="Oval 139"/>
            <p:cNvSpPr>
              <a:spLocks noChangeArrowheads="1"/>
            </p:cNvSpPr>
            <p:nvPr/>
          </p:nvSpPr>
          <p:spPr bwMode="auto">
            <a:xfrm>
              <a:off x="2109" y="1752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4" name="Oval 140"/>
            <p:cNvSpPr>
              <a:spLocks noChangeArrowheads="1"/>
            </p:cNvSpPr>
            <p:nvPr/>
          </p:nvSpPr>
          <p:spPr bwMode="auto">
            <a:xfrm>
              <a:off x="2245" y="188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5" name="Oval 141"/>
            <p:cNvSpPr>
              <a:spLocks noChangeArrowheads="1"/>
            </p:cNvSpPr>
            <p:nvPr/>
          </p:nvSpPr>
          <p:spPr bwMode="auto">
            <a:xfrm>
              <a:off x="2381" y="2024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6" name="Oval 142"/>
            <p:cNvSpPr>
              <a:spLocks noChangeArrowheads="1"/>
            </p:cNvSpPr>
            <p:nvPr/>
          </p:nvSpPr>
          <p:spPr bwMode="auto">
            <a:xfrm>
              <a:off x="2517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7" name="Oval 143"/>
            <p:cNvSpPr>
              <a:spLocks noChangeArrowheads="1"/>
            </p:cNvSpPr>
            <p:nvPr/>
          </p:nvSpPr>
          <p:spPr bwMode="auto">
            <a:xfrm>
              <a:off x="2245" y="2160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8" name="Oval 144"/>
            <p:cNvSpPr>
              <a:spLocks noChangeArrowheads="1"/>
            </p:cNvSpPr>
            <p:nvPr/>
          </p:nvSpPr>
          <p:spPr bwMode="auto">
            <a:xfrm>
              <a:off x="2381" y="2296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299" name="Oval 145"/>
            <p:cNvSpPr>
              <a:spLocks noChangeArrowheads="1"/>
            </p:cNvSpPr>
            <p:nvPr/>
          </p:nvSpPr>
          <p:spPr bwMode="auto">
            <a:xfrm>
              <a:off x="2064" y="2251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0" name="Oval 146"/>
            <p:cNvSpPr>
              <a:spLocks noChangeArrowheads="1"/>
            </p:cNvSpPr>
            <p:nvPr/>
          </p:nvSpPr>
          <p:spPr bwMode="auto">
            <a:xfrm>
              <a:off x="1927" y="238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1" name="Oval 147"/>
            <p:cNvSpPr>
              <a:spLocks noChangeArrowheads="1"/>
            </p:cNvSpPr>
            <p:nvPr/>
          </p:nvSpPr>
          <p:spPr bwMode="auto">
            <a:xfrm>
              <a:off x="1701" y="2478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2" name="Oval 148"/>
            <p:cNvSpPr>
              <a:spLocks noChangeArrowheads="1"/>
            </p:cNvSpPr>
            <p:nvPr/>
          </p:nvSpPr>
          <p:spPr bwMode="auto">
            <a:xfrm>
              <a:off x="1247" y="2477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8303" name="Oval 149"/>
            <p:cNvSpPr>
              <a:spLocks noChangeArrowheads="1"/>
            </p:cNvSpPr>
            <p:nvPr/>
          </p:nvSpPr>
          <p:spPr bwMode="auto">
            <a:xfrm>
              <a:off x="1474" y="2523"/>
              <a:ext cx="46" cy="90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ru-RU" altLang="ru-RU" b="1"/>
            </a:p>
          </p:txBody>
        </p:sp>
      </p:grpSp>
      <p:sp>
        <p:nvSpPr>
          <p:cNvPr id="8231" name="Text Box 150"/>
          <p:cNvSpPr txBox="1">
            <a:spLocks noChangeArrowheads="1"/>
          </p:cNvSpPr>
          <p:nvPr/>
        </p:nvSpPr>
        <p:spPr bwMode="auto">
          <a:xfrm>
            <a:off x="1676400" y="4343400"/>
            <a:ext cx="655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сп</a:t>
            </a:r>
          </a:p>
        </p:txBody>
      </p:sp>
      <p:sp>
        <p:nvSpPr>
          <p:cNvPr id="8232" name="Text Box 151"/>
          <p:cNvSpPr txBox="1">
            <a:spLocks noChangeArrowheads="1"/>
          </p:cNvSpPr>
          <p:nvPr/>
        </p:nvSpPr>
        <p:spPr bwMode="auto">
          <a:xfrm>
            <a:off x="9677401" y="4343400"/>
            <a:ext cx="777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юп</a:t>
            </a:r>
          </a:p>
        </p:txBody>
      </p:sp>
      <p:sp>
        <p:nvSpPr>
          <p:cNvPr id="8233" name="Text Box 152"/>
          <p:cNvSpPr txBox="1">
            <a:spLocks noChangeArrowheads="1"/>
          </p:cNvSpPr>
          <p:nvPr/>
        </p:nvSpPr>
        <p:spPr bwMode="auto">
          <a:xfrm>
            <a:off x="6019800" y="4343400"/>
            <a:ext cx="4079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э</a:t>
            </a:r>
          </a:p>
        </p:txBody>
      </p:sp>
      <p:sp>
        <p:nvSpPr>
          <p:cNvPr id="8234" name="Text Box 153"/>
          <p:cNvSpPr txBox="1">
            <a:spLocks noChangeArrowheads="1"/>
          </p:cNvSpPr>
          <p:nvPr/>
        </p:nvSpPr>
        <p:spPr bwMode="auto">
          <a:xfrm>
            <a:off x="4495801" y="4343400"/>
            <a:ext cx="6080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ст</a:t>
            </a:r>
          </a:p>
        </p:txBody>
      </p:sp>
      <p:sp>
        <p:nvSpPr>
          <p:cNvPr id="8235" name="Text Box 154"/>
          <p:cNvSpPr txBox="1">
            <a:spLocks noChangeArrowheads="1"/>
          </p:cNvSpPr>
          <p:nvPr/>
        </p:nvSpPr>
        <p:spPr bwMode="auto">
          <a:xfrm>
            <a:off x="7162800" y="4343400"/>
            <a:ext cx="7302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ют</a:t>
            </a:r>
          </a:p>
        </p:txBody>
      </p:sp>
      <p:sp>
        <p:nvSpPr>
          <p:cNvPr id="8236" name="Text Box 155"/>
          <p:cNvSpPr txBox="1">
            <a:spLocks noChangeArrowheads="1"/>
          </p:cNvSpPr>
          <p:nvPr/>
        </p:nvSpPr>
        <p:spPr bwMode="auto">
          <a:xfrm>
            <a:off x="2971801" y="4343400"/>
            <a:ext cx="74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уш</a:t>
            </a:r>
          </a:p>
        </p:txBody>
      </p:sp>
      <p:sp>
        <p:nvSpPr>
          <p:cNvPr id="8237" name="Text Box 156"/>
          <p:cNvSpPr txBox="1">
            <a:spLocks noChangeArrowheads="1"/>
          </p:cNvSpPr>
          <p:nvPr/>
        </p:nvSpPr>
        <p:spPr bwMode="auto">
          <a:xfrm>
            <a:off x="8534401" y="4343400"/>
            <a:ext cx="74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уш</a:t>
            </a:r>
          </a:p>
        </p:txBody>
      </p:sp>
      <p:sp>
        <p:nvSpPr>
          <p:cNvPr id="8238" name="Line 157"/>
          <p:cNvSpPr>
            <a:spLocks noChangeShapeType="1"/>
          </p:cNvSpPr>
          <p:nvPr/>
        </p:nvSpPr>
        <p:spPr bwMode="auto">
          <a:xfrm flipH="1">
            <a:off x="4953000" y="1219200"/>
            <a:ext cx="99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39" name="Line 158"/>
          <p:cNvSpPr>
            <a:spLocks noChangeShapeType="1"/>
          </p:cNvSpPr>
          <p:nvPr/>
        </p:nvSpPr>
        <p:spPr bwMode="auto">
          <a:xfrm>
            <a:off x="6477000" y="1219200"/>
            <a:ext cx="9144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40" name="Line 159"/>
          <p:cNvSpPr>
            <a:spLocks noChangeShapeType="1"/>
          </p:cNvSpPr>
          <p:nvPr/>
        </p:nvSpPr>
        <p:spPr bwMode="auto">
          <a:xfrm>
            <a:off x="2133600" y="4114800"/>
            <a:ext cx="838200" cy="0"/>
          </a:xfrm>
          <a:prstGeom prst="line">
            <a:avLst/>
          </a:prstGeom>
          <a:noFill/>
          <a:ln w="76200">
            <a:solidFill>
              <a:srgbClr val="CC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41" name="Line 160"/>
          <p:cNvSpPr>
            <a:spLocks noChangeShapeType="1"/>
          </p:cNvSpPr>
          <p:nvPr/>
        </p:nvSpPr>
        <p:spPr bwMode="auto">
          <a:xfrm flipH="1">
            <a:off x="9220200" y="4038600"/>
            <a:ext cx="762000" cy="0"/>
          </a:xfrm>
          <a:prstGeom prst="line">
            <a:avLst/>
          </a:prstGeom>
          <a:noFill/>
          <a:ln w="76200">
            <a:solidFill>
              <a:srgbClr val="CC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8242" name="Picture 161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167438"/>
            <a:ext cx="6556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43" name="Picture 162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6167438"/>
            <a:ext cx="6556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44" name="Picture 163" descr="j02938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167438"/>
            <a:ext cx="655638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45" name="Group 164"/>
          <p:cNvGrpSpPr>
            <a:grpSpLocks/>
          </p:cNvGrpSpPr>
          <p:nvPr/>
        </p:nvGrpSpPr>
        <p:grpSpPr bwMode="auto">
          <a:xfrm>
            <a:off x="1752600" y="6167438"/>
            <a:ext cx="838200" cy="690562"/>
            <a:chOff x="144" y="3885"/>
            <a:chExt cx="528" cy="435"/>
          </a:xfrm>
        </p:grpSpPr>
        <p:pic>
          <p:nvPicPr>
            <p:cNvPr id="8264" name="Picture 165" descr="j029382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3885"/>
              <a:ext cx="413" cy="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65" name="Line 166"/>
            <p:cNvSpPr>
              <a:spLocks noChangeShapeType="1"/>
            </p:cNvSpPr>
            <p:nvPr/>
          </p:nvSpPr>
          <p:spPr bwMode="auto">
            <a:xfrm>
              <a:off x="144" y="3888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8266" name="Line 167"/>
            <p:cNvSpPr>
              <a:spLocks noChangeShapeType="1"/>
            </p:cNvSpPr>
            <p:nvPr/>
          </p:nvSpPr>
          <p:spPr bwMode="auto">
            <a:xfrm flipH="1">
              <a:off x="144" y="3888"/>
              <a:ext cx="480" cy="288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46" name="Group 168"/>
          <p:cNvGrpSpPr>
            <a:grpSpLocks/>
          </p:cNvGrpSpPr>
          <p:nvPr/>
        </p:nvGrpSpPr>
        <p:grpSpPr bwMode="auto">
          <a:xfrm>
            <a:off x="4419600" y="6167438"/>
            <a:ext cx="838200" cy="690562"/>
            <a:chOff x="1824" y="3885"/>
            <a:chExt cx="528" cy="435"/>
          </a:xfrm>
        </p:grpSpPr>
        <p:grpSp>
          <p:nvGrpSpPr>
            <p:cNvPr id="8260" name="Group 169"/>
            <p:cNvGrpSpPr>
              <a:grpSpLocks/>
            </p:cNvGrpSpPr>
            <p:nvPr/>
          </p:nvGrpSpPr>
          <p:grpSpPr bwMode="auto">
            <a:xfrm>
              <a:off x="1824" y="3885"/>
              <a:ext cx="480" cy="435"/>
              <a:chOff x="1824" y="3885"/>
              <a:chExt cx="480" cy="435"/>
            </a:xfrm>
          </p:grpSpPr>
          <p:pic>
            <p:nvPicPr>
              <p:cNvPr id="8262" name="Picture 170" descr="j02938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24" y="3885"/>
                <a:ext cx="413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63" name="Line 171"/>
              <p:cNvSpPr>
                <a:spLocks noChangeShapeType="1"/>
              </p:cNvSpPr>
              <p:nvPr/>
            </p:nvSpPr>
            <p:spPr bwMode="auto">
              <a:xfrm flipH="1">
                <a:off x="1824" y="3984"/>
                <a:ext cx="480" cy="288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61" name="Line 172"/>
            <p:cNvSpPr>
              <a:spLocks noChangeShapeType="1"/>
            </p:cNvSpPr>
            <p:nvPr/>
          </p:nvSpPr>
          <p:spPr bwMode="auto">
            <a:xfrm>
              <a:off x="1824" y="3984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47" name="Group 173"/>
          <p:cNvGrpSpPr>
            <a:grpSpLocks/>
          </p:cNvGrpSpPr>
          <p:nvPr/>
        </p:nvGrpSpPr>
        <p:grpSpPr bwMode="auto">
          <a:xfrm>
            <a:off x="7315200" y="6167438"/>
            <a:ext cx="838200" cy="690562"/>
            <a:chOff x="3648" y="3885"/>
            <a:chExt cx="528" cy="435"/>
          </a:xfrm>
        </p:grpSpPr>
        <p:grpSp>
          <p:nvGrpSpPr>
            <p:cNvPr id="8256" name="Group 174"/>
            <p:cNvGrpSpPr>
              <a:grpSpLocks/>
            </p:cNvGrpSpPr>
            <p:nvPr/>
          </p:nvGrpSpPr>
          <p:grpSpPr bwMode="auto">
            <a:xfrm>
              <a:off x="3648" y="3885"/>
              <a:ext cx="480" cy="435"/>
              <a:chOff x="3648" y="3885"/>
              <a:chExt cx="480" cy="435"/>
            </a:xfrm>
          </p:grpSpPr>
          <p:pic>
            <p:nvPicPr>
              <p:cNvPr id="8258" name="Picture 175" descr="j02938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48" y="3885"/>
                <a:ext cx="413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59" name="Line 176"/>
              <p:cNvSpPr>
                <a:spLocks noChangeShapeType="1"/>
              </p:cNvSpPr>
              <p:nvPr/>
            </p:nvSpPr>
            <p:spPr bwMode="auto">
              <a:xfrm flipH="1">
                <a:off x="3648" y="3984"/>
                <a:ext cx="480" cy="288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57" name="Line 177"/>
            <p:cNvSpPr>
              <a:spLocks noChangeShapeType="1"/>
            </p:cNvSpPr>
            <p:nvPr/>
          </p:nvSpPr>
          <p:spPr bwMode="auto">
            <a:xfrm>
              <a:off x="3648" y="3984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248" name="Group 178"/>
          <p:cNvGrpSpPr>
            <a:grpSpLocks/>
          </p:cNvGrpSpPr>
          <p:nvPr/>
        </p:nvGrpSpPr>
        <p:grpSpPr bwMode="auto">
          <a:xfrm>
            <a:off x="9601200" y="6167438"/>
            <a:ext cx="838200" cy="690562"/>
            <a:chOff x="5088" y="3885"/>
            <a:chExt cx="528" cy="435"/>
          </a:xfrm>
        </p:grpSpPr>
        <p:grpSp>
          <p:nvGrpSpPr>
            <p:cNvPr id="8252" name="Group 179"/>
            <p:cNvGrpSpPr>
              <a:grpSpLocks/>
            </p:cNvGrpSpPr>
            <p:nvPr/>
          </p:nvGrpSpPr>
          <p:grpSpPr bwMode="auto">
            <a:xfrm>
              <a:off x="5088" y="3885"/>
              <a:ext cx="480" cy="435"/>
              <a:chOff x="5088" y="3885"/>
              <a:chExt cx="480" cy="435"/>
            </a:xfrm>
          </p:grpSpPr>
          <p:pic>
            <p:nvPicPr>
              <p:cNvPr id="8254" name="Picture 180" descr="j0293828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136" y="3885"/>
                <a:ext cx="413" cy="4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255" name="Line 181"/>
              <p:cNvSpPr>
                <a:spLocks noChangeShapeType="1"/>
              </p:cNvSpPr>
              <p:nvPr/>
            </p:nvSpPr>
            <p:spPr bwMode="auto">
              <a:xfrm flipH="1">
                <a:off x="5088" y="3984"/>
                <a:ext cx="480" cy="288"/>
              </a:xfrm>
              <a:prstGeom prst="line">
                <a:avLst/>
              </a:prstGeom>
              <a:noFill/>
              <a:ln w="76200">
                <a:solidFill>
                  <a:srgbClr val="FF0066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253" name="Line 182"/>
            <p:cNvSpPr>
              <a:spLocks noChangeShapeType="1"/>
            </p:cNvSpPr>
            <p:nvPr/>
          </p:nvSpPr>
          <p:spPr bwMode="auto">
            <a:xfrm>
              <a:off x="5088" y="3984"/>
              <a:ext cx="528" cy="336"/>
            </a:xfrm>
            <a:prstGeom prst="line">
              <a:avLst/>
            </a:prstGeom>
            <a:noFill/>
            <a:ln w="7620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pic>
        <p:nvPicPr>
          <p:cNvPr id="8249" name="Picture 184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685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50" name="Picture 185" descr="SUNFAC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6858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51" name="Picture 187" descr="9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7313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1905000"/>
            <a:ext cx="4038600" cy="3505200"/>
          </a:xfrm>
        </p:spPr>
        <p:txBody>
          <a:bodyPr/>
          <a:lstStyle/>
          <a:p>
            <a:pPr indent="360363">
              <a:defRPr/>
            </a:pPr>
            <a:r>
              <a:rPr lang="ru-RU" altLang="ru-RU" sz="3200" b="1">
                <a:solidFill>
                  <a:schemeClr val="tx1"/>
                </a:solidFill>
              </a:rPr>
              <a:t>Почему одним из первых средств передвижения человека стал парусный корабль?</a:t>
            </a:r>
          </a:p>
        </p:txBody>
      </p:sp>
      <p:pic>
        <p:nvPicPr>
          <p:cNvPr id="9219" name="Picture 5" descr="04_03_02_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7200"/>
            <a:ext cx="3957638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209800" y="368300"/>
            <a:ext cx="35750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ru-RU" altLang="ru-RU"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Подумайте!</a:t>
            </a:r>
          </a:p>
        </p:txBody>
      </p:sp>
    </p:spTree>
    <p:extLst>
      <p:ext uri="{BB962C8B-B14F-4D97-AF65-F5344CB8AC3E}">
        <p14:creationId xmlns:p14="http://schemas.microsoft.com/office/powerpoint/2010/main" val="245824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106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b="1" smtClean="0"/>
              <a:t>Вспомните…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295400"/>
            <a:ext cx="7772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b="1" smtClean="0"/>
              <a:t>Что такое ветер?</a:t>
            </a:r>
          </a:p>
          <a:p>
            <a:pPr eaLnBrk="1" hangingPunct="1">
              <a:defRPr/>
            </a:pPr>
            <a:r>
              <a:rPr lang="ru-RU" altLang="ru-RU" b="1" smtClean="0"/>
              <a:t>По какому признаку ветер получает название?</a:t>
            </a:r>
          </a:p>
          <a:p>
            <a:pPr eaLnBrk="1" hangingPunct="1">
              <a:defRPr/>
            </a:pPr>
            <a:r>
              <a:rPr lang="ru-RU" altLang="ru-RU" b="1" smtClean="0"/>
              <a:t>Назовите ветер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 b="1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ru-RU" altLang="ru-RU" smtClean="0"/>
          </a:p>
          <a:p>
            <a:pPr eaLnBrk="1" hangingPunct="1">
              <a:defRPr/>
            </a:pPr>
            <a:r>
              <a:rPr lang="ru-RU" altLang="ru-RU" b="1" smtClean="0"/>
              <a:t>Как связано направление ветра с атмосферным давлением?</a:t>
            </a: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2667001" y="358140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4191001" y="3505201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 rot="-2630008">
            <a:off x="5029201" y="3810001"/>
            <a:ext cx="976313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87" name="AutoShape 7"/>
          <p:cNvSpPr>
            <a:spLocks noChangeArrowheads="1"/>
          </p:cNvSpPr>
          <p:nvPr/>
        </p:nvSpPr>
        <p:spPr bwMode="auto">
          <a:xfrm>
            <a:off x="6400801" y="3505201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88" name="AutoShape 8"/>
          <p:cNvSpPr>
            <a:spLocks noChangeArrowheads="1"/>
          </p:cNvSpPr>
          <p:nvPr/>
        </p:nvSpPr>
        <p:spPr bwMode="auto">
          <a:xfrm rot="-2265710">
            <a:off x="7315201" y="3733801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 rot="2913258">
            <a:off x="8517732" y="375047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>
            <a:off x="9448801" y="3581401"/>
            <a:ext cx="976313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200400" y="5845175"/>
            <a:ext cx="985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4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6477000" y="5768975"/>
            <a:ext cx="9858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44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4267200" y="6019801"/>
            <a:ext cx="2133600" cy="485775"/>
          </a:xfrm>
          <a:prstGeom prst="rightArrow">
            <a:avLst>
              <a:gd name="adj1" fmla="val 50000"/>
              <a:gd name="adj2" fmla="val 1098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772400" y="5943600"/>
            <a:ext cx="218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западный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2803525" y="4130675"/>
            <a:ext cx="4381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З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3657600" y="4114800"/>
            <a:ext cx="6032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Ю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5486401" y="4114800"/>
            <a:ext cx="9064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С-В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6765925" y="4130675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</a:t>
            </a:r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7620000" y="4114800"/>
            <a:ext cx="9921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Ю-З</a:t>
            </a: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9296401" y="4114800"/>
            <a:ext cx="8667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С-З</a:t>
            </a:r>
          </a:p>
        </p:txBody>
      </p:sp>
      <p:sp>
        <p:nvSpPr>
          <p:cNvPr id="20503" name="Text Box 23"/>
          <p:cNvSpPr txBox="1">
            <a:spLocks noChangeArrowheads="1"/>
          </p:cNvSpPr>
          <p:nvPr/>
        </p:nvSpPr>
        <p:spPr bwMode="auto">
          <a:xfrm>
            <a:off x="9906000" y="3048000"/>
            <a:ext cx="4778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298824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0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0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 animBg="1"/>
      <p:bldP spid="20485" grpId="0" animBg="1"/>
      <p:bldP spid="20486" grpId="0" animBg="1"/>
      <p:bldP spid="20487" grpId="0" animBg="1"/>
      <p:bldP spid="20488" grpId="0" animBg="1"/>
      <p:bldP spid="20489" grpId="0" animBg="1"/>
      <p:bldP spid="20490" grpId="0" animBg="1"/>
      <p:bldP spid="20493" grpId="0" animBg="1"/>
      <p:bldP spid="20494" grpId="0"/>
      <p:bldP spid="20496" grpId="0"/>
      <p:bldP spid="20497" grpId="0"/>
      <p:bldP spid="20498" grpId="0"/>
      <p:bldP spid="20499" grpId="0"/>
      <p:bldP spid="2050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609600"/>
            <a:ext cx="8915400" cy="9144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b="1" smtClean="0"/>
              <a:t>Образование постоянного ветра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lum bright="-6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58" r="33478" b="383"/>
          <a:stretch>
            <a:fillRect/>
          </a:stretch>
        </p:blipFill>
        <p:spPr bwMode="auto">
          <a:xfrm>
            <a:off x="1676400" y="1676400"/>
            <a:ext cx="4419600" cy="297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lum bright="-12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1" r="70256" b="44460"/>
          <a:stretch>
            <a:fillRect/>
          </a:stretch>
        </p:blipFill>
        <p:spPr bwMode="auto">
          <a:xfrm>
            <a:off x="3276600" y="5105400"/>
            <a:ext cx="56388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2">
            <a:lum bright="-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864" r="73" b="383"/>
          <a:stretch>
            <a:fillRect/>
          </a:stretch>
        </p:blipFill>
        <p:spPr bwMode="auto">
          <a:xfrm>
            <a:off x="6248400" y="1676400"/>
            <a:ext cx="4267200" cy="297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3600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47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219200"/>
            <a:ext cx="4724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3886200" y="3657600"/>
            <a:ext cx="4572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4038600" y="4495800"/>
            <a:ext cx="42672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038600" y="2743200"/>
            <a:ext cx="4267200" cy="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4724400" y="54102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724400" y="1752600"/>
            <a:ext cx="289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6096000" y="5867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6096000" y="11430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8610600" y="3352800"/>
            <a:ext cx="4079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э</a:t>
            </a: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8305801" y="2438400"/>
            <a:ext cx="6080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ст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8305800" y="4191000"/>
            <a:ext cx="7302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ют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6629400" y="762000"/>
            <a:ext cx="6556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сп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6477001" y="5867400"/>
            <a:ext cx="7778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юп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7620001" y="5105400"/>
            <a:ext cx="74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уш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7620001" y="1447800"/>
            <a:ext cx="7477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>
                <a:solidFill>
                  <a:srgbClr val="FFFF00"/>
                </a:solidFill>
              </a:rPr>
              <a:t>уш</a:t>
            </a:r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3733800" y="13716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3657600" y="52578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2895600" y="33528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00FFFF"/>
                </a:solidFill>
              </a:rPr>
              <a:t>НД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4953000" y="5791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3124200" y="2362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5029200" y="6858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3124200" y="4267200"/>
            <a:ext cx="839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600" b="1">
                <a:solidFill>
                  <a:srgbClr val="FF0066"/>
                </a:solidFill>
              </a:rPr>
              <a:t>ВД</a:t>
            </a:r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H="1">
            <a:off x="1981200" y="3733800"/>
            <a:ext cx="914400" cy="0"/>
          </a:xfrm>
          <a:prstGeom prst="line">
            <a:avLst/>
          </a:prstGeom>
          <a:noFill/>
          <a:ln w="76200">
            <a:solidFill>
              <a:srgbClr val="FF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H="1" flipV="1">
            <a:off x="3276600" y="762000"/>
            <a:ext cx="609600" cy="685800"/>
          </a:xfrm>
          <a:prstGeom prst="line">
            <a:avLst/>
          </a:prstGeom>
          <a:noFill/>
          <a:ln w="76200">
            <a:solidFill>
              <a:srgbClr val="FF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 flipH="1">
            <a:off x="3124200" y="5867400"/>
            <a:ext cx="685800" cy="685800"/>
          </a:xfrm>
          <a:prstGeom prst="line">
            <a:avLst/>
          </a:prstGeom>
          <a:noFill/>
          <a:ln w="76200">
            <a:solidFill>
              <a:srgbClr val="FFCC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 flipH="1">
            <a:off x="6172200" y="228600"/>
            <a:ext cx="0" cy="762000"/>
          </a:xfrm>
          <a:prstGeom prst="line">
            <a:avLst/>
          </a:prstGeom>
          <a:noFill/>
          <a:ln w="76200">
            <a:solidFill>
              <a:srgbClr val="CC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>
            <a:off x="2362200" y="2133600"/>
            <a:ext cx="914400" cy="304800"/>
          </a:xfrm>
          <a:prstGeom prst="line">
            <a:avLst/>
          </a:prstGeom>
          <a:noFill/>
          <a:ln w="76200">
            <a:solidFill>
              <a:srgbClr val="CC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 flipH="1" flipV="1">
            <a:off x="6172200" y="6019800"/>
            <a:ext cx="0" cy="685800"/>
          </a:xfrm>
          <a:prstGeom prst="line">
            <a:avLst/>
          </a:prstGeom>
          <a:noFill/>
          <a:ln w="76200">
            <a:solidFill>
              <a:srgbClr val="CC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8" name="Line 30"/>
          <p:cNvSpPr>
            <a:spLocks noChangeShapeType="1"/>
          </p:cNvSpPr>
          <p:nvPr/>
        </p:nvSpPr>
        <p:spPr bwMode="auto">
          <a:xfrm flipV="1">
            <a:off x="2362200" y="4876800"/>
            <a:ext cx="914400" cy="381000"/>
          </a:xfrm>
          <a:prstGeom prst="line">
            <a:avLst/>
          </a:prstGeom>
          <a:noFill/>
          <a:ln w="76200">
            <a:solidFill>
              <a:srgbClr val="CC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 flipV="1">
            <a:off x="3733800" y="304800"/>
            <a:ext cx="1981200" cy="30480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0" name="Line 32"/>
          <p:cNvSpPr>
            <a:spLocks noChangeShapeType="1"/>
          </p:cNvSpPr>
          <p:nvPr/>
        </p:nvSpPr>
        <p:spPr bwMode="auto">
          <a:xfrm flipH="1">
            <a:off x="2362200" y="838200"/>
            <a:ext cx="762000" cy="99060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1" name="Line 33"/>
          <p:cNvSpPr>
            <a:spLocks noChangeShapeType="1"/>
          </p:cNvSpPr>
          <p:nvPr/>
        </p:nvSpPr>
        <p:spPr bwMode="auto">
          <a:xfrm flipV="1">
            <a:off x="1981200" y="2286000"/>
            <a:ext cx="228600" cy="121920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2" name="Line 34"/>
          <p:cNvSpPr>
            <a:spLocks noChangeShapeType="1"/>
          </p:cNvSpPr>
          <p:nvPr/>
        </p:nvSpPr>
        <p:spPr bwMode="auto">
          <a:xfrm>
            <a:off x="1981200" y="3886200"/>
            <a:ext cx="304800" cy="121920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3" name="Line 35"/>
          <p:cNvSpPr>
            <a:spLocks noChangeShapeType="1"/>
          </p:cNvSpPr>
          <p:nvPr/>
        </p:nvSpPr>
        <p:spPr bwMode="auto">
          <a:xfrm flipH="1" flipV="1">
            <a:off x="2438400" y="5486400"/>
            <a:ext cx="609600" cy="99060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4" name="Line 36"/>
          <p:cNvSpPr>
            <a:spLocks noChangeShapeType="1"/>
          </p:cNvSpPr>
          <p:nvPr/>
        </p:nvSpPr>
        <p:spPr bwMode="auto">
          <a:xfrm>
            <a:off x="3429000" y="6629400"/>
            <a:ext cx="2438400" cy="76200"/>
          </a:xfrm>
          <a:prstGeom prst="line">
            <a:avLst/>
          </a:prstGeom>
          <a:noFill/>
          <a:ln w="5715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 flipH="1">
            <a:off x="4267200" y="2819400"/>
            <a:ext cx="914400" cy="6096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 flipH="1">
            <a:off x="5562600" y="2895600"/>
            <a:ext cx="914400" cy="6096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H="1">
            <a:off x="6934200" y="2895600"/>
            <a:ext cx="914400" cy="6096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 flipH="1" flipV="1">
            <a:off x="4343400" y="3733800"/>
            <a:ext cx="762000" cy="685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 flipH="1" flipV="1">
            <a:off x="5638800" y="3733800"/>
            <a:ext cx="762000" cy="685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 flipH="1" flipV="1">
            <a:off x="7010400" y="3733800"/>
            <a:ext cx="762000" cy="685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4800600" y="4648200"/>
            <a:ext cx="762000" cy="6096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6324600" y="4648200"/>
            <a:ext cx="762000" cy="6096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 flipV="1">
            <a:off x="4876800" y="2057400"/>
            <a:ext cx="914400" cy="5334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 flipV="1">
            <a:off x="6400800" y="1981200"/>
            <a:ext cx="914400" cy="5334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 flipH="1">
            <a:off x="5486400" y="1371600"/>
            <a:ext cx="533400" cy="304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 flipH="1">
            <a:off x="6172200" y="1447800"/>
            <a:ext cx="533400" cy="304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 flipH="1" flipV="1">
            <a:off x="5638800" y="5486400"/>
            <a:ext cx="457200" cy="304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61" name="Line 53"/>
          <p:cNvSpPr>
            <a:spLocks noChangeShapeType="1"/>
          </p:cNvSpPr>
          <p:nvPr/>
        </p:nvSpPr>
        <p:spPr bwMode="auto">
          <a:xfrm flipH="1" flipV="1">
            <a:off x="6324600" y="5486400"/>
            <a:ext cx="457200" cy="304800"/>
          </a:xfrm>
          <a:prstGeom prst="line">
            <a:avLst/>
          </a:prstGeom>
          <a:noFill/>
          <a:ln w="762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7462" name="Text Box 54"/>
          <p:cNvSpPr txBox="1">
            <a:spLocks noChangeArrowheads="1"/>
          </p:cNvSpPr>
          <p:nvPr/>
        </p:nvSpPr>
        <p:spPr bwMode="auto">
          <a:xfrm>
            <a:off x="7924800" y="2819401"/>
            <a:ext cx="19000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пассаты</a:t>
            </a:r>
          </a:p>
        </p:txBody>
      </p:sp>
      <p:sp>
        <p:nvSpPr>
          <p:cNvPr id="17463" name="Text Box 55"/>
          <p:cNvSpPr txBox="1">
            <a:spLocks noChangeArrowheads="1"/>
          </p:cNvSpPr>
          <p:nvPr/>
        </p:nvSpPr>
        <p:spPr bwMode="auto">
          <a:xfrm>
            <a:off x="7908925" y="1844675"/>
            <a:ext cx="2160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западные</a:t>
            </a:r>
          </a:p>
        </p:txBody>
      </p:sp>
      <p:sp>
        <p:nvSpPr>
          <p:cNvPr id="17464" name="Text Box 56"/>
          <p:cNvSpPr txBox="1">
            <a:spLocks noChangeArrowheads="1"/>
          </p:cNvSpPr>
          <p:nvPr/>
        </p:nvSpPr>
        <p:spPr bwMode="auto">
          <a:xfrm>
            <a:off x="7924800" y="4648200"/>
            <a:ext cx="21605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западные</a:t>
            </a:r>
          </a:p>
        </p:txBody>
      </p: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7924800" y="3810001"/>
            <a:ext cx="190007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пассаты</a:t>
            </a:r>
          </a:p>
        </p:txBody>
      </p:sp>
      <p:sp>
        <p:nvSpPr>
          <p:cNvPr id="17466" name="Text Box 58"/>
          <p:cNvSpPr txBox="1">
            <a:spLocks noChangeArrowheads="1"/>
          </p:cNvSpPr>
          <p:nvPr/>
        </p:nvSpPr>
        <p:spPr bwMode="auto">
          <a:xfrm>
            <a:off x="6400800" y="6278564"/>
            <a:ext cx="24082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восточные</a:t>
            </a:r>
          </a:p>
        </p:txBody>
      </p:sp>
      <p:sp>
        <p:nvSpPr>
          <p:cNvPr id="17467" name="Text Box 59"/>
          <p:cNvSpPr txBox="1">
            <a:spLocks noChangeArrowheads="1"/>
          </p:cNvSpPr>
          <p:nvPr/>
        </p:nvSpPr>
        <p:spPr bwMode="auto">
          <a:xfrm>
            <a:off x="6400800" y="228600"/>
            <a:ext cx="24082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3200" b="1"/>
              <a:t>восточные</a:t>
            </a:r>
          </a:p>
        </p:txBody>
      </p:sp>
      <p:pic>
        <p:nvPicPr>
          <p:cNvPr id="14393" name="Picture 60" descr="9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58674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47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7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4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7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7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5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7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7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7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7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7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1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7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7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1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7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74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174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174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6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7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8" dur="500"/>
                                        <p:tgtEl>
                                          <p:spTgt spid="1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5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500" fill="hold"/>
                                        <p:tgtEl>
                                          <p:spTgt spid="17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1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5" grpId="0"/>
      <p:bldP spid="17426" grpId="0"/>
      <p:bldP spid="17427" grpId="0"/>
      <p:bldP spid="17428" grpId="0"/>
      <p:bldP spid="17429" grpId="0"/>
      <p:bldP spid="17430" grpId="0"/>
      <p:bldP spid="17431" grpId="0"/>
      <p:bldP spid="17432" grpId="0" animBg="1"/>
      <p:bldP spid="17433" grpId="0" animBg="1"/>
      <p:bldP spid="17434" grpId="0" animBg="1"/>
      <p:bldP spid="17435" grpId="0" animBg="1"/>
      <p:bldP spid="17436" grpId="0" animBg="1"/>
      <p:bldP spid="17437" grpId="0" animBg="1"/>
      <p:bldP spid="17438" grpId="0" animBg="1"/>
      <p:bldP spid="17439" grpId="0" animBg="1"/>
      <p:bldP spid="17440" grpId="0" animBg="1"/>
      <p:bldP spid="17441" grpId="0" animBg="1"/>
      <p:bldP spid="17442" grpId="0" animBg="1"/>
      <p:bldP spid="17443" grpId="0" animBg="1"/>
      <p:bldP spid="17444" grpId="0" animBg="1"/>
      <p:bldP spid="17448" grpId="0" animBg="1"/>
      <p:bldP spid="17449" grpId="0" animBg="1"/>
      <p:bldP spid="17450" grpId="0" animBg="1"/>
      <p:bldP spid="17451" grpId="0" animBg="1"/>
      <p:bldP spid="17452" grpId="0" animBg="1"/>
      <p:bldP spid="17453" grpId="0" animBg="1"/>
      <p:bldP spid="17454" grpId="0" animBg="1"/>
      <p:bldP spid="17455" grpId="0" animBg="1"/>
      <p:bldP spid="17456" grpId="0" animBg="1"/>
      <p:bldP spid="17457" grpId="0" animBg="1"/>
      <p:bldP spid="17458" grpId="0" animBg="1"/>
      <p:bldP spid="17459" grpId="0" animBg="1"/>
      <p:bldP spid="17460" grpId="0" animBg="1"/>
      <p:bldP spid="17461" grpId="0" animBg="1"/>
      <p:bldP spid="17462" grpId="0"/>
      <p:bldP spid="17463" grpId="0"/>
      <p:bldP spid="17464" grpId="0"/>
      <p:bldP spid="17465" grpId="0"/>
      <p:bldP spid="17466" grpId="0"/>
      <p:bldP spid="174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0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altLang="ru-RU" b="1" smtClean="0"/>
              <a:t>Циркуляция атмосферы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828800"/>
            <a:ext cx="8534400" cy="2286000"/>
          </a:xfrm>
        </p:spPr>
        <p:txBody>
          <a:bodyPr/>
          <a:lstStyle/>
          <a:p>
            <a:pPr indent="465138">
              <a:buNone/>
            </a:pPr>
            <a:r>
              <a:rPr lang="ru-RU" altLang="ru-RU" b="1" smtClean="0">
                <a:solidFill>
                  <a:schemeClr val="tx2"/>
                </a:solidFill>
                <a:effectLst/>
              </a:rPr>
              <a:t>Циркуляция атмосферы</a:t>
            </a:r>
            <a:r>
              <a:rPr lang="ru-RU" altLang="ru-RU" b="1" smtClean="0">
                <a:effectLst/>
              </a:rPr>
              <a:t> - общая (глобальная) система воздушных течений над земной поверхностью.</a:t>
            </a:r>
          </a:p>
        </p:txBody>
      </p:sp>
      <p:pic>
        <p:nvPicPr>
          <p:cNvPr id="15364" name="Picture 12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657600"/>
            <a:ext cx="2667000" cy="267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3657600"/>
            <a:ext cx="239712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6" name="Picture 1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57600"/>
            <a:ext cx="28956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524000" y="6491288"/>
            <a:ext cx="189372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alt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Коринская В.А. География материков и океанов. 7 кл.: Учеб.  – М.: Дрофа, 2008.</a:t>
            </a:r>
          </a:p>
        </p:txBody>
      </p:sp>
    </p:spTree>
    <p:extLst>
      <p:ext uri="{BB962C8B-B14F-4D97-AF65-F5344CB8AC3E}">
        <p14:creationId xmlns:p14="http://schemas.microsoft.com/office/powerpoint/2010/main" val="374691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338</TotalTime>
  <Words>326</Words>
  <Application>Microsoft Office PowerPoint</Application>
  <PresentationFormat>Широкоэкранный</PresentationFormat>
  <Paragraphs>119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Tahoma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Почему одним из первых средств передвижения человека стал парусный корабль?</vt:lpstr>
      <vt:lpstr>Вспомните…</vt:lpstr>
      <vt:lpstr>Образование постоянного ветра</vt:lpstr>
      <vt:lpstr>Презентация PowerPoint</vt:lpstr>
      <vt:lpstr>Циркуляция атмосферы</vt:lpstr>
      <vt:lpstr>Воздушные массы</vt:lpstr>
      <vt:lpstr>Проверь себя…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постоянного ветра на Земле Воздушные массы</dc:title>
  <dc:creator>Admin</dc:creator>
  <cp:lastModifiedBy>Admin</cp:lastModifiedBy>
  <cp:revision>9</cp:revision>
  <dcterms:created xsi:type="dcterms:W3CDTF">2024-09-17T05:45:44Z</dcterms:created>
  <dcterms:modified xsi:type="dcterms:W3CDTF">2024-09-17T11:26:44Z</dcterms:modified>
</cp:coreProperties>
</file>