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9" r:id="rId2"/>
    <p:sldId id="256" r:id="rId3"/>
    <p:sldId id="257" r:id="rId4"/>
    <p:sldId id="258" r:id="rId5"/>
    <p:sldId id="260" r:id="rId6"/>
    <p:sldId id="262" r:id="rId7"/>
    <p:sldId id="264" r:id="rId8"/>
    <p:sldId id="265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2" autoAdjust="0"/>
    <p:restoredTop sz="94660"/>
  </p:normalViewPr>
  <p:slideViewPr>
    <p:cSldViewPr>
      <p:cViewPr varScale="1">
        <p:scale>
          <a:sx n="69" d="100"/>
          <a:sy n="69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7D163-6DEF-45E1-9BDA-F5759A2B65FC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11EB3-228E-4C7D-AD02-75C77570B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022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67535E-2BF1-4352-8CF9-9F4BCA9DA2AE}" type="datetimeFigureOut">
              <a:rPr lang="ru-RU" smtClean="0"/>
              <a:t>21.01.2016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ED8DE92-097A-4ED1-8D29-4EB4A7398D4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img.taopic.com/uploads/allimg/110508/10023-11050q52503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335" y="-81111"/>
            <a:ext cx="9525000" cy="713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edicatrix.be/wp-content/uploads/2013/07/thyroid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750" b="96250" l="6750" r="96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397" y="1484784"/>
            <a:ext cx="3888432" cy="311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tohitrostey.ru/wp-content/uploads/2014/04/Muravej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525" b="8959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085184"/>
            <a:ext cx="285750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sfw.so/uploads/posts/2011-05/1304710815_2-9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355" b="96323" l="9917" r="96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7152"/>
            <a:ext cx="2448272" cy="191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71397" y="184864"/>
            <a:ext cx="40251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Насекомые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75611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i585.photobucket.com/albums/ss294/fishtankforum_2009/Xenentodon20canci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58710"/>
            <a:ext cx="7000088" cy="5029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987824" y="476672"/>
            <a:ext cx="2661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игла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20245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lub.foto.ru/gallery/images/photo/2005/07/08/4362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04" y="1052736"/>
            <a:ext cx="4548615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927632" y="188640"/>
            <a:ext cx="2999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зебра</a:t>
            </a:r>
            <a:endParaRPr lang="ru-RU" sz="4400" b="1" dirty="0"/>
          </a:p>
        </p:txBody>
      </p:sp>
      <p:pic>
        <p:nvPicPr>
          <p:cNvPr id="4098" name="Picture 2" descr="https://www.scimex.org/__data/assets/image/0019/9460/zeb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40968"/>
            <a:ext cx="4067943" cy="34256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1917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animalphotos.ru/photo/81/813a5235c1f46a5a954cb0b12d1e8a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03" y="2060848"/>
            <a:ext cx="8360442" cy="4065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915815" y="772941"/>
            <a:ext cx="27847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пила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8173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tayni.info/wp-content/uploads/2013/11/v-sevastopolskom-akvariume-pojavilis-novye-opasnye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03921"/>
            <a:ext cx="4286250" cy="2905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 descr="http://im.ribca.net/wall/fish/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120" y="188640"/>
            <a:ext cx="4848063" cy="3215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827584" y="836711"/>
            <a:ext cx="22843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ёж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99224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cancunplayatours.com/images/tours/young-tours/whale_shark-big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36" y="2780928"/>
            <a:ext cx="3954025" cy="3623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51520" y="1628800"/>
            <a:ext cx="36819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Китовая акула</a:t>
            </a:r>
            <a:endParaRPr lang="ru-RU" sz="4400" b="1" dirty="0"/>
          </a:p>
        </p:txBody>
      </p:sp>
      <p:pic>
        <p:nvPicPr>
          <p:cNvPr id="14340" name="Picture 4" descr="http://www.dream-wallpaper.com/free-wallpaper/animal-wallpaper/benthal-2-wallpaper/1920x1440/free-wallpaper-3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1" b="4445"/>
          <a:stretch/>
        </p:blipFill>
        <p:spPr bwMode="auto">
          <a:xfrm>
            <a:off x="4598996" y="371028"/>
            <a:ext cx="4332943" cy="3284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6171394" y="4365104"/>
            <a:ext cx="11881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Сом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06556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floranimal.ru/families/33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60848"/>
            <a:ext cx="6232875" cy="3989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275856" y="764704"/>
            <a:ext cx="20649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Даллии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8730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45945"/>
            <a:ext cx="1641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Семга</a:t>
            </a:r>
            <a:endParaRPr lang="ru-RU" sz="4400" b="1" dirty="0"/>
          </a:p>
        </p:txBody>
      </p:sp>
      <p:pic>
        <p:nvPicPr>
          <p:cNvPr id="16388" name="Picture 4" descr="http://www.pollypetshop.com/wp-content/uploads/2015/01/pollypetshop_anableps-species-pollypetshop-akvaryum-oyunca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t="3690" r="6899" b="10444"/>
          <a:stretch/>
        </p:blipFill>
        <p:spPr bwMode="auto">
          <a:xfrm>
            <a:off x="4607496" y="3408218"/>
            <a:ext cx="4217849" cy="2867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320481" y="1994969"/>
            <a:ext cx="4823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Четырехглазка</a:t>
            </a:r>
            <a:endParaRPr lang="ru-RU" sz="4800" b="1" dirty="0"/>
          </a:p>
        </p:txBody>
      </p:sp>
      <p:pic>
        <p:nvPicPr>
          <p:cNvPr id="6148" name="Picture 4" descr="http://www.pixelib.com/images/center-for-food-safety-news-room-new-study-indicates-ge-salmon-ca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5"/>
          <a:stretch/>
        </p:blipFill>
        <p:spPr bwMode="auto">
          <a:xfrm>
            <a:off x="95886" y="1535832"/>
            <a:ext cx="4224595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4921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faunazoo.ru/wp-content/uploads/2013/08/%D0%A5%D0%B8%D1%89%D0%BD%D1%8B%D0%B5-%D0%B0%D0%BA%D0%B2%D0%B0%D1%80%D0%B8%D1%83%D0%BC%D0%BD%D1%8B%D0%B5-%D1%80%D1%8B%D0%B1%D0%BA%D0%B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3" t="-3182" r="2708" b="11162"/>
          <a:stretch/>
        </p:blipFill>
        <p:spPr bwMode="auto">
          <a:xfrm>
            <a:off x="1043608" y="1700808"/>
            <a:ext cx="6881014" cy="4408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332197" y="404664"/>
            <a:ext cx="2303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Пиранья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20536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fw.so/uploads/posts/2013-08/1375534948_07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96" b="96082" l="5711" r="967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94" y="1412776"/>
            <a:ext cx="8172450" cy="510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89681" y="643335"/>
            <a:ext cx="27006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Удильщик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13696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ltfast.ru/uploads/posts/2011-03/1299658962_1299605187_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39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dwallpapers4you.com/wallpaper/cartoonish_digital_art_artwork_desktop_1024x768_hd-wallpaper-12233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4" y="21494"/>
            <a:ext cx="9128836" cy="68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vtuz.ru/images/2015/04/08/23512/prodavets-kassir-v-produktovyj-magazin_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67" b="100000" l="0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584" y="980728"/>
            <a:ext cx="2592288" cy="343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6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opoboi.com/images/201410/topoboi.com_48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21" b="98847" l="4130" r="954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382431" cy="307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4todarit.ru/wp-content/uploads/2015/04/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51" b="98976" l="1301" r="981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068960"/>
            <a:ext cx="3610970" cy="327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41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gigabaza.ru/images/86/170290/dffc89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488832" cy="5319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771800" y="235967"/>
            <a:ext cx="39132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/>
              <a:t>Вуалехвостка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65997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53350"/>
            <a:ext cx="806489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Рыба ищет, где глубже, а человек – где </a:t>
            </a:r>
            <a:r>
              <a:rPr lang="ru-RU" sz="3200" dirty="0" smtClean="0"/>
              <a:t>лучше.</a:t>
            </a:r>
          </a:p>
          <a:p>
            <a:endParaRPr lang="ru-RU" sz="3200" dirty="0"/>
          </a:p>
          <a:p>
            <a:r>
              <a:rPr lang="ru-RU" sz="3200" dirty="0"/>
              <a:t>Без труда не вытащишь и рыбку из </a:t>
            </a:r>
            <a:r>
              <a:rPr lang="ru-RU" sz="3200" dirty="0" smtClean="0"/>
              <a:t>пруда.</a:t>
            </a:r>
          </a:p>
          <a:p>
            <a:endParaRPr lang="ru-RU" sz="3200" dirty="0" smtClean="0"/>
          </a:p>
          <a:p>
            <a:r>
              <a:rPr lang="ru-RU" sz="3200" dirty="0" smtClean="0"/>
              <a:t>Нем </a:t>
            </a:r>
            <a:r>
              <a:rPr lang="ru-RU" sz="3200" dirty="0"/>
              <a:t>как рыба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 Как </a:t>
            </a:r>
            <a:r>
              <a:rPr lang="ru-RU" sz="3200" dirty="0"/>
              <a:t>рыба в </a:t>
            </a:r>
            <a:r>
              <a:rPr lang="ru-RU" sz="3200" dirty="0" smtClean="0"/>
              <a:t>воде.</a:t>
            </a:r>
          </a:p>
          <a:p>
            <a:endParaRPr lang="ru-RU" sz="3200" dirty="0"/>
          </a:p>
          <a:p>
            <a:r>
              <a:rPr lang="ru-RU" sz="3200" dirty="0"/>
              <a:t>Скользкий как </a:t>
            </a:r>
            <a:r>
              <a:rPr lang="ru-RU" sz="3200" dirty="0" smtClean="0"/>
              <a:t>угорь.</a:t>
            </a:r>
          </a:p>
          <a:p>
            <a:endParaRPr lang="ru-RU" sz="3200" dirty="0" smtClean="0"/>
          </a:p>
          <a:p>
            <a:r>
              <a:rPr lang="ru-RU" sz="3200" dirty="0" smtClean="0"/>
              <a:t>Где </a:t>
            </a:r>
            <a:r>
              <a:rPr lang="ru-RU" sz="3200" dirty="0"/>
              <a:t>щуки нет, там ёрш – </a:t>
            </a:r>
            <a:r>
              <a:rPr lang="ru-RU" sz="3200" dirty="0" smtClean="0"/>
              <a:t>хозяин.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3609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80728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Рыбы выпрыгивают из воды – перед дождём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r>
              <a:rPr lang="ru-RU" sz="3600" dirty="0"/>
              <a:t>Не учи рыбу </a:t>
            </a:r>
            <a:r>
              <a:rPr lang="ru-RU" sz="3600" dirty="0" smtClean="0"/>
              <a:t>плавать.</a:t>
            </a:r>
            <a:endParaRPr lang="ru-RU" sz="3600" dirty="0"/>
          </a:p>
        </p:txBody>
      </p:sp>
      <p:pic>
        <p:nvPicPr>
          <p:cNvPr id="2052" name="Picture 4" descr="http://s3.fotokto.ru/photo/full/271/2712744.jpg?r15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48880"/>
            <a:ext cx="7664792" cy="527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12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t03.kakprosto.ru/images/article/2014/7/29/139954_53d77bb69bf0b53d77bb69bf4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56" y="476672"/>
            <a:ext cx="4170135" cy="3614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44100" y="4869160"/>
            <a:ext cx="3977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Морской конек</a:t>
            </a:r>
            <a:endParaRPr lang="ru-RU" sz="4400" b="1" dirty="0"/>
          </a:p>
        </p:txBody>
      </p:sp>
      <p:pic>
        <p:nvPicPr>
          <p:cNvPr id="3076" name="Picture 4" descr="http://s-udochkoj.ru/wp-content/uploads/2013/04/letajushhie_ryb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6" b="3309"/>
          <a:stretch/>
        </p:blipFill>
        <p:spPr bwMode="auto">
          <a:xfrm>
            <a:off x="5004048" y="3117377"/>
            <a:ext cx="3893305" cy="3503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5172681" y="1988840"/>
            <a:ext cx="3556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Летучая рыба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889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funlib.ru/cimg/2014/101713/3532128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68" b="89711" l="1847" r="97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57529" cy="440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doskaurala.ru/orimg/78679-2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6" b="-1"/>
          <a:stretch/>
        </p:blipFill>
        <p:spPr bwMode="auto">
          <a:xfrm>
            <a:off x="1623328" y="4100945"/>
            <a:ext cx="5710871" cy="262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11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ueritzeum.de/documents/images/fische/karpfen_spiegelkarpf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14063"/>
            <a:ext cx="9128720" cy="686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64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://festival.1september.ru/articles/601317/presentation/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74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23.imageshack.us/img23/8296/scallopedhammerh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560840" cy="51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771800" y="260648"/>
            <a:ext cx="3106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молот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70510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0.liveinternet.ru/images/attach/c/5/86/835/86835134_chillout_muzuyka_morskoy_konyo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9" b="6052"/>
          <a:stretch/>
        </p:blipFill>
        <p:spPr bwMode="auto">
          <a:xfrm>
            <a:off x="179512" y="116632"/>
            <a:ext cx="4464496" cy="3798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4860032" y="692695"/>
            <a:ext cx="39773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Морской конек</a:t>
            </a:r>
            <a:endParaRPr lang="ru-RU" sz="4400" b="1" dirty="0"/>
          </a:p>
        </p:txBody>
      </p:sp>
      <p:pic>
        <p:nvPicPr>
          <p:cNvPr id="1026" name="Picture 2" descr="http://cs621916.vk.me/v621916310/122f4/dCflpbemZA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0" t="2910" r="10325" b="7636"/>
          <a:stretch/>
        </p:blipFill>
        <p:spPr bwMode="auto">
          <a:xfrm>
            <a:off x="4644008" y="3554180"/>
            <a:ext cx="4455880" cy="3187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7562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mg-fotki.yandex.ru/get/5403/papa74snork.31/0_43ec4_c1d66b56_-1-X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" t="3029"/>
          <a:stretch/>
        </p:blipFill>
        <p:spPr bwMode="auto">
          <a:xfrm>
            <a:off x="1403648" y="1235014"/>
            <a:ext cx="6624736" cy="5464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567753" y="332656"/>
            <a:ext cx="36014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Рыба бабочка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937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249</TotalTime>
  <Words>85</Words>
  <Application>Microsoft Office PowerPoint</Application>
  <PresentationFormat>Экран (4:3)</PresentationFormat>
  <Paragraphs>32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 Васильева</dc:creator>
  <cp:lastModifiedBy>Олеся Васильева</cp:lastModifiedBy>
  <cp:revision>24</cp:revision>
  <dcterms:created xsi:type="dcterms:W3CDTF">2015-12-19T07:34:49Z</dcterms:created>
  <dcterms:modified xsi:type="dcterms:W3CDTF">2016-01-21T15:14:43Z</dcterms:modified>
</cp:coreProperties>
</file>