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comments/comment1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2"/>
    <p:sldMasterId id="2147483674" r:id="rId3"/>
  </p:sldMasterIdLst>
  <p:sldIdLst>
    <p:sldId id="256" r:id="rId4"/>
    <p:sldId id="266" r:id="rId5"/>
    <p:sldId id="257" r:id="rId6"/>
    <p:sldId id="267" r:id="rId7"/>
    <p:sldId id="268" r:id="rId8"/>
    <p:sldId id="258" r:id="rId9"/>
    <p:sldId id="269" r:id="rId10"/>
    <p:sldId id="259" r:id="rId11"/>
    <p:sldId id="270" r:id="rId12"/>
    <p:sldId id="260" r:id="rId13"/>
    <p:sldId id="261" r:id="rId14"/>
    <p:sldId id="262" r:id="rId15"/>
    <p:sldId id="263" r:id="rId16"/>
    <p:sldId id="272" r:id="rId17"/>
    <p:sldId id="264" r:id="rId18"/>
    <p:sldId id="271" r:id="rId19"/>
  </p:sldIdLst>
  <p:sldSz cx="12192000" cy="6858000"/>
  <p:notesSz cx="7772400" cy="100584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Думина Елена Юрьевна" initials="ДЕЮ" lastIdx="1" clrIdx="0">
    <p:extLst>
      <p:ext uri="{19B8F6BF-5375-455C-9EA6-DF929625EA0E}">
        <p15:presenceInfo xmlns:p15="http://schemas.microsoft.com/office/powerpoint/2012/main" userId="Думина Елена Юрьевна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7" d="100"/>
          <a:sy n="67" d="100"/>
        </p:scale>
        <p:origin x="48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viewProps" Target="viewProp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4-06-13T11:49:02.695" idx="1">
    <p:pos x="10" y="10"/>
    <p:text/>
    <p:extLst>
      <p:ext uri="{C676402C-5697-4E1C-873F-D02D1690AC5C}">
        <p15:threadingInfo xmlns:p15="http://schemas.microsoft.com/office/powerpoint/2012/main" timeZoneBias="-180"/>
      </p:ext>
    </p:extLst>
  </p:cm>
</p:cmLst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BE938718-E821-4123-93D4-B6B07439D9A9}" type="slidenum">
              <a:t>‹#›</a:t>
            </a:fld>
            <a:endParaRPr/>
          </a:p>
        </p:txBody>
      </p:sp>
      <p:sp>
        <p:nvSpPr>
          <p:cNvPr id="4" name="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/>
          </p:nvPr>
        </p:nvSpPr>
        <p:spPr>
          <a:xfrm>
            <a:off x="838080" y="1825560"/>
            <a:ext cx="5181120" cy="2075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/>
          </p:nvPr>
        </p:nvSpPr>
        <p:spPr>
          <a:xfrm>
            <a:off x="838080" y="4098240"/>
            <a:ext cx="5181120" cy="2075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7D998B98-821B-42F3-A5A1-8E9512179143}" type="slidenum">
              <a:t>‹#›</a:t>
            </a:fld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/>
          </p:nvPr>
        </p:nvSpPr>
        <p:spPr>
          <a:xfrm>
            <a:off x="838080" y="1825560"/>
            <a:ext cx="2528280" cy="2075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/>
          </p:nvPr>
        </p:nvSpPr>
        <p:spPr>
          <a:xfrm>
            <a:off x="3493080" y="1825560"/>
            <a:ext cx="2528280" cy="2075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2" name="PlaceHolder 4"/>
          <p:cNvSpPr>
            <a:spLocks noGrp="1"/>
          </p:cNvSpPr>
          <p:nvPr>
            <p:ph/>
          </p:nvPr>
        </p:nvSpPr>
        <p:spPr>
          <a:xfrm>
            <a:off x="838080" y="4098240"/>
            <a:ext cx="2528280" cy="2075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3" name="PlaceHolder 5"/>
          <p:cNvSpPr>
            <a:spLocks noGrp="1"/>
          </p:cNvSpPr>
          <p:nvPr>
            <p:ph/>
          </p:nvPr>
        </p:nvSpPr>
        <p:spPr>
          <a:xfrm>
            <a:off x="3493080" y="4098240"/>
            <a:ext cx="2528280" cy="2075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8" name="PlaceHolder 7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73EC9F27-3F95-4EEB-8255-E9CACC16EAB1}" type="slidenum">
              <a:t>‹#›</a:t>
            </a:fld>
            <a:endParaRPr/>
          </a:p>
        </p:txBody>
      </p:sp>
      <p:sp>
        <p:nvSpPr>
          <p:cNvPr id="9" name="PlaceHolder 8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/>
          </p:nvPr>
        </p:nvSpPr>
        <p:spPr>
          <a:xfrm>
            <a:off x="838080" y="1825560"/>
            <a:ext cx="1668240" cy="2075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6" name="PlaceHolder 3"/>
          <p:cNvSpPr>
            <a:spLocks noGrp="1"/>
          </p:cNvSpPr>
          <p:nvPr>
            <p:ph/>
          </p:nvPr>
        </p:nvSpPr>
        <p:spPr>
          <a:xfrm>
            <a:off x="2590200" y="1825560"/>
            <a:ext cx="1668240" cy="2075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7" name="PlaceHolder 4"/>
          <p:cNvSpPr>
            <a:spLocks noGrp="1"/>
          </p:cNvSpPr>
          <p:nvPr>
            <p:ph/>
          </p:nvPr>
        </p:nvSpPr>
        <p:spPr>
          <a:xfrm>
            <a:off x="4342320" y="1825560"/>
            <a:ext cx="1668240" cy="2075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8" name="PlaceHolder 5"/>
          <p:cNvSpPr>
            <a:spLocks noGrp="1"/>
          </p:cNvSpPr>
          <p:nvPr>
            <p:ph/>
          </p:nvPr>
        </p:nvSpPr>
        <p:spPr>
          <a:xfrm>
            <a:off x="838080" y="4098240"/>
            <a:ext cx="1668240" cy="2075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9" name="PlaceHolder 6"/>
          <p:cNvSpPr>
            <a:spLocks noGrp="1"/>
          </p:cNvSpPr>
          <p:nvPr>
            <p:ph/>
          </p:nvPr>
        </p:nvSpPr>
        <p:spPr>
          <a:xfrm>
            <a:off x="2590200" y="4098240"/>
            <a:ext cx="1668240" cy="2075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0" name="PlaceHolder 7"/>
          <p:cNvSpPr>
            <a:spLocks noGrp="1"/>
          </p:cNvSpPr>
          <p:nvPr>
            <p:ph/>
          </p:nvPr>
        </p:nvSpPr>
        <p:spPr>
          <a:xfrm>
            <a:off x="4342320" y="4098240"/>
            <a:ext cx="1668240" cy="2075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10" name="PlaceHolder 9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BEC11DEE-EB1C-4E53-A09B-AA1991E61EF1}" type="slidenum">
              <a:t>‹#›</a:t>
            </a:fld>
            <a:endParaRPr/>
          </a:p>
        </p:txBody>
      </p:sp>
      <p:sp>
        <p:nvSpPr>
          <p:cNvPr id="11" name="PlaceHolder 10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5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6"/>
          </p:nvPr>
        </p:nvSpPr>
        <p:spPr/>
        <p:txBody>
          <a:bodyPr/>
          <a:lstStyle/>
          <a:p>
            <a:fld id="{A1C7C3F5-F914-4E6C-B2AD-4FEADF7F9DCC}" type="slidenum">
              <a:t>‹#›</a:t>
            </a:fld>
            <a:endParaRPr/>
          </a:p>
        </p:txBody>
      </p:sp>
      <p:sp>
        <p:nvSpPr>
          <p:cNvPr id="4" name="PlaceHolder 3"/>
          <p:cNvSpPr>
            <a:spLocks noGrp="1"/>
          </p:cNvSpPr>
          <p:nvPr>
            <p:ph type="dt" idx="4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7" name="PlaceHolder 2"/>
          <p:cNvSpPr>
            <a:spLocks noGrp="1"/>
          </p:cNvSpPr>
          <p:nvPr>
            <p:ph type="subTitle"/>
          </p:nvPr>
        </p:nvSpPr>
        <p:spPr>
          <a:xfrm>
            <a:off x="838080" y="1825560"/>
            <a:ext cx="5181120" cy="4350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5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6"/>
          </p:nvPr>
        </p:nvSpPr>
        <p:spPr/>
        <p:txBody>
          <a:bodyPr/>
          <a:lstStyle/>
          <a:p>
            <a:fld id="{9F74A2B5-92D3-4463-9B94-F64CB263E460}" type="slidenum">
              <a:t>‹#›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4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9" name="PlaceHolder 2"/>
          <p:cNvSpPr>
            <a:spLocks noGrp="1"/>
          </p:cNvSpPr>
          <p:nvPr>
            <p:ph/>
          </p:nvPr>
        </p:nvSpPr>
        <p:spPr>
          <a:xfrm>
            <a:off x="838080" y="1825560"/>
            <a:ext cx="5181120" cy="4350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5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6"/>
          </p:nvPr>
        </p:nvSpPr>
        <p:spPr/>
        <p:txBody>
          <a:bodyPr/>
          <a:lstStyle/>
          <a:p>
            <a:fld id="{6A3FE38E-3F7A-4E1F-B489-2C1744B980AF}" type="slidenum">
              <a:t>‹#›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4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1" name="PlaceHolder 2"/>
          <p:cNvSpPr>
            <a:spLocks noGrp="1"/>
          </p:cNvSpPr>
          <p:nvPr>
            <p:ph/>
          </p:nvPr>
        </p:nvSpPr>
        <p:spPr>
          <a:xfrm>
            <a:off x="838080" y="1825560"/>
            <a:ext cx="2528280" cy="4350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2" name="PlaceHolder 3"/>
          <p:cNvSpPr>
            <a:spLocks noGrp="1"/>
          </p:cNvSpPr>
          <p:nvPr>
            <p:ph/>
          </p:nvPr>
        </p:nvSpPr>
        <p:spPr>
          <a:xfrm>
            <a:off x="3493080" y="1825560"/>
            <a:ext cx="2528280" cy="4350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5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6"/>
          </p:nvPr>
        </p:nvSpPr>
        <p:spPr/>
        <p:txBody>
          <a:bodyPr/>
          <a:lstStyle/>
          <a:p>
            <a:fld id="{93BFE2A4-5352-4AC7-8B92-0D3CD39B5FAD}" type="slidenum">
              <a:t>‹#›</a:t>
            </a:fld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dt" idx="4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5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6"/>
          </p:nvPr>
        </p:nvSpPr>
        <p:spPr/>
        <p:txBody>
          <a:bodyPr/>
          <a:lstStyle/>
          <a:p>
            <a:fld id="{4E2EB2AA-EFC5-4A40-B1C5-461C9B7B5315}" type="slidenum">
              <a:t>‹#›</a:t>
            </a:fld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dt" idx="4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PlaceHolder 1"/>
          <p:cNvSpPr>
            <a:spLocks noGrp="1"/>
          </p:cNvSpPr>
          <p:nvPr>
            <p:ph type="subTitle"/>
          </p:nvPr>
        </p:nvSpPr>
        <p:spPr>
          <a:xfrm>
            <a:off x="838080" y="365040"/>
            <a:ext cx="10515240" cy="61441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5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6"/>
          </p:nvPr>
        </p:nvSpPr>
        <p:spPr/>
        <p:txBody>
          <a:bodyPr/>
          <a:lstStyle/>
          <a:p>
            <a:fld id="{56E65A59-A488-43E3-A6A1-A8FD3B1C9EB7}" type="slidenum">
              <a:t>‹#›</a:t>
            </a:fld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dt" idx="4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6" name="PlaceHolder 2"/>
          <p:cNvSpPr>
            <a:spLocks noGrp="1"/>
          </p:cNvSpPr>
          <p:nvPr>
            <p:ph/>
          </p:nvPr>
        </p:nvSpPr>
        <p:spPr>
          <a:xfrm>
            <a:off x="838080" y="1825560"/>
            <a:ext cx="2528280" cy="2075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7" name="PlaceHolder 3"/>
          <p:cNvSpPr>
            <a:spLocks noGrp="1"/>
          </p:cNvSpPr>
          <p:nvPr>
            <p:ph/>
          </p:nvPr>
        </p:nvSpPr>
        <p:spPr>
          <a:xfrm>
            <a:off x="3493080" y="1825560"/>
            <a:ext cx="2528280" cy="4350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8" name="PlaceHolder 4"/>
          <p:cNvSpPr>
            <a:spLocks noGrp="1"/>
          </p:cNvSpPr>
          <p:nvPr>
            <p:ph/>
          </p:nvPr>
        </p:nvSpPr>
        <p:spPr>
          <a:xfrm>
            <a:off x="838080" y="4098240"/>
            <a:ext cx="2528280" cy="2075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5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6"/>
          </p:nvPr>
        </p:nvSpPr>
        <p:spPr/>
        <p:txBody>
          <a:bodyPr/>
          <a:lstStyle/>
          <a:p>
            <a:fld id="{E838F9E4-2849-46CD-801F-68D61A41E3EC}" type="slidenum"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4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838080" y="1825560"/>
            <a:ext cx="5181120" cy="4350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2" name="PlaceHolder 4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82FB9888-B308-49E4-B57E-FF97B658072B}" type="slidenum">
              <a:t>‹#›</a:t>
            </a:fld>
            <a:endParaRPr/>
          </a:p>
        </p:txBody>
      </p:sp>
      <p:sp>
        <p:nvSpPr>
          <p:cNvPr id="3" name="PlaceHolder 5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0" name="PlaceHolder 2"/>
          <p:cNvSpPr>
            <a:spLocks noGrp="1"/>
          </p:cNvSpPr>
          <p:nvPr>
            <p:ph/>
          </p:nvPr>
        </p:nvSpPr>
        <p:spPr>
          <a:xfrm>
            <a:off x="838080" y="1825560"/>
            <a:ext cx="2528280" cy="4350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1" name="PlaceHolder 3"/>
          <p:cNvSpPr>
            <a:spLocks noGrp="1"/>
          </p:cNvSpPr>
          <p:nvPr>
            <p:ph/>
          </p:nvPr>
        </p:nvSpPr>
        <p:spPr>
          <a:xfrm>
            <a:off x="3493080" y="1825560"/>
            <a:ext cx="2528280" cy="2075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2" name="PlaceHolder 4"/>
          <p:cNvSpPr>
            <a:spLocks noGrp="1"/>
          </p:cNvSpPr>
          <p:nvPr>
            <p:ph/>
          </p:nvPr>
        </p:nvSpPr>
        <p:spPr>
          <a:xfrm>
            <a:off x="3493080" y="4098240"/>
            <a:ext cx="2528280" cy="2075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5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6"/>
          </p:nvPr>
        </p:nvSpPr>
        <p:spPr/>
        <p:txBody>
          <a:bodyPr/>
          <a:lstStyle/>
          <a:p>
            <a:fld id="{9B4394BC-9411-4B59-90B9-DD3767738E11}" type="slidenum"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4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4" name="PlaceHolder 2"/>
          <p:cNvSpPr>
            <a:spLocks noGrp="1"/>
          </p:cNvSpPr>
          <p:nvPr>
            <p:ph/>
          </p:nvPr>
        </p:nvSpPr>
        <p:spPr>
          <a:xfrm>
            <a:off x="838080" y="1825560"/>
            <a:ext cx="2528280" cy="2075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5" name="PlaceHolder 3"/>
          <p:cNvSpPr>
            <a:spLocks noGrp="1"/>
          </p:cNvSpPr>
          <p:nvPr>
            <p:ph/>
          </p:nvPr>
        </p:nvSpPr>
        <p:spPr>
          <a:xfrm>
            <a:off x="3493080" y="1825560"/>
            <a:ext cx="2528280" cy="2075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6" name="PlaceHolder 4"/>
          <p:cNvSpPr>
            <a:spLocks noGrp="1"/>
          </p:cNvSpPr>
          <p:nvPr>
            <p:ph/>
          </p:nvPr>
        </p:nvSpPr>
        <p:spPr>
          <a:xfrm>
            <a:off x="838080" y="4098240"/>
            <a:ext cx="5181120" cy="2075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5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6"/>
          </p:nvPr>
        </p:nvSpPr>
        <p:spPr/>
        <p:txBody>
          <a:bodyPr/>
          <a:lstStyle/>
          <a:p>
            <a:fld id="{696191FE-1EBC-4E9D-8E46-77EC82B5D97C}" type="slidenum"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4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8" name="PlaceHolder 2"/>
          <p:cNvSpPr>
            <a:spLocks noGrp="1"/>
          </p:cNvSpPr>
          <p:nvPr>
            <p:ph/>
          </p:nvPr>
        </p:nvSpPr>
        <p:spPr>
          <a:xfrm>
            <a:off x="838080" y="1825560"/>
            <a:ext cx="5181120" cy="2075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9" name="PlaceHolder 3"/>
          <p:cNvSpPr>
            <a:spLocks noGrp="1"/>
          </p:cNvSpPr>
          <p:nvPr>
            <p:ph/>
          </p:nvPr>
        </p:nvSpPr>
        <p:spPr>
          <a:xfrm>
            <a:off x="838080" y="4098240"/>
            <a:ext cx="5181120" cy="2075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5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6"/>
          </p:nvPr>
        </p:nvSpPr>
        <p:spPr/>
        <p:txBody>
          <a:bodyPr/>
          <a:lstStyle/>
          <a:p>
            <a:fld id="{CF82866C-A4A3-400A-823C-00FFB59E8EED}" type="slidenum">
              <a:t>‹#›</a:t>
            </a:fld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dt" idx="4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1" name="PlaceHolder 2"/>
          <p:cNvSpPr>
            <a:spLocks noGrp="1"/>
          </p:cNvSpPr>
          <p:nvPr>
            <p:ph/>
          </p:nvPr>
        </p:nvSpPr>
        <p:spPr>
          <a:xfrm>
            <a:off x="838080" y="1825560"/>
            <a:ext cx="2528280" cy="2075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2" name="PlaceHolder 3"/>
          <p:cNvSpPr>
            <a:spLocks noGrp="1"/>
          </p:cNvSpPr>
          <p:nvPr>
            <p:ph/>
          </p:nvPr>
        </p:nvSpPr>
        <p:spPr>
          <a:xfrm>
            <a:off x="3493080" y="1825560"/>
            <a:ext cx="2528280" cy="2075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3" name="PlaceHolder 4"/>
          <p:cNvSpPr>
            <a:spLocks noGrp="1"/>
          </p:cNvSpPr>
          <p:nvPr>
            <p:ph/>
          </p:nvPr>
        </p:nvSpPr>
        <p:spPr>
          <a:xfrm>
            <a:off x="838080" y="4098240"/>
            <a:ext cx="2528280" cy="2075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4" name="PlaceHolder 5"/>
          <p:cNvSpPr>
            <a:spLocks noGrp="1"/>
          </p:cNvSpPr>
          <p:nvPr>
            <p:ph/>
          </p:nvPr>
        </p:nvSpPr>
        <p:spPr>
          <a:xfrm>
            <a:off x="3493080" y="4098240"/>
            <a:ext cx="2528280" cy="2075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5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8" name="PlaceHolder 7"/>
          <p:cNvSpPr>
            <a:spLocks noGrp="1"/>
          </p:cNvSpPr>
          <p:nvPr>
            <p:ph type="sldNum" idx="6"/>
          </p:nvPr>
        </p:nvSpPr>
        <p:spPr/>
        <p:txBody>
          <a:bodyPr/>
          <a:lstStyle/>
          <a:p>
            <a:fld id="{895F7020-DD43-4390-A057-878A59FB7406}" type="slidenum">
              <a:t>‹#›</a:t>
            </a:fld>
            <a:endParaRPr/>
          </a:p>
        </p:txBody>
      </p:sp>
      <p:sp>
        <p:nvSpPr>
          <p:cNvPr id="9" name="PlaceHolder 8"/>
          <p:cNvSpPr>
            <a:spLocks noGrp="1"/>
          </p:cNvSpPr>
          <p:nvPr>
            <p:ph type="dt" idx="4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6" name="PlaceHolder 2"/>
          <p:cNvSpPr>
            <a:spLocks noGrp="1"/>
          </p:cNvSpPr>
          <p:nvPr>
            <p:ph/>
          </p:nvPr>
        </p:nvSpPr>
        <p:spPr>
          <a:xfrm>
            <a:off x="838080" y="1825560"/>
            <a:ext cx="1668240" cy="2075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7" name="PlaceHolder 3"/>
          <p:cNvSpPr>
            <a:spLocks noGrp="1"/>
          </p:cNvSpPr>
          <p:nvPr>
            <p:ph/>
          </p:nvPr>
        </p:nvSpPr>
        <p:spPr>
          <a:xfrm>
            <a:off x="2590200" y="1825560"/>
            <a:ext cx="1668240" cy="2075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8" name="PlaceHolder 4"/>
          <p:cNvSpPr>
            <a:spLocks noGrp="1"/>
          </p:cNvSpPr>
          <p:nvPr>
            <p:ph/>
          </p:nvPr>
        </p:nvSpPr>
        <p:spPr>
          <a:xfrm>
            <a:off x="4342320" y="1825560"/>
            <a:ext cx="1668240" cy="2075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9" name="PlaceHolder 5"/>
          <p:cNvSpPr>
            <a:spLocks noGrp="1"/>
          </p:cNvSpPr>
          <p:nvPr>
            <p:ph/>
          </p:nvPr>
        </p:nvSpPr>
        <p:spPr>
          <a:xfrm>
            <a:off x="838080" y="4098240"/>
            <a:ext cx="1668240" cy="2075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0" name="PlaceHolder 6"/>
          <p:cNvSpPr>
            <a:spLocks noGrp="1"/>
          </p:cNvSpPr>
          <p:nvPr>
            <p:ph/>
          </p:nvPr>
        </p:nvSpPr>
        <p:spPr>
          <a:xfrm>
            <a:off x="2590200" y="4098240"/>
            <a:ext cx="1668240" cy="2075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1" name="PlaceHolder 7"/>
          <p:cNvSpPr>
            <a:spLocks noGrp="1"/>
          </p:cNvSpPr>
          <p:nvPr>
            <p:ph/>
          </p:nvPr>
        </p:nvSpPr>
        <p:spPr>
          <a:xfrm>
            <a:off x="4342320" y="4098240"/>
            <a:ext cx="1668240" cy="2075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5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10" name="PlaceHolder 9"/>
          <p:cNvSpPr>
            <a:spLocks noGrp="1"/>
          </p:cNvSpPr>
          <p:nvPr>
            <p:ph type="sldNum" idx="6"/>
          </p:nvPr>
        </p:nvSpPr>
        <p:spPr/>
        <p:txBody>
          <a:bodyPr/>
          <a:lstStyle/>
          <a:p>
            <a:fld id="{4DBDBF5B-A3AB-450A-907E-C15C233034B8}" type="slidenum">
              <a:t>‹#›</a:t>
            </a:fld>
            <a:endParaRPr/>
          </a:p>
        </p:txBody>
      </p:sp>
      <p:sp>
        <p:nvSpPr>
          <p:cNvPr id="11" name="PlaceHolder 10"/>
          <p:cNvSpPr>
            <a:spLocks noGrp="1"/>
          </p:cNvSpPr>
          <p:nvPr>
            <p:ph type="dt" idx="4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8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9"/>
          </p:nvPr>
        </p:nvSpPr>
        <p:spPr/>
        <p:txBody>
          <a:bodyPr/>
          <a:lstStyle/>
          <a:p>
            <a:fld id="{3B0237BE-EF00-4A7E-8869-BF163A37EC76}" type="slidenum">
              <a:t>‹#›</a:t>
            </a:fld>
            <a:endParaRPr/>
          </a:p>
        </p:txBody>
      </p:sp>
      <p:sp>
        <p:nvSpPr>
          <p:cNvPr id="4" name="PlaceHolder 3"/>
          <p:cNvSpPr>
            <a:spLocks noGrp="1"/>
          </p:cNvSpPr>
          <p:nvPr>
            <p:ph type="dt" idx="7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9" name="PlaceHolder 2"/>
          <p:cNvSpPr>
            <a:spLocks noGrp="1"/>
          </p:cNvSpPr>
          <p:nvPr>
            <p:ph type="subTitle"/>
          </p:nvPr>
        </p:nvSpPr>
        <p:spPr>
          <a:xfrm>
            <a:off x="838080" y="1825560"/>
            <a:ext cx="5181120" cy="4350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8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9"/>
          </p:nvPr>
        </p:nvSpPr>
        <p:spPr/>
        <p:txBody>
          <a:bodyPr/>
          <a:lstStyle/>
          <a:p>
            <a:fld id="{DE15C26A-F0B2-42D5-8540-310DAD4ED197}" type="slidenum">
              <a:t>‹#›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7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1" name="PlaceHolder 2"/>
          <p:cNvSpPr>
            <a:spLocks noGrp="1"/>
          </p:cNvSpPr>
          <p:nvPr>
            <p:ph/>
          </p:nvPr>
        </p:nvSpPr>
        <p:spPr>
          <a:xfrm>
            <a:off x="838080" y="1825560"/>
            <a:ext cx="5181120" cy="4350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8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9"/>
          </p:nvPr>
        </p:nvSpPr>
        <p:spPr/>
        <p:txBody>
          <a:bodyPr/>
          <a:lstStyle/>
          <a:p>
            <a:fld id="{EBAC28BB-734E-4046-9657-95454F996F80}" type="slidenum">
              <a:t>‹#›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7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3" name="PlaceHolder 2"/>
          <p:cNvSpPr>
            <a:spLocks noGrp="1"/>
          </p:cNvSpPr>
          <p:nvPr>
            <p:ph/>
          </p:nvPr>
        </p:nvSpPr>
        <p:spPr>
          <a:xfrm>
            <a:off x="838080" y="1825560"/>
            <a:ext cx="2528280" cy="4350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4" name="PlaceHolder 3"/>
          <p:cNvSpPr>
            <a:spLocks noGrp="1"/>
          </p:cNvSpPr>
          <p:nvPr>
            <p:ph/>
          </p:nvPr>
        </p:nvSpPr>
        <p:spPr>
          <a:xfrm>
            <a:off x="3493080" y="1825560"/>
            <a:ext cx="2528280" cy="4350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8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9"/>
          </p:nvPr>
        </p:nvSpPr>
        <p:spPr/>
        <p:txBody>
          <a:bodyPr/>
          <a:lstStyle/>
          <a:p>
            <a:fld id="{F609985B-E415-4FA3-A6EB-A492EFD9E959}" type="slidenum">
              <a:t>‹#›</a:t>
            </a:fld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dt" idx="7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8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9"/>
          </p:nvPr>
        </p:nvSpPr>
        <p:spPr/>
        <p:txBody>
          <a:bodyPr/>
          <a:lstStyle/>
          <a:p>
            <a:fld id="{4BCB6681-026E-4667-B2A3-EC653AF55835}" type="slidenum">
              <a:t>‹#›</a:t>
            </a:fld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dt" idx="7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/>
          </p:nvPr>
        </p:nvSpPr>
        <p:spPr>
          <a:xfrm>
            <a:off x="838080" y="1825560"/>
            <a:ext cx="5181120" cy="4350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FC608586-30C1-4037-B5DF-F906999D10E5}" type="slidenum">
              <a:t>‹#›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PlaceHolder 1"/>
          <p:cNvSpPr>
            <a:spLocks noGrp="1"/>
          </p:cNvSpPr>
          <p:nvPr>
            <p:ph type="subTitle"/>
          </p:nvPr>
        </p:nvSpPr>
        <p:spPr>
          <a:xfrm>
            <a:off x="838080" y="365040"/>
            <a:ext cx="10515240" cy="61441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8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9"/>
          </p:nvPr>
        </p:nvSpPr>
        <p:spPr/>
        <p:txBody>
          <a:bodyPr/>
          <a:lstStyle/>
          <a:p>
            <a:fld id="{6196BA70-F658-4881-B3E9-A22894B44922}" type="slidenum">
              <a:t>‹#›</a:t>
            </a:fld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dt" idx="7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8" name="PlaceHolder 2"/>
          <p:cNvSpPr>
            <a:spLocks noGrp="1"/>
          </p:cNvSpPr>
          <p:nvPr>
            <p:ph/>
          </p:nvPr>
        </p:nvSpPr>
        <p:spPr>
          <a:xfrm>
            <a:off x="838080" y="1825560"/>
            <a:ext cx="2528280" cy="2075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9" name="PlaceHolder 3"/>
          <p:cNvSpPr>
            <a:spLocks noGrp="1"/>
          </p:cNvSpPr>
          <p:nvPr>
            <p:ph/>
          </p:nvPr>
        </p:nvSpPr>
        <p:spPr>
          <a:xfrm>
            <a:off x="3493080" y="1825560"/>
            <a:ext cx="2528280" cy="4350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0" name="PlaceHolder 4"/>
          <p:cNvSpPr>
            <a:spLocks noGrp="1"/>
          </p:cNvSpPr>
          <p:nvPr>
            <p:ph/>
          </p:nvPr>
        </p:nvSpPr>
        <p:spPr>
          <a:xfrm>
            <a:off x="838080" y="4098240"/>
            <a:ext cx="2528280" cy="2075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8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9"/>
          </p:nvPr>
        </p:nvSpPr>
        <p:spPr/>
        <p:txBody>
          <a:bodyPr/>
          <a:lstStyle/>
          <a:p>
            <a:fld id="{194D642E-E864-4EC5-BC0C-CD5E985D6225}" type="slidenum"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7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2" name="PlaceHolder 2"/>
          <p:cNvSpPr>
            <a:spLocks noGrp="1"/>
          </p:cNvSpPr>
          <p:nvPr>
            <p:ph/>
          </p:nvPr>
        </p:nvSpPr>
        <p:spPr>
          <a:xfrm>
            <a:off x="838080" y="1825560"/>
            <a:ext cx="2528280" cy="4350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3" name="PlaceHolder 3"/>
          <p:cNvSpPr>
            <a:spLocks noGrp="1"/>
          </p:cNvSpPr>
          <p:nvPr>
            <p:ph/>
          </p:nvPr>
        </p:nvSpPr>
        <p:spPr>
          <a:xfrm>
            <a:off x="3493080" y="1825560"/>
            <a:ext cx="2528280" cy="2075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4" name="PlaceHolder 4"/>
          <p:cNvSpPr>
            <a:spLocks noGrp="1"/>
          </p:cNvSpPr>
          <p:nvPr>
            <p:ph/>
          </p:nvPr>
        </p:nvSpPr>
        <p:spPr>
          <a:xfrm>
            <a:off x="3493080" y="4098240"/>
            <a:ext cx="2528280" cy="2075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8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9"/>
          </p:nvPr>
        </p:nvSpPr>
        <p:spPr/>
        <p:txBody>
          <a:bodyPr/>
          <a:lstStyle/>
          <a:p>
            <a:fld id="{CB66F3EE-DC9D-4BDD-91F0-CCEAE7EB99CC}" type="slidenum"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7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6" name="PlaceHolder 2"/>
          <p:cNvSpPr>
            <a:spLocks noGrp="1"/>
          </p:cNvSpPr>
          <p:nvPr>
            <p:ph/>
          </p:nvPr>
        </p:nvSpPr>
        <p:spPr>
          <a:xfrm>
            <a:off x="838080" y="1825560"/>
            <a:ext cx="2528280" cy="2075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7" name="PlaceHolder 3"/>
          <p:cNvSpPr>
            <a:spLocks noGrp="1"/>
          </p:cNvSpPr>
          <p:nvPr>
            <p:ph/>
          </p:nvPr>
        </p:nvSpPr>
        <p:spPr>
          <a:xfrm>
            <a:off x="3493080" y="1825560"/>
            <a:ext cx="2528280" cy="2075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8" name="PlaceHolder 4"/>
          <p:cNvSpPr>
            <a:spLocks noGrp="1"/>
          </p:cNvSpPr>
          <p:nvPr>
            <p:ph/>
          </p:nvPr>
        </p:nvSpPr>
        <p:spPr>
          <a:xfrm>
            <a:off x="838080" y="4098240"/>
            <a:ext cx="5181120" cy="2075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8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9"/>
          </p:nvPr>
        </p:nvSpPr>
        <p:spPr/>
        <p:txBody>
          <a:bodyPr/>
          <a:lstStyle/>
          <a:p>
            <a:fld id="{70B933B7-A604-4AAC-9CAC-E6BDCAE48283}" type="slidenum"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7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0" name="PlaceHolder 2"/>
          <p:cNvSpPr>
            <a:spLocks noGrp="1"/>
          </p:cNvSpPr>
          <p:nvPr>
            <p:ph/>
          </p:nvPr>
        </p:nvSpPr>
        <p:spPr>
          <a:xfrm>
            <a:off x="838080" y="1825560"/>
            <a:ext cx="5181120" cy="2075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1" name="PlaceHolder 3"/>
          <p:cNvSpPr>
            <a:spLocks noGrp="1"/>
          </p:cNvSpPr>
          <p:nvPr>
            <p:ph/>
          </p:nvPr>
        </p:nvSpPr>
        <p:spPr>
          <a:xfrm>
            <a:off x="838080" y="4098240"/>
            <a:ext cx="5181120" cy="2075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8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9"/>
          </p:nvPr>
        </p:nvSpPr>
        <p:spPr/>
        <p:txBody>
          <a:bodyPr/>
          <a:lstStyle/>
          <a:p>
            <a:fld id="{C20047C4-4379-4FFE-8C6D-806F0CFA6F1D}" type="slidenum">
              <a:t>‹#›</a:t>
            </a:fld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dt" idx="7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3" name="PlaceHolder 2"/>
          <p:cNvSpPr>
            <a:spLocks noGrp="1"/>
          </p:cNvSpPr>
          <p:nvPr>
            <p:ph/>
          </p:nvPr>
        </p:nvSpPr>
        <p:spPr>
          <a:xfrm>
            <a:off x="838080" y="1825560"/>
            <a:ext cx="2528280" cy="2075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4" name="PlaceHolder 3"/>
          <p:cNvSpPr>
            <a:spLocks noGrp="1"/>
          </p:cNvSpPr>
          <p:nvPr>
            <p:ph/>
          </p:nvPr>
        </p:nvSpPr>
        <p:spPr>
          <a:xfrm>
            <a:off x="3493080" y="1825560"/>
            <a:ext cx="2528280" cy="2075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5" name="PlaceHolder 4"/>
          <p:cNvSpPr>
            <a:spLocks noGrp="1"/>
          </p:cNvSpPr>
          <p:nvPr>
            <p:ph/>
          </p:nvPr>
        </p:nvSpPr>
        <p:spPr>
          <a:xfrm>
            <a:off x="838080" y="4098240"/>
            <a:ext cx="2528280" cy="2075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6" name="PlaceHolder 5"/>
          <p:cNvSpPr>
            <a:spLocks noGrp="1"/>
          </p:cNvSpPr>
          <p:nvPr>
            <p:ph/>
          </p:nvPr>
        </p:nvSpPr>
        <p:spPr>
          <a:xfrm>
            <a:off x="3493080" y="4098240"/>
            <a:ext cx="2528280" cy="2075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8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8" name="PlaceHolder 7"/>
          <p:cNvSpPr>
            <a:spLocks noGrp="1"/>
          </p:cNvSpPr>
          <p:nvPr>
            <p:ph type="sldNum" idx="9"/>
          </p:nvPr>
        </p:nvSpPr>
        <p:spPr/>
        <p:txBody>
          <a:bodyPr/>
          <a:lstStyle/>
          <a:p>
            <a:fld id="{7F118A9B-2B79-4360-8C85-778EA9880094}" type="slidenum">
              <a:t>‹#›</a:t>
            </a:fld>
            <a:endParaRPr/>
          </a:p>
        </p:txBody>
      </p:sp>
      <p:sp>
        <p:nvSpPr>
          <p:cNvPr id="9" name="PlaceHolder 8"/>
          <p:cNvSpPr>
            <a:spLocks noGrp="1"/>
          </p:cNvSpPr>
          <p:nvPr>
            <p:ph type="dt" idx="7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8" name="PlaceHolder 2"/>
          <p:cNvSpPr>
            <a:spLocks noGrp="1"/>
          </p:cNvSpPr>
          <p:nvPr>
            <p:ph/>
          </p:nvPr>
        </p:nvSpPr>
        <p:spPr>
          <a:xfrm>
            <a:off x="838080" y="1825560"/>
            <a:ext cx="1668240" cy="2075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9" name="PlaceHolder 3"/>
          <p:cNvSpPr>
            <a:spLocks noGrp="1"/>
          </p:cNvSpPr>
          <p:nvPr>
            <p:ph/>
          </p:nvPr>
        </p:nvSpPr>
        <p:spPr>
          <a:xfrm>
            <a:off x="2590200" y="1825560"/>
            <a:ext cx="1668240" cy="2075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0" name="PlaceHolder 4"/>
          <p:cNvSpPr>
            <a:spLocks noGrp="1"/>
          </p:cNvSpPr>
          <p:nvPr>
            <p:ph/>
          </p:nvPr>
        </p:nvSpPr>
        <p:spPr>
          <a:xfrm>
            <a:off x="4342320" y="1825560"/>
            <a:ext cx="1668240" cy="2075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1" name="PlaceHolder 5"/>
          <p:cNvSpPr>
            <a:spLocks noGrp="1"/>
          </p:cNvSpPr>
          <p:nvPr>
            <p:ph/>
          </p:nvPr>
        </p:nvSpPr>
        <p:spPr>
          <a:xfrm>
            <a:off x="838080" y="4098240"/>
            <a:ext cx="1668240" cy="2075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2" name="PlaceHolder 6"/>
          <p:cNvSpPr>
            <a:spLocks noGrp="1"/>
          </p:cNvSpPr>
          <p:nvPr>
            <p:ph/>
          </p:nvPr>
        </p:nvSpPr>
        <p:spPr>
          <a:xfrm>
            <a:off x="2590200" y="4098240"/>
            <a:ext cx="1668240" cy="2075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3" name="PlaceHolder 7"/>
          <p:cNvSpPr>
            <a:spLocks noGrp="1"/>
          </p:cNvSpPr>
          <p:nvPr>
            <p:ph/>
          </p:nvPr>
        </p:nvSpPr>
        <p:spPr>
          <a:xfrm>
            <a:off x="4342320" y="4098240"/>
            <a:ext cx="1668240" cy="2075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8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10" name="PlaceHolder 9"/>
          <p:cNvSpPr>
            <a:spLocks noGrp="1"/>
          </p:cNvSpPr>
          <p:nvPr>
            <p:ph type="sldNum" idx="9"/>
          </p:nvPr>
        </p:nvSpPr>
        <p:spPr/>
        <p:txBody>
          <a:bodyPr/>
          <a:lstStyle/>
          <a:p>
            <a:fld id="{11D86CD6-132F-47E6-B31F-B57BC9BBC7B1}" type="slidenum">
              <a:t>‹#›</a:t>
            </a:fld>
            <a:endParaRPr/>
          </a:p>
        </p:txBody>
      </p:sp>
      <p:sp>
        <p:nvSpPr>
          <p:cNvPr id="11" name="PlaceHolder 10"/>
          <p:cNvSpPr>
            <a:spLocks noGrp="1"/>
          </p:cNvSpPr>
          <p:nvPr>
            <p:ph type="dt" idx="7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/>
          </p:nvPr>
        </p:nvSpPr>
        <p:spPr>
          <a:xfrm>
            <a:off x="838080" y="1825560"/>
            <a:ext cx="2528280" cy="4350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" name="PlaceHolder 3"/>
          <p:cNvSpPr>
            <a:spLocks noGrp="1"/>
          </p:cNvSpPr>
          <p:nvPr>
            <p:ph/>
          </p:nvPr>
        </p:nvSpPr>
        <p:spPr>
          <a:xfrm>
            <a:off x="3493080" y="1825560"/>
            <a:ext cx="2528280" cy="4350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78D20BCE-55AB-4E6D-9ED3-62C001C1CC3E}" type="slidenum">
              <a:t>‹#›</a:t>
            </a:fld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E74E95F9-9E92-41B3-8518-6DBED7B6021A}" type="slidenum">
              <a:t>‹#›</a:t>
            </a:fld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subTitle"/>
          </p:nvPr>
        </p:nvSpPr>
        <p:spPr>
          <a:xfrm>
            <a:off x="838080" y="365040"/>
            <a:ext cx="10515240" cy="61441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ABEFB666-E9B8-427A-93A3-8D6A893FBF0D}" type="slidenum">
              <a:t>‹#›</a:t>
            </a:fld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" name="PlaceHolder 2"/>
          <p:cNvSpPr>
            <a:spLocks noGrp="1"/>
          </p:cNvSpPr>
          <p:nvPr>
            <p:ph/>
          </p:nvPr>
        </p:nvSpPr>
        <p:spPr>
          <a:xfrm>
            <a:off x="838080" y="1825560"/>
            <a:ext cx="2528280" cy="2075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" name="PlaceHolder 3"/>
          <p:cNvSpPr>
            <a:spLocks noGrp="1"/>
          </p:cNvSpPr>
          <p:nvPr>
            <p:ph/>
          </p:nvPr>
        </p:nvSpPr>
        <p:spPr>
          <a:xfrm>
            <a:off x="3493080" y="1825560"/>
            <a:ext cx="2528280" cy="4350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7" name="PlaceHolder 4"/>
          <p:cNvSpPr>
            <a:spLocks noGrp="1"/>
          </p:cNvSpPr>
          <p:nvPr>
            <p:ph/>
          </p:nvPr>
        </p:nvSpPr>
        <p:spPr>
          <a:xfrm>
            <a:off x="838080" y="4098240"/>
            <a:ext cx="2528280" cy="2075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2C8D8D8A-5AD2-4715-B7D6-DA33E3BC6D0A}" type="slidenum"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/>
          </p:nvPr>
        </p:nvSpPr>
        <p:spPr>
          <a:xfrm>
            <a:off x="838080" y="1825560"/>
            <a:ext cx="2528280" cy="4350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0" name="PlaceHolder 3"/>
          <p:cNvSpPr>
            <a:spLocks noGrp="1"/>
          </p:cNvSpPr>
          <p:nvPr>
            <p:ph/>
          </p:nvPr>
        </p:nvSpPr>
        <p:spPr>
          <a:xfrm>
            <a:off x="3493080" y="1825560"/>
            <a:ext cx="2528280" cy="2075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1" name="PlaceHolder 4"/>
          <p:cNvSpPr>
            <a:spLocks noGrp="1"/>
          </p:cNvSpPr>
          <p:nvPr>
            <p:ph/>
          </p:nvPr>
        </p:nvSpPr>
        <p:spPr>
          <a:xfrm>
            <a:off x="3493080" y="4098240"/>
            <a:ext cx="2528280" cy="2075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6A0AF4D1-9178-451B-87E9-7C589B2EBC23}" type="slidenum"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/>
          </p:nvPr>
        </p:nvSpPr>
        <p:spPr>
          <a:xfrm>
            <a:off x="838080" y="1825560"/>
            <a:ext cx="2528280" cy="2075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/>
          </p:nvPr>
        </p:nvSpPr>
        <p:spPr>
          <a:xfrm>
            <a:off x="3493080" y="1825560"/>
            <a:ext cx="2528280" cy="2075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/>
          </p:nvPr>
        </p:nvSpPr>
        <p:spPr>
          <a:xfrm>
            <a:off x="838080" y="4098240"/>
            <a:ext cx="5181120" cy="2075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F43015BA-D9CF-4F72-A474-E2B31AAEA5F4}" type="slidenum"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lstStyle/>
          <a:p>
            <a:pPr indent="0" algn="ctr">
              <a:lnSpc>
                <a:spcPct val="90000"/>
              </a:lnSpc>
              <a:buNone/>
            </a:pPr>
            <a:r>
              <a:rPr lang="ru-RU" sz="6000" b="0" strike="noStrike" spc="-1">
                <a:solidFill>
                  <a:srgbClr val="000000"/>
                </a:solidFill>
                <a:latin typeface="Calibri Light"/>
              </a:rPr>
              <a:t>Образец заголовка</a:t>
            </a:r>
            <a:endParaRPr lang="ru-RU" sz="60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dt" idx="1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>
            <a:lvl1pPr indent="0">
              <a:lnSpc>
                <a:spcPct val="100000"/>
              </a:lnSpc>
              <a:buNone/>
              <a:defRPr lang="ru-RU" sz="1200" b="0" strike="noStrike" spc="-1">
                <a:solidFill>
                  <a:srgbClr val="8B8B8B"/>
                </a:solidFill>
                <a:latin typeface="Calibri"/>
              </a:defRPr>
            </a:lvl1pPr>
          </a:lstStyle>
          <a:p>
            <a:pPr indent="0">
              <a:lnSpc>
                <a:spcPct val="100000"/>
              </a:lnSpc>
              <a:buNone/>
            </a:pPr>
            <a:r>
              <a:rPr lang="ru-RU" sz="1200" b="0" strike="noStrike" spc="-1">
                <a:solidFill>
                  <a:srgbClr val="8B8B8B"/>
                </a:solidFill>
                <a:latin typeface="Calibri"/>
              </a:rPr>
              <a:t>&lt;date/time&gt;</a:t>
            </a:r>
            <a:endParaRPr lang="en-US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" name="PlaceHolder 3"/>
          <p:cNvSpPr>
            <a:spLocks noGrp="1"/>
          </p:cNvSpPr>
          <p:nvPr>
            <p:ph type="ftr" idx="2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>
            <a:lvl1pPr indent="0" algn="ctr">
              <a:buNone/>
              <a:defRPr lang="en-US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buNone/>
            </a:pPr>
            <a:r>
              <a:rPr lang="en-US" sz="1400" b="0" strike="noStrike" spc="-1">
                <a:solidFill>
                  <a:srgbClr val="000000"/>
                </a:solidFill>
                <a:latin typeface="Times New Roman"/>
              </a:rPr>
              <a:t>&lt;footer&gt;</a:t>
            </a:r>
          </a:p>
        </p:txBody>
      </p:sp>
      <p:sp>
        <p:nvSpPr>
          <p:cNvPr id="3" name="PlaceHolder 4"/>
          <p:cNvSpPr>
            <a:spLocks noGrp="1"/>
          </p:cNvSpPr>
          <p:nvPr>
            <p:ph type="sldNum" idx="3"/>
          </p:nvPr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>
            <a:lvl1pPr indent="0" algn="r">
              <a:lnSpc>
                <a:spcPct val="100000"/>
              </a:lnSpc>
              <a:buNone/>
              <a:defRPr lang="ru-RU" sz="1200" b="0" strike="noStrike" spc="-1">
                <a:solidFill>
                  <a:srgbClr val="8B8B8B"/>
                </a:solidFill>
                <a:latin typeface="Calibri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CA8962A1-4878-442D-8480-DAA1759027FF}" type="slidenum">
              <a:rPr lang="ru-RU" sz="1200" b="0" strike="noStrike" spc="-1">
                <a:solidFill>
                  <a:srgbClr val="8B8B8B"/>
                </a:solidFill>
                <a:latin typeface="Calibri"/>
              </a:rPr>
              <a:t>‹#›</a:t>
            </a:fld>
            <a:endParaRPr lang="en-US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" name="PlaceHolder 5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800" b="0" strike="noStrike" spc="-1">
                <a:solidFill>
                  <a:srgbClr val="000000"/>
                </a:solidFill>
                <a:latin typeface="Calibri"/>
              </a:rPr>
              <a:t>Click to edit the outline text format</a:t>
            </a:r>
          </a:p>
          <a:p>
            <a:pPr marL="864000" lvl="1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2000" b="0" strike="noStrike" spc="-1">
                <a:solidFill>
                  <a:srgbClr val="000000"/>
                </a:solidFill>
                <a:latin typeface="Calibri"/>
              </a:rPr>
              <a:t>Second Outline Level</a:t>
            </a:r>
          </a:p>
          <a:p>
            <a:pPr marL="1296000" lvl="2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800" b="0" strike="noStrike" spc="-1">
                <a:solidFill>
                  <a:srgbClr val="000000"/>
                </a:solidFill>
                <a:latin typeface="Calibri"/>
              </a:rPr>
              <a:t>Third Outline Level</a:t>
            </a:r>
          </a:p>
          <a:p>
            <a:pPr marL="1728000" lvl="3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1800" b="0" strike="noStrike" spc="-1">
                <a:solidFill>
                  <a:srgbClr val="000000"/>
                </a:solidFill>
                <a:latin typeface="Calibri"/>
              </a:rPr>
              <a:t>Fourth Outline Level</a:t>
            </a:r>
          </a:p>
          <a:p>
            <a:pPr marL="2160000" lvl="4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latin typeface="Calibri"/>
              </a:rPr>
              <a:t>Fifth Outline Level</a:t>
            </a:r>
          </a:p>
          <a:p>
            <a:pPr marL="2592000" lvl="5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latin typeface="Calibri"/>
              </a:rPr>
              <a:t>Sixth Outline Level</a:t>
            </a:r>
          </a:p>
          <a:p>
            <a:pPr marL="3024000" lvl="6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latin typeface="Calibri"/>
              </a:rPr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PlaceHolder 1"/>
          <p:cNvSpPr>
            <a:spLocks noGrp="1"/>
          </p:cNvSpPr>
          <p:nvPr>
            <p:ph type="dt" idx="4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>
            <a:lvl1pPr indent="0">
              <a:lnSpc>
                <a:spcPct val="100000"/>
              </a:lnSpc>
              <a:buNone/>
              <a:defRPr lang="ru-RU" sz="1200" b="0" strike="noStrike" spc="-1">
                <a:solidFill>
                  <a:srgbClr val="8B8B8B"/>
                </a:solidFill>
                <a:latin typeface="Calibri"/>
              </a:defRPr>
            </a:lvl1pPr>
          </a:lstStyle>
          <a:p>
            <a:pPr indent="0">
              <a:lnSpc>
                <a:spcPct val="100000"/>
              </a:lnSpc>
              <a:buNone/>
            </a:pPr>
            <a:r>
              <a:rPr lang="ru-RU" sz="1200" b="0" strike="noStrike" spc="-1">
                <a:solidFill>
                  <a:srgbClr val="8B8B8B"/>
                </a:solidFill>
                <a:latin typeface="Calibri"/>
              </a:rPr>
              <a:t>&lt;date/time&gt;</a:t>
            </a:r>
            <a:endParaRPr lang="en-US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2" name="PlaceHolder 2"/>
          <p:cNvSpPr>
            <a:spLocks noGrp="1"/>
          </p:cNvSpPr>
          <p:nvPr>
            <p:ph type="ftr" idx="5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>
            <a:lvl1pPr indent="0" algn="ctr">
              <a:buNone/>
              <a:defRPr lang="en-US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buNone/>
            </a:pPr>
            <a:r>
              <a:rPr lang="en-US" sz="1400" b="0" strike="noStrike" spc="-1">
                <a:solidFill>
                  <a:srgbClr val="000000"/>
                </a:solidFill>
                <a:latin typeface="Times New Roman"/>
              </a:rPr>
              <a:t>&lt;footer&gt;</a:t>
            </a:r>
          </a:p>
        </p:txBody>
      </p:sp>
      <p:sp>
        <p:nvSpPr>
          <p:cNvPr id="43" name="PlaceHolder 3"/>
          <p:cNvSpPr>
            <a:spLocks noGrp="1"/>
          </p:cNvSpPr>
          <p:nvPr>
            <p:ph type="sldNum" idx="6"/>
          </p:nvPr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>
            <a:lvl1pPr indent="0" algn="r">
              <a:lnSpc>
                <a:spcPct val="100000"/>
              </a:lnSpc>
              <a:buNone/>
              <a:defRPr lang="ru-RU" sz="1200" b="0" strike="noStrike" spc="-1">
                <a:solidFill>
                  <a:srgbClr val="8B8B8B"/>
                </a:solidFill>
                <a:latin typeface="Calibri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0B817B02-0C7C-4A5E-94AA-906DA7B5DCE5}" type="slidenum">
              <a:rPr lang="ru-RU" sz="1200" b="0" strike="noStrike" spc="-1">
                <a:solidFill>
                  <a:srgbClr val="8B8B8B"/>
                </a:solidFill>
                <a:latin typeface="Calibri"/>
              </a:rPr>
              <a:t>‹#›</a:t>
            </a:fld>
            <a:endParaRPr lang="en-US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4" name="PlaceHolder 4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r>
              <a:rPr lang="ru-RU" sz="1800" b="0" strike="noStrike" spc="-1">
                <a:solidFill>
                  <a:srgbClr val="000000"/>
                </a:solidFill>
                <a:latin typeface="Calibri"/>
              </a:rPr>
              <a:t>Click to edit the title text format</a:t>
            </a:r>
          </a:p>
        </p:txBody>
      </p:sp>
      <p:sp>
        <p:nvSpPr>
          <p:cNvPr id="45" name="PlaceHolder 5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800" b="0" strike="noStrike" spc="-1">
                <a:solidFill>
                  <a:srgbClr val="000000"/>
                </a:solidFill>
                <a:latin typeface="Calibri"/>
              </a:rPr>
              <a:t>Click to edit the outline text format</a:t>
            </a:r>
          </a:p>
          <a:p>
            <a:pPr marL="864000" lvl="1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2000" b="0" strike="noStrike" spc="-1">
                <a:solidFill>
                  <a:srgbClr val="000000"/>
                </a:solidFill>
                <a:latin typeface="Calibri"/>
              </a:rPr>
              <a:t>Second Outline Level</a:t>
            </a:r>
          </a:p>
          <a:p>
            <a:pPr marL="1296000" lvl="2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800" b="0" strike="noStrike" spc="-1">
                <a:solidFill>
                  <a:srgbClr val="000000"/>
                </a:solidFill>
                <a:latin typeface="Calibri"/>
              </a:rPr>
              <a:t>Third Outline Level</a:t>
            </a:r>
          </a:p>
          <a:p>
            <a:pPr marL="1728000" lvl="3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1800" b="0" strike="noStrike" spc="-1">
                <a:solidFill>
                  <a:srgbClr val="000000"/>
                </a:solidFill>
                <a:latin typeface="Calibri"/>
              </a:rPr>
              <a:t>Fourth Outline Level</a:t>
            </a:r>
          </a:p>
          <a:p>
            <a:pPr marL="2160000" lvl="4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latin typeface="Calibri"/>
              </a:rPr>
              <a:t>Fifth Outline Level</a:t>
            </a:r>
          </a:p>
          <a:p>
            <a:pPr marL="2592000" lvl="5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latin typeface="Calibri"/>
              </a:rPr>
              <a:t>Sixth Outline Level</a:t>
            </a:r>
          </a:p>
          <a:p>
            <a:pPr marL="3024000" lvl="6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latin typeface="Calibri"/>
              </a:rPr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/>
          <a:p>
            <a:pPr indent="0">
              <a:lnSpc>
                <a:spcPct val="90000"/>
              </a:lnSpc>
              <a:buNone/>
            </a:pPr>
            <a:r>
              <a:rPr lang="ru-RU" sz="4400" b="0" strike="noStrike" spc="-1">
                <a:solidFill>
                  <a:srgbClr val="000000"/>
                </a:solidFill>
                <a:latin typeface="Calibri Light"/>
              </a:rPr>
              <a:t>Образец заголовка</a:t>
            </a:r>
            <a:endParaRPr lang="ru-RU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3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5181120" cy="435096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lstStyle/>
          <a:p>
            <a:pPr marL="228600" indent="-2286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ru-RU" sz="2800" b="0" strike="noStrike" spc="-1">
                <a:solidFill>
                  <a:srgbClr val="000000"/>
                </a:solidFill>
                <a:latin typeface="Calibri"/>
              </a:rPr>
              <a:t>Образец текста</a:t>
            </a:r>
          </a:p>
          <a:p>
            <a:pPr marL="685800" lvl="1" indent="-2286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ru-RU" sz="2400" b="0" strike="noStrike" spc="-1">
                <a:solidFill>
                  <a:srgbClr val="000000"/>
                </a:solidFill>
                <a:latin typeface="Calibri"/>
              </a:rPr>
              <a:t>Второй уровень</a:t>
            </a:r>
          </a:p>
          <a:p>
            <a:pPr marL="1143000" lvl="2" indent="-2286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ru-RU" sz="2000" b="0" strike="noStrike" spc="-1">
                <a:solidFill>
                  <a:srgbClr val="000000"/>
                </a:solidFill>
                <a:latin typeface="Calibri"/>
              </a:rPr>
              <a:t>Третий уровень</a:t>
            </a:r>
          </a:p>
          <a:p>
            <a:pPr marL="1600200" lvl="3" indent="-2286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ru-RU" sz="1800" b="0" strike="noStrike" spc="-1">
                <a:solidFill>
                  <a:srgbClr val="000000"/>
                </a:solidFill>
                <a:latin typeface="Calibri"/>
              </a:rPr>
              <a:t>Четвертый уровень</a:t>
            </a:r>
          </a:p>
          <a:p>
            <a:pPr marL="2057400" lvl="4" indent="-2286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ru-RU" sz="1800" b="0" strike="noStrike" spc="-1">
                <a:solidFill>
                  <a:srgbClr val="000000"/>
                </a:solidFill>
                <a:latin typeface="Calibri"/>
              </a:rPr>
              <a:t>Пятый уровень</a:t>
            </a:r>
          </a:p>
        </p:txBody>
      </p:sp>
      <p:sp>
        <p:nvSpPr>
          <p:cNvPr id="84" name="PlaceHolder 3"/>
          <p:cNvSpPr>
            <a:spLocks noGrp="1"/>
          </p:cNvSpPr>
          <p:nvPr>
            <p:ph type="body"/>
          </p:nvPr>
        </p:nvSpPr>
        <p:spPr>
          <a:xfrm>
            <a:off x="6172200" y="1825560"/>
            <a:ext cx="5181120" cy="435096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lstStyle/>
          <a:p>
            <a:pPr marL="228600" indent="-2286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ru-RU" sz="2800" b="0" strike="noStrike" spc="-1">
                <a:solidFill>
                  <a:srgbClr val="000000"/>
                </a:solidFill>
                <a:latin typeface="Calibri"/>
              </a:rPr>
              <a:t>Образец текста</a:t>
            </a:r>
          </a:p>
          <a:p>
            <a:pPr marL="685800" lvl="1" indent="-2286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ru-RU" sz="2400" b="0" strike="noStrike" spc="-1">
                <a:solidFill>
                  <a:srgbClr val="000000"/>
                </a:solidFill>
                <a:latin typeface="Calibri"/>
              </a:rPr>
              <a:t>Второй уровень</a:t>
            </a:r>
          </a:p>
          <a:p>
            <a:pPr marL="1143000" lvl="2" indent="-2286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ru-RU" sz="2000" b="0" strike="noStrike" spc="-1">
                <a:solidFill>
                  <a:srgbClr val="000000"/>
                </a:solidFill>
                <a:latin typeface="Calibri"/>
              </a:rPr>
              <a:t>Третий уровень</a:t>
            </a:r>
          </a:p>
          <a:p>
            <a:pPr marL="1600200" lvl="3" indent="-2286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ru-RU" sz="1800" b="0" strike="noStrike" spc="-1">
                <a:solidFill>
                  <a:srgbClr val="000000"/>
                </a:solidFill>
                <a:latin typeface="Calibri"/>
              </a:rPr>
              <a:t>Четвертый уровень</a:t>
            </a:r>
          </a:p>
          <a:p>
            <a:pPr marL="2057400" lvl="4" indent="-2286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ru-RU" sz="1800" b="0" strike="noStrike" spc="-1">
                <a:solidFill>
                  <a:srgbClr val="000000"/>
                </a:solidFill>
                <a:latin typeface="Calibri"/>
              </a:rPr>
              <a:t>Пятый уровень</a:t>
            </a:r>
          </a:p>
        </p:txBody>
      </p:sp>
      <p:sp>
        <p:nvSpPr>
          <p:cNvPr id="85" name="PlaceHolder 4"/>
          <p:cNvSpPr>
            <a:spLocks noGrp="1"/>
          </p:cNvSpPr>
          <p:nvPr>
            <p:ph type="dt" idx="7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>
            <a:lvl1pPr indent="0">
              <a:lnSpc>
                <a:spcPct val="100000"/>
              </a:lnSpc>
              <a:buNone/>
              <a:defRPr lang="ru-RU" sz="1200" b="0" strike="noStrike" spc="-1">
                <a:solidFill>
                  <a:srgbClr val="8B8B8B"/>
                </a:solidFill>
                <a:latin typeface="Calibri"/>
              </a:defRPr>
            </a:lvl1pPr>
          </a:lstStyle>
          <a:p>
            <a:pPr indent="0">
              <a:lnSpc>
                <a:spcPct val="100000"/>
              </a:lnSpc>
              <a:buNone/>
            </a:pPr>
            <a:r>
              <a:rPr lang="ru-RU" sz="1200" b="0" strike="noStrike" spc="-1">
                <a:solidFill>
                  <a:srgbClr val="8B8B8B"/>
                </a:solidFill>
                <a:latin typeface="Calibri"/>
              </a:rPr>
              <a:t>&lt;date/time&gt;</a:t>
            </a:r>
            <a:endParaRPr lang="en-US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86" name="PlaceHolder 5"/>
          <p:cNvSpPr>
            <a:spLocks noGrp="1"/>
          </p:cNvSpPr>
          <p:nvPr>
            <p:ph type="ftr" idx="8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>
            <a:lvl1pPr indent="0" algn="ctr">
              <a:buNone/>
              <a:defRPr lang="en-US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buNone/>
            </a:pPr>
            <a:r>
              <a:rPr lang="en-US" sz="1400" b="0" strike="noStrike" spc="-1">
                <a:solidFill>
                  <a:srgbClr val="000000"/>
                </a:solidFill>
                <a:latin typeface="Times New Roman"/>
              </a:rPr>
              <a:t>&lt;footer&gt;</a:t>
            </a:r>
          </a:p>
        </p:txBody>
      </p:sp>
      <p:sp>
        <p:nvSpPr>
          <p:cNvPr id="87" name="PlaceHolder 6"/>
          <p:cNvSpPr>
            <a:spLocks noGrp="1"/>
          </p:cNvSpPr>
          <p:nvPr>
            <p:ph type="sldNum" idx="9"/>
          </p:nvPr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>
            <a:lvl1pPr indent="0" algn="r">
              <a:lnSpc>
                <a:spcPct val="100000"/>
              </a:lnSpc>
              <a:buNone/>
              <a:defRPr lang="ru-RU" sz="1200" b="0" strike="noStrike" spc="-1">
                <a:solidFill>
                  <a:srgbClr val="8B8B8B"/>
                </a:solidFill>
                <a:latin typeface="Calibri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DB8ABC66-D550-4688-9E51-17549C179E65}" type="slidenum">
              <a:rPr lang="ru-RU" sz="1200" b="0" strike="noStrike" spc="-1">
                <a:solidFill>
                  <a:srgbClr val="8B8B8B"/>
                </a:solidFill>
                <a:latin typeface="Calibri"/>
              </a:rPr>
              <a:t>‹#›</a:t>
            </a:fld>
            <a:endParaRPr lang="en-US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comments" Target="../comments/commen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8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350848"/>
            <a:ext cx="12193057" cy="7559695"/>
          </a:xfrm>
          <a:prstGeom prst="rect">
            <a:avLst/>
          </a:prstGeom>
        </p:spPr>
      </p:pic>
      <p:sp>
        <p:nvSpPr>
          <p:cNvPr id="165" name="PlaceHolder 1"/>
          <p:cNvSpPr>
            <a:spLocks noGrp="1"/>
          </p:cNvSpPr>
          <p:nvPr>
            <p:ph type="title"/>
          </p:nvPr>
        </p:nvSpPr>
        <p:spPr>
          <a:xfrm>
            <a:off x="1557338" y="-285750"/>
            <a:ext cx="9060862" cy="3477615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lstStyle/>
          <a:p>
            <a:pPr algn="ctr"/>
            <a:r>
              <a:rPr lang="ru-RU" sz="2400" b="1" strike="noStrike" spc="-1" dirty="0" smtClean="0">
                <a:solidFill>
                  <a:srgbClr val="000000"/>
                </a:solidFill>
                <a:latin typeface="Times New Roman"/>
              </a:rPr>
              <a:t/>
            </a:r>
            <a:br>
              <a:rPr lang="ru-RU" sz="2400" b="1" strike="noStrike" spc="-1" dirty="0" smtClean="0">
                <a:solidFill>
                  <a:srgbClr val="000000"/>
                </a:solidFill>
                <a:latin typeface="Times New Roman"/>
              </a:rPr>
            </a:br>
            <a:r>
              <a:rPr lang="ru-RU" sz="2400" b="1" spc="-1" dirty="0">
                <a:solidFill>
                  <a:srgbClr val="000000"/>
                </a:solidFill>
                <a:latin typeface="Times New Roman"/>
              </a:rPr>
              <a:t/>
            </a:r>
            <a:br>
              <a:rPr lang="ru-RU" sz="2400" b="1" spc="-1" dirty="0">
                <a:solidFill>
                  <a:srgbClr val="000000"/>
                </a:solidFill>
                <a:latin typeface="Times New Roman"/>
              </a:rPr>
            </a:br>
            <a:r>
              <a:rPr lang="ru-RU" sz="2400" b="1" spc="-1" dirty="0" smtClean="0">
                <a:solidFill>
                  <a:srgbClr val="000000"/>
                </a:solidFill>
                <a:latin typeface="Times New Roman"/>
              </a:rPr>
              <a:t/>
            </a:r>
            <a:br>
              <a:rPr lang="ru-RU" sz="2400" b="1" spc="-1" dirty="0" smtClean="0">
                <a:solidFill>
                  <a:srgbClr val="000000"/>
                </a:solidFill>
                <a:latin typeface="Times New Roman"/>
              </a:rPr>
            </a:br>
            <a:r>
              <a:rPr lang="ru-RU" sz="2400" b="1" spc="-1" dirty="0" smtClean="0">
                <a:solidFill>
                  <a:srgbClr val="000000"/>
                </a:solidFill>
                <a:latin typeface="Times New Roman"/>
              </a:rPr>
              <a:t/>
            </a:r>
            <a:br>
              <a:rPr lang="ru-RU" sz="2400" b="1" spc="-1" dirty="0" smtClean="0">
                <a:solidFill>
                  <a:srgbClr val="000000"/>
                </a:solidFill>
                <a:latin typeface="Times New Roman"/>
              </a:rPr>
            </a:br>
            <a:r>
              <a:rPr lang="ru-RU" sz="2400" b="1" spc="-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Презентация к </a:t>
            </a:r>
            <a:r>
              <a:rPr lang="ru-RU" sz="2400" b="1" spc="-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интегрированному уроку литературное </a:t>
            </a:r>
            <a:r>
              <a:rPr lang="ru-RU" sz="2400" b="1" spc="-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чтение</a:t>
            </a:r>
            <a:r>
              <a:rPr lang="ru-RU" sz="2400" b="1" strike="noStrike" spc="-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strike="noStrike" spc="-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strike="noStrike" spc="-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УМК «Школа России»</a:t>
            </a:r>
            <a:br>
              <a:rPr lang="ru-RU" sz="2400" b="1" strike="noStrike" spc="-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spc="-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класс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К.И. </a:t>
            </a:r>
            <a:r>
              <a:rPr lang="ru-RU" sz="2400" b="1" spc="-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Чуковский </a:t>
            </a:r>
            <a:r>
              <a:rPr lang="ru-RU" sz="2400" b="1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«Айболит</a:t>
            </a:r>
            <a:r>
              <a:rPr lang="ru-RU" sz="2400" b="1" spc="-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br>
              <a:rPr lang="ru-RU" sz="2400" b="1" spc="-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spc="-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«Маршрут доктора Айболита в сказке»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sz="2400" dirty="0"/>
              <a:t/>
            </a:r>
            <a:br>
              <a:rPr sz="2400" dirty="0"/>
            </a:br>
            <a:r>
              <a:rPr sz="2400" dirty="0"/>
              <a:t/>
            </a:r>
            <a:br>
              <a:rPr sz="2400" dirty="0"/>
            </a:br>
            <a:r>
              <a:rPr sz="2400" dirty="0"/>
              <a:t/>
            </a:r>
            <a:br>
              <a:rPr sz="2400" dirty="0"/>
            </a:br>
            <a:endParaRPr lang="ru-RU" sz="2400" b="0" strike="noStrike" spc="-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6" name="PlaceHolder 2"/>
          <p:cNvSpPr>
            <a:spLocks noGrp="1"/>
          </p:cNvSpPr>
          <p:nvPr>
            <p:ph type="subTitle"/>
          </p:nvPr>
        </p:nvSpPr>
        <p:spPr>
          <a:xfrm>
            <a:off x="831142" y="5657850"/>
            <a:ext cx="10508040" cy="909204"/>
          </a:xfrm>
          <a:prstGeom prst="rect">
            <a:avLst/>
          </a:prstGeom>
          <a:noFill/>
          <a:ln w="0">
            <a:noFill/>
          </a:ln>
        </p:spPr>
        <p:txBody>
          <a:bodyPr anchor="t">
            <a:normAutofit/>
          </a:bodyPr>
          <a:lstStyle/>
          <a:p>
            <a:pPr indent="0" algn="ctr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ru-RU" sz="2900" b="0" strike="noStrike" spc="-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0" strike="noStrike" spc="-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Автор:  Думина </a:t>
            </a:r>
            <a:r>
              <a:rPr lang="ru-RU" sz="2400" b="0" strike="noStrike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Елена </a:t>
            </a:r>
            <a:r>
              <a:rPr lang="ru-RU" sz="2400" b="0" strike="noStrike" spc="-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Юрьевна                                                                                                                  </a:t>
            </a:r>
            <a:r>
              <a:rPr lang="ru-RU" sz="2400" b="0" strike="noStrike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учитель начальных </a:t>
            </a:r>
            <a:r>
              <a:rPr lang="ru-RU" sz="2400" b="0" strike="noStrike" spc="-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классов ГБОУ «Школа № 956» г. Москва</a:t>
            </a:r>
            <a:endParaRPr lang="en-US" sz="2400" b="0" strike="noStrike" spc="-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0" algn="ctr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endParaRPr lang="en-US" sz="2400" b="0" strike="noStrike" spc="-1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67" name="Рисунок 3"/>
          <p:cNvPicPr/>
          <p:nvPr/>
        </p:nvPicPr>
        <p:blipFill>
          <a:blip r:embed="rId3"/>
          <a:stretch/>
        </p:blipFill>
        <p:spPr>
          <a:xfrm>
            <a:off x="3739097" y="2028825"/>
            <a:ext cx="4692130" cy="3629025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350848"/>
            <a:ext cx="12193057" cy="7559695"/>
          </a:xfrm>
          <a:prstGeom prst="rect">
            <a:avLst/>
          </a:prstGeom>
        </p:spPr>
      </p:pic>
      <p:sp>
        <p:nvSpPr>
          <p:cNvPr id="179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rmAutofit/>
          </a:bodyPr>
          <a:lstStyle/>
          <a:p>
            <a:pPr indent="0" algn="ctr">
              <a:lnSpc>
                <a:spcPct val="90000"/>
              </a:lnSpc>
              <a:buNone/>
            </a:pPr>
            <a:r>
              <a:rPr lang="ru-RU" sz="3600" b="1" strike="noStrike" spc="-1" dirty="0" smtClean="0">
                <a:solidFill>
                  <a:srgbClr val="000000"/>
                </a:solidFill>
                <a:latin typeface="Times New Roman"/>
              </a:rPr>
              <a:t>1. Волки </a:t>
            </a:r>
            <a:r>
              <a:rPr lang="ru-RU" sz="3600" b="1" strike="noStrike" spc="-1" dirty="0">
                <a:solidFill>
                  <a:srgbClr val="000000"/>
                </a:solidFill>
                <a:latin typeface="Times New Roman"/>
              </a:rPr>
              <a:t>прибежали на помощь Айболиту</a:t>
            </a:r>
            <a:endParaRPr lang="ru-RU" sz="3600" b="0" strike="noStrike" spc="-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80" name="PlaceHolder 2"/>
          <p:cNvSpPr>
            <a:spLocks noGrp="1"/>
          </p:cNvSpPr>
          <p:nvPr>
            <p:ph/>
          </p:nvPr>
        </p:nvSpPr>
        <p:spPr>
          <a:xfrm>
            <a:off x="498764" y="1825560"/>
            <a:ext cx="6043516" cy="435096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lstStyle/>
          <a:p>
            <a:pPr indent="0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ru-RU" sz="2000" b="0" strike="noStrike" spc="-1" dirty="0">
                <a:solidFill>
                  <a:srgbClr val="000000"/>
                </a:solidFill>
                <a:latin typeface="Times New Roman"/>
              </a:rPr>
              <a:t>И сейчас же к нему из-за ёлки</a:t>
            </a:r>
            <a:r>
              <a:rPr sz="2000" dirty="0"/>
              <a:t/>
            </a:r>
            <a:br>
              <a:rPr sz="2000" dirty="0"/>
            </a:br>
            <a:r>
              <a:rPr lang="ru-RU" sz="2000" b="0" strike="noStrike" spc="-1" dirty="0">
                <a:solidFill>
                  <a:srgbClr val="000000"/>
                </a:solidFill>
                <a:latin typeface="Times New Roman"/>
              </a:rPr>
              <a:t>Выбегают мохнатые волки:</a:t>
            </a:r>
            <a:r>
              <a:rPr sz="2000" dirty="0"/>
              <a:t/>
            </a:r>
            <a:br>
              <a:rPr sz="2000" dirty="0"/>
            </a:br>
            <a:r>
              <a:rPr lang="ru-RU" sz="2000" b="0" strike="noStrike" spc="-1" dirty="0">
                <a:solidFill>
                  <a:srgbClr val="000000"/>
                </a:solidFill>
                <a:latin typeface="Times New Roman"/>
              </a:rPr>
              <a:t>«Садись, Айболит, верхом,</a:t>
            </a:r>
            <a:r>
              <a:rPr sz="2000" dirty="0"/>
              <a:t/>
            </a:r>
            <a:br>
              <a:rPr sz="2000" dirty="0"/>
            </a:br>
            <a:r>
              <a:rPr lang="ru-RU" sz="2000" b="0" strike="noStrike" spc="-1" dirty="0">
                <a:solidFill>
                  <a:srgbClr val="000000"/>
                </a:solidFill>
                <a:latin typeface="Times New Roman"/>
              </a:rPr>
              <a:t>Мы живо тебя довезём!»</a:t>
            </a:r>
            <a:endParaRPr lang="ru-RU" sz="2000" b="0" strike="noStrike" spc="-1" dirty="0">
              <a:solidFill>
                <a:srgbClr val="000000"/>
              </a:solidFill>
              <a:latin typeface="Calibri"/>
            </a:endParaRPr>
          </a:p>
          <a:p>
            <a:pPr indent="0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ru-RU" sz="2000" b="0" strike="noStrike" spc="-1" dirty="0">
                <a:solidFill>
                  <a:srgbClr val="000000"/>
                </a:solidFill>
                <a:latin typeface="Times New Roman"/>
              </a:rPr>
              <a:t>И вперёд поскакал Айболит</a:t>
            </a:r>
            <a:r>
              <a:rPr sz="2000" dirty="0"/>
              <a:t/>
            </a:r>
            <a:br>
              <a:rPr sz="2000" dirty="0"/>
            </a:br>
            <a:r>
              <a:rPr lang="ru-RU" sz="2000" b="0" strike="noStrike" spc="-1" dirty="0">
                <a:solidFill>
                  <a:srgbClr val="000000"/>
                </a:solidFill>
                <a:latin typeface="Times New Roman"/>
              </a:rPr>
              <a:t>И одно только слово твердит:</a:t>
            </a:r>
            <a:r>
              <a:rPr sz="2000" dirty="0"/>
              <a:t/>
            </a:r>
            <a:br>
              <a:rPr sz="2000" dirty="0"/>
            </a:br>
            <a:r>
              <a:rPr lang="ru-RU" sz="2000" b="0" strike="noStrike" spc="-1" dirty="0">
                <a:solidFill>
                  <a:srgbClr val="000000"/>
                </a:solidFill>
                <a:latin typeface="Times New Roman"/>
              </a:rPr>
              <a:t>«Лимпопо, Лимпопо, Лимпопо</a:t>
            </a:r>
            <a:r>
              <a:rPr lang="ru-RU" sz="2000" b="0" strike="noStrike" spc="-1" dirty="0" smtClean="0">
                <a:solidFill>
                  <a:srgbClr val="000000"/>
                </a:solidFill>
                <a:latin typeface="Times New Roman"/>
              </a:rPr>
              <a:t>!»</a:t>
            </a:r>
          </a:p>
          <a:p>
            <a:pPr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tabLst>
                <a:tab pos="0" algn="l"/>
              </a:tabLst>
            </a:pPr>
            <a:endParaRPr lang="ru-RU" sz="2000" spc="-1" dirty="0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tabLst>
                <a:tab pos="0" algn="l"/>
              </a:tabLst>
            </a:pPr>
            <a:r>
              <a:rPr lang="ru-RU" sz="2800" b="1" strike="noStrike" spc="-1" dirty="0" smtClean="0">
                <a:solidFill>
                  <a:srgbClr val="00B050"/>
                </a:solidFill>
                <a:latin typeface="Times New Roman"/>
              </a:rPr>
              <a:t>Часть </a:t>
            </a:r>
            <a:r>
              <a:rPr lang="ru-RU" sz="2800" b="1" strike="noStrike" spc="-1" dirty="0">
                <a:solidFill>
                  <a:srgbClr val="00B050"/>
                </a:solidFill>
                <a:latin typeface="Times New Roman"/>
              </a:rPr>
              <a:t>пути, проделанная по суше</a:t>
            </a:r>
            <a:endParaRPr lang="ru-RU" sz="2800" b="0" strike="noStrike" spc="-1" dirty="0">
              <a:solidFill>
                <a:srgbClr val="00B050"/>
              </a:solidFill>
              <a:latin typeface="Calibri"/>
            </a:endParaRPr>
          </a:p>
          <a:p>
            <a:pPr indent="0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endParaRPr lang="ru-RU" sz="2800" b="0" strike="noStrike" spc="-1" dirty="0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181" name="Объект 4" descr="C:\Users\Антоха\Desktop\картинки айболит\айболит волк.jpg"/>
          <p:cNvPicPr/>
          <p:nvPr/>
        </p:nvPicPr>
        <p:blipFill>
          <a:blip r:embed="rId3"/>
          <a:stretch/>
        </p:blipFill>
        <p:spPr>
          <a:xfrm>
            <a:off x="6542280" y="1825560"/>
            <a:ext cx="4811400" cy="435096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350848"/>
            <a:ext cx="12193057" cy="7559695"/>
          </a:xfrm>
          <a:prstGeom prst="rect">
            <a:avLst/>
          </a:prstGeom>
        </p:spPr>
      </p:pic>
      <p:sp>
        <p:nvSpPr>
          <p:cNvPr id="182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rmAutofit/>
          </a:bodyPr>
          <a:lstStyle/>
          <a:p>
            <a:pPr indent="0" algn="ctr">
              <a:lnSpc>
                <a:spcPct val="90000"/>
              </a:lnSpc>
              <a:buNone/>
            </a:pPr>
            <a:r>
              <a:rPr lang="ru-RU" sz="3600" b="1" strike="noStrike" spc="-1" dirty="0" smtClean="0">
                <a:solidFill>
                  <a:srgbClr val="000000"/>
                </a:solidFill>
                <a:latin typeface="Times New Roman"/>
              </a:rPr>
              <a:t>2. Кит </a:t>
            </a:r>
            <a:r>
              <a:rPr lang="ru-RU" sz="3600" b="1" strike="noStrike" spc="-1" dirty="0">
                <a:solidFill>
                  <a:srgbClr val="000000"/>
                </a:solidFill>
                <a:latin typeface="Times New Roman"/>
              </a:rPr>
              <a:t>приплыл на помощь Айболиту</a:t>
            </a:r>
            <a:endParaRPr lang="ru-RU" sz="3600" b="0" strike="noStrike" spc="-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83" name="PlaceHolder 2"/>
          <p:cNvSpPr>
            <a:spLocks noGrp="1"/>
          </p:cNvSpPr>
          <p:nvPr>
            <p:ph/>
          </p:nvPr>
        </p:nvSpPr>
        <p:spPr>
          <a:xfrm>
            <a:off x="498765" y="1825560"/>
            <a:ext cx="5915890" cy="435096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lstStyle/>
          <a:p>
            <a:pPr indent="0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ru-RU" sz="2000" b="0" strike="noStrike" spc="-1" dirty="0">
                <a:solidFill>
                  <a:srgbClr val="000000"/>
                </a:solidFill>
                <a:latin typeface="Times New Roman"/>
              </a:rPr>
              <a:t>Но тут выплывает кит:</a:t>
            </a:r>
            <a:r>
              <a:rPr sz="2000" dirty="0"/>
              <a:t/>
            </a:r>
            <a:br>
              <a:rPr sz="2000" dirty="0"/>
            </a:br>
            <a:r>
              <a:rPr lang="ru-RU" sz="2000" b="0" strike="noStrike" spc="-1" dirty="0">
                <a:solidFill>
                  <a:srgbClr val="000000"/>
                </a:solidFill>
                <a:latin typeface="Times New Roman"/>
              </a:rPr>
              <a:t>«Садись на меня, Айболит,</a:t>
            </a:r>
            <a:r>
              <a:rPr sz="2000" dirty="0"/>
              <a:t/>
            </a:r>
            <a:br>
              <a:rPr sz="2000" dirty="0"/>
            </a:br>
            <a:r>
              <a:rPr lang="ru-RU" sz="2000" b="0" strike="noStrike" spc="-1" dirty="0">
                <a:solidFill>
                  <a:srgbClr val="000000"/>
                </a:solidFill>
                <a:latin typeface="Times New Roman"/>
              </a:rPr>
              <a:t>И, как большой пароход,</a:t>
            </a:r>
            <a:r>
              <a:rPr sz="2000" dirty="0"/>
              <a:t/>
            </a:r>
            <a:br>
              <a:rPr sz="2000" dirty="0"/>
            </a:br>
            <a:r>
              <a:rPr lang="ru-RU" sz="2000" b="0" strike="noStrike" spc="-1" dirty="0">
                <a:solidFill>
                  <a:srgbClr val="000000"/>
                </a:solidFill>
                <a:latin typeface="Times New Roman"/>
              </a:rPr>
              <a:t>Тебя повезу я вперёд!»</a:t>
            </a:r>
            <a:endParaRPr lang="ru-RU" sz="2000" b="0" strike="noStrike" spc="-1" dirty="0">
              <a:solidFill>
                <a:srgbClr val="000000"/>
              </a:solidFill>
              <a:latin typeface="Calibri"/>
            </a:endParaRPr>
          </a:p>
          <a:p>
            <a:pPr indent="0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ru-RU" sz="2000" b="0" strike="noStrike" spc="-1" dirty="0">
                <a:solidFill>
                  <a:srgbClr val="000000"/>
                </a:solidFill>
                <a:latin typeface="Times New Roman"/>
              </a:rPr>
              <a:t>И сел на кита Айболит</a:t>
            </a:r>
            <a:r>
              <a:rPr sz="2000" dirty="0"/>
              <a:t/>
            </a:r>
            <a:br>
              <a:rPr sz="2000" dirty="0"/>
            </a:br>
            <a:r>
              <a:rPr lang="ru-RU" sz="2000" b="0" strike="noStrike" spc="-1" dirty="0">
                <a:solidFill>
                  <a:srgbClr val="000000"/>
                </a:solidFill>
                <a:latin typeface="Times New Roman"/>
              </a:rPr>
              <a:t>И одно только слово твердит:</a:t>
            </a:r>
            <a:r>
              <a:rPr sz="2000" dirty="0"/>
              <a:t/>
            </a:r>
            <a:br>
              <a:rPr sz="2000" dirty="0"/>
            </a:br>
            <a:r>
              <a:rPr lang="ru-RU" sz="2000" b="0" strike="noStrike" spc="-1" dirty="0">
                <a:solidFill>
                  <a:srgbClr val="000000"/>
                </a:solidFill>
                <a:latin typeface="Times New Roman"/>
              </a:rPr>
              <a:t>«Лимпопо, Лимпопо, Лимпопо!»</a:t>
            </a:r>
            <a:endParaRPr lang="ru-RU" sz="2000" b="0" strike="noStrike" spc="-1" dirty="0">
              <a:solidFill>
                <a:srgbClr val="000000"/>
              </a:solidFill>
              <a:latin typeface="Calibri"/>
            </a:endParaRPr>
          </a:p>
          <a:p>
            <a:pPr indent="0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endParaRPr lang="ru-RU" sz="2000" b="0" strike="noStrike" spc="-1" dirty="0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tabLst>
                <a:tab pos="0" algn="l"/>
              </a:tabLst>
            </a:pPr>
            <a:r>
              <a:rPr lang="ru-RU" sz="2800" b="1" strike="noStrike" spc="-1" dirty="0">
                <a:solidFill>
                  <a:srgbClr val="00B050"/>
                </a:solidFill>
                <a:latin typeface="Times New Roman"/>
              </a:rPr>
              <a:t>Часть пути, проделанная морским путём</a:t>
            </a:r>
            <a:endParaRPr lang="ru-RU" sz="2800" b="0" strike="noStrike" spc="-1" dirty="0">
              <a:solidFill>
                <a:srgbClr val="00B050"/>
              </a:solidFill>
              <a:latin typeface="Calibri"/>
            </a:endParaRPr>
          </a:p>
          <a:p>
            <a:pPr indent="0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endParaRPr lang="ru-RU" sz="2800" b="0" strike="noStrike" spc="-1" dirty="0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184" name="Объект 4" descr="C:\Users\Антоха\Desktop\картинки айболит\айболит кит.png"/>
          <p:cNvPicPr/>
          <p:nvPr/>
        </p:nvPicPr>
        <p:blipFill>
          <a:blip r:embed="rId3"/>
          <a:stretch/>
        </p:blipFill>
        <p:spPr>
          <a:xfrm>
            <a:off x="6172199" y="1825560"/>
            <a:ext cx="5493327" cy="435096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350848"/>
            <a:ext cx="12193057" cy="7559695"/>
          </a:xfrm>
          <a:prstGeom prst="rect">
            <a:avLst/>
          </a:prstGeom>
        </p:spPr>
      </p:pic>
      <p:sp>
        <p:nvSpPr>
          <p:cNvPr id="185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rmAutofit/>
          </a:bodyPr>
          <a:lstStyle/>
          <a:p>
            <a:pPr indent="0" algn="ctr">
              <a:lnSpc>
                <a:spcPct val="90000"/>
              </a:lnSpc>
              <a:buNone/>
            </a:pPr>
            <a:r>
              <a:rPr lang="ru-RU" sz="3600" b="1" strike="noStrike" spc="-1" dirty="0" smtClean="0">
                <a:solidFill>
                  <a:srgbClr val="000000"/>
                </a:solidFill>
                <a:latin typeface="Times New Roman"/>
              </a:rPr>
              <a:t>3. Орлы </a:t>
            </a:r>
            <a:r>
              <a:rPr lang="ru-RU" sz="3600" b="1" strike="noStrike" spc="-1" dirty="0">
                <a:solidFill>
                  <a:srgbClr val="000000"/>
                </a:solidFill>
                <a:latin typeface="Times New Roman"/>
              </a:rPr>
              <a:t>прилетели на помощь Айболиту</a:t>
            </a:r>
            <a:endParaRPr lang="ru-RU" sz="3600" b="0" strike="noStrike" spc="-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86" name="PlaceHolder 2"/>
          <p:cNvSpPr>
            <a:spLocks noGrp="1"/>
          </p:cNvSpPr>
          <p:nvPr>
            <p:ph/>
          </p:nvPr>
        </p:nvSpPr>
        <p:spPr>
          <a:xfrm>
            <a:off x="692727" y="1825560"/>
            <a:ext cx="6054437" cy="435096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lstStyle/>
          <a:p>
            <a:pPr indent="0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ru-RU" sz="2000" b="0" strike="noStrike" spc="-1" dirty="0">
                <a:solidFill>
                  <a:srgbClr val="000000"/>
                </a:solidFill>
                <a:latin typeface="Times New Roman"/>
              </a:rPr>
              <a:t>И сейчас же с высокой скалы</a:t>
            </a:r>
            <a:r>
              <a:rPr sz="2000" dirty="0"/>
              <a:t/>
            </a:r>
            <a:br>
              <a:rPr sz="2000" dirty="0"/>
            </a:br>
            <a:r>
              <a:rPr lang="ru-RU" sz="2000" b="0" strike="noStrike" spc="-1" dirty="0">
                <a:solidFill>
                  <a:srgbClr val="000000"/>
                </a:solidFill>
                <a:latin typeface="Times New Roman"/>
              </a:rPr>
              <a:t>К Айболиту слетели орлы:</a:t>
            </a:r>
            <a:r>
              <a:rPr sz="2000" dirty="0"/>
              <a:t/>
            </a:r>
            <a:br>
              <a:rPr sz="2000" dirty="0"/>
            </a:br>
            <a:r>
              <a:rPr lang="ru-RU" sz="2000" b="0" strike="noStrike" spc="-1" dirty="0">
                <a:solidFill>
                  <a:srgbClr val="000000"/>
                </a:solidFill>
                <a:latin typeface="Times New Roman"/>
              </a:rPr>
              <a:t>«Садись, Айболит, верхом,</a:t>
            </a:r>
            <a:r>
              <a:rPr sz="2000" dirty="0"/>
              <a:t/>
            </a:r>
            <a:br>
              <a:rPr sz="2000" dirty="0"/>
            </a:br>
            <a:r>
              <a:rPr lang="ru-RU" sz="2000" b="0" strike="noStrike" spc="-1" dirty="0">
                <a:solidFill>
                  <a:srgbClr val="000000"/>
                </a:solidFill>
                <a:latin typeface="Times New Roman"/>
              </a:rPr>
              <a:t>Мы живо тебя довезём!»</a:t>
            </a:r>
            <a:endParaRPr lang="ru-RU" sz="2000" b="0" strike="noStrike" spc="-1" dirty="0">
              <a:solidFill>
                <a:srgbClr val="000000"/>
              </a:solidFill>
              <a:latin typeface="Calibri"/>
            </a:endParaRPr>
          </a:p>
          <a:p>
            <a:pPr indent="0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ru-RU" sz="2000" b="0" strike="noStrike" spc="-1" dirty="0">
                <a:solidFill>
                  <a:srgbClr val="000000"/>
                </a:solidFill>
                <a:latin typeface="Times New Roman"/>
              </a:rPr>
              <a:t>И сел на орла Айболит</a:t>
            </a:r>
            <a:r>
              <a:rPr sz="2000" dirty="0"/>
              <a:t/>
            </a:r>
            <a:br>
              <a:rPr sz="2000" dirty="0"/>
            </a:br>
            <a:r>
              <a:rPr lang="ru-RU" sz="2000" b="0" strike="noStrike" spc="-1" dirty="0">
                <a:solidFill>
                  <a:srgbClr val="000000"/>
                </a:solidFill>
                <a:latin typeface="Times New Roman"/>
              </a:rPr>
              <a:t>И одно только слово твердит:</a:t>
            </a:r>
            <a:r>
              <a:rPr sz="2000" dirty="0"/>
              <a:t/>
            </a:r>
            <a:br>
              <a:rPr sz="2000" dirty="0"/>
            </a:br>
            <a:r>
              <a:rPr lang="ru-RU" sz="2000" b="0" strike="noStrike" spc="-1" dirty="0">
                <a:solidFill>
                  <a:srgbClr val="000000"/>
                </a:solidFill>
                <a:latin typeface="Times New Roman"/>
              </a:rPr>
              <a:t>«Лимпопо, Лимпопо, Лимпопо</a:t>
            </a:r>
            <a:r>
              <a:rPr lang="ru-RU" sz="2000" b="0" strike="noStrike" spc="-1" dirty="0" smtClean="0">
                <a:solidFill>
                  <a:srgbClr val="000000"/>
                </a:solidFill>
                <a:latin typeface="Times New Roman"/>
              </a:rPr>
              <a:t>!»</a:t>
            </a:r>
          </a:p>
          <a:p>
            <a:pPr indent="0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endParaRPr lang="ru-RU" sz="2000" b="0" strike="noStrike" spc="-1" dirty="0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tabLst>
                <a:tab pos="0" algn="l"/>
              </a:tabLst>
            </a:pPr>
            <a:r>
              <a:rPr lang="ru-RU" sz="2800" b="1" strike="noStrike" spc="-1" dirty="0">
                <a:solidFill>
                  <a:srgbClr val="00B050"/>
                </a:solidFill>
                <a:latin typeface="Times New Roman"/>
              </a:rPr>
              <a:t>Драконовы горы – возможность перелета</a:t>
            </a:r>
            <a:endParaRPr lang="ru-RU" sz="2800" b="0" strike="noStrike" spc="-1" dirty="0">
              <a:solidFill>
                <a:srgbClr val="00B050"/>
              </a:solidFill>
              <a:latin typeface="Calibri"/>
            </a:endParaRPr>
          </a:p>
        </p:txBody>
      </p:sp>
      <p:pic>
        <p:nvPicPr>
          <p:cNvPr id="187" name="Объект 4" descr="C:\Users\Антоха\Desktop\картинки айболит\айболит орел 1.jpg"/>
          <p:cNvPicPr/>
          <p:nvPr/>
        </p:nvPicPr>
        <p:blipFill>
          <a:blip r:embed="rId3"/>
          <a:stretch/>
        </p:blipFill>
        <p:spPr>
          <a:xfrm>
            <a:off x="6988135" y="1742695"/>
            <a:ext cx="4836240" cy="435096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350848"/>
            <a:ext cx="12193057" cy="7559695"/>
          </a:xfrm>
          <a:prstGeom prst="rect">
            <a:avLst/>
          </a:prstGeom>
        </p:spPr>
      </p:pic>
      <p:pic>
        <p:nvPicPr>
          <p:cNvPr id="189" name="Объект 3" descr="C:\Users\Антоха\Desktop\картинки айболит\айболит орел звери.jpg"/>
          <p:cNvPicPr/>
          <p:nvPr/>
        </p:nvPicPr>
        <p:blipFill>
          <a:blip r:embed="rId3"/>
          <a:stretch/>
        </p:blipFill>
        <p:spPr>
          <a:xfrm>
            <a:off x="5929745" y="1731818"/>
            <a:ext cx="5694219" cy="4174965"/>
          </a:xfrm>
          <a:prstGeom prst="rect">
            <a:avLst/>
          </a:prstGeom>
          <a:ln w="0">
            <a:noFill/>
          </a:ln>
        </p:spPr>
      </p:pic>
      <p:sp>
        <p:nvSpPr>
          <p:cNvPr id="2" name="Объект 1"/>
          <p:cNvSpPr>
            <a:spLocks noGrp="1"/>
          </p:cNvSpPr>
          <p:nvPr>
            <p:ph type="subTitle"/>
          </p:nvPr>
        </p:nvSpPr>
        <p:spPr>
          <a:xfrm>
            <a:off x="838080" y="1565564"/>
            <a:ext cx="4966975" cy="4610956"/>
          </a:xfrm>
        </p:spPr>
        <p:txBody>
          <a:bodyPr/>
          <a:lstStyle/>
          <a:p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Звери любили Айболита и доверяли ему, поэтому помогли в его трудном и далеком путешествии. Доктор Айболит лечил всех больных и, не смотря на трудности, страх и усталость спешил на помощь зверям.</a:t>
            </a:r>
          </a:p>
          <a:p>
            <a:pPr marL="0" indent="0">
              <a:buNone/>
            </a:pPr>
            <a:endParaRPr lang="ru-RU" sz="3200" dirty="0"/>
          </a:p>
        </p:txBody>
      </p:sp>
      <p:sp>
        <p:nvSpPr>
          <p:cNvPr id="188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200524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/>
          <a:p>
            <a:pPr indent="0" algn="ctr">
              <a:lnSpc>
                <a:spcPct val="90000"/>
              </a:lnSpc>
              <a:buNone/>
            </a:pPr>
            <a:r>
              <a:rPr lang="ru-RU" sz="3200" b="1" strike="noStrike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Больные звери ждали доктора Айболита у реки Лимпопо - конечной точки маршрута</a:t>
            </a:r>
            <a:r>
              <a:rPr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3200" b="0" strike="noStrike" spc="-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350848"/>
            <a:ext cx="12193057" cy="7559695"/>
          </a:xfrm>
          <a:prstGeom prst="rect">
            <a:avLst/>
          </a:prstGeom>
        </p:spPr>
      </p:pic>
      <p:pic>
        <p:nvPicPr>
          <p:cNvPr id="5" name="Рисунок 4" descr="C:\Users\Антоха\Desktop\картинки айболит\карта с маршрутом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6368" y="1233055"/>
            <a:ext cx="5620298" cy="5301096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080" y="0"/>
            <a:ext cx="10515240" cy="1233055"/>
          </a:xfrm>
        </p:spPr>
        <p:txBody>
          <a:bodyPr/>
          <a:lstStyle/>
          <a:p>
            <a:pPr algn="ctr"/>
            <a:r>
              <a:rPr lang="ru-RU" sz="3600" b="1" spc="-1" dirty="0">
                <a:solidFill>
                  <a:srgbClr val="000000"/>
                </a:solidFill>
                <a:latin typeface="Times New Roman"/>
              </a:rPr>
              <a:t>Наглядный маршрут доктора </a:t>
            </a:r>
            <a:r>
              <a:rPr lang="ru-RU" sz="3600" b="1" spc="-1" dirty="0" smtClean="0">
                <a:solidFill>
                  <a:srgbClr val="000000"/>
                </a:solidFill>
                <a:latin typeface="Times New Roman"/>
              </a:rPr>
              <a:t>Айболита на карте</a:t>
            </a:r>
            <a:endParaRPr lang="ru-RU" sz="3600" dirty="0"/>
          </a:p>
        </p:txBody>
      </p:sp>
      <p:sp>
        <p:nvSpPr>
          <p:cNvPr id="6" name="Подзаголовок 5"/>
          <p:cNvSpPr>
            <a:spLocks noGrp="1"/>
          </p:cNvSpPr>
          <p:nvPr>
            <p:ph type="subTitle"/>
          </p:nvPr>
        </p:nvSpPr>
        <p:spPr>
          <a:xfrm>
            <a:off x="394734" y="1233055"/>
            <a:ext cx="5624466" cy="4943465"/>
          </a:xfrm>
        </p:spPr>
        <p:txBody>
          <a:bodyPr/>
          <a:lstStyle/>
          <a:p>
            <a:r>
              <a:rPr lang="ru-RU" sz="3200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Маршрут доктора Айболита проходил от города Санкт-Петербург до Южной Африки через Баренцево и Норвежское моря, по Атлантическому океану, далее через Драконовы горы в южную часть Африки до реки Лимпопо.</a:t>
            </a:r>
          </a:p>
          <a:p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112728918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350848"/>
            <a:ext cx="12193057" cy="7559695"/>
          </a:xfrm>
          <a:prstGeom prst="rect">
            <a:avLst/>
          </a:prstGeom>
        </p:spPr>
      </p:pic>
      <p:sp>
        <p:nvSpPr>
          <p:cNvPr id="190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/>
          <a:p>
            <a:pPr indent="0" algn="ctr">
              <a:lnSpc>
                <a:spcPct val="90000"/>
              </a:lnSpc>
              <a:buNone/>
            </a:pPr>
            <a:r>
              <a:rPr lang="ru-RU" sz="3600" b="1" strike="noStrike" spc="-1" dirty="0" smtClean="0">
                <a:solidFill>
                  <a:srgbClr val="00B050"/>
                </a:solidFill>
                <a:latin typeface="Times New Roman"/>
              </a:rPr>
              <a:t>ВЫВОД</a:t>
            </a:r>
            <a:br>
              <a:rPr lang="ru-RU" sz="3600" b="1" strike="noStrike" spc="-1" dirty="0" smtClean="0">
                <a:solidFill>
                  <a:srgbClr val="00B050"/>
                </a:solidFill>
                <a:latin typeface="Times New Roman"/>
              </a:rPr>
            </a:br>
            <a:endParaRPr lang="ru-RU" sz="3600" b="0" strike="noStrike" spc="-1" dirty="0">
              <a:solidFill>
                <a:srgbClr val="00B050"/>
              </a:solidFill>
              <a:latin typeface="Calibri"/>
            </a:endParaRPr>
          </a:p>
        </p:txBody>
      </p:sp>
      <p:sp>
        <p:nvSpPr>
          <p:cNvPr id="191" name="PlaceHolder 2"/>
          <p:cNvSpPr>
            <a:spLocks noGrp="1"/>
          </p:cNvSpPr>
          <p:nvPr>
            <p:ph/>
          </p:nvPr>
        </p:nvSpPr>
        <p:spPr>
          <a:xfrm>
            <a:off x="429490" y="1201680"/>
            <a:ext cx="10923829" cy="497484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lstStyle/>
          <a:p>
            <a:pPr algn="just">
              <a:spcBef>
                <a:spcPts val="1001"/>
              </a:spcBef>
              <a:tabLst>
                <a:tab pos="0" algn="l"/>
              </a:tabLst>
            </a:pP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 Нужно 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быть добрым, чутким, внимательным, помогать другим, строить хорошие взаимоотношения. Стараться оказывать помощь и поддержку, желать добра.</a:t>
            </a:r>
            <a:endParaRPr lang="ru-RU" sz="3200" b="0" strike="noStrike" spc="-1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0" algn="just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endParaRPr lang="ru-RU" sz="3200" spc="-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0" algn="just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ru-RU" sz="3200" b="0" strike="noStrike" spc="-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Наш </a:t>
            </a:r>
            <a:r>
              <a:rPr lang="ru-RU" sz="3200" b="0" strike="noStrike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персонаж вполне мог существовать и путешествие прототипа был использован автором стихотворения для детей, как увлекательное приключенческое произведение, с возможностью привлечению интереса к предмету </a:t>
            </a:r>
            <a:r>
              <a:rPr lang="ru-RU" sz="3200" b="0" strike="noStrike" spc="-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«Окружающий мир»</a:t>
            </a:r>
            <a:endParaRPr lang="ru-RU" sz="3200" b="0" strike="noStrike" spc="-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0" algn="ctr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ru-RU" sz="3200" b="0" strike="noStrike" spc="-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К.И</a:t>
            </a:r>
            <a:r>
              <a:rPr lang="ru-RU" sz="3200" b="0" strike="noStrike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Чуковский хорошо знал </a:t>
            </a:r>
            <a:r>
              <a:rPr lang="ru-RU" sz="3200" b="0" strike="noStrike" spc="-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географию.</a:t>
            </a:r>
            <a:endParaRPr lang="ru-RU" sz="3200" b="0" strike="noStrike" spc="-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Picture backg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7559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872836" y="637308"/>
            <a:ext cx="10806546" cy="2410692"/>
          </a:xfrm>
        </p:spPr>
        <p:txBody>
          <a:bodyPr/>
          <a:lstStyle/>
          <a:p>
            <a:r>
              <a:rPr lang="ru-RU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Рефлексия</a:t>
            </a:r>
            <a:br>
              <a:rPr lang="ru-RU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Дорисуйте вашего человечка, чтобы было видно какое настроение у вас осталось после нашего путешествия.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26197" y="3255817"/>
            <a:ext cx="5727123" cy="3020291"/>
          </a:xfrm>
          <a:prstGeom prst="rect">
            <a:avLst/>
          </a:prstGeom>
        </p:spPr>
      </p:pic>
      <p:sp>
        <p:nvSpPr>
          <p:cNvPr id="4" name="Блок-схема: узел 3"/>
          <p:cNvSpPr/>
          <p:nvPr/>
        </p:nvSpPr>
        <p:spPr>
          <a:xfrm>
            <a:off x="1607127" y="3886198"/>
            <a:ext cx="1967346" cy="1759527"/>
          </a:xfrm>
          <a:prstGeom prst="flowChartConnector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10471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350848"/>
            <a:ext cx="12193057" cy="755969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/>
          <a:srcRect l="3212" t="1542" r="2849"/>
          <a:stretch/>
        </p:blipFill>
        <p:spPr>
          <a:xfrm>
            <a:off x="2770909" y="534266"/>
            <a:ext cx="6442363" cy="4356388"/>
          </a:xfrm>
          <a:prstGeom prst="rect">
            <a:avLst/>
          </a:prstGeom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2022765" y="4890653"/>
            <a:ext cx="8354290" cy="1482437"/>
          </a:xfrm>
        </p:spPr>
        <p:txBody>
          <a:bodyPr/>
          <a:lstStyle/>
          <a:p>
            <a:pPr algn="ctr"/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Корней Иванович 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Чуковский</a:t>
            </a:r>
            <a:b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1882-1969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6416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350848"/>
            <a:ext cx="12193057" cy="7559695"/>
          </a:xfrm>
          <a:prstGeom prst="rect">
            <a:avLst/>
          </a:prstGeom>
        </p:spPr>
      </p:pic>
      <p:sp>
        <p:nvSpPr>
          <p:cNvPr id="169" name="PlaceHolder 1"/>
          <p:cNvSpPr>
            <a:spLocks noGrp="1"/>
          </p:cNvSpPr>
          <p:nvPr>
            <p:ph type="title"/>
          </p:nvPr>
        </p:nvSpPr>
        <p:spPr>
          <a:xfrm>
            <a:off x="0" y="-1986120"/>
            <a:ext cx="10515240" cy="123156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/>
          <a:p>
            <a:pPr indent="0" algn="ctr">
              <a:lnSpc>
                <a:spcPct val="90000"/>
              </a:lnSpc>
              <a:buNone/>
            </a:pPr>
            <a:r>
              <a:rPr lang="ru-RU" sz="3600" b="1" strike="noStrike" spc="-1">
                <a:solidFill>
                  <a:srgbClr val="000000"/>
                </a:solidFill>
                <a:latin typeface="Times New Roman"/>
              </a:rPr>
              <a:t>Город Санкт-Петербург</a:t>
            </a:r>
            <a:r>
              <a:rPr sz="4400"/>
              <a:t/>
            </a:r>
            <a:br>
              <a:rPr sz="4400"/>
            </a:br>
            <a:endParaRPr lang="ru-RU" sz="36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70" name="Прямоугольник 3"/>
          <p:cNvSpPr/>
          <p:nvPr/>
        </p:nvSpPr>
        <p:spPr>
          <a:xfrm>
            <a:off x="287280" y="287280"/>
            <a:ext cx="11573280" cy="6554187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ru-RU" sz="2400" b="1" u="sng" strike="noStrike" spc="-1" dirty="0" smtClean="0">
                <a:solidFill>
                  <a:srgbClr val="00B050"/>
                </a:solidFill>
                <a:uFillTx/>
                <a:latin typeface="Times New Roman"/>
              </a:rPr>
              <a:t>Цель проекта: </a:t>
            </a:r>
            <a:endParaRPr lang="en-US" sz="2400" b="0" strike="noStrike" spc="-1" dirty="0">
              <a:solidFill>
                <a:srgbClr val="00B050"/>
              </a:solidFill>
              <a:latin typeface="Arial"/>
            </a:endParaRPr>
          </a:p>
          <a:p>
            <a:pPr marL="457200" indent="-457200">
              <a:lnSpc>
                <a:spcPct val="100000"/>
              </a:lnSpc>
              <a:buClr>
                <a:srgbClr val="000000"/>
              </a:buClr>
              <a:buFont typeface="StarSymbol"/>
              <a:buAutoNum type="arabicPeriod"/>
            </a:pPr>
            <a:r>
              <a:rPr lang="ru-RU" sz="2400" b="0" strike="noStrike" spc="-1" dirty="0">
                <a:solidFill>
                  <a:srgbClr val="000000"/>
                </a:solidFill>
                <a:latin typeface="Times New Roman"/>
              </a:rPr>
              <a:t>Исследование литературного произведения на предмет правдивости подобного путешествия в соответствии с географической картой.</a:t>
            </a:r>
            <a:endParaRPr lang="en-US" sz="2400" b="0" strike="noStrike" spc="-1" dirty="0">
              <a:solidFill>
                <a:srgbClr val="000000"/>
              </a:solidFill>
              <a:latin typeface="Arial"/>
            </a:endParaRPr>
          </a:p>
          <a:p>
            <a:pPr marL="457200" indent="-457200">
              <a:lnSpc>
                <a:spcPct val="100000"/>
              </a:lnSpc>
              <a:buClr>
                <a:srgbClr val="000000"/>
              </a:buClr>
              <a:buFont typeface="StarSymbol"/>
              <a:buAutoNum type="arabicPeriod"/>
            </a:pPr>
            <a:r>
              <a:rPr lang="ru-RU" sz="2400" b="0" strike="noStrike" spc="-1" dirty="0">
                <a:solidFill>
                  <a:srgbClr val="000000"/>
                </a:solidFill>
                <a:latin typeface="Times New Roman"/>
              </a:rPr>
              <a:t>Выяснить, как на самом деле мог проходить маршрут путешествия доктора Айболита в Африку.</a:t>
            </a:r>
            <a:endParaRPr lang="en-US" sz="2400" b="0" strike="noStrike" spc="-1" dirty="0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lang="en-US" sz="2400" b="0" strike="noStrike" spc="-1" dirty="0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2400" b="1" u="sng" strike="noStrike" spc="-1" dirty="0" smtClean="0">
                <a:solidFill>
                  <a:srgbClr val="00B050"/>
                </a:solidFill>
                <a:uFillTx/>
                <a:latin typeface="Times New Roman"/>
              </a:rPr>
              <a:t>Задачи проекта:</a:t>
            </a:r>
            <a:endParaRPr lang="en-US" sz="2400" b="0" strike="noStrike" spc="-1" dirty="0">
              <a:solidFill>
                <a:srgbClr val="00B050"/>
              </a:solidFill>
              <a:latin typeface="Arial"/>
            </a:endParaRPr>
          </a:p>
          <a:p>
            <a:pPr marL="343080" indent="-343080">
              <a:lnSpc>
                <a:spcPct val="100000"/>
              </a:lnSpc>
              <a:buClr>
                <a:srgbClr val="000000"/>
              </a:buClr>
              <a:buFont typeface="StarSymbol"/>
              <a:buAutoNum type="arabicPeriod"/>
            </a:pPr>
            <a:r>
              <a:rPr lang="ru-RU" sz="2400" b="0" strike="noStrike" spc="-1" dirty="0">
                <a:solidFill>
                  <a:srgbClr val="000000"/>
                </a:solidFill>
                <a:latin typeface="Times New Roman"/>
              </a:rPr>
              <a:t>Определить место жительства и пункт отправления доктора Айболита</a:t>
            </a:r>
            <a:endParaRPr lang="en-US" sz="2400" b="0" strike="noStrike" spc="-1" dirty="0">
              <a:solidFill>
                <a:srgbClr val="000000"/>
              </a:solidFill>
              <a:latin typeface="Arial"/>
            </a:endParaRPr>
          </a:p>
          <a:p>
            <a:pPr marL="343080" indent="-343080">
              <a:lnSpc>
                <a:spcPct val="100000"/>
              </a:lnSpc>
              <a:buClr>
                <a:srgbClr val="000000"/>
              </a:buClr>
              <a:buFont typeface="StarSymbol"/>
              <a:buAutoNum type="arabicPeriod"/>
            </a:pPr>
            <a:r>
              <a:rPr lang="ru-RU" sz="2400" b="0" strike="noStrike" spc="-1" dirty="0">
                <a:solidFill>
                  <a:srgbClr val="000000"/>
                </a:solidFill>
                <a:latin typeface="Times New Roman"/>
              </a:rPr>
              <a:t>Проследить маршрут доктора с помощью географической карты.</a:t>
            </a:r>
            <a:endParaRPr lang="en-US" sz="2400" b="0" strike="noStrike" spc="-1" dirty="0">
              <a:solidFill>
                <a:srgbClr val="000000"/>
              </a:solidFill>
              <a:latin typeface="Arial"/>
            </a:endParaRPr>
          </a:p>
          <a:p>
            <a:pPr marL="343080" indent="-343080">
              <a:lnSpc>
                <a:spcPct val="100000"/>
              </a:lnSpc>
              <a:buClr>
                <a:srgbClr val="000000"/>
              </a:buClr>
              <a:buFont typeface="StarSymbol"/>
              <a:buAutoNum type="arabicPeriod"/>
            </a:pPr>
            <a:r>
              <a:rPr lang="ru-RU" sz="2400" b="0" strike="noStrike" spc="-1" dirty="0">
                <a:solidFill>
                  <a:srgbClr val="000000"/>
                </a:solidFill>
                <a:latin typeface="Times New Roman"/>
              </a:rPr>
              <a:t>Узнать конечную точку маршрута доктора Айболита.</a:t>
            </a:r>
            <a:endParaRPr lang="en-US" sz="2400" b="0" strike="noStrike" spc="-1" dirty="0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lang="en-US" sz="2400" b="0" strike="noStrike" spc="-1" dirty="0">
              <a:solidFill>
                <a:srgbClr val="00B05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2400" b="1" u="sng" strike="noStrike" spc="-1" dirty="0">
                <a:solidFill>
                  <a:srgbClr val="00B050"/>
                </a:solidFill>
                <a:uFillTx/>
                <a:latin typeface="Times New Roman"/>
              </a:rPr>
              <a:t>Актуальность:</a:t>
            </a:r>
            <a:endParaRPr lang="en-US" sz="2400" b="0" strike="noStrike" spc="-1" dirty="0">
              <a:solidFill>
                <a:srgbClr val="00B050"/>
              </a:solidFill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ru-RU" sz="2400" b="0" strike="noStrike" spc="-1" dirty="0">
                <a:solidFill>
                  <a:srgbClr val="000000"/>
                </a:solidFill>
                <a:latin typeface="Times New Roman"/>
              </a:rPr>
              <a:t>По результатам социологического </a:t>
            </a:r>
            <a:r>
              <a:rPr lang="ru-RU" sz="2400" b="0" strike="noStrike" spc="-1" dirty="0" smtClean="0">
                <a:solidFill>
                  <a:srgbClr val="000000"/>
                </a:solidFill>
                <a:latin typeface="Times New Roman"/>
              </a:rPr>
              <a:t>опроса учащихся, </a:t>
            </a:r>
            <a:r>
              <a:rPr lang="ru-RU" sz="2400" b="0" strike="noStrike" spc="-1" dirty="0">
                <a:solidFill>
                  <a:srgbClr val="000000"/>
                </a:solidFill>
                <a:latin typeface="Times New Roman"/>
              </a:rPr>
              <a:t>никто не задумывался о правдивости персонажа, </a:t>
            </a:r>
            <a:r>
              <a:rPr lang="ru-RU" sz="2400" b="0" strike="noStrike" spc="-1" dirty="0" smtClean="0">
                <a:solidFill>
                  <a:srgbClr val="000000"/>
                </a:solidFill>
                <a:latin typeface="Times New Roman"/>
              </a:rPr>
              <a:t>его месте </a:t>
            </a:r>
            <a:r>
              <a:rPr lang="ru-RU" sz="2400" b="0" strike="noStrike" spc="-1" dirty="0">
                <a:solidFill>
                  <a:srgbClr val="000000"/>
                </a:solidFill>
                <a:latin typeface="Times New Roman"/>
              </a:rPr>
              <a:t>жительства и </a:t>
            </a:r>
            <a:r>
              <a:rPr lang="ru-RU" sz="2400" b="0" strike="noStrike" spc="-1" dirty="0" smtClean="0">
                <a:solidFill>
                  <a:srgbClr val="000000"/>
                </a:solidFill>
                <a:latin typeface="Times New Roman"/>
              </a:rPr>
              <a:t>маршруте</a:t>
            </a:r>
            <a:r>
              <a:rPr lang="ru-RU" sz="2400" b="0" strike="noStrike" spc="-1" dirty="0">
                <a:solidFill>
                  <a:srgbClr val="000000"/>
                </a:solidFill>
                <a:latin typeface="Times New Roman"/>
              </a:rPr>
              <a:t>. Ученики вместе </a:t>
            </a:r>
            <a:r>
              <a:rPr lang="ru-RU" sz="2400" b="0" strike="noStrike" spc="-1" dirty="0" smtClean="0">
                <a:solidFill>
                  <a:srgbClr val="000000"/>
                </a:solidFill>
                <a:latin typeface="Times New Roman"/>
              </a:rPr>
              <a:t>с учителем исследуют, </a:t>
            </a:r>
            <a:r>
              <a:rPr lang="ru-RU" sz="2400" b="0" strike="noStrike" spc="-1" dirty="0">
                <a:solidFill>
                  <a:srgbClr val="000000"/>
                </a:solidFill>
                <a:latin typeface="Times New Roman"/>
              </a:rPr>
              <a:t>как мог проходить маршрут доктора Айболита на самом деле и проследить его на географической карте.</a:t>
            </a:r>
            <a:endParaRPr lang="en-US" sz="2400" b="0" strike="noStrike" spc="-1" dirty="0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sz="1800" dirty="0"/>
              <a:t/>
            </a:r>
            <a:br>
              <a:rPr sz="1800" dirty="0"/>
            </a:br>
            <a:endParaRPr lang="en-US" sz="1800" b="0" strike="noStrike" spc="-1" dirty="0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350848"/>
            <a:ext cx="12193057" cy="7559695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68582" y="365040"/>
            <a:ext cx="9884738" cy="1325160"/>
          </a:xfrm>
        </p:spPr>
        <p:txBody>
          <a:bodyPr/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Пункт отправления доктора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Айболита?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/>
          </p:nvPr>
        </p:nvSpPr>
        <p:spPr>
          <a:xfrm>
            <a:off x="838079" y="1205345"/>
            <a:ext cx="4509776" cy="4971175"/>
          </a:xfrm>
        </p:spPr>
        <p:txBody>
          <a:bodyPr>
            <a:normAutofit/>
          </a:bodyPr>
          <a:lstStyle/>
          <a:p>
            <a:r>
              <a:rPr lang="ru-RU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Где жил доктор Айболит?</a:t>
            </a:r>
          </a:p>
          <a:p>
            <a:pPr marL="0" indent="0">
              <a:buNone/>
            </a:pPr>
            <a:r>
              <a:rPr lang="ru-RU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Добрый </a:t>
            </a: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доктор </a:t>
            </a:r>
            <a:r>
              <a:rPr lang="ru-RU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Айболит!</a:t>
            </a:r>
            <a:endParaRPr lang="ru-RU" sz="2400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Он </a:t>
            </a: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под деревом </a:t>
            </a:r>
            <a:r>
              <a:rPr lang="ru-RU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сидит.</a:t>
            </a:r>
            <a:endParaRPr lang="ru-RU" sz="2400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Приходи </a:t>
            </a: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 нему </a:t>
            </a:r>
            <a:r>
              <a:rPr lang="ru-RU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лечиться</a:t>
            </a:r>
            <a:endParaRPr lang="ru-RU" sz="2400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 </a:t>
            </a: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корова, и </a:t>
            </a:r>
            <a:r>
              <a:rPr lang="ru-RU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волчица,</a:t>
            </a:r>
            <a:endParaRPr lang="ru-RU" sz="2400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 </a:t>
            </a: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жучок, и </a:t>
            </a:r>
            <a:r>
              <a:rPr lang="ru-RU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червячок,</a:t>
            </a:r>
            <a:endParaRPr lang="ru-RU" sz="2400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 </a:t>
            </a: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медведица!</a:t>
            </a:r>
            <a:endParaRPr lang="ru-RU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Имя Айболит русское, значит наш герой живет в России. </a:t>
            </a: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 </a:t>
            </a:r>
            <a:r>
              <a:rPr lang="ru-RU" sz="24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где именно?</a:t>
            </a:r>
          </a:p>
          <a:p>
            <a:pPr marL="0" indent="0">
              <a:buNone/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/>
          </p:nvPr>
        </p:nvSpPr>
        <p:spPr>
          <a:xfrm>
            <a:off x="6858000" y="1205345"/>
            <a:ext cx="4904509" cy="4971175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прибежала зайчиха</a:t>
            </a:r>
          </a:p>
          <a:p>
            <a:pPr marL="0" indent="0">
              <a:buNone/>
            </a:pP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закричала: «Ай, ай!</a:t>
            </a:r>
          </a:p>
          <a:p>
            <a:pPr marL="0" indent="0">
              <a:buNone/>
            </a:pP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Мой зайчик попал под трамвай!</a:t>
            </a:r>
          </a:p>
          <a:p>
            <a:pPr marL="0" indent="0">
              <a:buNone/>
            </a:pP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Мой зайчик, мой мальчик</a:t>
            </a:r>
          </a:p>
          <a:p>
            <a:pPr marL="0" indent="0">
              <a:buNone/>
            </a:pP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Попал под трамвай!»</a:t>
            </a:r>
          </a:p>
          <a:p>
            <a:endParaRPr lang="ru-RU" dirty="0" smtClean="0"/>
          </a:p>
          <a:p>
            <a:endParaRPr lang="ru-RU" dirty="0"/>
          </a:p>
          <a:p>
            <a:pPr marL="0" indent="0">
              <a:buNone/>
            </a:pP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</a:t>
            </a:r>
            <a:r>
              <a:rPr lang="ru-RU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октор </a:t>
            </a: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проживает в каком-то городе, где ходят трамваи по улицам. </a:t>
            </a:r>
            <a:endParaRPr lang="ru-RU" sz="2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6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 </a:t>
            </a:r>
            <a:r>
              <a:rPr lang="ru-RU" sz="26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 </a:t>
            </a:r>
            <a:r>
              <a:rPr lang="ru-RU" sz="26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нам понять</a:t>
            </a:r>
            <a:r>
              <a:rPr lang="ru-RU" sz="26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какой же это город? </a:t>
            </a:r>
            <a:endParaRPr lang="ru-RU" sz="2600" dirty="0" smtClean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6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Какое произведение нам поможет?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47249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350848"/>
            <a:ext cx="12193057" cy="7559695"/>
          </a:xfrm>
          <a:prstGeom prst="rect">
            <a:avLst/>
          </a:prstGeom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2419724"/>
          </a:xfrm>
        </p:spPr>
        <p:txBody>
          <a:bodyPr/>
          <a:lstStyle/>
          <a:p>
            <a:pPr algn="ctr"/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Санкт-Петербург </a:t>
            </a:r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Это </a:t>
            </a: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есть его пункт </a:t>
            </a:r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отправления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33376" y="2018150"/>
            <a:ext cx="5675868" cy="4151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4303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350848"/>
            <a:ext cx="12193057" cy="7559695"/>
          </a:xfrm>
          <a:prstGeom prst="rect">
            <a:avLst/>
          </a:prstGeom>
        </p:spPr>
      </p:pic>
      <p:sp>
        <p:nvSpPr>
          <p:cNvPr id="171" name="PlaceHolder 1"/>
          <p:cNvSpPr>
            <a:spLocks noGrp="1"/>
          </p:cNvSpPr>
          <p:nvPr>
            <p:ph type="title"/>
          </p:nvPr>
        </p:nvSpPr>
        <p:spPr>
          <a:xfrm>
            <a:off x="-366480" y="-1985400"/>
            <a:ext cx="10515240" cy="12304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/>
          <a:p>
            <a:pPr indent="0" algn="ctr">
              <a:lnSpc>
                <a:spcPct val="90000"/>
              </a:lnSpc>
              <a:buNone/>
            </a:pPr>
            <a:r>
              <a:rPr lang="ru-RU" sz="3600" b="1" strike="noStrike" spc="-1">
                <a:solidFill>
                  <a:srgbClr val="000000"/>
                </a:solidFill>
                <a:latin typeface="Times New Roman"/>
              </a:rPr>
              <a:t>Город Санкт-Петербург</a:t>
            </a:r>
            <a:r>
              <a:rPr sz="4400"/>
              <a:t/>
            </a:r>
            <a:br>
              <a:rPr sz="4400"/>
            </a:br>
            <a:endParaRPr lang="ru-RU" sz="36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72" name="PlaceHolder 2"/>
          <p:cNvSpPr>
            <a:spLocks noGrp="1"/>
          </p:cNvSpPr>
          <p:nvPr>
            <p:ph/>
          </p:nvPr>
        </p:nvSpPr>
        <p:spPr>
          <a:xfrm>
            <a:off x="5597236" y="470160"/>
            <a:ext cx="5756444" cy="570636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lstStyle/>
          <a:p>
            <a:pPr indent="0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ru-RU" sz="2000" b="0" strike="noStrike" spc="-1" dirty="0">
                <a:solidFill>
                  <a:srgbClr val="000000"/>
                </a:solidFill>
                <a:latin typeface="Times New Roman"/>
              </a:rPr>
              <a:t>Наш герой – доктор Айболит проживал </a:t>
            </a:r>
            <a:r>
              <a:rPr lang="ru-RU" sz="2000" b="0" strike="noStrike" spc="-1" dirty="0" smtClean="0">
                <a:solidFill>
                  <a:srgbClr val="000000"/>
                </a:solidFill>
                <a:latin typeface="Times New Roman"/>
              </a:rPr>
              <a:t>в городе </a:t>
            </a:r>
            <a:r>
              <a:rPr lang="ru-RU" sz="2000" b="1" strike="noStrike" spc="-1" dirty="0" smtClean="0">
                <a:solidFill>
                  <a:srgbClr val="C00000"/>
                </a:solidFill>
                <a:latin typeface="Times New Roman"/>
              </a:rPr>
              <a:t>Санкт-Петербурге</a:t>
            </a:r>
            <a:r>
              <a:rPr lang="ru-RU" sz="2000" b="0" strike="noStrike" spc="-1" dirty="0" smtClean="0">
                <a:solidFill>
                  <a:srgbClr val="C00000"/>
                </a:solidFill>
                <a:latin typeface="Times New Roman"/>
              </a:rPr>
              <a:t>. </a:t>
            </a:r>
            <a:endParaRPr lang="ru-RU" sz="2000" b="0" strike="noStrike" spc="-1" dirty="0">
              <a:solidFill>
                <a:srgbClr val="C00000"/>
              </a:solidFill>
              <a:latin typeface="Calibri"/>
            </a:endParaRPr>
          </a:p>
          <a:p>
            <a:pPr indent="0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ru-RU" sz="2000" b="0" strike="noStrike" spc="-1" dirty="0">
                <a:solidFill>
                  <a:srgbClr val="000000"/>
                </a:solidFill>
                <a:latin typeface="Times New Roman"/>
              </a:rPr>
              <a:t>Это и есть его пункт </a:t>
            </a:r>
            <a:r>
              <a:rPr lang="ru-RU" sz="2000" b="0" strike="noStrike" spc="-1" dirty="0" smtClean="0">
                <a:solidFill>
                  <a:srgbClr val="000000"/>
                </a:solidFill>
                <a:latin typeface="Times New Roman"/>
              </a:rPr>
              <a:t>отправления</a:t>
            </a:r>
            <a:r>
              <a:rPr lang="ru-RU" sz="2000" b="0" strike="noStrike" spc="-1" dirty="0">
                <a:solidFill>
                  <a:srgbClr val="000000"/>
                </a:solidFill>
                <a:latin typeface="Times New Roman"/>
              </a:rPr>
              <a:t>.</a:t>
            </a:r>
            <a:endParaRPr lang="ru-RU" sz="2000" b="0" strike="noStrike" spc="-1" dirty="0">
              <a:solidFill>
                <a:srgbClr val="000000"/>
              </a:solidFill>
              <a:latin typeface="Calibri"/>
            </a:endParaRPr>
          </a:p>
          <a:p>
            <a:pPr indent="0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ru-RU" sz="2000" b="0" strike="noStrike" spc="-1" dirty="0">
                <a:solidFill>
                  <a:srgbClr val="000000"/>
                </a:solidFill>
                <a:latin typeface="Times New Roman"/>
              </a:rPr>
              <a:t>Подтверждение находим в стихотворении «</a:t>
            </a:r>
            <a:r>
              <a:rPr lang="ru-RU" sz="2000" b="0" strike="noStrike" spc="-1" dirty="0" err="1">
                <a:solidFill>
                  <a:srgbClr val="000000"/>
                </a:solidFill>
                <a:latin typeface="Times New Roman"/>
              </a:rPr>
              <a:t>Мойдодыр</a:t>
            </a:r>
            <a:r>
              <a:rPr lang="ru-RU" sz="2000" b="0" strike="noStrike" spc="-1" dirty="0">
                <a:solidFill>
                  <a:srgbClr val="000000"/>
                </a:solidFill>
                <a:latin typeface="Times New Roman"/>
              </a:rPr>
              <a:t>»</a:t>
            </a:r>
            <a:endParaRPr lang="ru-RU" sz="2000" b="0" strike="noStrike" spc="-1" dirty="0">
              <a:solidFill>
                <a:srgbClr val="000000"/>
              </a:solidFill>
              <a:latin typeface="Calibri"/>
            </a:endParaRPr>
          </a:p>
          <a:p>
            <a:pPr indent="0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ru-RU" sz="2000" b="0" strike="noStrike" spc="-1" dirty="0">
                <a:solidFill>
                  <a:srgbClr val="000000"/>
                </a:solidFill>
                <a:latin typeface="Times New Roman"/>
              </a:rPr>
              <a:t>«Прямо в </a:t>
            </a:r>
            <a:r>
              <a:rPr lang="ru-RU" sz="2000" b="0" strike="noStrike" spc="-1" dirty="0">
                <a:solidFill>
                  <a:srgbClr val="C00000"/>
                </a:solidFill>
                <a:latin typeface="Times New Roman"/>
              </a:rPr>
              <a:t>Мойку</a:t>
            </a:r>
            <a:r>
              <a:rPr lang="ru-RU" sz="2000" b="0" strike="noStrike" spc="-1" dirty="0">
                <a:solidFill>
                  <a:srgbClr val="000000"/>
                </a:solidFill>
                <a:latin typeface="Times New Roman"/>
              </a:rPr>
              <a:t>,  (название </a:t>
            </a:r>
            <a:r>
              <a:rPr lang="ru-RU" sz="2000" b="0" strike="noStrike" spc="-1" dirty="0" smtClean="0">
                <a:solidFill>
                  <a:srgbClr val="000000"/>
                </a:solidFill>
                <a:latin typeface="Times New Roman"/>
              </a:rPr>
              <a:t>реки в Санкт-Петербурге)</a:t>
            </a:r>
            <a:endParaRPr lang="ru-RU" sz="2000" b="0" strike="noStrike" spc="-1" dirty="0">
              <a:solidFill>
                <a:srgbClr val="000000"/>
              </a:solidFill>
              <a:latin typeface="Calibri"/>
            </a:endParaRPr>
          </a:p>
          <a:p>
            <a:pPr indent="0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ru-RU" sz="2000" b="0" strike="noStrike" spc="-1" dirty="0">
                <a:solidFill>
                  <a:srgbClr val="000000"/>
                </a:solidFill>
                <a:latin typeface="Times New Roman"/>
              </a:rPr>
              <a:t>Прямо в Мойку головою окунул!»</a:t>
            </a:r>
            <a:endParaRPr lang="ru-RU" sz="2000" b="0" strike="noStrike" spc="-1" dirty="0">
              <a:solidFill>
                <a:srgbClr val="000000"/>
              </a:solidFill>
              <a:latin typeface="Calibri"/>
            </a:endParaRPr>
          </a:p>
          <a:p>
            <a:pPr indent="0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ru-RU" sz="2000" b="0" strike="noStrike" spc="-1" dirty="0">
                <a:solidFill>
                  <a:srgbClr val="000000"/>
                </a:solidFill>
                <a:latin typeface="Times New Roman"/>
              </a:rPr>
              <a:t>«… А она за мной, за мной</a:t>
            </a:r>
            <a:endParaRPr lang="ru-RU" sz="2000" b="0" strike="noStrike" spc="-1" dirty="0">
              <a:solidFill>
                <a:srgbClr val="000000"/>
              </a:solidFill>
              <a:latin typeface="Calibri"/>
            </a:endParaRPr>
          </a:p>
          <a:p>
            <a:pPr indent="0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ru-RU" sz="2000" b="0" strike="noStrike" spc="-1" dirty="0">
                <a:solidFill>
                  <a:srgbClr val="000000"/>
                </a:solidFill>
                <a:latin typeface="Times New Roman"/>
              </a:rPr>
              <a:t>По </a:t>
            </a:r>
            <a:r>
              <a:rPr lang="ru-RU" sz="2000" b="0" strike="noStrike" spc="-1" dirty="0">
                <a:solidFill>
                  <a:srgbClr val="C00000"/>
                </a:solidFill>
                <a:latin typeface="Times New Roman"/>
              </a:rPr>
              <a:t>Садовой , по Сенной…</a:t>
            </a:r>
            <a:r>
              <a:rPr lang="ru-RU" sz="2000" b="0" strike="noStrike" spc="-1" dirty="0">
                <a:solidFill>
                  <a:srgbClr val="000000"/>
                </a:solidFill>
                <a:latin typeface="Times New Roman"/>
              </a:rPr>
              <a:t>» (название </a:t>
            </a:r>
            <a:r>
              <a:rPr lang="ru-RU" sz="2000" b="0" strike="noStrike" spc="-1" dirty="0" smtClean="0">
                <a:solidFill>
                  <a:srgbClr val="000000"/>
                </a:solidFill>
                <a:latin typeface="Times New Roman"/>
              </a:rPr>
              <a:t>улиц Санкт-Петербурга)</a:t>
            </a:r>
            <a:endParaRPr lang="ru-RU" sz="2000" b="0" strike="noStrike" spc="-1" dirty="0">
              <a:solidFill>
                <a:srgbClr val="000000"/>
              </a:solidFill>
              <a:latin typeface="Calibri"/>
            </a:endParaRPr>
          </a:p>
          <a:p>
            <a:pPr indent="0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endParaRPr lang="ru-RU" sz="2800" b="0" strike="noStrike" spc="-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74" name="Прямоугольник 3"/>
          <p:cNvSpPr/>
          <p:nvPr/>
        </p:nvSpPr>
        <p:spPr>
          <a:xfrm>
            <a:off x="287280" y="287280"/>
            <a:ext cx="5731920" cy="1414318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ru-RU" sz="3200" b="1" strike="noStrike" spc="-1" dirty="0">
                <a:solidFill>
                  <a:srgbClr val="00B050"/>
                </a:solidFill>
                <a:latin typeface="Times New Roman"/>
              </a:rPr>
              <a:t>Образ доктора Айболита</a:t>
            </a:r>
            <a:endParaRPr lang="en-US" sz="3200" b="0" strike="noStrike" spc="-1" dirty="0">
              <a:solidFill>
                <a:srgbClr val="00B05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lang="en-US" sz="1800" b="0" strike="noStrike" spc="-1" dirty="0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800" b="0" strike="noStrike" spc="-1" dirty="0">
                <a:solidFill>
                  <a:srgbClr val="000000"/>
                </a:solidFill>
                <a:latin typeface="Times New Roman"/>
              </a:rPr>
              <a:t>Добрый, благообразный пожилой доктор.</a:t>
            </a:r>
            <a:r>
              <a:rPr sz="1800" dirty="0"/>
              <a:t/>
            </a:r>
            <a:br>
              <a:rPr sz="1800" dirty="0"/>
            </a:br>
            <a:endParaRPr lang="en-US" sz="1800" b="0" strike="noStrike" spc="-1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75" name="Объект 3" descr="C:\Users\Антоха\Desktop\картинки айболит\слайд 1.jpg"/>
          <p:cNvPicPr/>
          <p:nvPr/>
        </p:nvPicPr>
        <p:blipFill>
          <a:blip r:embed="rId3"/>
          <a:stretch/>
        </p:blipFill>
        <p:spPr>
          <a:xfrm>
            <a:off x="578160" y="1575720"/>
            <a:ext cx="4538520" cy="4447080"/>
          </a:xfrm>
          <a:prstGeom prst="rect">
            <a:avLst/>
          </a:prstGeom>
          <a:ln w="0">
            <a:noFill/>
          </a:ln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76800" y="4390895"/>
            <a:ext cx="3367478" cy="2261564"/>
          </a:xfrm>
          <a:prstGeom prst="rect">
            <a:avLst/>
          </a:prstGeom>
        </p:spPr>
      </p:pic>
      <p:pic>
        <p:nvPicPr>
          <p:cNvPr id="9" name="Объект 3" descr="C:\Users\Антоха\Desktop\картинки айболит\слайд 1.jpg"/>
          <p:cNvPicPr/>
          <p:nvPr/>
        </p:nvPicPr>
        <p:blipFill>
          <a:blip r:embed="rId3"/>
          <a:stretch/>
        </p:blipFill>
        <p:spPr>
          <a:xfrm>
            <a:off x="536597" y="1561866"/>
            <a:ext cx="4131563" cy="4447080"/>
          </a:xfrm>
          <a:prstGeom prst="rect">
            <a:avLst/>
          </a:prstGeom>
          <a:ln w="0">
            <a:noFill/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8452918" y="4390895"/>
            <a:ext cx="3391683" cy="226156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350848"/>
            <a:ext cx="12193057" cy="7559695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68582" y="365040"/>
            <a:ext cx="9884738" cy="1325160"/>
          </a:xfrm>
        </p:spPr>
        <p:txBody>
          <a:bodyPr/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Пункт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назначения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доктора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Айболита?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/>
          </p:nvPr>
        </p:nvSpPr>
        <p:spPr>
          <a:xfrm>
            <a:off x="838079" y="1205345"/>
            <a:ext cx="5610732" cy="4971175"/>
          </a:xfrm>
        </p:spPr>
        <p:txBody>
          <a:bodyPr>
            <a:normAutofit fontScale="92500"/>
          </a:bodyPr>
          <a:lstStyle/>
          <a:p>
            <a:r>
              <a:rPr lang="ru-RU" sz="3600" u="sng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</a:t>
            </a:r>
            <a:r>
              <a:rPr lang="ru-RU" sz="3600" u="sng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адача: </a:t>
            </a:r>
          </a:p>
          <a:p>
            <a:r>
              <a:rPr lang="ru-RU" sz="36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Найти </a:t>
            </a:r>
            <a:r>
              <a:rPr lang="ru-RU" sz="36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конечную точку маршрута </a:t>
            </a:r>
            <a:r>
              <a:rPr lang="ru-RU" sz="36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доктора Айболита. </a:t>
            </a:r>
          </a:p>
          <a:p>
            <a:endParaRPr lang="ru-RU" sz="3600" dirty="0" smtClean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«Приезжайте, доктор,</a:t>
            </a:r>
          </a:p>
          <a:p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Африку скорей</a:t>
            </a:r>
          </a:p>
          <a:p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спасите, доктор,</a:t>
            </a:r>
          </a:p>
          <a:p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Наших малышей</a:t>
            </a: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!»</a:t>
            </a:r>
          </a:p>
          <a:p>
            <a:endParaRPr lang="ru-RU" sz="3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3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</a:t>
            </a:r>
            <a:r>
              <a:rPr lang="ru-RU" sz="30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уда </a:t>
            </a:r>
            <a:r>
              <a:rPr lang="ru-RU" sz="3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именно доктору предстояло ехать в Африку? </a:t>
            </a:r>
          </a:p>
        </p:txBody>
      </p:sp>
      <p:sp>
        <p:nvSpPr>
          <p:cNvPr id="4" name="Объект 3"/>
          <p:cNvSpPr>
            <a:spLocks noGrp="1"/>
          </p:cNvSpPr>
          <p:nvPr>
            <p:ph/>
          </p:nvPr>
        </p:nvSpPr>
        <p:spPr>
          <a:xfrm>
            <a:off x="7592291" y="3810000"/>
            <a:ext cx="4170218" cy="2366520"/>
          </a:xfrm>
        </p:spPr>
        <p:txBody>
          <a:bodyPr>
            <a:normAutofit fontScale="92500" lnSpcReduction="10000"/>
          </a:bodyPr>
          <a:lstStyle/>
          <a:p>
            <a:r>
              <a:rPr lang="ru-RU" sz="2800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Подсказка:</a:t>
            </a:r>
          </a:p>
          <a:p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«Мы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живём на Занзибаре,</a:t>
            </a:r>
          </a:p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Калахари и Сахаре,</a:t>
            </a:r>
          </a:p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горе Фернандо-По,</a:t>
            </a:r>
          </a:p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Где гуляет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Гиппо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-по</a:t>
            </a:r>
          </a:p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широкой Лимпопо».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16238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350848"/>
            <a:ext cx="12193057" cy="7559695"/>
          </a:xfrm>
          <a:prstGeom prst="rect">
            <a:avLst/>
          </a:prstGeom>
        </p:spPr>
      </p:pic>
      <p:sp>
        <p:nvSpPr>
          <p:cNvPr id="176" name="PlaceHolder 1"/>
          <p:cNvSpPr>
            <a:spLocks noGrp="1"/>
          </p:cNvSpPr>
          <p:nvPr>
            <p:ph type="title"/>
          </p:nvPr>
        </p:nvSpPr>
        <p:spPr>
          <a:xfrm>
            <a:off x="838080" y="235528"/>
            <a:ext cx="10515240" cy="1149928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/>
          <a:p>
            <a:pPr indent="0" algn="ctr">
              <a:lnSpc>
                <a:spcPct val="90000"/>
              </a:lnSpc>
              <a:buNone/>
            </a:pPr>
            <a:r>
              <a:rPr lang="ru-RU" sz="3600" b="1" strike="noStrike" spc="-1" dirty="0">
                <a:solidFill>
                  <a:srgbClr val="000000"/>
                </a:solidFill>
                <a:latin typeface="Times New Roman"/>
              </a:rPr>
              <a:t>Географическая карта местности Африки</a:t>
            </a:r>
            <a:r>
              <a:rPr sz="4400" dirty="0"/>
              <a:t/>
            </a:r>
            <a:br>
              <a:rPr sz="4400" dirty="0"/>
            </a:br>
            <a:endParaRPr lang="ru-RU" sz="3600" b="0" strike="noStrike" spc="-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77" name="PlaceHolder 2"/>
          <p:cNvSpPr>
            <a:spLocks noGrp="1"/>
          </p:cNvSpPr>
          <p:nvPr>
            <p:ph/>
          </p:nvPr>
        </p:nvSpPr>
        <p:spPr>
          <a:xfrm>
            <a:off x="193964" y="1246909"/>
            <a:ext cx="5825236" cy="4929611"/>
          </a:xfrm>
          <a:prstGeom prst="rect">
            <a:avLst/>
          </a:prstGeom>
          <a:noFill/>
          <a:ln w="0">
            <a:noFill/>
          </a:ln>
        </p:spPr>
        <p:txBody>
          <a:bodyPr anchor="t">
            <a:normAutofit/>
          </a:bodyPr>
          <a:lstStyle/>
          <a:p>
            <a:pPr marL="228600" indent="-2286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ru-RU" sz="2000" b="0" strike="noStrike" spc="-1" dirty="0">
                <a:solidFill>
                  <a:srgbClr val="000000"/>
                </a:solidFill>
                <a:latin typeface="Times New Roman"/>
              </a:rPr>
              <a:t>Занзибар -это архипелаг из 75 островов в Индийском океане.</a:t>
            </a:r>
            <a:endParaRPr lang="ru-RU" sz="2000" b="0" strike="noStrike" spc="-1" dirty="0">
              <a:solidFill>
                <a:srgbClr val="000000"/>
              </a:solidFill>
              <a:latin typeface="Calibri"/>
            </a:endParaRPr>
          </a:p>
          <a:p>
            <a:pPr marL="228600" indent="-2286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ru-RU" sz="2000" b="0" strike="noStrike" spc="-1" dirty="0">
                <a:solidFill>
                  <a:srgbClr val="000000"/>
                </a:solidFill>
                <a:latin typeface="Times New Roman"/>
              </a:rPr>
              <a:t>Калахари – это пустыня, расположенная в Южной Африке.</a:t>
            </a:r>
            <a:endParaRPr lang="ru-RU" sz="2000" b="0" strike="noStrike" spc="-1" dirty="0">
              <a:solidFill>
                <a:srgbClr val="000000"/>
              </a:solidFill>
              <a:latin typeface="Calibri"/>
            </a:endParaRPr>
          </a:p>
          <a:p>
            <a:pPr marL="228600" indent="-2286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ru-RU" sz="2000" b="0" strike="noStrike" spc="-1" dirty="0">
                <a:solidFill>
                  <a:srgbClr val="000000"/>
                </a:solidFill>
                <a:latin typeface="Times New Roman"/>
              </a:rPr>
              <a:t>Сахара – это пустыня, расположенная в Северной Африке.</a:t>
            </a:r>
            <a:endParaRPr lang="ru-RU" sz="2000" b="0" strike="noStrike" spc="-1" dirty="0">
              <a:solidFill>
                <a:srgbClr val="000000"/>
              </a:solidFill>
              <a:latin typeface="Calibri"/>
            </a:endParaRPr>
          </a:p>
          <a:p>
            <a:pPr marL="228600" indent="-2286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ru-RU" sz="2000" b="0" strike="noStrike" spc="-1" dirty="0">
                <a:solidFill>
                  <a:srgbClr val="000000"/>
                </a:solidFill>
                <a:latin typeface="Times New Roman"/>
              </a:rPr>
              <a:t>Лимпопо – это река в Южной Африке. </a:t>
            </a:r>
            <a:endParaRPr lang="ru-RU" sz="2000" b="0" strike="noStrike" spc="-1" dirty="0">
              <a:solidFill>
                <a:srgbClr val="000000"/>
              </a:solidFill>
              <a:latin typeface="Calibri"/>
            </a:endParaRPr>
          </a:p>
          <a:p>
            <a:pPr marL="228600" indent="-2286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ru-RU" sz="2000" b="0" strike="noStrike" spc="-1" dirty="0">
                <a:solidFill>
                  <a:srgbClr val="000000"/>
                </a:solidFill>
                <a:latin typeface="Times New Roman"/>
              </a:rPr>
              <a:t>Гора Фернандо-По, указанная в сказке, возможно, является скалистым островом </a:t>
            </a:r>
            <a:r>
              <a:rPr lang="ru-RU" sz="2000" b="0" strike="noStrike" spc="-1" dirty="0" err="1">
                <a:solidFill>
                  <a:srgbClr val="000000"/>
                </a:solidFill>
                <a:latin typeface="Times New Roman"/>
              </a:rPr>
              <a:t>Биоко</a:t>
            </a:r>
            <a:r>
              <a:rPr lang="ru-RU" sz="2000" b="0" strike="noStrike" spc="-1" dirty="0">
                <a:solidFill>
                  <a:srgbClr val="000000"/>
                </a:solidFill>
                <a:latin typeface="Times New Roman"/>
              </a:rPr>
              <a:t> в западной части Африки.</a:t>
            </a:r>
            <a:endParaRPr lang="ru-RU" sz="2000" b="0" strike="noStrike" spc="-1" dirty="0">
              <a:solidFill>
                <a:srgbClr val="000000"/>
              </a:solidFill>
              <a:latin typeface="Calibri"/>
            </a:endParaRPr>
          </a:p>
          <a:p>
            <a:pPr marL="228600" indent="-2286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ru-RU" sz="2000" b="1" strike="noStrike" spc="-1" dirty="0">
                <a:solidFill>
                  <a:srgbClr val="00B050"/>
                </a:solidFill>
                <a:latin typeface="Times New Roman"/>
              </a:rPr>
              <a:t>Все, указанные места, подтверждены географической картой.</a:t>
            </a:r>
            <a:endParaRPr lang="ru-RU" sz="2000" b="0" strike="noStrike" spc="-1" dirty="0">
              <a:solidFill>
                <a:srgbClr val="00B050"/>
              </a:solidFill>
              <a:latin typeface="Calibri"/>
            </a:endParaRPr>
          </a:p>
        </p:txBody>
      </p:sp>
      <p:pic>
        <p:nvPicPr>
          <p:cNvPr id="178" name="Объект 4" descr="C:\Users\Антоха\Desktop\картинки айболит\карта Айболита 2.jpg"/>
          <p:cNvPicPr/>
          <p:nvPr/>
        </p:nvPicPr>
        <p:blipFill>
          <a:blip r:embed="rId3"/>
          <a:stretch/>
        </p:blipFill>
        <p:spPr>
          <a:xfrm>
            <a:off x="6019920" y="1246909"/>
            <a:ext cx="5333760" cy="5347855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350848"/>
            <a:ext cx="12193057" cy="7559695"/>
          </a:xfrm>
          <a:prstGeom prst="rect">
            <a:avLst/>
          </a:prstGeom>
        </p:spPr>
      </p:pic>
      <p:sp>
        <p:nvSpPr>
          <p:cNvPr id="5" name="Объект 4"/>
          <p:cNvSpPr>
            <a:spLocks noGrp="1"/>
          </p:cNvSpPr>
          <p:nvPr>
            <p:ph/>
          </p:nvPr>
        </p:nvSpPr>
        <p:spPr>
          <a:xfrm>
            <a:off x="838080" y="1122218"/>
            <a:ext cx="10328684" cy="5054302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ru-RU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амый короткий и быстрый путь это на самолете рейсом Санкт-Петербург – Полокване Южная Африка. </a:t>
            </a:r>
            <a:endParaRPr lang="ru-RU" sz="4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4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Река </a:t>
            </a:r>
            <a:r>
              <a:rPr lang="ru-RU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Лимпопо расположена в 50 км от города Полокване, до которой можно добраться на местном транспорте. </a:t>
            </a:r>
            <a:endParaRPr lang="ru-RU" sz="4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4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42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 </a:t>
            </a:r>
            <a:r>
              <a:rPr lang="ru-RU" sz="4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доктор Айболит не знал об этом и этот факт прочитывается в приведенных строчках:</a:t>
            </a:r>
          </a:p>
          <a:p>
            <a:pPr marL="0" indent="0" algn="ctr">
              <a:buNone/>
            </a:pPr>
            <a:endParaRPr lang="ru-RU" sz="4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ru-RU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«И встал Айболит, побежал Айболит.</a:t>
            </a:r>
          </a:p>
          <a:p>
            <a:pPr marL="0" indent="0" algn="ctr">
              <a:buNone/>
            </a:pPr>
            <a:r>
              <a:rPr lang="ru-RU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полям, но лесам, по лугам он бежит.</a:t>
            </a:r>
          </a:p>
          <a:p>
            <a:endParaRPr lang="ru-RU" sz="4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Маршрут доктора Айболита.</a:t>
            </a:r>
            <a:r>
              <a:rPr lang="ru-RU" b="1" dirty="0"/>
              <a:t/>
            </a:r>
            <a:br>
              <a:rPr lang="ru-RU" b="1" dirty="0"/>
            </a:b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2876456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406</TotalTime>
  <Words>682</Words>
  <Application>Microsoft Office PowerPoint</Application>
  <PresentationFormat>Широкоэкранный</PresentationFormat>
  <Paragraphs>106</Paragraphs>
  <Slides>16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3</vt:i4>
      </vt:variant>
      <vt:variant>
        <vt:lpstr>Заголовки слайдов</vt:lpstr>
      </vt:variant>
      <vt:variant>
        <vt:i4>16</vt:i4>
      </vt:variant>
    </vt:vector>
  </HeadingPairs>
  <TitlesOfParts>
    <vt:vector size="27" baseType="lpstr">
      <vt:lpstr>Arial</vt:lpstr>
      <vt:lpstr>Calibri</vt:lpstr>
      <vt:lpstr>Calibri Light</vt:lpstr>
      <vt:lpstr>DejaVu Sans</vt:lpstr>
      <vt:lpstr>StarSymbol</vt:lpstr>
      <vt:lpstr>Symbol</vt:lpstr>
      <vt:lpstr>Times New Roman</vt:lpstr>
      <vt:lpstr>Wingdings</vt:lpstr>
      <vt:lpstr>Тема Office</vt:lpstr>
      <vt:lpstr>Тема Office</vt:lpstr>
      <vt:lpstr>Тема Office</vt:lpstr>
      <vt:lpstr>    Презентация к интегрированному уроку литературное чтение УМК «Школа России» 1 класс К.И. Чуковский «Айболит» Проект «Маршрут доктора Айболита в сказке»    </vt:lpstr>
      <vt:lpstr>Корней Иванович Чуковский 1882-1969</vt:lpstr>
      <vt:lpstr>Город Санкт-Петербург </vt:lpstr>
      <vt:lpstr>Пункт отправления доктора Айболита? </vt:lpstr>
      <vt:lpstr>Санкт-Петербург  Это и есть его пункт отправления </vt:lpstr>
      <vt:lpstr>Город Санкт-Петербург </vt:lpstr>
      <vt:lpstr>Пункт назначения доктора Айболита? </vt:lpstr>
      <vt:lpstr>Географическая карта местности Африки </vt:lpstr>
      <vt:lpstr>Маршрут доктора Айболита. </vt:lpstr>
      <vt:lpstr>1. Волки прибежали на помощь Айболиту</vt:lpstr>
      <vt:lpstr>2. Кит приплыл на помощь Айболиту</vt:lpstr>
      <vt:lpstr>3. Орлы прилетели на помощь Айболиту</vt:lpstr>
      <vt:lpstr>Больные звери ждали доктора Айболита у реки Лимпопо - конечной точки маршрута </vt:lpstr>
      <vt:lpstr>Наглядный маршрут доктора Айболита на карте</vt:lpstr>
      <vt:lpstr>ВЫВОД </vt:lpstr>
      <vt:lpstr>Рефлексия Дорисуйте вашего человечка, чтобы было видно какое настроение у вас осталось после нашего путешествия.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Исследовательская работа Маршрут доктора Айболита в сказке  К.И. Чуковского «Айболит»</dc:title>
  <dc:subject/>
  <dc:creator>Антон</dc:creator>
  <dc:description/>
  <cp:lastModifiedBy>Думина Елена Юрьевна</cp:lastModifiedBy>
  <cp:revision>45</cp:revision>
  <dcterms:created xsi:type="dcterms:W3CDTF">2022-11-24T06:50:37Z</dcterms:created>
  <dcterms:modified xsi:type="dcterms:W3CDTF">2024-06-13T10:55:39Z</dcterms:modified>
  <dc:language>en-US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PresentationFormat">
    <vt:lpwstr>Широкоэкранный</vt:lpwstr>
  </property>
  <property fmtid="{D5CDD505-2E9C-101B-9397-08002B2CF9AE}" pid="3" name="Slides">
    <vt:r8>9</vt:r8>
  </property>
</Properties>
</file>