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4" r:id="rId4"/>
    <p:sldId id="269" r:id="rId5"/>
    <p:sldId id="258" r:id="rId6"/>
    <p:sldId id="260" r:id="rId7"/>
    <p:sldId id="261" r:id="rId8"/>
    <p:sldId id="263" r:id="rId9"/>
    <p:sldId id="267" r:id="rId10"/>
    <p:sldId id="270" r:id="rId11"/>
    <p:sldId id="271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621E8-03B5-4E13-864D-FAE2D48D907A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C85DB-A90C-4B3D-9E5A-3C964F710B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89A8CA-5FC7-4BC5-86FD-8749562792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xcfgty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27809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19954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924944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Arial" pitchFamily="34" charset="0"/>
                <a:cs typeface="Arial" pitchFamily="34" charset="0"/>
              </a:rPr>
              <a:t>Презентация к уроку </a:t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по учебному предмету «Окружающий мир» </a:t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r>
              <a:rPr lang="ru-RU" sz="3100" b="1" dirty="0">
                <a:latin typeface="Arial" pitchFamily="34" charset="0"/>
                <a:cs typeface="Arial" pitchFamily="34" charset="0"/>
              </a:rPr>
              <a:t>в 1 классе на тему «Все профессии важны»</a:t>
            </a:r>
            <a:br>
              <a:rPr lang="ru-RU" sz="3100" b="1" dirty="0">
                <a:latin typeface="Arial" pitchFamily="34" charset="0"/>
                <a:cs typeface="Arial" pitchFamily="34" charset="0"/>
              </a:rPr>
            </a:b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496944" cy="17526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Автор: Рогожина Екатерина Геннадьевна,</a:t>
            </a:r>
          </a:p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 начальных классов ГБОУ Школа №1575, г. Москва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3864D-761E-E207-5052-C3436F27B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3875D-5EDE-85B9-0484-B9333A12F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6059016" cy="4133056"/>
          </a:xfrm>
        </p:spPr>
        <p:txBody>
          <a:bodyPr/>
          <a:lstStyle/>
          <a:p>
            <a:r>
              <a:rPr lang="ru-RU" dirty="0"/>
              <a:t>Отгадай профессию: </a:t>
            </a:r>
          </a:p>
          <a:p>
            <a:endParaRPr lang="ru-RU" dirty="0"/>
          </a:p>
          <a:p>
            <a:r>
              <a:rPr lang="ru-RU" dirty="0"/>
              <a:t>Р   А   П   В   О</a:t>
            </a:r>
          </a:p>
          <a:p>
            <a:r>
              <a:rPr lang="ru-RU" dirty="0"/>
              <a:t>Ё    Ш    О    Ф    Р </a:t>
            </a:r>
          </a:p>
          <a:p>
            <a:r>
              <a:rPr lang="ru-RU" dirty="0"/>
              <a:t>Р     К     О     </a:t>
            </a:r>
            <a:r>
              <a:rPr lang="ru-RU" dirty="0" err="1"/>
              <a:t>О</a:t>
            </a:r>
            <a:r>
              <a:rPr lang="ru-RU" dirty="0"/>
              <a:t>     Т     Д</a:t>
            </a:r>
          </a:p>
          <a:p>
            <a:r>
              <a:rPr lang="ru-RU" dirty="0"/>
              <a:t>В     А     П      Р     О     Д    Ц      Е</a:t>
            </a:r>
          </a:p>
          <a:p>
            <a:r>
              <a:rPr lang="ru-RU" dirty="0"/>
              <a:t>Ь      У      Т       Ч      Е      И     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79233-2E47-B887-EE4E-89FD97BBE76F}"/>
              </a:ext>
            </a:extLst>
          </p:cNvPr>
          <p:cNvSpPr txBox="1"/>
          <p:nvPr/>
        </p:nvSpPr>
        <p:spPr>
          <a:xfrm>
            <a:off x="6502829" y="282059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ПОВАР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A0286-6EFA-1A2D-A697-A5876777EBCA}"/>
              </a:ext>
            </a:extLst>
          </p:cNvPr>
          <p:cNvSpPr txBox="1"/>
          <p:nvPr/>
        </p:nvSpPr>
        <p:spPr>
          <a:xfrm>
            <a:off x="6470376" y="3275540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ШОФЁР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EC4E8-38A4-8C11-36E0-A6C364D3F683}"/>
              </a:ext>
            </a:extLst>
          </p:cNvPr>
          <p:cNvSpPr txBox="1"/>
          <p:nvPr/>
        </p:nvSpPr>
        <p:spPr>
          <a:xfrm>
            <a:off x="6394615" y="386031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ДОКТОР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2C8C2-BF28-0902-EBC6-281F040C26CB}"/>
              </a:ext>
            </a:extLst>
          </p:cNvPr>
          <p:cNvSpPr txBox="1"/>
          <p:nvPr/>
        </p:nvSpPr>
        <p:spPr>
          <a:xfrm>
            <a:off x="6470376" y="450439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ПРОДАВЕЦ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ECA177-2F1E-4B16-7F02-1DC44BE90428}"/>
              </a:ext>
            </a:extLst>
          </p:cNvPr>
          <p:cNvSpPr txBox="1"/>
          <p:nvPr/>
        </p:nvSpPr>
        <p:spPr>
          <a:xfrm>
            <a:off x="6394614" y="5146738"/>
            <a:ext cx="229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УЧИТЕЛЬ</a:t>
            </a:r>
          </a:p>
        </p:txBody>
      </p:sp>
    </p:spTree>
    <p:extLst>
      <p:ext uri="{BB962C8B-B14F-4D97-AF65-F5344CB8AC3E}">
        <p14:creationId xmlns:p14="http://schemas.microsoft.com/office/powerpoint/2010/main" val="26835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FF1A8-E9C5-7654-1B98-92837D679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6624736" cy="2002234"/>
          </a:xfrm>
        </p:spPr>
        <p:txBody>
          <a:bodyPr>
            <a:normAutofit/>
          </a:bodyPr>
          <a:lstStyle/>
          <a:p>
            <a:r>
              <a:rPr lang="ru-RU" sz="4000" dirty="0"/>
              <a:t>Современные профессии: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F857D9-9CFD-4D51-E53B-AE0F2540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85147"/>
            <a:ext cx="8568952" cy="1008112"/>
          </a:xfrm>
        </p:spPr>
        <p:txBody>
          <a:bodyPr>
            <a:normAutofit fontScale="25000" lnSpcReduction="20000"/>
          </a:bodyPr>
          <a:lstStyle/>
          <a:p>
            <a:endParaRPr lang="ru-RU" sz="50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GraphikCy"/>
            </a:endParaRPr>
          </a:p>
          <a:p>
            <a:endParaRPr lang="ru-RU" sz="5000" b="1" dirty="0">
              <a:solidFill>
                <a:srgbClr val="000000"/>
              </a:solidFill>
              <a:highlight>
                <a:srgbClr val="FFFFFF"/>
              </a:highlight>
              <a:latin typeface="GraphikCy"/>
            </a:endParaRPr>
          </a:p>
          <a:p>
            <a:r>
              <a:rPr lang="ru-RU" sz="7200" b="1" i="0" dirty="0">
                <a:solidFill>
                  <a:srgbClr val="000000"/>
                </a:solidFill>
                <a:effectLst/>
                <a:latin typeface="+mj-lt"/>
              </a:rPr>
              <a:t>ГМО-агроном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+mj-lt"/>
              </a:rPr>
              <a:t> — это специалист, который занимается изменением генов сельскохозяйственных культур</a:t>
            </a:r>
          </a:p>
          <a:p>
            <a:pPr marL="0" indent="0">
              <a:buNone/>
            </a:pPr>
            <a:r>
              <a:rPr lang="ru-RU" sz="7200" dirty="0"/>
              <a:t/>
            </a:r>
            <a:br>
              <a:rPr lang="ru-RU" sz="7200" dirty="0"/>
            </a:br>
            <a:r>
              <a:rPr lang="ru-RU" sz="1900" dirty="0"/>
              <a:t/>
            </a:r>
            <a:br>
              <a:rPr lang="ru-RU" sz="19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9AB88-D639-6C09-A9C6-2A5388DEFA05}"/>
              </a:ext>
            </a:extLst>
          </p:cNvPr>
          <p:cNvSpPr txBox="1"/>
          <p:nvPr/>
        </p:nvSpPr>
        <p:spPr>
          <a:xfrm>
            <a:off x="179512" y="31226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/>
              <a:t>Метеоэнергетик</a:t>
            </a:r>
            <a:r>
              <a:rPr lang="ru-RU" dirty="0"/>
              <a:t> — это специалист, который оптимизирует выработку электричества за счет метеопрогнозов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F8930-BADF-010C-C1AA-0091B356B4CD}"/>
              </a:ext>
            </a:extLst>
          </p:cNvPr>
          <p:cNvSpPr txBox="1"/>
          <p:nvPr/>
        </p:nvSpPr>
        <p:spPr>
          <a:xfrm>
            <a:off x="125760" y="5153952"/>
            <a:ext cx="867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Проектировщик инфраструктуры «умного» дома </a:t>
            </a:r>
            <a:r>
              <a:rPr lang="ru-RU" dirty="0"/>
              <a:t>— это специалист, который занимается проектированием, установкой и настройкой интеллектуальной системы управления домашним хозяйством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340-BE9F-85F8-80F2-A0DFFB075E1E}"/>
              </a:ext>
            </a:extLst>
          </p:cNvPr>
          <p:cNvSpPr txBox="1"/>
          <p:nvPr/>
        </p:nvSpPr>
        <p:spPr>
          <a:xfrm>
            <a:off x="146652" y="381512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Разработчик роботов </a:t>
            </a:r>
            <a:r>
              <a:rPr lang="ru-RU" dirty="0"/>
              <a:t>— это инженер, который создает роботов или сложную автоматизированную технику.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E0BEC-248A-2539-30AF-49AEC4776D26}"/>
              </a:ext>
            </a:extLst>
          </p:cNvPr>
          <p:cNvSpPr txBox="1"/>
          <p:nvPr/>
        </p:nvSpPr>
        <p:spPr>
          <a:xfrm>
            <a:off x="159837" y="4484539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Виртуальный хирург </a:t>
            </a:r>
            <a:r>
              <a:rPr lang="ru-RU" dirty="0"/>
              <a:t>— врач, который проводит сложные операции, не находясь в одной комнате или городе с пациентом.</a:t>
            </a:r>
          </a:p>
        </p:txBody>
      </p:sp>
    </p:spTree>
    <p:extLst>
      <p:ext uri="{BB962C8B-B14F-4D97-AF65-F5344CB8AC3E}">
        <p14:creationId xmlns:p14="http://schemas.microsoft.com/office/powerpoint/2010/main" val="14707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Сергей Михалков</a:t>
            </a:r>
            <a:endParaRPr lang="ru-RU" dirty="0"/>
          </a:p>
        </p:txBody>
      </p:sp>
      <p:pic>
        <p:nvPicPr>
          <p:cNvPr id="25602" name="Picture 2" descr="Стихотворение «А что у ва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776864" cy="5832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2132856"/>
            <a:ext cx="324036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А в-четвертых – наша мама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Отправляется в полет,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Потому что наша мама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Называется – пилот!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 лесенки ответил Вова:</a:t>
            </a:r>
          </a:p>
          <a:p>
            <a:pPr>
              <a:buFontTx/>
              <a:buChar char="-"/>
            </a:pPr>
            <a:r>
              <a:rPr lang="ru-RU" dirty="0">
                <a:latin typeface="Arial" pitchFamily="34" charset="0"/>
                <a:cs typeface="Arial" pitchFamily="34" charset="0"/>
              </a:rPr>
              <a:t>Мама – летчик?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Что ж такого?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Вот у Коли, например,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Мама – милиционер!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 у Толи и у Веры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Обе мамы – инженеры!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А у Левы мама – повар!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Мама – летчик?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Что ж такого!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0"/>
            <a:ext cx="7632848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 профессии важны,</a:t>
            </a:r>
          </a:p>
          <a:p>
            <a:pPr>
              <a:buNone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все профессии нужны. 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40"/>
            <a:ext cx="8229600" cy="125273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Профессия – это основное занятие человека, его трудовая деятельность</a:t>
            </a:r>
          </a:p>
        </p:txBody>
      </p:sp>
      <p:pic>
        <p:nvPicPr>
          <p:cNvPr id="4" name="Picture 7" descr="prf014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412776"/>
            <a:ext cx="2952328" cy="2203167"/>
          </a:xfrm>
          <a:prstGeom prst="rect">
            <a:avLst/>
          </a:prstGeom>
          <a:noFill/>
        </p:spPr>
      </p:pic>
      <p:pic>
        <p:nvPicPr>
          <p:cNvPr id="5" name="Picture 6" descr="7dld23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5" y="3717032"/>
            <a:ext cx="3759377" cy="2808312"/>
          </a:xfrm>
          <a:prstGeom prst="rect">
            <a:avLst/>
          </a:prstGeom>
          <a:noFill/>
        </p:spPr>
      </p:pic>
      <p:pic>
        <p:nvPicPr>
          <p:cNvPr id="6" name="Picture 5" descr="C:\Users\МАРИНА\Desktop\23aeoskc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592288" cy="282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f006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3021322" cy="2254002"/>
          </a:xfrm>
          <a:prstGeom prst="rect">
            <a:avLst/>
          </a:prstGeom>
          <a:noFill/>
        </p:spPr>
      </p:pic>
      <p:pic>
        <p:nvPicPr>
          <p:cNvPr id="8" name="Picture 7" descr="prf016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1493" y="1412776"/>
            <a:ext cx="2990667" cy="2232247"/>
          </a:xfrm>
          <a:prstGeom prst="rect">
            <a:avLst/>
          </a:prstGeom>
          <a:noFill/>
        </p:spPr>
      </p:pic>
      <p:pic>
        <p:nvPicPr>
          <p:cNvPr id="9" name="Picture 5" descr="prf009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9225" y="3717032"/>
            <a:ext cx="2580269" cy="280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 труда не вынешь и рыбку из пруда</a:t>
            </a:r>
            <a:endParaRPr lang="ru-RU" sz="3200" dirty="0"/>
          </a:p>
        </p:txBody>
      </p:sp>
      <p:pic>
        <p:nvPicPr>
          <p:cNvPr id="1026" name="Picture 2" descr="http://ruspanglish.files.wordpress.com/2013/04/bez-tru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08852"/>
            <a:ext cx="4608512" cy="5244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4ED72-CD8A-648B-2057-9A0389DC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E2189-C2B7-8923-5100-ABB0EB7C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412976"/>
          </a:xfrm>
        </p:spPr>
        <p:txBody>
          <a:bodyPr>
            <a:normAutofit fontScale="92500"/>
          </a:bodyPr>
          <a:lstStyle/>
          <a:p>
            <a:r>
              <a:rPr lang="ru-RU" dirty="0"/>
              <a:t>Собери пословицы: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Сделал дело,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Делу – время,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Кто не работает,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/>
              <a:t>Землю солнце красит,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FF6AD-C7AE-F920-6C97-EE34B76A0D8A}"/>
              </a:ext>
            </a:extLst>
          </p:cNvPr>
          <p:cNvSpPr txBox="1"/>
          <p:nvPr/>
        </p:nvSpPr>
        <p:spPr>
          <a:xfrm>
            <a:off x="5374432" y="2708920"/>
            <a:ext cx="331236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тот не ест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гуляй смело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а человека – труд 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а потехе – час</a:t>
            </a:r>
          </a:p>
        </p:txBody>
      </p:sp>
      <p:cxnSp>
        <p:nvCxnSpPr>
          <p:cNvPr id="6" name="Соединитель: изогнутый 5">
            <a:extLst>
              <a:ext uri="{FF2B5EF4-FFF2-40B4-BE49-F238E27FC236}">
                <a16:creationId xmlns:a16="http://schemas.microsoft.com/office/drawing/2014/main" id="{21330537-FB08-554C-415D-FD9FF8D65E16}"/>
              </a:ext>
            </a:extLst>
          </p:cNvPr>
          <p:cNvCxnSpPr>
            <a:cxnSpLocks/>
          </p:cNvCxnSpPr>
          <p:nvPr/>
        </p:nvCxnSpPr>
        <p:spPr>
          <a:xfrm>
            <a:off x="2514600" y="2996952"/>
            <a:ext cx="2777480" cy="6480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9EBE73C9-2BCA-0914-8CB9-1DB6E4F25459}"/>
              </a:ext>
            </a:extLst>
          </p:cNvPr>
          <p:cNvCxnSpPr>
            <a:cxnSpLocks/>
          </p:cNvCxnSpPr>
          <p:nvPr/>
        </p:nvCxnSpPr>
        <p:spPr>
          <a:xfrm>
            <a:off x="2514600" y="3645024"/>
            <a:ext cx="2859832" cy="10801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изогнутый 11">
            <a:extLst>
              <a:ext uri="{FF2B5EF4-FFF2-40B4-BE49-F238E27FC236}">
                <a16:creationId xmlns:a16="http://schemas.microsoft.com/office/drawing/2014/main" id="{C29B6935-75BF-4760-6AA6-E58F65ACE087}"/>
              </a:ext>
            </a:extLst>
          </p:cNvPr>
          <p:cNvCxnSpPr>
            <a:cxnSpLocks/>
          </p:cNvCxnSpPr>
          <p:nvPr/>
        </p:nvCxnSpPr>
        <p:spPr>
          <a:xfrm flipV="1">
            <a:off x="2771800" y="3068960"/>
            <a:ext cx="2602632" cy="111612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E49E1E26-1E8B-7505-36B7-7AC85178F419}"/>
              </a:ext>
            </a:extLst>
          </p:cNvPr>
          <p:cNvCxnSpPr>
            <a:cxnSpLocks/>
          </p:cNvCxnSpPr>
          <p:nvPr/>
        </p:nvCxnSpPr>
        <p:spPr>
          <a:xfrm flipV="1">
            <a:off x="3553644" y="4185084"/>
            <a:ext cx="1738436" cy="6394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4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veterinary[1].jpg"/>
          <p:cNvPicPr>
            <a:picLocks noChangeAspect="1" noChangeArrowheads="1"/>
          </p:cNvPicPr>
          <p:nvPr/>
        </p:nvPicPr>
        <p:blipFill>
          <a:blip r:embed="rId3" cstate="print"/>
          <a:srcRect l="9362" t="1994" r="11237" b="7055"/>
          <a:stretch>
            <a:fillRect/>
          </a:stretch>
        </p:blipFill>
        <p:spPr bwMode="auto">
          <a:xfrm>
            <a:off x="4143372" y="3000372"/>
            <a:ext cx="478634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МАРИНА\Desktop\1294168453_25[1].jpg"/>
          <p:cNvPicPr>
            <a:picLocks noChangeAspect="1" noChangeArrowheads="1"/>
          </p:cNvPicPr>
          <p:nvPr/>
        </p:nvPicPr>
        <p:blipFill>
          <a:blip r:embed="rId4" cstate="print"/>
          <a:srcRect b="8499"/>
          <a:stretch>
            <a:fillRect/>
          </a:stretch>
        </p:blipFill>
        <p:spPr bwMode="auto">
          <a:xfrm>
            <a:off x="214282" y="142852"/>
            <a:ext cx="3143272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МАРИНА\Desktop\205-0813-0069-S-Kavet[1].jpg"/>
          <p:cNvPicPr>
            <a:picLocks noChangeAspect="1" noChangeArrowheads="1"/>
          </p:cNvPicPr>
          <p:nvPr/>
        </p:nvPicPr>
        <p:blipFill>
          <a:blip r:embed="rId5" cstate="print"/>
          <a:srcRect l="16769" b="10256"/>
          <a:stretch>
            <a:fillRect/>
          </a:stretch>
        </p:blipFill>
        <p:spPr bwMode="auto">
          <a:xfrm>
            <a:off x="6688927" y="200320"/>
            <a:ext cx="2329133" cy="177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357188"/>
            <a:ext cx="3519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Ветеринар</a:t>
            </a:r>
          </a:p>
        </p:txBody>
      </p:sp>
      <p:pic>
        <p:nvPicPr>
          <p:cNvPr id="2" name="Picture 2" descr="Вызов ветеринара на дом в Сургуте, круглосуточно">
            <a:extLst>
              <a:ext uri="{FF2B5EF4-FFF2-40B4-BE49-F238E27FC236}">
                <a16:creationId xmlns:a16="http://schemas.microsoft.com/office/drawing/2014/main" id="{FB41F459-A07D-C7E6-E9B7-B529F569C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88" y="3258224"/>
            <a:ext cx="3143271" cy="31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Кинолог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>
                <a:solidFill>
                  <a:schemeClr val="hlink"/>
                </a:solidFill>
                <a:latin typeface="Arial Black" pitchFamily="34" charset="0"/>
              </a:rPr>
              <a:t> </a:t>
            </a:r>
            <a:r>
              <a:rPr lang="ru-RU" dirty="0"/>
              <a:t>изучает поведение </a:t>
            </a:r>
          </a:p>
          <a:p>
            <a:pPr eaLnBrk="1" hangingPunct="1">
              <a:buFont typeface="Arial" charset="0"/>
              <a:buNone/>
            </a:pPr>
            <a:r>
              <a:rPr lang="ru-RU" dirty="0"/>
              <a:t> и породы собак</a:t>
            </a:r>
            <a:r>
              <a:rPr lang="ru-RU" sz="2800" dirty="0"/>
              <a:t> </a:t>
            </a:r>
          </a:p>
        </p:txBody>
      </p:sp>
      <p:pic>
        <p:nvPicPr>
          <p:cNvPr id="22534" name="Picture 8" descr="1327751294_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404813"/>
            <a:ext cx="234950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КИНОЛОГ — ГОСУДАРСТВЕННОЕ УЧРЕЖДЕНИЕ ОБРАЗОВАНИЯ">
            <a:extLst>
              <a:ext uri="{FF2B5EF4-FFF2-40B4-BE49-F238E27FC236}">
                <a16:creationId xmlns:a16="http://schemas.microsoft.com/office/drawing/2014/main" id="{4F936939-26DA-135B-2C50-3A1C35F6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4" y="2852936"/>
            <a:ext cx="30520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фессия Кинолог: описание, где учиться">
            <a:extLst>
              <a:ext uri="{FF2B5EF4-FFF2-40B4-BE49-F238E27FC236}">
                <a16:creationId xmlns:a16="http://schemas.microsoft.com/office/drawing/2014/main" id="{2A426C67-F4CC-1C58-7ACD-6CD624AD4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293" y="2576959"/>
            <a:ext cx="3025367" cy="205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инолог для собаки (60 фото) - картинки sobakovod.club">
            <a:extLst>
              <a:ext uri="{FF2B5EF4-FFF2-40B4-BE49-F238E27FC236}">
                <a16:creationId xmlns:a16="http://schemas.microsoft.com/office/drawing/2014/main" id="{87E3421B-9CAC-752D-3646-421E76925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73947"/>
            <a:ext cx="2880320" cy="19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инологический колледж">
            <a:extLst>
              <a:ext uri="{FF2B5EF4-FFF2-40B4-BE49-F238E27FC236}">
                <a16:creationId xmlns:a16="http://schemas.microsoft.com/office/drawing/2014/main" id="{F457C383-E2A3-D518-BD7B-53D7D50D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31" y="4777478"/>
            <a:ext cx="2864888" cy="19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Спелеолог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179513" y="1417638"/>
            <a:ext cx="11513318" cy="755147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/>
              <a:t>изучает пещеры и полости</a:t>
            </a:r>
          </a:p>
          <a:p>
            <a:pPr eaLnBrk="1" hangingPunct="1">
              <a:buFont typeface="Arial" charset="0"/>
              <a:buNone/>
            </a:pPr>
            <a:r>
              <a:rPr lang="ru-RU" dirty="0"/>
              <a:t>природного происхождения</a:t>
            </a:r>
          </a:p>
        </p:txBody>
      </p:sp>
      <p:pic>
        <p:nvPicPr>
          <p:cNvPr id="3074" name="Picture 2" descr="Как стать спелеологом, что изучают спелеологи, как тренироваться и выбирать  экипировку">
            <a:extLst>
              <a:ext uri="{FF2B5EF4-FFF2-40B4-BE49-F238E27FC236}">
                <a16:creationId xmlns:a16="http://schemas.microsoft.com/office/drawing/2014/main" id="{9825877F-A045-2CE2-227F-855D2FDD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73162"/>
            <a:ext cx="3312368" cy="18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фессия спелеолог: описание, чем занимается и что изучает">
            <a:extLst>
              <a:ext uri="{FF2B5EF4-FFF2-40B4-BE49-F238E27FC236}">
                <a16:creationId xmlns:a16="http://schemas.microsoft.com/office/drawing/2014/main" id="{3289E6DB-3E33-26FA-785E-74CA0DB0C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0963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то такой Спелеолог? | VSE^^ | Дзен">
            <a:extLst>
              <a:ext uri="{FF2B5EF4-FFF2-40B4-BE49-F238E27FC236}">
                <a16:creationId xmlns:a16="http://schemas.microsoft.com/office/drawing/2014/main" id="{E3F84DFB-CB9F-BB6C-E7D1-6C214F4D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3357237"/>
            <a:ext cx="3096344" cy="206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то такой спелеолог и зачем он изучает пещеры? | ВКонтакте">
            <a:extLst>
              <a:ext uri="{FF2B5EF4-FFF2-40B4-BE49-F238E27FC236}">
                <a16:creationId xmlns:a16="http://schemas.microsoft.com/office/drawing/2014/main" id="{9C777470-E42D-15F5-2E08-B2BC4F69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76265"/>
            <a:ext cx="3168352" cy="21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Орнитолог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/>
              <a:t>изучает птиц </a:t>
            </a:r>
          </a:p>
          <a:p>
            <a:pPr eaLnBrk="1" hangingPunct="1">
              <a:buFont typeface="Arial" charset="0"/>
              <a:buNone/>
            </a:pPr>
            <a:r>
              <a:rPr lang="ru-RU"/>
              <a:t>и их распространение</a:t>
            </a:r>
          </a:p>
        </p:txBody>
      </p:sp>
      <p:pic>
        <p:nvPicPr>
          <p:cNvPr id="25607" name="Picture 7" descr="1328031388_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683" y="3472004"/>
            <a:ext cx="3264633" cy="216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Крылатый спецназ&quot;: филин начал патрулировать небо над &quot;Пулково&quot; - РИА  Новости, 02.03.2020">
            <a:extLst>
              <a:ext uri="{FF2B5EF4-FFF2-40B4-BE49-F238E27FC236}">
                <a16:creationId xmlns:a16="http://schemas.microsoft.com/office/drawing/2014/main" id="{361525B4-2910-ACAA-6635-AFECBD65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84274"/>
            <a:ext cx="3508638" cy="19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лександр Яковлев: орнитолог-романтик до глубины души | Министерство  природных ресурсов и экологии Чувашской Республики">
            <a:extLst>
              <a:ext uri="{FF2B5EF4-FFF2-40B4-BE49-F238E27FC236}">
                <a16:creationId xmlns:a16="http://schemas.microsoft.com/office/drawing/2014/main" id="{C411041C-5626-9D69-5D7B-528629D7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4" y="2873024"/>
            <a:ext cx="2990134" cy="198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На кого пойти учиться? Список профессий | Адукар">
            <a:extLst>
              <a:ext uri="{FF2B5EF4-FFF2-40B4-BE49-F238E27FC236}">
                <a16:creationId xmlns:a16="http://schemas.microsoft.com/office/drawing/2014/main" id="{549A762A-F51C-23A6-1C6A-A4E96FA16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53135"/>
            <a:ext cx="3035067" cy="21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0"/>
            <a:ext cx="7776864" cy="104129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Georgia" pitchFamily="18" charset="0"/>
              <a:buNone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Физкультминутка</a:t>
            </a:r>
          </a:p>
        </p:txBody>
      </p:sp>
      <p:pic>
        <p:nvPicPr>
          <p:cNvPr id="5" name="Alina_Kukushkina_-_Pesenka-zaryadka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5536" y="1196752"/>
            <a:ext cx="609600" cy="609600"/>
          </a:xfrm>
          <a:prstGeom prst="rect">
            <a:avLst/>
          </a:prstGeom>
        </p:spPr>
      </p:pic>
      <p:pic>
        <p:nvPicPr>
          <p:cNvPr id="3078" name="Picture 6" descr="E:\Школа\Презентация Родина\1375354972_animaciya-kotenok-v-naushnikah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3372"/>
            <a:ext cx="3960440" cy="52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5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презентации. Школьный6</Template>
  <TotalTime>245</TotalTime>
  <Words>236</Words>
  <Application>Microsoft Office PowerPoint</Application>
  <PresentationFormat>Экран (4:3)</PresentationFormat>
  <Paragraphs>66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GraphikCy</vt:lpstr>
      <vt:lpstr>Times New Roman</vt:lpstr>
      <vt:lpstr>1_Тема Office</vt:lpstr>
      <vt:lpstr>Презентация к уроку  по учебному предмету «Окружающий мир»  в 1 классе на тему «Все профессии важны» </vt:lpstr>
      <vt:lpstr>Презентация PowerPoint</vt:lpstr>
      <vt:lpstr>Без труда не вынешь и рыбку из пруда</vt:lpstr>
      <vt:lpstr>Презентация PowerPoint</vt:lpstr>
      <vt:lpstr>Презентация PowerPoint</vt:lpstr>
      <vt:lpstr>Кинолог</vt:lpstr>
      <vt:lpstr>Спелеолог</vt:lpstr>
      <vt:lpstr>Орнитолог</vt:lpstr>
      <vt:lpstr>Презентация PowerPoint</vt:lpstr>
      <vt:lpstr>Презентация PowerPoint</vt:lpstr>
      <vt:lpstr>Современные профессии:</vt:lpstr>
      <vt:lpstr>Сергей Михалков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1 класс УМК «Перспектива»</dc:title>
  <dc:creator>Паша</dc:creator>
  <cp:lastModifiedBy>Teacher_207</cp:lastModifiedBy>
  <cp:revision>15</cp:revision>
  <dcterms:created xsi:type="dcterms:W3CDTF">2014-03-10T17:55:38Z</dcterms:created>
  <dcterms:modified xsi:type="dcterms:W3CDTF">2024-06-17T11:13:40Z</dcterms:modified>
</cp:coreProperties>
</file>