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04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649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8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9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1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5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3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6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6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7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8E58-3DAE-4B5E-B70B-06D5EC71AAE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CF8AF4-6802-4CD5-9782-DFE1E039E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400050"/>
            <a:ext cx="10952162" cy="3295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Презентация к учебному предмету «Математика» в 1 классе</a:t>
            </a:r>
            <a:b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Математика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Раньше. Позже. Сначала. Потом.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1925" y="5629275"/>
            <a:ext cx="3922712" cy="81731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 Е. Е., учитель начальных классов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1575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4" y="4114800"/>
            <a:ext cx="4596772" cy="2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D145E-7BC2-D600-B5D7-D12C5BE4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81" y="253553"/>
            <a:ext cx="984906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задание на рабочем листе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16F17-8AC7-970F-7F5D-22D52813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918" y="1368869"/>
            <a:ext cx="9935694" cy="1379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рисунках показано, как пекут блины. Что была сначала, а что потом? Соедини стрелками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A5AB04-5BFE-963F-7EFB-4876B6A97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29" y="2735029"/>
            <a:ext cx="2974792" cy="158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55905D-934F-6434-3337-1035139DB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90" y="2725505"/>
            <a:ext cx="2969758" cy="161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C0B98-EE81-B443-0800-457C027BE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0" y="2754079"/>
            <a:ext cx="2974792" cy="157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875AD-05AB-6F14-7449-047EF67E3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0" y="4786463"/>
            <a:ext cx="2915297" cy="157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6C2E33-9FD5-83F8-E9FC-96A87E2EC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28" y="4786463"/>
            <a:ext cx="2974792" cy="156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8E1591-A622-F3EC-8A04-06DDA7D28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16" y="4786463"/>
            <a:ext cx="2928913" cy="156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732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7E66F-8443-CA2F-A38B-2F28A8B6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12" y="144379"/>
            <a:ext cx="10815587" cy="2627697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 какой сказки на рисунке?</a:t>
            </a:r>
            <a:b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пришёл тянуть репку раньше всех? Кто пришёл позже всех? Кто стоит перед внучкой? Кто стоит после Жучки?  Кто стоит между кошкой и внучкой?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BAA33A-B8A5-BD9F-E5C0-2D4742AA8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03" y="2860597"/>
            <a:ext cx="8915400" cy="3517790"/>
          </a:xfrm>
        </p:spPr>
      </p:pic>
    </p:spTree>
    <p:extLst>
      <p:ext uri="{BB962C8B-B14F-4D97-AF65-F5344CB8AC3E}">
        <p14:creationId xmlns:p14="http://schemas.microsoft.com/office/powerpoint/2010/main" val="304575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B9FE5-3274-57E7-E4D5-CD7B75F7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60" y="133221"/>
            <a:ext cx="11864740" cy="1685954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по изображениям, чем писали в Древней Руси, а чем пишут сегодня?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604CFB-7287-F63C-0237-3FB110412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2744397"/>
            <a:ext cx="3991962" cy="299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F6A210-3720-46D3-30A9-D017A64A3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02" y="2282841"/>
            <a:ext cx="3071258" cy="2565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E28678-944D-78D7-A2C1-BD784A03ABB0}"/>
              </a:ext>
            </a:extLst>
          </p:cNvPr>
          <p:cNvSpPr txBox="1"/>
          <p:nvPr/>
        </p:nvSpPr>
        <p:spPr>
          <a:xfrm>
            <a:off x="644893" y="4783757"/>
            <a:ext cx="3529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Берестяная грамота и писало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994039-F417-F2A3-1657-774B4DFE3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71" y="1572545"/>
            <a:ext cx="2978515" cy="32112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68D0DA-3738-B2AB-9222-0CD1000312DB}"/>
              </a:ext>
            </a:extLst>
          </p:cNvPr>
          <p:cNvSpPr txBox="1"/>
          <p:nvPr/>
        </p:nvSpPr>
        <p:spPr>
          <a:xfrm>
            <a:off x="4831882" y="4913697"/>
            <a:ext cx="3071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чернильница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38C60-1FCF-854E-E21B-2428A965A796}"/>
              </a:ext>
            </a:extLst>
          </p:cNvPr>
          <p:cNvSpPr txBox="1"/>
          <p:nvPr/>
        </p:nvSpPr>
        <p:spPr>
          <a:xfrm>
            <a:off x="8893743" y="5322366"/>
            <a:ext cx="2935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Шариковая ручка</a:t>
            </a:r>
          </a:p>
        </p:txBody>
      </p:sp>
    </p:spTree>
    <p:extLst>
      <p:ext uri="{BB962C8B-B14F-4D97-AF65-F5344CB8AC3E}">
        <p14:creationId xmlns:p14="http://schemas.microsoft.com/office/powerpoint/2010/main" val="15745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6BF63-C51A-A9C1-813D-5B53EFFC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198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70B7B-03A6-EB85-345E-1491DD34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500739"/>
            <a:ext cx="10789920" cy="4226293"/>
          </a:xfrm>
        </p:spPr>
        <p:txBody>
          <a:bodyPr>
            <a:normAutofit lnSpcReduction="10000"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математическими словами мы сегодня работали?</a:t>
            </a:r>
          </a:p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узнал…</a:t>
            </a:r>
          </a:p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повторил…</a:t>
            </a:r>
          </a:p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легко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сложно…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ADD76-1EB0-C57C-D880-D75B13EDF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053192"/>
            <a:ext cx="5405720" cy="18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4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803" y="135489"/>
            <a:ext cx="8377048" cy="98561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Минутка чистописания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903412"/>
            <a:ext cx="8377048" cy="41830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21" y="2482414"/>
            <a:ext cx="3581403" cy="36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4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2" y="169293"/>
            <a:ext cx="8143875" cy="98561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Устный счет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1743075"/>
            <a:ext cx="10866437" cy="1876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Посчитай и скажи, сколько кругов и квадратов?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Каких фигур больше? На сколько? Как вы это определили?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нужно сделать, чтобы фигур было поровну?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70" y="110134"/>
            <a:ext cx="2696456" cy="20135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376" y="3821905"/>
            <a:ext cx="79057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90725" y="5567362"/>
            <a:ext cx="79057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5375" y="3662362"/>
            <a:ext cx="79057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77100" y="5324475"/>
            <a:ext cx="79057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72223" y="3733801"/>
            <a:ext cx="79057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62500" y="5414962"/>
            <a:ext cx="933450" cy="923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35899" y="4207667"/>
            <a:ext cx="933450" cy="923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729348" y="5395912"/>
            <a:ext cx="933450" cy="923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91375" y="3831430"/>
            <a:ext cx="933450" cy="923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2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1" y="128810"/>
            <a:ext cx="9609136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задачу по рисунку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62100"/>
            <a:ext cx="7800975" cy="5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1" y="176435"/>
            <a:ext cx="9609136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задачу по рисунку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19312"/>
            <a:ext cx="8496300" cy="45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8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476" y="195484"/>
            <a:ext cx="9609136" cy="30334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детьми новых знаний</a:t>
            </a:r>
            <a:br>
              <a:rPr lang="ru-RU" sz="5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изображения. 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ошибки вы заметили? 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рисунки в правильном порядке.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4" y="2854519"/>
            <a:ext cx="254555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28" y="3005136"/>
            <a:ext cx="2105025" cy="2305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86" y="2657473"/>
            <a:ext cx="23431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472" y="3476024"/>
            <a:ext cx="1343026" cy="1363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1" y="3148011"/>
            <a:ext cx="20478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-0.02754 L 0.1806 0.0125 C 0.22109 0.02153 0.28203 0.02639 0.34609 0.02639 C 0.41875 0.02639 0.47708 0.02153 0.51758 0.0125 L 0.71276 -0.0275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5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L -0.17904 0.04005 C -0.21615 0.04907 -0.27201 0.05394 -0.33073 0.05394 C -0.39727 0.05394 -0.45065 0.04907 -0.48789 0.04005 L -0.66641 0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2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156" y="138333"/>
            <a:ext cx="10339955" cy="2447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детьми новых знаний</a:t>
            </a:r>
            <a:br>
              <a:rPr lang="ru-RU" sz="6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вы использовали, когда расставляли изображения?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3176588"/>
            <a:ext cx="26098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09" y="4062413"/>
            <a:ext cx="2105025" cy="2305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1" y="3176588"/>
            <a:ext cx="2387604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6" y="4671413"/>
            <a:ext cx="1343026" cy="1363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47" y="4271963"/>
            <a:ext cx="20478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519334"/>
            <a:ext cx="10401299" cy="3385915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br>
              <a:rPr lang="ru-RU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Раньше. Позже. Сначала. Потом.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8A365-C65E-B0A0-C0EE-FBE80F43F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7783"/>
            <a:ext cx="12192000" cy="28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6" y="104775"/>
            <a:ext cx="8908515" cy="180022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«Покажи животное»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AE651-BB14-D72E-6E8C-211B87C26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1" y="3675920"/>
            <a:ext cx="2955729" cy="31820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D6702D-3AE4-CC97-6995-657467959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76" y="3615716"/>
            <a:ext cx="2418479" cy="31028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CA8B78-9DDB-126B-40B0-2240570CF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62" y="3438809"/>
            <a:ext cx="3901448" cy="32400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184ECE-58D0-E987-17A7-994413B98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5" y="21192"/>
            <a:ext cx="10056381" cy="58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370</TotalTime>
  <Words>236</Words>
  <Application>Microsoft Office PowerPoint</Application>
  <PresentationFormat>Широкоэкранный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Century Gothic</vt:lpstr>
      <vt:lpstr>Times New Roman</vt:lpstr>
      <vt:lpstr>Wingdings 3</vt:lpstr>
      <vt:lpstr>Легкий дым</vt:lpstr>
      <vt:lpstr>Презентация к учебному предмету «Математика» в 1 классе Математика Раньше. Позже. Сначала. Потом.</vt:lpstr>
      <vt:lpstr>Минутка чистописания</vt:lpstr>
      <vt:lpstr>Устный счет</vt:lpstr>
      <vt:lpstr>Составь задачу по рисунку</vt:lpstr>
      <vt:lpstr>Составь задачу по рисунку</vt:lpstr>
      <vt:lpstr>Открытие детьми новых знаний Рассмотрите изображения.  Какие ошибки вы заметили?  Расставьте рисунки в правильном порядке.</vt:lpstr>
      <vt:lpstr>Открытие детьми новых знаний Какие слова вы использовали, когда расставляли изображения? </vt:lpstr>
      <vt:lpstr>Тема урока Раньше. Позже. Сначала. Потом.</vt:lpstr>
      <vt:lpstr>Физминутка  «Покажи животное»</vt:lpstr>
      <vt:lpstr>Выполни задание на рабочем листе</vt:lpstr>
      <vt:lpstr>Герои какой сказки на рисунке? Кто пришёл тянуть репку раньше всех? Кто пришёл позже всех? Кто стоит перед внучкой? Кто стоит после Жучки?  Кто стоит между кошкой и внучкой?</vt:lpstr>
      <vt:lpstr>Расскажи по изображениям, чем писали в Древней Руси, а чем пишут сегодня?</vt:lpstr>
      <vt:lpstr>Подведём итоги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Teacher_207</dc:creator>
  <cp:lastModifiedBy>Класс 10Г</cp:lastModifiedBy>
  <cp:revision>15</cp:revision>
  <dcterms:created xsi:type="dcterms:W3CDTF">2024-06-05T06:17:54Z</dcterms:created>
  <dcterms:modified xsi:type="dcterms:W3CDTF">2024-06-07T09:13:24Z</dcterms:modified>
</cp:coreProperties>
</file>