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4" r:id="rId6"/>
    <p:sldId id="263" r:id="rId7"/>
    <p:sldId id="262" r:id="rId8"/>
    <p:sldId id="276" r:id="rId9"/>
    <p:sldId id="265" r:id="rId10"/>
    <p:sldId id="274" r:id="rId11"/>
    <p:sldId id="275" r:id="rId12"/>
    <p:sldId id="277" r:id="rId13"/>
    <p:sldId id="278" r:id="rId14"/>
    <p:sldId id="279" r:id="rId15"/>
    <p:sldId id="280" r:id="rId16"/>
    <p:sldId id="28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94660"/>
  </p:normalViewPr>
  <p:slideViewPr>
    <p:cSldViewPr snapToGrid="0">
      <p:cViewPr varScale="1">
        <p:scale>
          <a:sx n="81" d="100"/>
          <a:sy n="81" d="100"/>
        </p:scale>
        <p:origin x="73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2EDBDC-6164-4EB6-AFD1-6C63B25744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03AE188-C191-4C6D-91C7-2B3A7E957E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463901-A467-42D7-861C-667B9BA56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C04D6-2299-41BC-904F-F4C309760EFB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BC5A1F-45FF-4760-8264-E4A7F6893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017C96-AE34-4662-8297-4B5350D88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B8D53-0A6D-445D-B99C-E8D8992E5D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759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F4038-989B-4A9D-BE18-D5549D131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A85E817-1B52-4601-9AD7-1021FE6243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250F10-28A6-4CEB-9554-D0D5C0344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C04D6-2299-41BC-904F-F4C309760EFB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911761-943D-4E81-85F6-C8F369627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213B4E-9E63-4F47-9A8A-094432A3A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B8D53-0A6D-445D-B99C-E8D8992E5D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814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D20E69D-A3C0-4934-9D0F-0C75437F63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6F5D057-EC26-4A5B-AE6E-5BF3B1C895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C610CF-3F02-4BBA-984F-66E52B56F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C04D6-2299-41BC-904F-F4C309760EFB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C4756D-5D0F-4C4F-B42F-3A0BD715B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15C6DF-B7F7-4452-8D8F-1D75136BA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B8D53-0A6D-445D-B99C-E8D8992E5D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6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9D1052-6F43-4EA5-A4C3-3DC416C4B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424A54-205E-4048-88BD-136328274A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CAF5FD-2C49-45FD-A16C-E4A150AD3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C04D6-2299-41BC-904F-F4C309760EFB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FB6D7D-0C8A-4F08-B620-C6FAF7130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F9734B-9688-4868-8D24-0FF794F7E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B8D53-0A6D-445D-B99C-E8D8992E5D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73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36E952-8A77-43D6-AC83-CA75B3162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1017385-A806-4D5B-AEF9-3971B390C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BE5931-A3D7-4BF9-B003-62865C5ED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C04D6-2299-41BC-904F-F4C309760EFB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B9F15C-DD7E-4BF0-A2E6-D71AA012F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3EE660-2275-497F-A474-AEF486A40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B8D53-0A6D-445D-B99C-E8D8992E5D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199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01F1B9-1C88-4200-A748-00AA660B3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77D863-396D-4DBB-AA7C-39CC4E78F7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B69BB12-81E7-48CF-A448-FEF09E2C1C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5BF35BD-4BF3-4CAA-95E3-7D07680C7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C04D6-2299-41BC-904F-F4C309760EFB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EF4C24E-E627-488C-8428-66ADABEAF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CC2B8E-8F68-48AB-8F07-320F2626F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B8D53-0A6D-445D-B99C-E8D8992E5D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870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9CDF1E-60B1-4887-9A99-02AA5D757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24E07F-144A-4DC4-BECD-46D52055B4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8695007-82C2-41D1-AD8E-DED65C0AC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DA1C38F-4FCD-4FBD-88B3-A9F1C008EF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EC003F2-8664-444E-B315-DAF7AD3890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AB8D400-2557-46C7-A62E-F94A30CF7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C04D6-2299-41BC-904F-F4C309760EFB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1894A1E-2DAC-4A99-BAF5-27778EB82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92546F7-6D7B-430C-9739-561B5B44E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B8D53-0A6D-445D-B99C-E8D8992E5D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3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7F589E-8D50-4470-BC06-BFCF8CBC2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815ADE0-46BB-44D1-8BA6-7A7E6AE7D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C04D6-2299-41BC-904F-F4C309760EFB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06A87F1-1D90-4A42-9ED3-5C2919196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48B95A3-FFD6-4474-A2A1-A8E831F34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B8D53-0A6D-445D-B99C-E8D8992E5D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67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A355C0C-7574-4148-A56B-60CCCE9F5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C04D6-2299-41BC-904F-F4C309760EFB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5D38D76-30C0-4804-946A-E5B1620A9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140C862-D7E9-4BA9-A84E-3729F1768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B8D53-0A6D-445D-B99C-E8D8992E5D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342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0F8E78-801F-4818-A9DA-4F8A7B78E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8FC871-AA4A-43C8-A4BA-155862B7BD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1A1798C-63FF-427D-B830-57ED18E803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0D730D-C6EF-4AD0-958E-1155E0A57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C04D6-2299-41BC-904F-F4C309760EFB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0494B7E-DF43-40B1-A0A0-E0D8A7D49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F9CD23B-98CC-4A4F-9EA9-26E27EDB1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B8D53-0A6D-445D-B99C-E8D8992E5D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643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E38C9A-999C-4A55-85B7-A16413C9B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7C26549-4872-4E1A-A14F-D5D91562E9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158A947-F7DA-4A9F-87BB-59F43C719F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3D4DF47-19DD-46CA-B2B1-74BE57017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C04D6-2299-41BC-904F-F4C309760EFB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C3658F7-A7FC-447B-B107-2B5DCFE88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2EAAC9-C6BC-4DD5-B29B-F460042AA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B8D53-0A6D-445D-B99C-E8D8992E5D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810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C40A21-30F5-41A8-AD79-62DEFCF3E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35292C-AD5A-49B9-AF42-A123EFA8EB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9C82F6-B4A6-4EFA-96C8-BEAED701B3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C04D6-2299-41BC-904F-F4C309760EFB}" type="datetimeFigureOut">
              <a:rPr lang="ru-RU" smtClean="0"/>
              <a:t>12.06.2024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000697F-7ABF-45B7-ACEB-41A590B44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A46719-4BBF-4140-AEBC-3BD1E1FDAF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B8D53-0A6D-445D-B99C-E8D8992E5D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78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6D11BB-F3C8-4AE7-9E37-7B4B086C0C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454" y="1273190"/>
            <a:ext cx="10598870" cy="5584810"/>
          </a:xfrm>
        </p:spPr>
        <p:txBody>
          <a:bodyPr>
            <a:normAutofit fontScale="90000"/>
          </a:bodyPr>
          <a:lstStyle/>
          <a:p>
            <a:pPr algn="l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Презентация к уроку итогового повторения по учебному предмету «Геометрия» в 7-ом классе на тему «Виды углов. Пары углов.»</a:t>
            </a:r>
            <a:b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b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b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b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b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Разработчик презентации: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Сорокина Наталья Владимировна, учитель математики ЧУ ОШ «Классика-М» г. Мытищи Московской обл.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274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9E249B0-A1E6-4F6B-B3A2-F75E8764C524}"/>
              </a:ext>
            </a:extLst>
          </p:cNvPr>
          <p:cNvSpPr/>
          <p:nvPr/>
        </p:nvSpPr>
        <p:spPr>
          <a:xfrm>
            <a:off x="358218" y="688156"/>
            <a:ext cx="11475563" cy="586347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3D231-2A20-4062-BF85-FCB71A9B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6" y="148308"/>
            <a:ext cx="5779417" cy="37959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Начальные геометрические сведения</a:t>
            </a:r>
            <a:endParaRPr lang="ru-RU" sz="2000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E771D686-D6B5-4F47-A63E-7723CA5CA1A2}"/>
              </a:ext>
            </a:extLst>
          </p:cNvPr>
          <p:cNvCxnSpPr>
            <a:cxnSpLocks/>
          </p:cNvCxnSpPr>
          <p:nvPr/>
        </p:nvCxnSpPr>
        <p:spPr>
          <a:xfrm>
            <a:off x="689981" y="2569728"/>
            <a:ext cx="3599584" cy="8430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68C453D-7AA3-46C8-821A-7BC54AAABE6E}"/>
              </a:ext>
            </a:extLst>
          </p:cNvPr>
          <p:cNvSpPr txBox="1"/>
          <p:nvPr/>
        </p:nvSpPr>
        <p:spPr>
          <a:xfrm>
            <a:off x="863886" y="942680"/>
            <a:ext cx="103728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пересечении двух прямых образуются углы: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E9496FDD-91F1-4F66-AD3B-5E934E5AD12B}"/>
              </a:ext>
            </a:extLst>
          </p:cNvPr>
          <p:cNvCxnSpPr/>
          <p:nvPr/>
        </p:nvCxnSpPr>
        <p:spPr>
          <a:xfrm flipV="1">
            <a:off x="755596" y="2716694"/>
            <a:ext cx="3598134" cy="64102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3D16591-C490-478C-9007-46A3F8E9CD47}"/>
              </a:ext>
            </a:extLst>
          </p:cNvPr>
          <p:cNvSpPr txBox="1"/>
          <p:nvPr/>
        </p:nvSpPr>
        <p:spPr>
          <a:xfrm>
            <a:off x="4289565" y="3178717"/>
            <a:ext cx="495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A29B7C-9338-4F49-8C97-06F5C7D1850C}"/>
              </a:ext>
            </a:extLst>
          </p:cNvPr>
          <p:cNvSpPr txBox="1"/>
          <p:nvPr/>
        </p:nvSpPr>
        <p:spPr>
          <a:xfrm>
            <a:off x="4353730" y="2392356"/>
            <a:ext cx="495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D53F5FE-E8AC-4EBF-BA4C-544492067751}"/>
              </a:ext>
            </a:extLst>
          </p:cNvPr>
          <p:cNvSpPr txBox="1"/>
          <p:nvPr/>
        </p:nvSpPr>
        <p:spPr>
          <a:xfrm>
            <a:off x="769009" y="1598414"/>
            <a:ext cx="469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вертикальные - равные</a:t>
            </a:r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D1EA089F-BED2-459B-914A-51E5F541921F}"/>
              </a:ext>
            </a:extLst>
          </p:cNvPr>
          <p:cNvSpPr/>
          <p:nvPr/>
        </p:nvSpPr>
        <p:spPr>
          <a:xfrm>
            <a:off x="1580669" y="2792218"/>
            <a:ext cx="68284" cy="386499"/>
          </a:xfrm>
          <a:custGeom>
            <a:avLst/>
            <a:gdLst>
              <a:gd name="connsiteX0" fmla="*/ 114002 w 114002"/>
              <a:gd name="connsiteY0" fmla="*/ 0 h 386499"/>
              <a:gd name="connsiteX1" fmla="*/ 85721 w 114002"/>
              <a:gd name="connsiteY1" fmla="*/ 47134 h 386499"/>
              <a:gd name="connsiteX2" fmla="*/ 57441 w 114002"/>
              <a:gd name="connsiteY2" fmla="*/ 65988 h 386499"/>
              <a:gd name="connsiteX3" fmla="*/ 38587 w 114002"/>
              <a:gd name="connsiteY3" fmla="*/ 122549 h 386499"/>
              <a:gd name="connsiteX4" fmla="*/ 19733 w 114002"/>
              <a:gd name="connsiteY4" fmla="*/ 169683 h 386499"/>
              <a:gd name="connsiteX5" fmla="*/ 880 w 114002"/>
              <a:gd name="connsiteY5" fmla="*/ 273378 h 386499"/>
              <a:gd name="connsiteX6" fmla="*/ 880 w 114002"/>
              <a:gd name="connsiteY6" fmla="*/ 386499 h 38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002" h="386499">
                <a:moveTo>
                  <a:pt x="114002" y="0"/>
                </a:moveTo>
                <a:cubicBezTo>
                  <a:pt x="104575" y="15711"/>
                  <a:pt x="97645" y="33222"/>
                  <a:pt x="85721" y="47134"/>
                </a:cubicBezTo>
                <a:cubicBezTo>
                  <a:pt x="78348" y="55736"/>
                  <a:pt x="63446" y="56381"/>
                  <a:pt x="57441" y="65988"/>
                </a:cubicBezTo>
                <a:cubicBezTo>
                  <a:pt x="46908" y="82841"/>
                  <a:pt x="45968" y="104097"/>
                  <a:pt x="38587" y="122549"/>
                </a:cubicBezTo>
                <a:cubicBezTo>
                  <a:pt x="32302" y="138260"/>
                  <a:pt x="25084" y="153630"/>
                  <a:pt x="19733" y="169683"/>
                </a:cubicBezTo>
                <a:cubicBezTo>
                  <a:pt x="10768" y="196577"/>
                  <a:pt x="2106" y="250078"/>
                  <a:pt x="880" y="273378"/>
                </a:cubicBezTo>
                <a:cubicBezTo>
                  <a:pt x="-1102" y="311033"/>
                  <a:pt x="880" y="348792"/>
                  <a:pt x="880" y="386499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см</a:t>
            </a:r>
          </a:p>
        </p:txBody>
      </p:sp>
      <p:sp>
        <p:nvSpPr>
          <p:cNvPr id="26" name="Полилиния: фигура 25">
            <a:extLst>
              <a:ext uri="{FF2B5EF4-FFF2-40B4-BE49-F238E27FC236}">
                <a16:creationId xmlns:a16="http://schemas.microsoft.com/office/drawing/2014/main" id="{564D2658-DBBD-43F2-8E5D-9B2F08E34960}"/>
              </a:ext>
            </a:extLst>
          </p:cNvPr>
          <p:cNvSpPr/>
          <p:nvPr/>
        </p:nvSpPr>
        <p:spPr>
          <a:xfrm>
            <a:off x="3469064" y="2903456"/>
            <a:ext cx="104876" cy="311084"/>
          </a:xfrm>
          <a:custGeom>
            <a:avLst/>
            <a:gdLst>
              <a:gd name="connsiteX0" fmla="*/ 94268 w 104876"/>
              <a:gd name="connsiteY0" fmla="*/ 0 h 311084"/>
              <a:gd name="connsiteX1" fmla="*/ 94268 w 104876"/>
              <a:gd name="connsiteY1" fmla="*/ 216816 h 311084"/>
              <a:gd name="connsiteX2" fmla="*/ 65988 w 104876"/>
              <a:gd name="connsiteY2" fmla="*/ 245097 h 311084"/>
              <a:gd name="connsiteX3" fmla="*/ 47134 w 104876"/>
              <a:gd name="connsiteY3" fmla="*/ 273377 h 311084"/>
              <a:gd name="connsiteX4" fmla="*/ 18854 w 104876"/>
              <a:gd name="connsiteY4" fmla="*/ 292231 h 311084"/>
              <a:gd name="connsiteX5" fmla="*/ 0 w 104876"/>
              <a:gd name="connsiteY5" fmla="*/ 311084 h 311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876" h="311084">
                <a:moveTo>
                  <a:pt x="94268" y="0"/>
                </a:moveTo>
                <a:cubicBezTo>
                  <a:pt x="101901" y="76324"/>
                  <a:pt x="113734" y="138951"/>
                  <a:pt x="94268" y="216816"/>
                </a:cubicBezTo>
                <a:cubicBezTo>
                  <a:pt x="91035" y="229750"/>
                  <a:pt x="74523" y="234855"/>
                  <a:pt x="65988" y="245097"/>
                </a:cubicBezTo>
                <a:cubicBezTo>
                  <a:pt x="58735" y="253801"/>
                  <a:pt x="55145" y="265366"/>
                  <a:pt x="47134" y="273377"/>
                </a:cubicBezTo>
                <a:cubicBezTo>
                  <a:pt x="39123" y="281388"/>
                  <a:pt x="27701" y="285153"/>
                  <a:pt x="18854" y="292231"/>
                </a:cubicBezTo>
                <a:cubicBezTo>
                  <a:pt x="11914" y="297783"/>
                  <a:pt x="6285" y="304800"/>
                  <a:pt x="0" y="311084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id="{2D65B607-6AA3-4477-B80D-1E4928C656D1}"/>
              </a:ext>
            </a:extLst>
          </p:cNvPr>
          <p:cNvSpPr/>
          <p:nvPr/>
        </p:nvSpPr>
        <p:spPr>
          <a:xfrm>
            <a:off x="2375555" y="2894029"/>
            <a:ext cx="509047" cy="84841"/>
          </a:xfrm>
          <a:custGeom>
            <a:avLst/>
            <a:gdLst>
              <a:gd name="connsiteX0" fmla="*/ 0 w 509047"/>
              <a:gd name="connsiteY0" fmla="*/ 75414 h 84841"/>
              <a:gd name="connsiteX1" fmla="*/ 47134 w 509047"/>
              <a:gd name="connsiteY1" fmla="*/ 37707 h 84841"/>
              <a:gd name="connsiteX2" fmla="*/ 216816 w 509047"/>
              <a:gd name="connsiteY2" fmla="*/ 0 h 84841"/>
              <a:gd name="connsiteX3" fmla="*/ 395925 w 509047"/>
              <a:gd name="connsiteY3" fmla="*/ 18853 h 84841"/>
              <a:gd name="connsiteX4" fmla="*/ 461913 w 509047"/>
              <a:gd name="connsiteY4" fmla="*/ 47134 h 84841"/>
              <a:gd name="connsiteX5" fmla="*/ 509047 w 509047"/>
              <a:gd name="connsiteY5" fmla="*/ 84841 h 84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9047" h="84841">
                <a:moveTo>
                  <a:pt x="0" y="75414"/>
                </a:moveTo>
                <a:cubicBezTo>
                  <a:pt x="15711" y="62845"/>
                  <a:pt x="29138" y="46705"/>
                  <a:pt x="47134" y="37707"/>
                </a:cubicBezTo>
                <a:cubicBezTo>
                  <a:pt x="111039" y="5755"/>
                  <a:pt x="148098" y="7636"/>
                  <a:pt x="216816" y="0"/>
                </a:cubicBezTo>
                <a:cubicBezTo>
                  <a:pt x="276519" y="6284"/>
                  <a:pt x="336443" y="10742"/>
                  <a:pt x="395925" y="18853"/>
                </a:cubicBezTo>
                <a:cubicBezTo>
                  <a:pt x="412336" y="21091"/>
                  <a:pt x="450958" y="40287"/>
                  <a:pt x="461913" y="47134"/>
                </a:cubicBezTo>
                <a:cubicBezTo>
                  <a:pt x="489422" y="64327"/>
                  <a:pt x="492401" y="68195"/>
                  <a:pt x="509047" y="84841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: фигура 30">
            <a:extLst>
              <a:ext uri="{FF2B5EF4-FFF2-40B4-BE49-F238E27FC236}">
                <a16:creationId xmlns:a16="http://schemas.microsoft.com/office/drawing/2014/main" id="{C43799F5-366B-49DB-9EC4-DE0C03762512}"/>
              </a:ext>
            </a:extLst>
          </p:cNvPr>
          <p:cNvSpPr/>
          <p:nvPr/>
        </p:nvSpPr>
        <p:spPr>
          <a:xfrm>
            <a:off x="2271860" y="2818614"/>
            <a:ext cx="782425" cy="113176"/>
          </a:xfrm>
          <a:custGeom>
            <a:avLst/>
            <a:gdLst>
              <a:gd name="connsiteX0" fmla="*/ 0 w 782425"/>
              <a:gd name="connsiteY0" fmla="*/ 113122 h 113176"/>
              <a:gd name="connsiteX1" fmla="*/ 47134 w 782425"/>
              <a:gd name="connsiteY1" fmla="*/ 84842 h 113176"/>
              <a:gd name="connsiteX2" fmla="*/ 75414 w 782425"/>
              <a:gd name="connsiteY2" fmla="*/ 56561 h 113176"/>
              <a:gd name="connsiteX3" fmla="*/ 113121 w 782425"/>
              <a:gd name="connsiteY3" fmla="*/ 47134 h 113176"/>
              <a:gd name="connsiteX4" fmla="*/ 141402 w 782425"/>
              <a:gd name="connsiteY4" fmla="*/ 37708 h 113176"/>
              <a:gd name="connsiteX5" fmla="*/ 216816 w 782425"/>
              <a:gd name="connsiteY5" fmla="*/ 18854 h 113176"/>
              <a:gd name="connsiteX6" fmla="*/ 254524 w 782425"/>
              <a:gd name="connsiteY6" fmla="*/ 9427 h 113176"/>
              <a:gd name="connsiteX7" fmla="*/ 292231 w 782425"/>
              <a:gd name="connsiteY7" fmla="*/ 0 h 113176"/>
              <a:gd name="connsiteX8" fmla="*/ 584462 w 782425"/>
              <a:gd name="connsiteY8" fmla="*/ 18854 h 113176"/>
              <a:gd name="connsiteX9" fmla="*/ 669303 w 782425"/>
              <a:gd name="connsiteY9" fmla="*/ 47134 h 113176"/>
              <a:gd name="connsiteX10" fmla="*/ 697583 w 782425"/>
              <a:gd name="connsiteY10" fmla="*/ 56561 h 113176"/>
              <a:gd name="connsiteX11" fmla="*/ 725864 w 782425"/>
              <a:gd name="connsiteY11" fmla="*/ 65988 h 113176"/>
              <a:gd name="connsiteX12" fmla="*/ 754144 w 782425"/>
              <a:gd name="connsiteY12" fmla="*/ 84842 h 113176"/>
              <a:gd name="connsiteX13" fmla="*/ 782425 w 782425"/>
              <a:gd name="connsiteY13" fmla="*/ 113122 h 113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2425" h="113176">
                <a:moveTo>
                  <a:pt x="0" y="113122"/>
                </a:moveTo>
                <a:cubicBezTo>
                  <a:pt x="15711" y="103695"/>
                  <a:pt x="32476" y="95835"/>
                  <a:pt x="47134" y="84842"/>
                </a:cubicBezTo>
                <a:cubicBezTo>
                  <a:pt x="57799" y="76843"/>
                  <a:pt x="63839" y="63175"/>
                  <a:pt x="75414" y="56561"/>
                </a:cubicBezTo>
                <a:cubicBezTo>
                  <a:pt x="86663" y="50133"/>
                  <a:pt x="100664" y="50693"/>
                  <a:pt x="113121" y="47134"/>
                </a:cubicBezTo>
                <a:cubicBezTo>
                  <a:pt x="122676" y="44404"/>
                  <a:pt x="131815" y="40323"/>
                  <a:pt x="141402" y="37708"/>
                </a:cubicBezTo>
                <a:cubicBezTo>
                  <a:pt x="166401" y="30890"/>
                  <a:pt x="191678" y="25139"/>
                  <a:pt x="216816" y="18854"/>
                </a:cubicBezTo>
                <a:lnTo>
                  <a:pt x="254524" y="9427"/>
                </a:lnTo>
                <a:lnTo>
                  <a:pt x="292231" y="0"/>
                </a:lnTo>
                <a:cubicBezTo>
                  <a:pt x="292680" y="20"/>
                  <a:pt x="521902" y="4134"/>
                  <a:pt x="584462" y="18854"/>
                </a:cubicBezTo>
                <a:cubicBezTo>
                  <a:pt x="613480" y="25682"/>
                  <a:pt x="641023" y="37707"/>
                  <a:pt x="669303" y="47134"/>
                </a:cubicBezTo>
                <a:lnTo>
                  <a:pt x="697583" y="56561"/>
                </a:lnTo>
                <a:lnTo>
                  <a:pt x="725864" y="65988"/>
                </a:lnTo>
                <a:cubicBezTo>
                  <a:pt x="735291" y="72273"/>
                  <a:pt x="746133" y="76831"/>
                  <a:pt x="754144" y="84842"/>
                </a:cubicBezTo>
                <a:cubicBezTo>
                  <a:pt x="785039" y="115737"/>
                  <a:pt x="758812" y="113122"/>
                  <a:pt x="782425" y="113122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: фигура 31">
            <a:extLst>
              <a:ext uri="{FF2B5EF4-FFF2-40B4-BE49-F238E27FC236}">
                <a16:creationId xmlns:a16="http://schemas.microsoft.com/office/drawing/2014/main" id="{CF8DBA28-C2A8-4C4E-82E5-B6B404788682}"/>
              </a:ext>
            </a:extLst>
          </p:cNvPr>
          <p:cNvSpPr/>
          <p:nvPr/>
        </p:nvSpPr>
        <p:spPr>
          <a:xfrm>
            <a:off x="2403835" y="3091992"/>
            <a:ext cx="443060" cy="130884"/>
          </a:xfrm>
          <a:custGeom>
            <a:avLst/>
            <a:gdLst>
              <a:gd name="connsiteX0" fmla="*/ 0 w 443060"/>
              <a:gd name="connsiteY0" fmla="*/ 0 h 130884"/>
              <a:gd name="connsiteX1" fmla="*/ 65988 w 443060"/>
              <a:gd name="connsiteY1" fmla="*/ 75414 h 130884"/>
              <a:gd name="connsiteX2" fmla="*/ 122549 w 443060"/>
              <a:gd name="connsiteY2" fmla="*/ 94268 h 130884"/>
              <a:gd name="connsiteX3" fmla="*/ 160256 w 443060"/>
              <a:gd name="connsiteY3" fmla="*/ 122548 h 130884"/>
              <a:gd name="connsiteX4" fmla="*/ 395926 w 443060"/>
              <a:gd name="connsiteY4" fmla="*/ 84841 h 130884"/>
              <a:gd name="connsiteX5" fmla="*/ 443060 w 443060"/>
              <a:gd name="connsiteY5" fmla="*/ 18853 h 13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3060" h="130884">
                <a:moveTo>
                  <a:pt x="0" y="0"/>
                </a:moveTo>
                <a:cubicBezTo>
                  <a:pt x="4980" y="6225"/>
                  <a:pt x="50683" y="66911"/>
                  <a:pt x="65988" y="75414"/>
                </a:cubicBezTo>
                <a:cubicBezTo>
                  <a:pt x="83361" y="85065"/>
                  <a:pt x="122549" y="94268"/>
                  <a:pt x="122549" y="94268"/>
                </a:cubicBezTo>
                <a:cubicBezTo>
                  <a:pt x="135118" y="103695"/>
                  <a:pt x="144599" y="121243"/>
                  <a:pt x="160256" y="122548"/>
                </a:cubicBezTo>
                <a:cubicBezTo>
                  <a:pt x="326733" y="136421"/>
                  <a:pt x="306587" y="138444"/>
                  <a:pt x="395926" y="84841"/>
                </a:cubicBezTo>
                <a:cubicBezTo>
                  <a:pt x="436098" y="24582"/>
                  <a:pt x="417611" y="44302"/>
                  <a:pt x="443060" y="18853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: фигура 32">
            <a:extLst>
              <a:ext uri="{FF2B5EF4-FFF2-40B4-BE49-F238E27FC236}">
                <a16:creationId xmlns:a16="http://schemas.microsoft.com/office/drawing/2014/main" id="{E13C3CC1-BBD1-4714-BAFE-7AD986458B78}"/>
              </a:ext>
            </a:extLst>
          </p:cNvPr>
          <p:cNvSpPr/>
          <p:nvPr/>
        </p:nvSpPr>
        <p:spPr>
          <a:xfrm>
            <a:off x="2290713" y="3129699"/>
            <a:ext cx="659877" cy="235670"/>
          </a:xfrm>
          <a:custGeom>
            <a:avLst/>
            <a:gdLst>
              <a:gd name="connsiteX0" fmla="*/ 0 w 659877"/>
              <a:gd name="connsiteY0" fmla="*/ 0 h 235670"/>
              <a:gd name="connsiteX1" fmla="*/ 37708 w 659877"/>
              <a:gd name="connsiteY1" fmla="*/ 75414 h 235670"/>
              <a:gd name="connsiteX2" fmla="*/ 65988 w 659877"/>
              <a:gd name="connsiteY2" fmla="*/ 94268 h 235670"/>
              <a:gd name="connsiteX3" fmla="*/ 113122 w 659877"/>
              <a:gd name="connsiteY3" fmla="*/ 141402 h 235670"/>
              <a:gd name="connsiteX4" fmla="*/ 179110 w 659877"/>
              <a:gd name="connsiteY4" fmla="*/ 197963 h 235670"/>
              <a:gd name="connsiteX5" fmla="*/ 273378 w 659877"/>
              <a:gd name="connsiteY5" fmla="*/ 235670 h 235670"/>
              <a:gd name="connsiteX6" fmla="*/ 452487 w 659877"/>
              <a:gd name="connsiteY6" fmla="*/ 226243 h 235670"/>
              <a:gd name="connsiteX7" fmla="*/ 509048 w 659877"/>
              <a:gd name="connsiteY7" fmla="*/ 207390 h 235670"/>
              <a:gd name="connsiteX8" fmla="*/ 575035 w 659877"/>
              <a:gd name="connsiteY8" fmla="*/ 160256 h 235670"/>
              <a:gd name="connsiteX9" fmla="*/ 603316 w 659877"/>
              <a:gd name="connsiteY9" fmla="*/ 131975 h 235670"/>
              <a:gd name="connsiteX10" fmla="*/ 641023 w 659877"/>
              <a:gd name="connsiteY10" fmla="*/ 84841 h 235670"/>
              <a:gd name="connsiteX11" fmla="*/ 650450 w 659877"/>
              <a:gd name="connsiteY11" fmla="*/ 47134 h 235670"/>
              <a:gd name="connsiteX12" fmla="*/ 659877 w 659877"/>
              <a:gd name="connsiteY12" fmla="*/ 28280 h 2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59877" h="235670">
                <a:moveTo>
                  <a:pt x="0" y="0"/>
                </a:moveTo>
                <a:cubicBezTo>
                  <a:pt x="9003" y="22507"/>
                  <a:pt x="18880" y="56586"/>
                  <a:pt x="37708" y="75414"/>
                </a:cubicBezTo>
                <a:cubicBezTo>
                  <a:pt x="45719" y="83425"/>
                  <a:pt x="56561" y="87983"/>
                  <a:pt x="65988" y="94268"/>
                </a:cubicBezTo>
                <a:cubicBezTo>
                  <a:pt x="102299" y="148733"/>
                  <a:pt x="64243" y="99505"/>
                  <a:pt x="113122" y="141402"/>
                </a:cubicBezTo>
                <a:cubicBezTo>
                  <a:pt x="140311" y="164707"/>
                  <a:pt x="147850" y="183535"/>
                  <a:pt x="179110" y="197963"/>
                </a:cubicBezTo>
                <a:cubicBezTo>
                  <a:pt x="209838" y="212145"/>
                  <a:pt x="273378" y="235670"/>
                  <a:pt x="273378" y="235670"/>
                </a:cubicBezTo>
                <a:cubicBezTo>
                  <a:pt x="333081" y="232528"/>
                  <a:pt x="393127" y="233366"/>
                  <a:pt x="452487" y="226243"/>
                </a:cubicBezTo>
                <a:cubicBezTo>
                  <a:pt x="472219" y="223875"/>
                  <a:pt x="509048" y="207390"/>
                  <a:pt x="509048" y="207390"/>
                </a:cubicBezTo>
                <a:cubicBezTo>
                  <a:pt x="531426" y="192471"/>
                  <a:pt x="554577" y="177791"/>
                  <a:pt x="575035" y="160256"/>
                </a:cubicBezTo>
                <a:cubicBezTo>
                  <a:pt x="585157" y="151580"/>
                  <a:pt x="593889" y="141402"/>
                  <a:pt x="603316" y="131975"/>
                </a:cubicBezTo>
                <a:cubicBezTo>
                  <a:pt x="634135" y="39522"/>
                  <a:pt x="584170" y="170122"/>
                  <a:pt x="641023" y="84841"/>
                </a:cubicBezTo>
                <a:cubicBezTo>
                  <a:pt x="648210" y="74061"/>
                  <a:pt x="646353" y="59425"/>
                  <a:pt x="650450" y="47134"/>
                </a:cubicBezTo>
                <a:cubicBezTo>
                  <a:pt x="652672" y="40468"/>
                  <a:pt x="656735" y="34565"/>
                  <a:pt x="659877" y="28280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: фигура 33">
            <a:extLst>
              <a:ext uri="{FF2B5EF4-FFF2-40B4-BE49-F238E27FC236}">
                <a16:creationId xmlns:a16="http://schemas.microsoft.com/office/drawing/2014/main" id="{FB316205-E23D-4FA0-962F-2EAA27163DEA}"/>
              </a:ext>
            </a:extLst>
          </p:cNvPr>
          <p:cNvSpPr/>
          <p:nvPr/>
        </p:nvSpPr>
        <p:spPr>
          <a:xfrm>
            <a:off x="1018095" y="2752627"/>
            <a:ext cx="2507530" cy="1036948"/>
          </a:xfrm>
          <a:custGeom>
            <a:avLst/>
            <a:gdLst>
              <a:gd name="connsiteX0" fmla="*/ 0 w 2507530"/>
              <a:gd name="connsiteY0" fmla="*/ 0 h 1036948"/>
              <a:gd name="connsiteX1" fmla="*/ 9427 w 2507530"/>
              <a:gd name="connsiteY1" fmla="*/ 103695 h 1036948"/>
              <a:gd name="connsiteX2" fmla="*/ 28280 w 2507530"/>
              <a:gd name="connsiteY2" fmla="*/ 169682 h 1036948"/>
              <a:gd name="connsiteX3" fmla="*/ 94268 w 2507530"/>
              <a:gd name="connsiteY3" fmla="*/ 311084 h 1036948"/>
              <a:gd name="connsiteX4" fmla="*/ 131975 w 2507530"/>
              <a:gd name="connsiteY4" fmla="*/ 367645 h 1036948"/>
              <a:gd name="connsiteX5" fmla="*/ 169682 w 2507530"/>
              <a:gd name="connsiteY5" fmla="*/ 443060 h 1036948"/>
              <a:gd name="connsiteX6" fmla="*/ 254524 w 2507530"/>
              <a:gd name="connsiteY6" fmla="*/ 556181 h 1036948"/>
              <a:gd name="connsiteX7" fmla="*/ 282804 w 2507530"/>
              <a:gd name="connsiteY7" fmla="*/ 603315 h 1036948"/>
              <a:gd name="connsiteX8" fmla="*/ 320511 w 2507530"/>
              <a:gd name="connsiteY8" fmla="*/ 650449 h 1036948"/>
              <a:gd name="connsiteX9" fmla="*/ 348792 w 2507530"/>
              <a:gd name="connsiteY9" fmla="*/ 707010 h 1036948"/>
              <a:gd name="connsiteX10" fmla="*/ 518474 w 2507530"/>
              <a:gd name="connsiteY10" fmla="*/ 838985 h 1036948"/>
              <a:gd name="connsiteX11" fmla="*/ 697583 w 2507530"/>
              <a:gd name="connsiteY11" fmla="*/ 904973 h 1036948"/>
              <a:gd name="connsiteX12" fmla="*/ 782425 w 2507530"/>
              <a:gd name="connsiteY12" fmla="*/ 942680 h 1036948"/>
              <a:gd name="connsiteX13" fmla="*/ 1131216 w 2507530"/>
              <a:gd name="connsiteY13" fmla="*/ 1018095 h 1036948"/>
              <a:gd name="connsiteX14" fmla="*/ 1234911 w 2507530"/>
              <a:gd name="connsiteY14" fmla="*/ 1027521 h 1036948"/>
              <a:gd name="connsiteX15" fmla="*/ 1329179 w 2507530"/>
              <a:gd name="connsiteY15" fmla="*/ 1036948 h 1036948"/>
              <a:gd name="connsiteX16" fmla="*/ 1725105 w 2507530"/>
              <a:gd name="connsiteY16" fmla="*/ 1027521 h 1036948"/>
              <a:gd name="connsiteX17" fmla="*/ 1791093 w 2507530"/>
              <a:gd name="connsiteY17" fmla="*/ 1008668 h 1036948"/>
              <a:gd name="connsiteX18" fmla="*/ 2045616 w 2507530"/>
              <a:gd name="connsiteY18" fmla="*/ 961534 h 1036948"/>
              <a:gd name="connsiteX19" fmla="*/ 2121031 w 2507530"/>
              <a:gd name="connsiteY19" fmla="*/ 933253 h 1036948"/>
              <a:gd name="connsiteX20" fmla="*/ 2224726 w 2507530"/>
              <a:gd name="connsiteY20" fmla="*/ 886119 h 1036948"/>
              <a:gd name="connsiteX21" fmla="*/ 2290713 w 2507530"/>
              <a:gd name="connsiteY21" fmla="*/ 829559 h 1036948"/>
              <a:gd name="connsiteX22" fmla="*/ 2384981 w 2507530"/>
              <a:gd name="connsiteY22" fmla="*/ 754144 h 1036948"/>
              <a:gd name="connsiteX23" fmla="*/ 2403835 w 2507530"/>
              <a:gd name="connsiteY23" fmla="*/ 725864 h 1036948"/>
              <a:gd name="connsiteX24" fmla="*/ 2432115 w 2507530"/>
              <a:gd name="connsiteY24" fmla="*/ 669303 h 1036948"/>
              <a:gd name="connsiteX25" fmla="*/ 2460396 w 2507530"/>
              <a:gd name="connsiteY25" fmla="*/ 650449 h 1036948"/>
              <a:gd name="connsiteX26" fmla="*/ 2469823 w 2507530"/>
              <a:gd name="connsiteY26" fmla="*/ 612742 h 1036948"/>
              <a:gd name="connsiteX27" fmla="*/ 2498103 w 2507530"/>
              <a:gd name="connsiteY27" fmla="*/ 593888 h 1036948"/>
              <a:gd name="connsiteX28" fmla="*/ 2507530 w 2507530"/>
              <a:gd name="connsiteY28" fmla="*/ 575035 h 1036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07530" h="1036948">
                <a:moveTo>
                  <a:pt x="0" y="0"/>
                </a:moveTo>
                <a:cubicBezTo>
                  <a:pt x="3142" y="34565"/>
                  <a:pt x="3721" y="69460"/>
                  <a:pt x="9427" y="103695"/>
                </a:cubicBezTo>
                <a:cubicBezTo>
                  <a:pt x="13188" y="126260"/>
                  <a:pt x="21046" y="147980"/>
                  <a:pt x="28280" y="169682"/>
                </a:cubicBezTo>
                <a:cubicBezTo>
                  <a:pt x="51527" y="239423"/>
                  <a:pt x="56384" y="249523"/>
                  <a:pt x="94268" y="311084"/>
                </a:cubicBezTo>
                <a:cubicBezTo>
                  <a:pt x="106144" y="330382"/>
                  <a:pt x="120733" y="347971"/>
                  <a:pt x="131975" y="367645"/>
                </a:cubicBezTo>
                <a:cubicBezTo>
                  <a:pt x="145919" y="392047"/>
                  <a:pt x="155738" y="418658"/>
                  <a:pt x="169682" y="443060"/>
                </a:cubicBezTo>
                <a:cubicBezTo>
                  <a:pt x="213343" y="519466"/>
                  <a:pt x="201181" y="482834"/>
                  <a:pt x="254524" y="556181"/>
                </a:cubicBezTo>
                <a:cubicBezTo>
                  <a:pt x="265301" y="570999"/>
                  <a:pt x="272297" y="588305"/>
                  <a:pt x="282804" y="603315"/>
                </a:cubicBezTo>
                <a:cubicBezTo>
                  <a:pt x="294342" y="619798"/>
                  <a:pt x="309709" y="633474"/>
                  <a:pt x="320511" y="650449"/>
                </a:cubicBezTo>
                <a:cubicBezTo>
                  <a:pt x="331828" y="668233"/>
                  <a:pt x="336394" y="689963"/>
                  <a:pt x="348792" y="707010"/>
                </a:cubicBezTo>
                <a:cubicBezTo>
                  <a:pt x="381132" y="751477"/>
                  <a:pt x="489294" y="826016"/>
                  <a:pt x="518474" y="838985"/>
                </a:cubicBezTo>
                <a:cubicBezTo>
                  <a:pt x="738473" y="936765"/>
                  <a:pt x="462177" y="818246"/>
                  <a:pt x="697583" y="904973"/>
                </a:cubicBezTo>
                <a:cubicBezTo>
                  <a:pt x="726623" y="915672"/>
                  <a:pt x="752668" y="934178"/>
                  <a:pt x="782425" y="942680"/>
                </a:cubicBezTo>
                <a:cubicBezTo>
                  <a:pt x="823740" y="954484"/>
                  <a:pt x="1044756" y="1006305"/>
                  <a:pt x="1131216" y="1018095"/>
                </a:cubicBezTo>
                <a:cubicBezTo>
                  <a:pt x="1165605" y="1022784"/>
                  <a:pt x="1200360" y="1024231"/>
                  <a:pt x="1234911" y="1027521"/>
                </a:cubicBezTo>
                <a:lnTo>
                  <a:pt x="1329179" y="1036948"/>
                </a:lnTo>
                <a:cubicBezTo>
                  <a:pt x="1461154" y="1033806"/>
                  <a:pt x="1593339" y="1035588"/>
                  <a:pt x="1725105" y="1027521"/>
                </a:cubicBezTo>
                <a:cubicBezTo>
                  <a:pt x="1747938" y="1026123"/>
                  <a:pt x="1768609" y="1012884"/>
                  <a:pt x="1791093" y="1008668"/>
                </a:cubicBezTo>
                <a:cubicBezTo>
                  <a:pt x="1912526" y="985900"/>
                  <a:pt x="1890907" y="1019551"/>
                  <a:pt x="2045616" y="961534"/>
                </a:cubicBezTo>
                <a:cubicBezTo>
                  <a:pt x="2070754" y="952107"/>
                  <a:pt x="2096354" y="943829"/>
                  <a:pt x="2121031" y="933253"/>
                </a:cubicBezTo>
                <a:cubicBezTo>
                  <a:pt x="2372008" y="825691"/>
                  <a:pt x="2014098" y="970372"/>
                  <a:pt x="2224726" y="886119"/>
                </a:cubicBezTo>
                <a:cubicBezTo>
                  <a:pt x="2325683" y="785162"/>
                  <a:pt x="2169782" y="938397"/>
                  <a:pt x="2290713" y="829559"/>
                </a:cubicBezTo>
                <a:cubicBezTo>
                  <a:pt x="2373836" y="754748"/>
                  <a:pt x="2314664" y="789304"/>
                  <a:pt x="2384981" y="754144"/>
                </a:cubicBezTo>
                <a:cubicBezTo>
                  <a:pt x="2391266" y="744717"/>
                  <a:pt x="2398333" y="735768"/>
                  <a:pt x="2403835" y="725864"/>
                </a:cubicBezTo>
                <a:cubicBezTo>
                  <a:pt x="2414072" y="707438"/>
                  <a:pt x="2419468" y="686166"/>
                  <a:pt x="2432115" y="669303"/>
                </a:cubicBezTo>
                <a:cubicBezTo>
                  <a:pt x="2438913" y="660239"/>
                  <a:pt x="2450969" y="656734"/>
                  <a:pt x="2460396" y="650449"/>
                </a:cubicBezTo>
                <a:cubicBezTo>
                  <a:pt x="2463538" y="637880"/>
                  <a:pt x="2462636" y="623522"/>
                  <a:pt x="2469823" y="612742"/>
                </a:cubicBezTo>
                <a:cubicBezTo>
                  <a:pt x="2476107" y="603315"/>
                  <a:pt x="2490092" y="601899"/>
                  <a:pt x="2498103" y="593888"/>
                </a:cubicBezTo>
                <a:cubicBezTo>
                  <a:pt x="2503071" y="588920"/>
                  <a:pt x="2504388" y="581319"/>
                  <a:pt x="2507530" y="575035"/>
                </a:cubicBez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F6376985-590B-40BA-9F18-16BB2A81E5F3}"/>
              </a:ext>
            </a:extLst>
          </p:cNvPr>
          <p:cNvCxnSpPr>
            <a:cxnSpLocks/>
          </p:cNvCxnSpPr>
          <p:nvPr/>
        </p:nvCxnSpPr>
        <p:spPr>
          <a:xfrm>
            <a:off x="7284504" y="3484355"/>
            <a:ext cx="3599584" cy="8430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1C912D78-32B1-4261-9643-69E1F41A43AF}"/>
              </a:ext>
            </a:extLst>
          </p:cNvPr>
          <p:cNvCxnSpPr>
            <a:cxnSpLocks/>
          </p:cNvCxnSpPr>
          <p:nvPr/>
        </p:nvCxnSpPr>
        <p:spPr>
          <a:xfrm flipV="1">
            <a:off x="6825006" y="3974181"/>
            <a:ext cx="2476344" cy="38610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олилиния: фигура 40">
            <a:extLst>
              <a:ext uri="{FF2B5EF4-FFF2-40B4-BE49-F238E27FC236}">
                <a16:creationId xmlns:a16="http://schemas.microsoft.com/office/drawing/2014/main" id="{F8B71FD6-20F1-4AFC-AF8A-78BD34FF7D2D}"/>
              </a:ext>
            </a:extLst>
          </p:cNvPr>
          <p:cNvSpPr/>
          <p:nvPr/>
        </p:nvSpPr>
        <p:spPr>
          <a:xfrm>
            <a:off x="8199857" y="3764104"/>
            <a:ext cx="68284" cy="386499"/>
          </a:xfrm>
          <a:custGeom>
            <a:avLst/>
            <a:gdLst>
              <a:gd name="connsiteX0" fmla="*/ 114002 w 114002"/>
              <a:gd name="connsiteY0" fmla="*/ 0 h 386499"/>
              <a:gd name="connsiteX1" fmla="*/ 85721 w 114002"/>
              <a:gd name="connsiteY1" fmla="*/ 47134 h 386499"/>
              <a:gd name="connsiteX2" fmla="*/ 57441 w 114002"/>
              <a:gd name="connsiteY2" fmla="*/ 65988 h 386499"/>
              <a:gd name="connsiteX3" fmla="*/ 38587 w 114002"/>
              <a:gd name="connsiteY3" fmla="*/ 122549 h 386499"/>
              <a:gd name="connsiteX4" fmla="*/ 19733 w 114002"/>
              <a:gd name="connsiteY4" fmla="*/ 169683 h 386499"/>
              <a:gd name="connsiteX5" fmla="*/ 880 w 114002"/>
              <a:gd name="connsiteY5" fmla="*/ 273378 h 386499"/>
              <a:gd name="connsiteX6" fmla="*/ 880 w 114002"/>
              <a:gd name="connsiteY6" fmla="*/ 386499 h 38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002" h="386499">
                <a:moveTo>
                  <a:pt x="114002" y="0"/>
                </a:moveTo>
                <a:cubicBezTo>
                  <a:pt x="104575" y="15711"/>
                  <a:pt x="97645" y="33222"/>
                  <a:pt x="85721" y="47134"/>
                </a:cubicBezTo>
                <a:cubicBezTo>
                  <a:pt x="78348" y="55736"/>
                  <a:pt x="63446" y="56381"/>
                  <a:pt x="57441" y="65988"/>
                </a:cubicBezTo>
                <a:cubicBezTo>
                  <a:pt x="46908" y="82841"/>
                  <a:pt x="45968" y="104097"/>
                  <a:pt x="38587" y="122549"/>
                </a:cubicBezTo>
                <a:cubicBezTo>
                  <a:pt x="32302" y="138260"/>
                  <a:pt x="25084" y="153630"/>
                  <a:pt x="19733" y="169683"/>
                </a:cubicBezTo>
                <a:cubicBezTo>
                  <a:pt x="10768" y="196577"/>
                  <a:pt x="2106" y="250078"/>
                  <a:pt x="880" y="273378"/>
                </a:cubicBezTo>
                <a:cubicBezTo>
                  <a:pt x="-1102" y="311033"/>
                  <a:pt x="880" y="348792"/>
                  <a:pt x="880" y="386499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см</a:t>
            </a:r>
          </a:p>
        </p:txBody>
      </p:sp>
      <p:sp>
        <p:nvSpPr>
          <p:cNvPr id="42" name="Полилиния: фигура 41">
            <a:extLst>
              <a:ext uri="{FF2B5EF4-FFF2-40B4-BE49-F238E27FC236}">
                <a16:creationId xmlns:a16="http://schemas.microsoft.com/office/drawing/2014/main" id="{BEF0F379-C975-4318-AFEF-1133120E639C}"/>
              </a:ext>
            </a:extLst>
          </p:cNvPr>
          <p:cNvSpPr/>
          <p:nvPr/>
        </p:nvSpPr>
        <p:spPr>
          <a:xfrm>
            <a:off x="9084296" y="4019719"/>
            <a:ext cx="443060" cy="130884"/>
          </a:xfrm>
          <a:custGeom>
            <a:avLst/>
            <a:gdLst>
              <a:gd name="connsiteX0" fmla="*/ 0 w 443060"/>
              <a:gd name="connsiteY0" fmla="*/ 0 h 130884"/>
              <a:gd name="connsiteX1" fmla="*/ 65988 w 443060"/>
              <a:gd name="connsiteY1" fmla="*/ 75414 h 130884"/>
              <a:gd name="connsiteX2" fmla="*/ 122549 w 443060"/>
              <a:gd name="connsiteY2" fmla="*/ 94268 h 130884"/>
              <a:gd name="connsiteX3" fmla="*/ 160256 w 443060"/>
              <a:gd name="connsiteY3" fmla="*/ 122548 h 130884"/>
              <a:gd name="connsiteX4" fmla="*/ 395926 w 443060"/>
              <a:gd name="connsiteY4" fmla="*/ 84841 h 130884"/>
              <a:gd name="connsiteX5" fmla="*/ 443060 w 443060"/>
              <a:gd name="connsiteY5" fmla="*/ 18853 h 13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3060" h="130884">
                <a:moveTo>
                  <a:pt x="0" y="0"/>
                </a:moveTo>
                <a:cubicBezTo>
                  <a:pt x="4980" y="6225"/>
                  <a:pt x="50683" y="66911"/>
                  <a:pt x="65988" y="75414"/>
                </a:cubicBezTo>
                <a:cubicBezTo>
                  <a:pt x="83361" y="85065"/>
                  <a:pt x="122549" y="94268"/>
                  <a:pt x="122549" y="94268"/>
                </a:cubicBezTo>
                <a:cubicBezTo>
                  <a:pt x="135118" y="103695"/>
                  <a:pt x="144599" y="121243"/>
                  <a:pt x="160256" y="122548"/>
                </a:cubicBezTo>
                <a:cubicBezTo>
                  <a:pt x="326733" y="136421"/>
                  <a:pt x="306587" y="138444"/>
                  <a:pt x="395926" y="84841"/>
                </a:cubicBezTo>
                <a:cubicBezTo>
                  <a:pt x="436098" y="24582"/>
                  <a:pt x="417611" y="44302"/>
                  <a:pt x="443060" y="18853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: фигура 42">
            <a:extLst>
              <a:ext uri="{FF2B5EF4-FFF2-40B4-BE49-F238E27FC236}">
                <a16:creationId xmlns:a16="http://schemas.microsoft.com/office/drawing/2014/main" id="{9F38A890-35F7-4FA3-9CF5-0B66EF58EF4A}"/>
              </a:ext>
            </a:extLst>
          </p:cNvPr>
          <p:cNvSpPr/>
          <p:nvPr/>
        </p:nvSpPr>
        <p:spPr>
          <a:xfrm>
            <a:off x="8971411" y="4049204"/>
            <a:ext cx="659877" cy="235670"/>
          </a:xfrm>
          <a:custGeom>
            <a:avLst/>
            <a:gdLst>
              <a:gd name="connsiteX0" fmla="*/ 0 w 659877"/>
              <a:gd name="connsiteY0" fmla="*/ 0 h 235670"/>
              <a:gd name="connsiteX1" fmla="*/ 37708 w 659877"/>
              <a:gd name="connsiteY1" fmla="*/ 75414 h 235670"/>
              <a:gd name="connsiteX2" fmla="*/ 65988 w 659877"/>
              <a:gd name="connsiteY2" fmla="*/ 94268 h 235670"/>
              <a:gd name="connsiteX3" fmla="*/ 113122 w 659877"/>
              <a:gd name="connsiteY3" fmla="*/ 141402 h 235670"/>
              <a:gd name="connsiteX4" fmla="*/ 179110 w 659877"/>
              <a:gd name="connsiteY4" fmla="*/ 197963 h 235670"/>
              <a:gd name="connsiteX5" fmla="*/ 273378 w 659877"/>
              <a:gd name="connsiteY5" fmla="*/ 235670 h 235670"/>
              <a:gd name="connsiteX6" fmla="*/ 452487 w 659877"/>
              <a:gd name="connsiteY6" fmla="*/ 226243 h 235670"/>
              <a:gd name="connsiteX7" fmla="*/ 509048 w 659877"/>
              <a:gd name="connsiteY7" fmla="*/ 207390 h 235670"/>
              <a:gd name="connsiteX8" fmla="*/ 575035 w 659877"/>
              <a:gd name="connsiteY8" fmla="*/ 160256 h 235670"/>
              <a:gd name="connsiteX9" fmla="*/ 603316 w 659877"/>
              <a:gd name="connsiteY9" fmla="*/ 131975 h 235670"/>
              <a:gd name="connsiteX10" fmla="*/ 641023 w 659877"/>
              <a:gd name="connsiteY10" fmla="*/ 84841 h 235670"/>
              <a:gd name="connsiteX11" fmla="*/ 650450 w 659877"/>
              <a:gd name="connsiteY11" fmla="*/ 47134 h 235670"/>
              <a:gd name="connsiteX12" fmla="*/ 659877 w 659877"/>
              <a:gd name="connsiteY12" fmla="*/ 28280 h 2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59877" h="235670">
                <a:moveTo>
                  <a:pt x="0" y="0"/>
                </a:moveTo>
                <a:cubicBezTo>
                  <a:pt x="9003" y="22507"/>
                  <a:pt x="18880" y="56586"/>
                  <a:pt x="37708" y="75414"/>
                </a:cubicBezTo>
                <a:cubicBezTo>
                  <a:pt x="45719" y="83425"/>
                  <a:pt x="56561" y="87983"/>
                  <a:pt x="65988" y="94268"/>
                </a:cubicBezTo>
                <a:cubicBezTo>
                  <a:pt x="102299" y="148733"/>
                  <a:pt x="64243" y="99505"/>
                  <a:pt x="113122" y="141402"/>
                </a:cubicBezTo>
                <a:cubicBezTo>
                  <a:pt x="140311" y="164707"/>
                  <a:pt x="147850" y="183535"/>
                  <a:pt x="179110" y="197963"/>
                </a:cubicBezTo>
                <a:cubicBezTo>
                  <a:pt x="209838" y="212145"/>
                  <a:pt x="273378" y="235670"/>
                  <a:pt x="273378" y="235670"/>
                </a:cubicBezTo>
                <a:cubicBezTo>
                  <a:pt x="333081" y="232528"/>
                  <a:pt x="393127" y="233366"/>
                  <a:pt x="452487" y="226243"/>
                </a:cubicBezTo>
                <a:cubicBezTo>
                  <a:pt x="472219" y="223875"/>
                  <a:pt x="509048" y="207390"/>
                  <a:pt x="509048" y="207390"/>
                </a:cubicBezTo>
                <a:cubicBezTo>
                  <a:pt x="531426" y="192471"/>
                  <a:pt x="554577" y="177791"/>
                  <a:pt x="575035" y="160256"/>
                </a:cubicBezTo>
                <a:cubicBezTo>
                  <a:pt x="585157" y="151580"/>
                  <a:pt x="593889" y="141402"/>
                  <a:pt x="603316" y="131975"/>
                </a:cubicBezTo>
                <a:cubicBezTo>
                  <a:pt x="634135" y="39522"/>
                  <a:pt x="584170" y="170122"/>
                  <a:pt x="641023" y="84841"/>
                </a:cubicBezTo>
                <a:cubicBezTo>
                  <a:pt x="648210" y="74061"/>
                  <a:pt x="646353" y="59425"/>
                  <a:pt x="650450" y="47134"/>
                </a:cubicBezTo>
                <a:cubicBezTo>
                  <a:pt x="652672" y="40468"/>
                  <a:pt x="656735" y="34565"/>
                  <a:pt x="659877" y="28280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94708FD-5891-4ED2-A787-DF06247E3784}"/>
              </a:ext>
            </a:extLst>
          </p:cNvPr>
          <p:cNvSpPr txBox="1"/>
          <p:nvPr/>
        </p:nvSpPr>
        <p:spPr>
          <a:xfrm>
            <a:off x="10688423" y="3804197"/>
            <a:ext cx="495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2F230FD-A50E-4202-8B9F-67990B474C34}"/>
              </a:ext>
            </a:extLst>
          </p:cNvPr>
          <p:cNvSpPr txBox="1"/>
          <p:nvPr/>
        </p:nvSpPr>
        <p:spPr>
          <a:xfrm>
            <a:off x="6737276" y="4258933"/>
            <a:ext cx="495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432106C-52A0-4952-B828-BBBCAB3A0AD1}"/>
              </a:ext>
            </a:extLst>
          </p:cNvPr>
          <p:cNvSpPr txBox="1"/>
          <p:nvPr/>
        </p:nvSpPr>
        <p:spPr>
          <a:xfrm>
            <a:off x="9167803" y="4199003"/>
            <a:ext cx="495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C411514-E46B-43CE-95C3-3AEB463ECABC}"/>
              </a:ext>
            </a:extLst>
          </p:cNvPr>
          <p:cNvSpPr txBox="1"/>
          <p:nvPr/>
        </p:nvSpPr>
        <p:spPr>
          <a:xfrm>
            <a:off x="7711484" y="3612246"/>
            <a:ext cx="495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Стрелка: вправо 61">
            <a:extLst>
              <a:ext uri="{FF2B5EF4-FFF2-40B4-BE49-F238E27FC236}">
                <a16:creationId xmlns:a16="http://schemas.microsoft.com/office/drawing/2014/main" id="{F2ABB368-F3C1-454B-923A-AF3335905C09}"/>
              </a:ext>
            </a:extLst>
          </p:cNvPr>
          <p:cNvSpPr/>
          <p:nvPr/>
        </p:nvSpPr>
        <p:spPr>
          <a:xfrm rot="584542">
            <a:off x="4213603" y="4029091"/>
            <a:ext cx="1841370" cy="3861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7C74049-79D3-4BC8-8D01-B72EE25C4345}"/>
              </a:ext>
            </a:extLst>
          </p:cNvPr>
          <p:cNvSpPr txBox="1"/>
          <p:nvPr/>
        </p:nvSpPr>
        <p:spPr>
          <a:xfrm>
            <a:off x="9153668" y="3384246"/>
            <a:ext cx="4952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7B6EDB4-C2CB-4E1C-92A7-911C717B7D6A}"/>
              </a:ext>
            </a:extLst>
          </p:cNvPr>
          <p:cNvSpPr txBox="1"/>
          <p:nvPr/>
        </p:nvSpPr>
        <p:spPr>
          <a:xfrm>
            <a:off x="2461814" y="2447214"/>
            <a:ext cx="4952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D4A4690-A3EB-4B0A-8A0E-A76DA5EF5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94" y="0"/>
            <a:ext cx="121414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190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9E249B0-A1E6-4F6B-B3A2-F75E8764C524}"/>
              </a:ext>
            </a:extLst>
          </p:cNvPr>
          <p:cNvSpPr/>
          <p:nvPr/>
        </p:nvSpPr>
        <p:spPr>
          <a:xfrm>
            <a:off x="358218" y="688156"/>
            <a:ext cx="11475563" cy="586347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3D231-2A20-4062-BF85-FCB71A9B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6" y="148308"/>
            <a:ext cx="5779417" cy="37959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Начальные геометрические сведения</a:t>
            </a:r>
            <a:endParaRPr lang="ru-RU" sz="2000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E771D686-D6B5-4F47-A63E-7723CA5CA1A2}"/>
              </a:ext>
            </a:extLst>
          </p:cNvPr>
          <p:cNvCxnSpPr>
            <a:cxnSpLocks/>
          </p:cNvCxnSpPr>
          <p:nvPr/>
        </p:nvCxnSpPr>
        <p:spPr>
          <a:xfrm>
            <a:off x="689981" y="2569728"/>
            <a:ext cx="3599584" cy="8430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68C453D-7AA3-46C8-821A-7BC54AAABE6E}"/>
              </a:ext>
            </a:extLst>
          </p:cNvPr>
          <p:cNvSpPr txBox="1"/>
          <p:nvPr/>
        </p:nvSpPr>
        <p:spPr>
          <a:xfrm>
            <a:off x="863886" y="942680"/>
            <a:ext cx="103728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пересечении двух прямых образуются углы: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E9496FDD-91F1-4F66-AD3B-5E934E5AD12B}"/>
              </a:ext>
            </a:extLst>
          </p:cNvPr>
          <p:cNvCxnSpPr/>
          <p:nvPr/>
        </p:nvCxnSpPr>
        <p:spPr>
          <a:xfrm flipV="1">
            <a:off x="755596" y="2716694"/>
            <a:ext cx="3598134" cy="64102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3D16591-C490-478C-9007-46A3F8E9CD47}"/>
              </a:ext>
            </a:extLst>
          </p:cNvPr>
          <p:cNvSpPr txBox="1"/>
          <p:nvPr/>
        </p:nvSpPr>
        <p:spPr>
          <a:xfrm>
            <a:off x="4289565" y="3178717"/>
            <a:ext cx="495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A29B7C-9338-4F49-8C97-06F5C7D1850C}"/>
              </a:ext>
            </a:extLst>
          </p:cNvPr>
          <p:cNvSpPr txBox="1"/>
          <p:nvPr/>
        </p:nvSpPr>
        <p:spPr>
          <a:xfrm>
            <a:off x="4353730" y="2392356"/>
            <a:ext cx="495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DEC95-3010-4EE7-8AAE-205761A778A7}"/>
              </a:ext>
            </a:extLst>
          </p:cNvPr>
          <p:cNvSpPr txBox="1"/>
          <p:nvPr/>
        </p:nvSpPr>
        <p:spPr>
          <a:xfrm>
            <a:off x="6067718" y="1609202"/>
            <a:ext cx="56120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смежные – образуют развернутый угол, в сумме дают 180⁰ </a:t>
            </a: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E8CC9AC4-5940-4137-92E1-CE8EABB5C9A1}"/>
              </a:ext>
            </a:extLst>
          </p:cNvPr>
          <p:cNvCxnSpPr/>
          <p:nvPr/>
        </p:nvCxnSpPr>
        <p:spPr>
          <a:xfrm>
            <a:off x="5703216" y="1569736"/>
            <a:ext cx="0" cy="111690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9D53F5FE-E8AC-4EBF-BA4C-544492067751}"/>
              </a:ext>
            </a:extLst>
          </p:cNvPr>
          <p:cNvSpPr txBox="1"/>
          <p:nvPr/>
        </p:nvSpPr>
        <p:spPr>
          <a:xfrm>
            <a:off x="769009" y="1598414"/>
            <a:ext cx="469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вертикальные - равные</a:t>
            </a:r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D1EA089F-BED2-459B-914A-51E5F541921F}"/>
              </a:ext>
            </a:extLst>
          </p:cNvPr>
          <p:cNvSpPr/>
          <p:nvPr/>
        </p:nvSpPr>
        <p:spPr>
          <a:xfrm>
            <a:off x="1580669" y="2792218"/>
            <a:ext cx="68284" cy="386499"/>
          </a:xfrm>
          <a:custGeom>
            <a:avLst/>
            <a:gdLst>
              <a:gd name="connsiteX0" fmla="*/ 114002 w 114002"/>
              <a:gd name="connsiteY0" fmla="*/ 0 h 386499"/>
              <a:gd name="connsiteX1" fmla="*/ 85721 w 114002"/>
              <a:gd name="connsiteY1" fmla="*/ 47134 h 386499"/>
              <a:gd name="connsiteX2" fmla="*/ 57441 w 114002"/>
              <a:gd name="connsiteY2" fmla="*/ 65988 h 386499"/>
              <a:gd name="connsiteX3" fmla="*/ 38587 w 114002"/>
              <a:gd name="connsiteY3" fmla="*/ 122549 h 386499"/>
              <a:gd name="connsiteX4" fmla="*/ 19733 w 114002"/>
              <a:gd name="connsiteY4" fmla="*/ 169683 h 386499"/>
              <a:gd name="connsiteX5" fmla="*/ 880 w 114002"/>
              <a:gd name="connsiteY5" fmla="*/ 273378 h 386499"/>
              <a:gd name="connsiteX6" fmla="*/ 880 w 114002"/>
              <a:gd name="connsiteY6" fmla="*/ 386499 h 38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002" h="386499">
                <a:moveTo>
                  <a:pt x="114002" y="0"/>
                </a:moveTo>
                <a:cubicBezTo>
                  <a:pt x="104575" y="15711"/>
                  <a:pt x="97645" y="33222"/>
                  <a:pt x="85721" y="47134"/>
                </a:cubicBezTo>
                <a:cubicBezTo>
                  <a:pt x="78348" y="55736"/>
                  <a:pt x="63446" y="56381"/>
                  <a:pt x="57441" y="65988"/>
                </a:cubicBezTo>
                <a:cubicBezTo>
                  <a:pt x="46908" y="82841"/>
                  <a:pt x="45968" y="104097"/>
                  <a:pt x="38587" y="122549"/>
                </a:cubicBezTo>
                <a:cubicBezTo>
                  <a:pt x="32302" y="138260"/>
                  <a:pt x="25084" y="153630"/>
                  <a:pt x="19733" y="169683"/>
                </a:cubicBezTo>
                <a:cubicBezTo>
                  <a:pt x="10768" y="196577"/>
                  <a:pt x="2106" y="250078"/>
                  <a:pt x="880" y="273378"/>
                </a:cubicBezTo>
                <a:cubicBezTo>
                  <a:pt x="-1102" y="311033"/>
                  <a:pt x="880" y="348792"/>
                  <a:pt x="880" y="386499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см</a:t>
            </a:r>
          </a:p>
        </p:txBody>
      </p:sp>
      <p:sp>
        <p:nvSpPr>
          <p:cNvPr id="26" name="Полилиния: фигура 25">
            <a:extLst>
              <a:ext uri="{FF2B5EF4-FFF2-40B4-BE49-F238E27FC236}">
                <a16:creationId xmlns:a16="http://schemas.microsoft.com/office/drawing/2014/main" id="{564D2658-DBBD-43F2-8E5D-9B2F08E34960}"/>
              </a:ext>
            </a:extLst>
          </p:cNvPr>
          <p:cNvSpPr/>
          <p:nvPr/>
        </p:nvSpPr>
        <p:spPr>
          <a:xfrm>
            <a:off x="3469064" y="2903456"/>
            <a:ext cx="104876" cy="311084"/>
          </a:xfrm>
          <a:custGeom>
            <a:avLst/>
            <a:gdLst>
              <a:gd name="connsiteX0" fmla="*/ 94268 w 104876"/>
              <a:gd name="connsiteY0" fmla="*/ 0 h 311084"/>
              <a:gd name="connsiteX1" fmla="*/ 94268 w 104876"/>
              <a:gd name="connsiteY1" fmla="*/ 216816 h 311084"/>
              <a:gd name="connsiteX2" fmla="*/ 65988 w 104876"/>
              <a:gd name="connsiteY2" fmla="*/ 245097 h 311084"/>
              <a:gd name="connsiteX3" fmla="*/ 47134 w 104876"/>
              <a:gd name="connsiteY3" fmla="*/ 273377 h 311084"/>
              <a:gd name="connsiteX4" fmla="*/ 18854 w 104876"/>
              <a:gd name="connsiteY4" fmla="*/ 292231 h 311084"/>
              <a:gd name="connsiteX5" fmla="*/ 0 w 104876"/>
              <a:gd name="connsiteY5" fmla="*/ 311084 h 311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876" h="311084">
                <a:moveTo>
                  <a:pt x="94268" y="0"/>
                </a:moveTo>
                <a:cubicBezTo>
                  <a:pt x="101901" y="76324"/>
                  <a:pt x="113734" y="138951"/>
                  <a:pt x="94268" y="216816"/>
                </a:cubicBezTo>
                <a:cubicBezTo>
                  <a:pt x="91035" y="229750"/>
                  <a:pt x="74523" y="234855"/>
                  <a:pt x="65988" y="245097"/>
                </a:cubicBezTo>
                <a:cubicBezTo>
                  <a:pt x="58735" y="253801"/>
                  <a:pt x="55145" y="265366"/>
                  <a:pt x="47134" y="273377"/>
                </a:cubicBezTo>
                <a:cubicBezTo>
                  <a:pt x="39123" y="281388"/>
                  <a:pt x="27701" y="285153"/>
                  <a:pt x="18854" y="292231"/>
                </a:cubicBezTo>
                <a:cubicBezTo>
                  <a:pt x="11914" y="297783"/>
                  <a:pt x="6285" y="304800"/>
                  <a:pt x="0" y="311084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id="{2D65B607-6AA3-4477-B80D-1E4928C656D1}"/>
              </a:ext>
            </a:extLst>
          </p:cNvPr>
          <p:cNvSpPr/>
          <p:nvPr/>
        </p:nvSpPr>
        <p:spPr>
          <a:xfrm>
            <a:off x="2375555" y="2894029"/>
            <a:ext cx="509047" cy="84841"/>
          </a:xfrm>
          <a:custGeom>
            <a:avLst/>
            <a:gdLst>
              <a:gd name="connsiteX0" fmla="*/ 0 w 509047"/>
              <a:gd name="connsiteY0" fmla="*/ 75414 h 84841"/>
              <a:gd name="connsiteX1" fmla="*/ 47134 w 509047"/>
              <a:gd name="connsiteY1" fmla="*/ 37707 h 84841"/>
              <a:gd name="connsiteX2" fmla="*/ 216816 w 509047"/>
              <a:gd name="connsiteY2" fmla="*/ 0 h 84841"/>
              <a:gd name="connsiteX3" fmla="*/ 395925 w 509047"/>
              <a:gd name="connsiteY3" fmla="*/ 18853 h 84841"/>
              <a:gd name="connsiteX4" fmla="*/ 461913 w 509047"/>
              <a:gd name="connsiteY4" fmla="*/ 47134 h 84841"/>
              <a:gd name="connsiteX5" fmla="*/ 509047 w 509047"/>
              <a:gd name="connsiteY5" fmla="*/ 84841 h 84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9047" h="84841">
                <a:moveTo>
                  <a:pt x="0" y="75414"/>
                </a:moveTo>
                <a:cubicBezTo>
                  <a:pt x="15711" y="62845"/>
                  <a:pt x="29138" y="46705"/>
                  <a:pt x="47134" y="37707"/>
                </a:cubicBezTo>
                <a:cubicBezTo>
                  <a:pt x="111039" y="5755"/>
                  <a:pt x="148098" y="7636"/>
                  <a:pt x="216816" y="0"/>
                </a:cubicBezTo>
                <a:cubicBezTo>
                  <a:pt x="276519" y="6284"/>
                  <a:pt x="336443" y="10742"/>
                  <a:pt x="395925" y="18853"/>
                </a:cubicBezTo>
                <a:cubicBezTo>
                  <a:pt x="412336" y="21091"/>
                  <a:pt x="450958" y="40287"/>
                  <a:pt x="461913" y="47134"/>
                </a:cubicBezTo>
                <a:cubicBezTo>
                  <a:pt x="489422" y="64327"/>
                  <a:pt x="492401" y="68195"/>
                  <a:pt x="509047" y="84841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: фигура 30">
            <a:extLst>
              <a:ext uri="{FF2B5EF4-FFF2-40B4-BE49-F238E27FC236}">
                <a16:creationId xmlns:a16="http://schemas.microsoft.com/office/drawing/2014/main" id="{C43799F5-366B-49DB-9EC4-DE0C03762512}"/>
              </a:ext>
            </a:extLst>
          </p:cNvPr>
          <p:cNvSpPr/>
          <p:nvPr/>
        </p:nvSpPr>
        <p:spPr>
          <a:xfrm>
            <a:off x="2271860" y="2818614"/>
            <a:ext cx="782425" cy="113176"/>
          </a:xfrm>
          <a:custGeom>
            <a:avLst/>
            <a:gdLst>
              <a:gd name="connsiteX0" fmla="*/ 0 w 782425"/>
              <a:gd name="connsiteY0" fmla="*/ 113122 h 113176"/>
              <a:gd name="connsiteX1" fmla="*/ 47134 w 782425"/>
              <a:gd name="connsiteY1" fmla="*/ 84842 h 113176"/>
              <a:gd name="connsiteX2" fmla="*/ 75414 w 782425"/>
              <a:gd name="connsiteY2" fmla="*/ 56561 h 113176"/>
              <a:gd name="connsiteX3" fmla="*/ 113121 w 782425"/>
              <a:gd name="connsiteY3" fmla="*/ 47134 h 113176"/>
              <a:gd name="connsiteX4" fmla="*/ 141402 w 782425"/>
              <a:gd name="connsiteY4" fmla="*/ 37708 h 113176"/>
              <a:gd name="connsiteX5" fmla="*/ 216816 w 782425"/>
              <a:gd name="connsiteY5" fmla="*/ 18854 h 113176"/>
              <a:gd name="connsiteX6" fmla="*/ 254524 w 782425"/>
              <a:gd name="connsiteY6" fmla="*/ 9427 h 113176"/>
              <a:gd name="connsiteX7" fmla="*/ 292231 w 782425"/>
              <a:gd name="connsiteY7" fmla="*/ 0 h 113176"/>
              <a:gd name="connsiteX8" fmla="*/ 584462 w 782425"/>
              <a:gd name="connsiteY8" fmla="*/ 18854 h 113176"/>
              <a:gd name="connsiteX9" fmla="*/ 669303 w 782425"/>
              <a:gd name="connsiteY9" fmla="*/ 47134 h 113176"/>
              <a:gd name="connsiteX10" fmla="*/ 697583 w 782425"/>
              <a:gd name="connsiteY10" fmla="*/ 56561 h 113176"/>
              <a:gd name="connsiteX11" fmla="*/ 725864 w 782425"/>
              <a:gd name="connsiteY11" fmla="*/ 65988 h 113176"/>
              <a:gd name="connsiteX12" fmla="*/ 754144 w 782425"/>
              <a:gd name="connsiteY12" fmla="*/ 84842 h 113176"/>
              <a:gd name="connsiteX13" fmla="*/ 782425 w 782425"/>
              <a:gd name="connsiteY13" fmla="*/ 113122 h 113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2425" h="113176">
                <a:moveTo>
                  <a:pt x="0" y="113122"/>
                </a:moveTo>
                <a:cubicBezTo>
                  <a:pt x="15711" y="103695"/>
                  <a:pt x="32476" y="95835"/>
                  <a:pt x="47134" y="84842"/>
                </a:cubicBezTo>
                <a:cubicBezTo>
                  <a:pt x="57799" y="76843"/>
                  <a:pt x="63839" y="63175"/>
                  <a:pt x="75414" y="56561"/>
                </a:cubicBezTo>
                <a:cubicBezTo>
                  <a:pt x="86663" y="50133"/>
                  <a:pt x="100664" y="50693"/>
                  <a:pt x="113121" y="47134"/>
                </a:cubicBezTo>
                <a:cubicBezTo>
                  <a:pt x="122676" y="44404"/>
                  <a:pt x="131815" y="40323"/>
                  <a:pt x="141402" y="37708"/>
                </a:cubicBezTo>
                <a:cubicBezTo>
                  <a:pt x="166401" y="30890"/>
                  <a:pt x="191678" y="25139"/>
                  <a:pt x="216816" y="18854"/>
                </a:cubicBezTo>
                <a:lnTo>
                  <a:pt x="254524" y="9427"/>
                </a:lnTo>
                <a:lnTo>
                  <a:pt x="292231" y="0"/>
                </a:lnTo>
                <a:cubicBezTo>
                  <a:pt x="292680" y="20"/>
                  <a:pt x="521902" y="4134"/>
                  <a:pt x="584462" y="18854"/>
                </a:cubicBezTo>
                <a:cubicBezTo>
                  <a:pt x="613480" y="25682"/>
                  <a:pt x="641023" y="37707"/>
                  <a:pt x="669303" y="47134"/>
                </a:cubicBezTo>
                <a:lnTo>
                  <a:pt x="697583" y="56561"/>
                </a:lnTo>
                <a:lnTo>
                  <a:pt x="725864" y="65988"/>
                </a:lnTo>
                <a:cubicBezTo>
                  <a:pt x="735291" y="72273"/>
                  <a:pt x="746133" y="76831"/>
                  <a:pt x="754144" y="84842"/>
                </a:cubicBezTo>
                <a:cubicBezTo>
                  <a:pt x="785039" y="115737"/>
                  <a:pt x="758812" y="113122"/>
                  <a:pt x="782425" y="113122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: фигура 31">
            <a:extLst>
              <a:ext uri="{FF2B5EF4-FFF2-40B4-BE49-F238E27FC236}">
                <a16:creationId xmlns:a16="http://schemas.microsoft.com/office/drawing/2014/main" id="{CF8DBA28-C2A8-4C4E-82E5-B6B404788682}"/>
              </a:ext>
            </a:extLst>
          </p:cNvPr>
          <p:cNvSpPr/>
          <p:nvPr/>
        </p:nvSpPr>
        <p:spPr>
          <a:xfrm>
            <a:off x="2403835" y="3091992"/>
            <a:ext cx="443060" cy="130884"/>
          </a:xfrm>
          <a:custGeom>
            <a:avLst/>
            <a:gdLst>
              <a:gd name="connsiteX0" fmla="*/ 0 w 443060"/>
              <a:gd name="connsiteY0" fmla="*/ 0 h 130884"/>
              <a:gd name="connsiteX1" fmla="*/ 65988 w 443060"/>
              <a:gd name="connsiteY1" fmla="*/ 75414 h 130884"/>
              <a:gd name="connsiteX2" fmla="*/ 122549 w 443060"/>
              <a:gd name="connsiteY2" fmla="*/ 94268 h 130884"/>
              <a:gd name="connsiteX3" fmla="*/ 160256 w 443060"/>
              <a:gd name="connsiteY3" fmla="*/ 122548 h 130884"/>
              <a:gd name="connsiteX4" fmla="*/ 395926 w 443060"/>
              <a:gd name="connsiteY4" fmla="*/ 84841 h 130884"/>
              <a:gd name="connsiteX5" fmla="*/ 443060 w 443060"/>
              <a:gd name="connsiteY5" fmla="*/ 18853 h 13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3060" h="130884">
                <a:moveTo>
                  <a:pt x="0" y="0"/>
                </a:moveTo>
                <a:cubicBezTo>
                  <a:pt x="4980" y="6225"/>
                  <a:pt x="50683" y="66911"/>
                  <a:pt x="65988" y="75414"/>
                </a:cubicBezTo>
                <a:cubicBezTo>
                  <a:pt x="83361" y="85065"/>
                  <a:pt x="122549" y="94268"/>
                  <a:pt x="122549" y="94268"/>
                </a:cubicBezTo>
                <a:cubicBezTo>
                  <a:pt x="135118" y="103695"/>
                  <a:pt x="144599" y="121243"/>
                  <a:pt x="160256" y="122548"/>
                </a:cubicBezTo>
                <a:cubicBezTo>
                  <a:pt x="326733" y="136421"/>
                  <a:pt x="306587" y="138444"/>
                  <a:pt x="395926" y="84841"/>
                </a:cubicBezTo>
                <a:cubicBezTo>
                  <a:pt x="436098" y="24582"/>
                  <a:pt x="417611" y="44302"/>
                  <a:pt x="443060" y="18853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: фигура 32">
            <a:extLst>
              <a:ext uri="{FF2B5EF4-FFF2-40B4-BE49-F238E27FC236}">
                <a16:creationId xmlns:a16="http://schemas.microsoft.com/office/drawing/2014/main" id="{E13C3CC1-BBD1-4714-BAFE-7AD986458B78}"/>
              </a:ext>
            </a:extLst>
          </p:cNvPr>
          <p:cNvSpPr/>
          <p:nvPr/>
        </p:nvSpPr>
        <p:spPr>
          <a:xfrm>
            <a:off x="2290713" y="3129699"/>
            <a:ext cx="659877" cy="235670"/>
          </a:xfrm>
          <a:custGeom>
            <a:avLst/>
            <a:gdLst>
              <a:gd name="connsiteX0" fmla="*/ 0 w 659877"/>
              <a:gd name="connsiteY0" fmla="*/ 0 h 235670"/>
              <a:gd name="connsiteX1" fmla="*/ 37708 w 659877"/>
              <a:gd name="connsiteY1" fmla="*/ 75414 h 235670"/>
              <a:gd name="connsiteX2" fmla="*/ 65988 w 659877"/>
              <a:gd name="connsiteY2" fmla="*/ 94268 h 235670"/>
              <a:gd name="connsiteX3" fmla="*/ 113122 w 659877"/>
              <a:gd name="connsiteY3" fmla="*/ 141402 h 235670"/>
              <a:gd name="connsiteX4" fmla="*/ 179110 w 659877"/>
              <a:gd name="connsiteY4" fmla="*/ 197963 h 235670"/>
              <a:gd name="connsiteX5" fmla="*/ 273378 w 659877"/>
              <a:gd name="connsiteY5" fmla="*/ 235670 h 235670"/>
              <a:gd name="connsiteX6" fmla="*/ 452487 w 659877"/>
              <a:gd name="connsiteY6" fmla="*/ 226243 h 235670"/>
              <a:gd name="connsiteX7" fmla="*/ 509048 w 659877"/>
              <a:gd name="connsiteY7" fmla="*/ 207390 h 235670"/>
              <a:gd name="connsiteX8" fmla="*/ 575035 w 659877"/>
              <a:gd name="connsiteY8" fmla="*/ 160256 h 235670"/>
              <a:gd name="connsiteX9" fmla="*/ 603316 w 659877"/>
              <a:gd name="connsiteY9" fmla="*/ 131975 h 235670"/>
              <a:gd name="connsiteX10" fmla="*/ 641023 w 659877"/>
              <a:gd name="connsiteY10" fmla="*/ 84841 h 235670"/>
              <a:gd name="connsiteX11" fmla="*/ 650450 w 659877"/>
              <a:gd name="connsiteY11" fmla="*/ 47134 h 235670"/>
              <a:gd name="connsiteX12" fmla="*/ 659877 w 659877"/>
              <a:gd name="connsiteY12" fmla="*/ 28280 h 2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59877" h="235670">
                <a:moveTo>
                  <a:pt x="0" y="0"/>
                </a:moveTo>
                <a:cubicBezTo>
                  <a:pt x="9003" y="22507"/>
                  <a:pt x="18880" y="56586"/>
                  <a:pt x="37708" y="75414"/>
                </a:cubicBezTo>
                <a:cubicBezTo>
                  <a:pt x="45719" y="83425"/>
                  <a:pt x="56561" y="87983"/>
                  <a:pt x="65988" y="94268"/>
                </a:cubicBezTo>
                <a:cubicBezTo>
                  <a:pt x="102299" y="148733"/>
                  <a:pt x="64243" y="99505"/>
                  <a:pt x="113122" y="141402"/>
                </a:cubicBezTo>
                <a:cubicBezTo>
                  <a:pt x="140311" y="164707"/>
                  <a:pt x="147850" y="183535"/>
                  <a:pt x="179110" y="197963"/>
                </a:cubicBezTo>
                <a:cubicBezTo>
                  <a:pt x="209838" y="212145"/>
                  <a:pt x="273378" y="235670"/>
                  <a:pt x="273378" y="235670"/>
                </a:cubicBezTo>
                <a:cubicBezTo>
                  <a:pt x="333081" y="232528"/>
                  <a:pt x="393127" y="233366"/>
                  <a:pt x="452487" y="226243"/>
                </a:cubicBezTo>
                <a:cubicBezTo>
                  <a:pt x="472219" y="223875"/>
                  <a:pt x="509048" y="207390"/>
                  <a:pt x="509048" y="207390"/>
                </a:cubicBezTo>
                <a:cubicBezTo>
                  <a:pt x="531426" y="192471"/>
                  <a:pt x="554577" y="177791"/>
                  <a:pt x="575035" y="160256"/>
                </a:cubicBezTo>
                <a:cubicBezTo>
                  <a:pt x="585157" y="151580"/>
                  <a:pt x="593889" y="141402"/>
                  <a:pt x="603316" y="131975"/>
                </a:cubicBezTo>
                <a:cubicBezTo>
                  <a:pt x="634135" y="39522"/>
                  <a:pt x="584170" y="170122"/>
                  <a:pt x="641023" y="84841"/>
                </a:cubicBezTo>
                <a:cubicBezTo>
                  <a:pt x="648210" y="74061"/>
                  <a:pt x="646353" y="59425"/>
                  <a:pt x="650450" y="47134"/>
                </a:cubicBezTo>
                <a:cubicBezTo>
                  <a:pt x="652672" y="40468"/>
                  <a:pt x="656735" y="34565"/>
                  <a:pt x="659877" y="28280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: фигура 33">
            <a:extLst>
              <a:ext uri="{FF2B5EF4-FFF2-40B4-BE49-F238E27FC236}">
                <a16:creationId xmlns:a16="http://schemas.microsoft.com/office/drawing/2014/main" id="{FB316205-E23D-4FA0-962F-2EAA27163DEA}"/>
              </a:ext>
            </a:extLst>
          </p:cNvPr>
          <p:cNvSpPr/>
          <p:nvPr/>
        </p:nvSpPr>
        <p:spPr>
          <a:xfrm>
            <a:off x="1018095" y="2752627"/>
            <a:ext cx="2507530" cy="1036948"/>
          </a:xfrm>
          <a:custGeom>
            <a:avLst/>
            <a:gdLst>
              <a:gd name="connsiteX0" fmla="*/ 0 w 2507530"/>
              <a:gd name="connsiteY0" fmla="*/ 0 h 1036948"/>
              <a:gd name="connsiteX1" fmla="*/ 9427 w 2507530"/>
              <a:gd name="connsiteY1" fmla="*/ 103695 h 1036948"/>
              <a:gd name="connsiteX2" fmla="*/ 28280 w 2507530"/>
              <a:gd name="connsiteY2" fmla="*/ 169682 h 1036948"/>
              <a:gd name="connsiteX3" fmla="*/ 94268 w 2507530"/>
              <a:gd name="connsiteY3" fmla="*/ 311084 h 1036948"/>
              <a:gd name="connsiteX4" fmla="*/ 131975 w 2507530"/>
              <a:gd name="connsiteY4" fmla="*/ 367645 h 1036948"/>
              <a:gd name="connsiteX5" fmla="*/ 169682 w 2507530"/>
              <a:gd name="connsiteY5" fmla="*/ 443060 h 1036948"/>
              <a:gd name="connsiteX6" fmla="*/ 254524 w 2507530"/>
              <a:gd name="connsiteY6" fmla="*/ 556181 h 1036948"/>
              <a:gd name="connsiteX7" fmla="*/ 282804 w 2507530"/>
              <a:gd name="connsiteY7" fmla="*/ 603315 h 1036948"/>
              <a:gd name="connsiteX8" fmla="*/ 320511 w 2507530"/>
              <a:gd name="connsiteY8" fmla="*/ 650449 h 1036948"/>
              <a:gd name="connsiteX9" fmla="*/ 348792 w 2507530"/>
              <a:gd name="connsiteY9" fmla="*/ 707010 h 1036948"/>
              <a:gd name="connsiteX10" fmla="*/ 518474 w 2507530"/>
              <a:gd name="connsiteY10" fmla="*/ 838985 h 1036948"/>
              <a:gd name="connsiteX11" fmla="*/ 697583 w 2507530"/>
              <a:gd name="connsiteY11" fmla="*/ 904973 h 1036948"/>
              <a:gd name="connsiteX12" fmla="*/ 782425 w 2507530"/>
              <a:gd name="connsiteY12" fmla="*/ 942680 h 1036948"/>
              <a:gd name="connsiteX13" fmla="*/ 1131216 w 2507530"/>
              <a:gd name="connsiteY13" fmla="*/ 1018095 h 1036948"/>
              <a:gd name="connsiteX14" fmla="*/ 1234911 w 2507530"/>
              <a:gd name="connsiteY14" fmla="*/ 1027521 h 1036948"/>
              <a:gd name="connsiteX15" fmla="*/ 1329179 w 2507530"/>
              <a:gd name="connsiteY15" fmla="*/ 1036948 h 1036948"/>
              <a:gd name="connsiteX16" fmla="*/ 1725105 w 2507530"/>
              <a:gd name="connsiteY16" fmla="*/ 1027521 h 1036948"/>
              <a:gd name="connsiteX17" fmla="*/ 1791093 w 2507530"/>
              <a:gd name="connsiteY17" fmla="*/ 1008668 h 1036948"/>
              <a:gd name="connsiteX18" fmla="*/ 2045616 w 2507530"/>
              <a:gd name="connsiteY18" fmla="*/ 961534 h 1036948"/>
              <a:gd name="connsiteX19" fmla="*/ 2121031 w 2507530"/>
              <a:gd name="connsiteY19" fmla="*/ 933253 h 1036948"/>
              <a:gd name="connsiteX20" fmla="*/ 2224726 w 2507530"/>
              <a:gd name="connsiteY20" fmla="*/ 886119 h 1036948"/>
              <a:gd name="connsiteX21" fmla="*/ 2290713 w 2507530"/>
              <a:gd name="connsiteY21" fmla="*/ 829559 h 1036948"/>
              <a:gd name="connsiteX22" fmla="*/ 2384981 w 2507530"/>
              <a:gd name="connsiteY22" fmla="*/ 754144 h 1036948"/>
              <a:gd name="connsiteX23" fmla="*/ 2403835 w 2507530"/>
              <a:gd name="connsiteY23" fmla="*/ 725864 h 1036948"/>
              <a:gd name="connsiteX24" fmla="*/ 2432115 w 2507530"/>
              <a:gd name="connsiteY24" fmla="*/ 669303 h 1036948"/>
              <a:gd name="connsiteX25" fmla="*/ 2460396 w 2507530"/>
              <a:gd name="connsiteY25" fmla="*/ 650449 h 1036948"/>
              <a:gd name="connsiteX26" fmla="*/ 2469823 w 2507530"/>
              <a:gd name="connsiteY26" fmla="*/ 612742 h 1036948"/>
              <a:gd name="connsiteX27" fmla="*/ 2498103 w 2507530"/>
              <a:gd name="connsiteY27" fmla="*/ 593888 h 1036948"/>
              <a:gd name="connsiteX28" fmla="*/ 2507530 w 2507530"/>
              <a:gd name="connsiteY28" fmla="*/ 575035 h 1036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07530" h="1036948">
                <a:moveTo>
                  <a:pt x="0" y="0"/>
                </a:moveTo>
                <a:cubicBezTo>
                  <a:pt x="3142" y="34565"/>
                  <a:pt x="3721" y="69460"/>
                  <a:pt x="9427" y="103695"/>
                </a:cubicBezTo>
                <a:cubicBezTo>
                  <a:pt x="13188" y="126260"/>
                  <a:pt x="21046" y="147980"/>
                  <a:pt x="28280" y="169682"/>
                </a:cubicBezTo>
                <a:cubicBezTo>
                  <a:pt x="51527" y="239423"/>
                  <a:pt x="56384" y="249523"/>
                  <a:pt x="94268" y="311084"/>
                </a:cubicBezTo>
                <a:cubicBezTo>
                  <a:pt x="106144" y="330382"/>
                  <a:pt x="120733" y="347971"/>
                  <a:pt x="131975" y="367645"/>
                </a:cubicBezTo>
                <a:cubicBezTo>
                  <a:pt x="145919" y="392047"/>
                  <a:pt x="155738" y="418658"/>
                  <a:pt x="169682" y="443060"/>
                </a:cubicBezTo>
                <a:cubicBezTo>
                  <a:pt x="213343" y="519466"/>
                  <a:pt x="201181" y="482834"/>
                  <a:pt x="254524" y="556181"/>
                </a:cubicBezTo>
                <a:cubicBezTo>
                  <a:pt x="265301" y="570999"/>
                  <a:pt x="272297" y="588305"/>
                  <a:pt x="282804" y="603315"/>
                </a:cubicBezTo>
                <a:cubicBezTo>
                  <a:pt x="294342" y="619798"/>
                  <a:pt x="309709" y="633474"/>
                  <a:pt x="320511" y="650449"/>
                </a:cubicBezTo>
                <a:cubicBezTo>
                  <a:pt x="331828" y="668233"/>
                  <a:pt x="336394" y="689963"/>
                  <a:pt x="348792" y="707010"/>
                </a:cubicBezTo>
                <a:cubicBezTo>
                  <a:pt x="381132" y="751477"/>
                  <a:pt x="489294" y="826016"/>
                  <a:pt x="518474" y="838985"/>
                </a:cubicBezTo>
                <a:cubicBezTo>
                  <a:pt x="738473" y="936765"/>
                  <a:pt x="462177" y="818246"/>
                  <a:pt x="697583" y="904973"/>
                </a:cubicBezTo>
                <a:cubicBezTo>
                  <a:pt x="726623" y="915672"/>
                  <a:pt x="752668" y="934178"/>
                  <a:pt x="782425" y="942680"/>
                </a:cubicBezTo>
                <a:cubicBezTo>
                  <a:pt x="823740" y="954484"/>
                  <a:pt x="1044756" y="1006305"/>
                  <a:pt x="1131216" y="1018095"/>
                </a:cubicBezTo>
                <a:cubicBezTo>
                  <a:pt x="1165605" y="1022784"/>
                  <a:pt x="1200360" y="1024231"/>
                  <a:pt x="1234911" y="1027521"/>
                </a:cubicBezTo>
                <a:lnTo>
                  <a:pt x="1329179" y="1036948"/>
                </a:lnTo>
                <a:cubicBezTo>
                  <a:pt x="1461154" y="1033806"/>
                  <a:pt x="1593339" y="1035588"/>
                  <a:pt x="1725105" y="1027521"/>
                </a:cubicBezTo>
                <a:cubicBezTo>
                  <a:pt x="1747938" y="1026123"/>
                  <a:pt x="1768609" y="1012884"/>
                  <a:pt x="1791093" y="1008668"/>
                </a:cubicBezTo>
                <a:cubicBezTo>
                  <a:pt x="1912526" y="985900"/>
                  <a:pt x="1890907" y="1019551"/>
                  <a:pt x="2045616" y="961534"/>
                </a:cubicBezTo>
                <a:cubicBezTo>
                  <a:pt x="2070754" y="952107"/>
                  <a:pt x="2096354" y="943829"/>
                  <a:pt x="2121031" y="933253"/>
                </a:cubicBezTo>
                <a:cubicBezTo>
                  <a:pt x="2372008" y="825691"/>
                  <a:pt x="2014098" y="970372"/>
                  <a:pt x="2224726" y="886119"/>
                </a:cubicBezTo>
                <a:cubicBezTo>
                  <a:pt x="2325683" y="785162"/>
                  <a:pt x="2169782" y="938397"/>
                  <a:pt x="2290713" y="829559"/>
                </a:cubicBezTo>
                <a:cubicBezTo>
                  <a:pt x="2373836" y="754748"/>
                  <a:pt x="2314664" y="789304"/>
                  <a:pt x="2384981" y="754144"/>
                </a:cubicBezTo>
                <a:cubicBezTo>
                  <a:pt x="2391266" y="744717"/>
                  <a:pt x="2398333" y="735768"/>
                  <a:pt x="2403835" y="725864"/>
                </a:cubicBezTo>
                <a:cubicBezTo>
                  <a:pt x="2414072" y="707438"/>
                  <a:pt x="2419468" y="686166"/>
                  <a:pt x="2432115" y="669303"/>
                </a:cubicBezTo>
                <a:cubicBezTo>
                  <a:pt x="2438913" y="660239"/>
                  <a:pt x="2450969" y="656734"/>
                  <a:pt x="2460396" y="650449"/>
                </a:cubicBezTo>
                <a:cubicBezTo>
                  <a:pt x="2463538" y="637880"/>
                  <a:pt x="2462636" y="623522"/>
                  <a:pt x="2469823" y="612742"/>
                </a:cubicBezTo>
                <a:cubicBezTo>
                  <a:pt x="2476107" y="603315"/>
                  <a:pt x="2490092" y="601899"/>
                  <a:pt x="2498103" y="593888"/>
                </a:cubicBezTo>
                <a:cubicBezTo>
                  <a:pt x="2503071" y="588920"/>
                  <a:pt x="2504388" y="581319"/>
                  <a:pt x="2507530" y="575035"/>
                </a:cubicBez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F6376985-590B-40BA-9F18-16BB2A81E5F3}"/>
              </a:ext>
            </a:extLst>
          </p:cNvPr>
          <p:cNvCxnSpPr>
            <a:cxnSpLocks/>
          </p:cNvCxnSpPr>
          <p:nvPr/>
        </p:nvCxnSpPr>
        <p:spPr>
          <a:xfrm>
            <a:off x="7284504" y="3484355"/>
            <a:ext cx="3599584" cy="8430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1C912D78-32B1-4261-9643-69E1F41A43AF}"/>
              </a:ext>
            </a:extLst>
          </p:cNvPr>
          <p:cNvCxnSpPr>
            <a:cxnSpLocks/>
          </p:cNvCxnSpPr>
          <p:nvPr/>
        </p:nvCxnSpPr>
        <p:spPr>
          <a:xfrm flipV="1">
            <a:off x="6825006" y="3974181"/>
            <a:ext cx="2476344" cy="38610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олилиния: фигура 40">
            <a:extLst>
              <a:ext uri="{FF2B5EF4-FFF2-40B4-BE49-F238E27FC236}">
                <a16:creationId xmlns:a16="http://schemas.microsoft.com/office/drawing/2014/main" id="{F8B71FD6-20F1-4AFC-AF8A-78BD34FF7D2D}"/>
              </a:ext>
            </a:extLst>
          </p:cNvPr>
          <p:cNvSpPr/>
          <p:nvPr/>
        </p:nvSpPr>
        <p:spPr>
          <a:xfrm>
            <a:off x="8199857" y="3764104"/>
            <a:ext cx="68284" cy="386499"/>
          </a:xfrm>
          <a:custGeom>
            <a:avLst/>
            <a:gdLst>
              <a:gd name="connsiteX0" fmla="*/ 114002 w 114002"/>
              <a:gd name="connsiteY0" fmla="*/ 0 h 386499"/>
              <a:gd name="connsiteX1" fmla="*/ 85721 w 114002"/>
              <a:gd name="connsiteY1" fmla="*/ 47134 h 386499"/>
              <a:gd name="connsiteX2" fmla="*/ 57441 w 114002"/>
              <a:gd name="connsiteY2" fmla="*/ 65988 h 386499"/>
              <a:gd name="connsiteX3" fmla="*/ 38587 w 114002"/>
              <a:gd name="connsiteY3" fmla="*/ 122549 h 386499"/>
              <a:gd name="connsiteX4" fmla="*/ 19733 w 114002"/>
              <a:gd name="connsiteY4" fmla="*/ 169683 h 386499"/>
              <a:gd name="connsiteX5" fmla="*/ 880 w 114002"/>
              <a:gd name="connsiteY5" fmla="*/ 273378 h 386499"/>
              <a:gd name="connsiteX6" fmla="*/ 880 w 114002"/>
              <a:gd name="connsiteY6" fmla="*/ 386499 h 38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002" h="386499">
                <a:moveTo>
                  <a:pt x="114002" y="0"/>
                </a:moveTo>
                <a:cubicBezTo>
                  <a:pt x="104575" y="15711"/>
                  <a:pt x="97645" y="33222"/>
                  <a:pt x="85721" y="47134"/>
                </a:cubicBezTo>
                <a:cubicBezTo>
                  <a:pt x="78348" y="55736"/>
                  <a:pt x="63446" y="56381"/>
                  <a:pt x="57441" y="65988"/>
                </a:cubicBezTo>
                <a:cubicBezTo>
                  <a:pt x="46908" y="82841"/>
                  <a:pt x="45968" y="104097"/>
                  <a:pt x="38587" y="122549"/>
                </a:cubicBezTo>
                <a:cubicBezTo>
                  <a:pt x="32302" y="138260"/>
                  <a:pt x="25084" y="153630"/>
                  <a:pt x="19733" y="169683"/>
                </a:cubicBezTo>
                <a:cubicBezTo>
                  <a:pt x="10768" y="196577"/>
                  <a:pt x="2106" y="250078"/>
                  <a:pt x="880" y="273378"/>
                </a:cubicBezTo>
                <a:cubicBezTo>
                  <a:pt x="-1102" y="311033"/>
                  <a:pt x="880" y="348792"/>
                  <a:pt x="880" y="386499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см</a:t>
            </a:r>
          </a:p>
        </p:txBody>
      </p:sp>
      <p:sp>
        <p:nvSpPr>
          <p:cNvPr id="42" name="Полилиния: фигура 41">
            <a:extLst>
              <a:ext uri="{FF2B5EF4-FFF2-40B4-BE49-F238E27FC236}">
                <a16:creationId xmlns:a16="http://schemas.microsoft.com/office/drawing/2014/main" id="{BEF0F379-C975-4318-AFEF-1133120E639C}"/>
              </a:ext>
            </a:extLst>
          </p:cNvPr>
          <p:cNvSpPr/>
          <p:nvPr/>
        </p:nvSpPr>
        <p:spPr>
          <a:xfrm>
            <a:off x="9084296" y="4019719"/>
            <a:ext cx="443060" cy="130884"/>
          </a:xfrm>
          <a:custGeom>
            <a:avLst/>
            <a:gdLst>
              <a:gd name="connsiteX0" fmla="*/ 0 w 443060"/>
              <a:gd name="connsiteY0" fmla="*/ 0 h 130884"/>
              <a:gd name="connsiteX1" fmla="*/ 65988 w 443060"/>
              <a:gd name="connsiteY1" fmla="*/ 75414 h 130884"/>
              <a:gd name="connsiteX2" fmla="*/ 122549 w 443060"/>
              <a:gd name="connsiteY2" fmla="*/ 94268 h 130884"/>
              <a:gd name="connsiteX3" fmla="*/ 160256 w 443060"/>
              <a:gd name="connsiteY3" fmla="*/ 122548 h 130884"/>
              <a:gd name="connsiteX4" fmla="*/ 395926 w 443060"/>
              <a:gd name="connsiteY4" fmla="*/ 84841 h 130884"/>
              <a:gd name="connsiteX5" fmla="*/ 443060 w 443060"/>
              <a:gd name="connsiteY5" fmla="*/ 18853 h 13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3060" h="130884">
                <a:moveTo>
                  <a:pt x="0" y="0"/>
                </a:moveTo>
                <a:cubicBezTo>
                  <a:pt x="4980" y="6225"/>
                  <a:pt x="50683" y="66911"/>
                  <a:pt x="65988" y="75414"/>
                </a:cubicBezTo>
                <a:cubicBezTo>
                  <a:pt x="83361" y="85065"/>
                  <a:pt x="122549" y="94268"/>
                  <a:pt x="122549" y="94268"/>
                </a:cubicBezTo>
                <a:cubicBezTo>
                  <a:pt x="135118" y="103695"/>
                  <a:pt x="144599" y="121243"/>
                  <a:pt x="160256" y="122548"/>
                </a:cubicBezTo>
                <a:cubicBezTo>
                  <a:pt x="326733" y="136421"/>
                  <a:pt x="306587" y="138444"/>
                  <a:pt x="395926" y="84841"/>
                </a:cubicBezTo>
                <a:cubicBezTo>
                  <a:pt x="436098" y="24582"/>
                  <a:pt x="417611" y="44302"/>
                  <a:pt x="443060" y="18853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: фигура 42">
            <a:extLst>
              <a:ext uri="{FF2B5EF4-FFF2-40B4-BE49-F238E27FC236}">
                <a16:creationId xmlns:a16="http://schemas.microsoft.com/office/drawing/2014/main" id="{9F38A890-35F7-4FA3-9CF5-0B66EF58EF4A}"/>
              </a:ext>
            </a:extLst>
          </p:cNvPr>
          <p:cNvSpPr/>
          <p:nvPr/>
        </p:nvSpPr>
        <p:spPr>
          <a:xfrm>
            <a:off x="8971411" y="4049204"/>
            <a:ext cx="659877" cy="235670"/>
          </a:xfrm>
          <a:custGeom>
            <a:avLst/>
            <a:gdLst>
              <a:gd name="connsiteX0" fmla="*/ 0 w 659877"/>
              <a:gd name="connsiteY0" fmla="*/ 0 h 235670"/>
              <a:gd name="connsiteX1" fmla="*/ 37708 w 659877"/>
              <a:gd name="connsiteY1" fmla="*/ 75414 h 235670"/>
              <a:gd name="connsiteX2" fmla="*/ 65988 w 659877"/>
              <a:gd name="connsiteY2" fmla="*/ 94268 h 235670"/>
              <a:gd name="connsiteX3" fmla="*/ 113122 w 659877"/>
              <a:gd name="connsiteY3" fmla="*/ 141402 h 235670"/>
              <a:gd name="connsiteX4" fmla="*/ 179110 w 659877"/>
              <a:gd name="connsiteY4" fmla="*/ 197963 h 235670"/>
              <a:gd name="connsiteX5" fmla="*/ 273378 w 659877"/>
              <a:gd name="connsiteY5" fmla="*/ 235670 h 235670"/>
              <a:gd name="connsiteX6" fmla="*/ 452487 w 659877"/>
              <a:gd name="connsiteY6" fmla="*/ 226243 h 235670"/>
              <a:gd name="connsiteX7" fmla="*/ 509048 w 659877"/>
              <a:gd name="connsiteY7" fmla="*/ 207390 h 235670"/>
              <a:gd name="connsiteX8" fmla="*/ 575035 w 659877"/>
              <a:gd name="connsiteY8" fmla="*/ 160256 h 235670"/>
              <a:gd name="connsiteX9" fmla="*/ 603316 w 659877"/>
              <a:gd name="connsiteY9" fmla="*/ 131975 h 235670"/>
              <a:gd name="connsiteX10" fmla="*/ 641023 w 659877"/>
              <a:gd name="connsiteY10" fmla="*/ 84841 h 235670"/>
              <a:gd name="connsiteX11" fmla="*/ 650450 w 659877"/>
              <a:gd name="connsiteY11" fmla="*/ 47134 h 235670"/>
              <a:gd name="connsiteX12" fmla="*/ 659877 w 659877"/>
              <a:gd name="connsiteY12" fmla="*/ 28280 h 2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59877" h="235670">
                <a:moveTo>
                  <a:pt x="0" y="0"/>
                </a:moveTo>
                <a:cubicBezTo>
                  <a:pt x="9003" y="22507"/>
                  <a:pt x="18880" y="56586"/>
                  <a:pt x="37708" y="75414"/>
                </a:cubicBezTo>
                <a:cubicBezTo>
                  <a:pt x="45719" y="83425"/>
                  <a:pt x="56561" y="87983"/>
                  <a:pt x="65988" y="94268"/>
                </a:cubicBezTo>
                <a:cubicBezTo>
                  <a:pt x="102299" y="148733"/>
                  <a:pt x="64243" y="99505"/>
                  <a:pt x="113122" y="141402"/>
                </a:cubicBezTo>
                <a:cubicBezTo>
                  <a:pt x="140311" y="164707"/>
                  <a:pt x="147850" y="183535"/>
                  <a:pt x="179110" y="197963"/>
                </a:cubicBezTo>
                <a:cubicBezTo>
                  <a:pt x="209838" y="212145"/>
                  <a:pt x="273378" y="235670"/>
                  <a:pt x="273378" y="235670"/>
                </a:cubicBezTo>
                <a:cubicBezTo>
                  <a:pt x="333081" y="232528"/>
                  <a:pt x="393127" y="233366"/>
                  <a:pt x="452487" y="226243"/>
                </a:cubicBezTo>
                <a:cubicBezTo>
                  <a:pt x="472219" y="223875"/>
                  <a:pt x="509048" y="207390"/>
                  <a:pt x="509048" y="207390"/>
                </a:cubicBezTo>
                <a:cubicBezTo>
                  <a:pt x="531426" y="192471"/>
                  <a:pt x="554577" y="177791"/>
                  <a:pt x="575035" y="160256"/>
                </a:cubicBezTo>
                <a:cubicBezTo>
                  <a:pt x="585157" y="151580"/>
                  <a:pt x="593889" y="141402"/>
                  <a:pt x="603316" y="131975"/>
                </a:cubicBezTo>
                <a:cubicBezTo>
                  <a:pt x="634135" y="39522"/>
                  <a:pt x="584170" y="170122"/>
                  <a:pt x="641023" y="84841"/>
                </a:cubicBezTo>
                <a:cubicBezTo>
                  <a:pt x="648210" y="74061"/>
                  <a:pt x="646353" y="59425"/>
                  <a:pt x="650450" y="47134"/>
                </a:cubicBezTo>
                <a:cubicBezTo>
                  <a:pt x="652672" y="40468"/>
                  <a:pt x="656735" y="34565"/>
                  <a:pt x="659877" y="28280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94708FD-5891-4ED2-A787-DF06247E3784}"/>
              </a:ext>
            </a:extLst>
          </p:cNvPr>
          <p:cNvSpPr txBox="1"/>
          <p:nvPr/>
        </p:nvSpPr>
        <p:spPr>
          <a:xfrm>
            <a:off x="10688423" y="3804197"/>
            <a:ext cx="495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2F230FD-A50E-4202-8B9F-67990B474C34}"/>
              </a:ext>
            </a:extLst>
          </p:cNvPr>
          <p:cNvSpPr txBox="1"/>
          <p:nvPr/>
        </p:nvSpPr>
        <p:spPr>
          <a:xfrm>
            <a:off x="6737276" y="4258933"/>
            <a:ext cx="495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432106C-52A0-4952-B828-BBBCAB3A0AD1}"/>
              </a:ext>
            </a:extLst>
          </p:cNvPr>
          <p:cNvSpPr txBox="1"/>
          <p:nvPr/>
        </p:nvSpPr>
        <p:spPr>
          <a:xfrm>
            <a:off x="9167803" y="4199003"/>
            <a:ext cx="495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C411514-E46B-43CE-95C3-3AEB463ECABC}"/>
              </a:ext>
            </a:extLst>
          </p:cNvPr>
          <p:cNvSpPr txBox="1"/>
          <p:nvPr/>
        </p:nvSpPr>
        <p:spPr>
          <a:xfrm>
            <a:off x="7711484" y="3612246"/>
            <a:ext cx="495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6" name="Группа 55">
            <a:extLst>
              <a:ext uri="{FF2B5EF4-FFF2-40B4-BE49-F238E27FC236}">
                <a16:creationId xmlns:a16="http://schemas.microsoft.com/office/drawing/2014/main" id="{324A02D6-51F8-44BA-AB54-0142CCFD7316}"/>
              </a:ext>
            </a:extLst>
          </p:cNvPr>
          <p:cNvGrpSpPr/>
          <p:nvPr/>
        </p:nvGrpSpPr>
        <p:grpSpPr>
          <a:xfrm>
            <a:off x="7056572" y="5332707"/>
            <a:ext cx="175966" cy="106815"/>
            <a:chOff x="5920033" y="5439523"/>
            <a:chExt cx="175966" cy="106815"/>
          </a:xfrm>
        </p:grpSpPr>
        <p:cxnSp>
          <p:nvCxnSpPr>
            <p:cNvPr id="50" name="Прямая соединительная линия 49">
              <a:extLst>
                <a:ext uri="{FF2B5EF4-FFF2-40B4-BE49-F238E27FC236}">
                  <a16:creationId xmlns:a16="http://schemas.microsoft.com/office/drawing/2014/main" id="{B1C70B46-16E3-44E9-BB58-6AEF6A79CB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20033" y="5439523"/>
              <a:ext cx="130285" cy="106815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>
              <a:extLst>
                <a:ext uri="{FF2B5EF4-FFF2-40B4-BE49-F238E27FC236}">
                  <a16:creationId xmlns:a16="http://schemas.microsoft.com/office/drawing/2014/main" id="{A66EE651-2166-4354-89D9-4517898DE5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20033" y="5546338"/>
              <a:ext cx="17596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615102AA-147D-4DAB-A226-AE7735B966C5}"/>
              </a:ext>
            </a:extLst>
          </p:cNvPr>
          <p:cNvSpPr txBox="1"/>
          <p:nvPr/>
        </p:nvSpPr>
        <p:spPr>
          <a:xfrm>
            <a:off x="7184693" y="5071097"/>
            <a:ext cx="3503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+    2 = 180⁰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9" name="Группа 58">
            <a:extLst>
              <a:ext uri="{FF2B5EF4-FFF2-40B4-BE49-F238E27FC236}">
                <a16:creationId xmlns:a16="http://schemas.microsoft.com/office/drawing/2014/main" id="{F455F490-D358-42A5-85FF-CABB6765FC55}"/>
              </a:ext>
            </a:extLst>
          </p:cNvPr>
          <p:cNvGrpSpPr/>
          <p:nvPr/>
        </p:nvGrpSpPr>
        <p:grpSpPr>
          <a:xfrm>
            <a:off x="7783149" y="5331379"/>
            <a:ext cx="175966" cy="106815"/>
            <a:chOff x="5920033" y="5439523"/>
            <a:chExt cx="175966" cy="106815"/>
          </a:xfrm>
        </p:grpSpPr>
        <p:cxnSp>
          <p:nvCxnSpPr>
            <p:cNvPr id="60" name="Прямая соединительная линия 59">
              <a:extLst>
                <a:ext uri="{FF2B5EF4-FFF2-40B4-BE49-F238E27FC236}">
                  <a16:creationId xmlns:a16="http://schemas.microsoft.com/office/drawing/2014/main" id="{764547C7-4FA8-450A-97F3-C2A468E9168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20033" y="5439523"/>
              <a:ext cx="130285" cy="106815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>
              <a:extLst>
                <a:ext uri="{FF2B5EF4-FFF2-40B4-BE49-F238E27FC236}">
                  <a16:creationId xmlns:a16="http://schemas.microsoft.com/office/drawing/2014/main" id="{73E8741D-84AF-4EBC-9565-54B4D621B4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20033" y="5546338"/>
              <a:ext cx="17596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2" name="Стрелка: вправо 61">
            <a:extLst>
              <a:ext uri="{FF2B5EF4-FFF2-40B4-BE49-F238E27FC236}">
                <a16:creationId xmlns:a16="http://schemas.microsoft.com/office/drawing/2014/main" id="{F2ABB368-F3C1-454B-923A-AF3335905C09}"/>
              </a:ext>
            </a:extLst>
          </p:cNvPr>
          <p:cNvSpPr/>
          <p:nvPr/>
        </p:nvSpPr>
        <p:spPr>
          <a:xfrm rot="584542">
            <a:off x="4213603" y="4029091"/>
            <a:ext cx="1841370" cy="3861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7C74049-79D3-4BC8-8D01-B72EE25C4345}"/>
              </a:ext>
            </a:extLst>
          </p:cNvPr>
          <p:cNvSpPr txBox="1"/>
          <p:nvPr/>
        </p:nvSpPr>
        <p:spPr>
          <a:xfrm>
            <a:off x="9153668" y="3384246"/>
            <a:ext cx="4952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7B6EDB4-C2CB-4E1C-92A7-911C717B7D6A}"/>
              </a:ext>
            </a:extLst>
          </p:cNvPr>
          <p:cNvSpPr txBox="1"/>
          <p:nvPr/>
        </p:nvSpPr>
        <p:spPr>
          <a:xfrm>
            <a:off x="2461814" y="2447214"/>
            <a:ext cx="4952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9D093B-7254-4F03-8E28-13492B2122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4" y="0"/>
            <a:ext cx="121835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732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9E249B0-A1E6-4F6B-B3A2-F75E8764C524}"/>
              </a:ext>
            </a:extLst>
          </p:cNvPr>
          <p:cNvSpPr/>
          <p:nvPr/>
        </p:nvSpPr>
        <p:spPr>
          <a:xfrm>
            <a:off x="359553" y="557457"/>
            <a:ext cx="11381530" cy="586347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3D231-2A20-4062-BF85-FCB71A9B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6" y="148308"/>
            <a:ext cx="5779417" cy="37959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Начальные геометрические сведения</a:t>
            </a:r>
            <a:endParaRPr lang="ru-RU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8C453D-7AA3-46C8-821A-7BC54AAABE6E}"/>
              </a:ext>
            </a:extLst>
          </p:cNvPr>
          <p:cNvSpPr txBox="1"/>
          <p:nvPr/>
        </p:nvSpPr>
        <p:spPr>
          <a:xfrm>
            <a:off x="863886" y="942680"/>
            <a:ext cx="103728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пересечении двух прямых третьей (секущей) образуются углы: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D53F5FE-E8AC-4EBF-BA4C-544492067751}"/>
              </a:ext>
            </a:extLst>
          </p:cNvPr>
          <p:cNvSpPr txBox="1"/>
          <p:nvPr/>
        </p:nvSpPr>
        <p:spPr>
          <a:xfrm>
            <a:off x="850706" y="1817235"/>
            <a:ext cx="469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Накрест лежащие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D7FB9DC-A759-4C7B-AA77-8CF82FC856DA}"/>
              </a:ext>
            </a:extLst>
          </p:cNvPr>
          <p:cNvSpPr txBox="1"/>
          <p:nvPr/>
        </p:nvSpPr>
        <p:spPr>
          <a:xfrm>
            <a:off x="6575921" y="1798979"/>
            <a:ext cx="469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Соответственные 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215F51AF-0735-42B1-AF85-22D6AE65FA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38" y="4659554"/>
            <a:ext cx="2955265" cy="1640989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5144BF98-5C5C-42AF-B1C6-1744976AA1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8729" y="2263099"/>
            <a:ext cx="3638550" cy="20574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BBDEC95-3010-4EE7-8AAE-205761A778A7}"/>
              </a:ext>
            </a:extLst>
          </p:cNvPr>
          <p:cNvSpPr txBox="1"/>
          <p:nvPr/>
        </p:nvSpPr>
        <p:spPr>
          <a:xfrm>
            <a:off x="5235940" y="4058889"/>
            <a:ext cx="2679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Односторонние</a:t>
            </a:r>
          </a:p>
        </p:txBody>
      </p:sp>
      <p:pic>
        <p:nvPicPr>
          <p:cNvPr id="72" name="Рисунок 71">
            <a:extLst>
              <a:ext uri="{FF2B5EF4-FFF2-40B4-BE49-F238E27FC236}">
                <a16:creationId xmlns:a16="http://schemas.microsoft.com/office/drawing/2014/main" id="{E7B86303-06E9-4247-A5A5-C6055450E0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863" y="2526343"/>
            <a:ext cx="3581400" cy="2009775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D5B78D0C-800C-4958-B0C8-1EEF010355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777"/>
            <a:ext cx="12192000" cy="685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870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9E249B0-A1E6-4F6B-B3A2-F75E8764C524}"/>
              </a:ext>
            </a:extLst>
          </p:cNvPr>
          <p:cNvSpPr/>
          <p:nvPr/>
        </p:nvSpPr>
        <p:spPr>
          <a:xfrm>
            <a:off x="405235" y="618632"/>
            <a:ext cx="11381530" cy="586347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3D231-2A20-4062-BF85-FCB71A9B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6" y="148308"/>
            <a:ext cx="5779417" cy="37959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Начальные геометрические сведения</a:t>
            </a:r>
            <a:endParaRPr lang="ru-RU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8C453D-7AA3-46C8-821A-7BC54AAABE6E}"/>
              </a:ext>
            </a:extLst>
          </p:cNvPr>
          <p:cNvSpPr txBox="1"/>
          <p:nvPr/>
        </p:nvSpPr>
        <p:spPr>
          <a:xfrm>
            <a:off x="863886" y="942680"/>
            <a:ext cx="103728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пересечении двух параллельных прямых третьей (секущей) образуются углы: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DEC95-3010-4EE7-8AAE-205761A778A7}"/>
              </a:ext>
            </a:extLst>
          </p:cNvPr>
          <p:cNvSpPr txBox="1"/>
          <p:nvPr/>
        </p:nvSpPr>
        <p:spPr>
          <a:xfrm>
            <a:off x="3494595" y="4067965"/>
            <a:ext cx="5866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Односторонние, в сумме дают 180⁰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D53F5FE-E8AC-4EBF-BA4C-544492067751}"/>
              </a:ext>
            </a:extLst>
          </p:cNvPr>
          <p:cNvSpPr txBox="1"/>
          <p:nvPr/>
        </p:nvSpPr>
        <p:spPr>
          <a:xfrm>
            <a:off x="850706" y="1817235"/>
            <a:ext cx="469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Накрест лежащие - равные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D7FB9DC-A759-4C7B-AA77-8CF82FC856DA}"/>
              </a:ext>
            </a:extLst>
          </p:cNvPr>
          <p:cNvSpPr txBox="1"/>
          <p:nvPr/>
        </p:nvSpPr>
        <p:spPr>
          <a:xfrm>
            <a:off x="6575921" y="1798979"/>
            <a:ext cx="469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Соответственные - равные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F6FF0AD-5A19-4D96-B37D-23F1C60927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5803" y="2347781"/>
            <a:ext cx="3914775" cy="1762125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0260B1B-6D10-46B0-A10A-D83CC00500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474" y="2422080"/>
            <a:ext cx="3695700" cy="1781175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EE16FADA-48DB-4591-99AD-C3DEF07729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4770" y="4698651"/>
            <a:ext cx="3733800" cy="16383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C73ED2-DE58-4273-99CB-8CCE128111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1298"/>
            <a:ext cx="12192000" cy="681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67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9E249B0-A1E6-4F6B-B3A2-F75E8764C524}"/>
              </a:ext>
            </a:extLst>
          </p:cNvPr>
          <p:cNvSpPr/>
          <p:nvPr/>
        </p:nvSpPr>
        <p:spPr>
          <a:xfrm>
            <a:off x="405235" y="618631"/>
            <a:ext cx="11381530" cy="586347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3D231-2A20-4062-BF85-FCB71A9B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6" y="148308"/>
            <a:ext cx="5779417" cy="37959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Начальные геометрические сведения</a:t>
            </a:r>
            <a:endParaRPr lang="ru-RU" sz="2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D53F5FE-E8AC-4EBF-BA4C-544492067751}"/>
              </a:ext>
            </a:extLst>
          </p:cNvPr>
          <p:cNvSpPr txBox="1"/>
          <p:nvPr/>
        </p:nvSpPr>
        <p:spPr>
          <a:xfrm>
            <a:off x="963828" y="926647"/>
            <a:ext cx="10555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Накрест лежащие углы при параллельных и секущей - равны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7F7F50E-FF26-416B-8B4B-14AEAA902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828" y="1661966"/>
            <a:ext cx="3230760" cy="188840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6A854D-DE4D-4DAF-B970-6C4FF7D66D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961" y="3762467"/>
            <a:ext cx="3198977" cy="178834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16AE03A-642D-4429-9822-B9E0782EBC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2774" y="1661966"/>
            <a:ext cx="3536623" cy="186655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A493763-42B1-47BC-B217-1264D61B77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3229" y="3968145"/>
            <a:ext cx="3280252" cy="188840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C7C543F-1872-4FB5-AF80-123C9273EB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95" y="0"/>
            <a:ext cx="121668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924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9E249B0-A1E6-4F6B-B3A2-F75E8764C524}"/>
              </a:ext>
            </a:extLst>
          </p:cNvPr>
          <p:cNvSpPr/>
          <p:nvPr/>
        </p:nvSpPr>
        <p:spPr>
          <a:xfrm>
            <a:off x="405235" y="618631"/>
            <a:ext cx="11381530" cy="586347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3D231-2A20-4062-BF85-FCB71A9B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6" y="148308"/>
            <a:ext cx="5779417" cy="37959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Начальные геометрические сведения</a:t>
            </a:r>
            <a:endParaRPr lang="ru-RU" sz="2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D53F5FE-E8AC-4EBF-BA4C-544492067751}"/>
              </a:ext>
            </a:extLst>
          </p:cNvPr>
          <p:cNvSpPr txBox="1"/>
          <p:nvPr/>
        </p:nvSpPr>
        <p:spPr>
          <a:xfrm>
            <a:off x="963828" y="926647"/>
            <a:ext cx="10555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Односторонние углы при параллельных и секущей – в сумме равны 180⁰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F55659E-2B69-448E-9B3C-D2C2DF7B5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448" y="1880754"/>
            <a:ext cx="4188385" cy="213433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811038F-19BA-43A1-8D8F-C34888FA1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890" y="2047091"/>
            <a:ext cx="3851867" cy="213433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6CF2AB4-37D8-4A47-BEB7-B037B5F665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8249" y="4010749"/>
            <a:ext cx="3851868" cy="210039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0E7346B-2875-4FDA-BC87-8BB0C377FB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1181" y="4236665"/>
            <a:ext cx="3454236" cy="197478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7F01DF8-9F81-48EB-A92A-4C3E44784B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1832"/>
            <a:ext cx="12192000" cy="683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165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9E249B0-A1E6-4F6B-B3A2-F75E8764C524}"/>
              </a:ext>
            </a:extLst>
          </p:cNvPr>
          <p:cNvSpPr/>
          <p:nvPr/>
        </p:nvSpPr>
        <p:spPr>
          <a:xfrm>
            <a:off x="405235" y="684618"/>
            <a:ext cx="11381530" cy="586347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3D231-2A20-4062-BF85-FCB71A9B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6" y="148308"/>
            <a:ext cx="5779417" cy="37959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Начальные геометрические сведения</a:t>
            </a:r>
            <a:endParaRPr lang="ru-RU" sz="2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D53F5FE-E8AC-4EBF-BA4C-544492067751}"/>
              </a:ext>
            </a:extLst>
          </p:cNvPr>
          <p:cNvSpPr txBox="1"/>
          <p:nvPr/>
        </p:nvSpPr>
        <p:spPr>
          <a:xfrm>
            <a:off x="963828" y="926647"/>
            <a:ext cx="105557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Соответственные углы при параллельных и секущей - равны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F91D30-5767-4BBE-9FB4-6F7257010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057" y="1902201"/>
            <a:ext cx="3653378" cy="185306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009743A-E7EC-4CC4-8AC3-BA9F06994A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6283" y="1793159"/>
            <a:ext cx="3653378" cy="182319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6F28E08-EA0A-45C7-A507-F98ABDD1F2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675" y="3911985"/>
            <a:ext cx="4163578" cy="205495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3DF5B63-3C43-4422-B8DE-1C18A5BA45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5090" y="3951942"/>
            <a:ext cx="3736402" cy="190719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214F1F1-E11F-4144-B3CD-9917F237A7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1832"/>
            <a:ext cx="12192000" cy="683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423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9E249B0-A1E6-4F6B-B3A2-F75E8764C524}"/>
              </a:ext>
            </a:extLst>
          </p:cNvPr>
          <p:cNvSpPr/>
          <p:nvPr/>
        </p:nvSpPr>
        <p:spPr>
          <a:xfrm>
            <a:off x="358218" y="688156"/>
            <a:ext cx="11475563" cy="586347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3D231-2A20-4062-BF85-FCB71A9B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6" y="148308"/>
            <a:ext cx="5779417" cy="37959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Начальные геометрические сведения</a:t>
            </a:r>
            <a:endParaRPr lang="ru-RU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2F88A-A8A5-46C0-952A-2A886E5C5877}"/>
              </a:ext>
            </a:extLst>
          </p:cNvPr>
          <p:cNvSpPr txBox="1"/>
          <p:nvPr/>
        </p:nvSpPr>
        <p:spPr>
          <a:xfrm>
            <a:off x="1737157" y="1088796"/>
            <a:ext cx="83657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Луч – часть прямой, ограниченная с одной стороны.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929B5BD-558C-4897-B3FF-7FDA82FBC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162175"/>
            <a:ext cx="5638800" cy="25336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35731B-F4BE-42E6-814D-1038E4342807}"/>
              </a:ext>
            </a:extLst>
          </p:cNvPr>
          <p:cNvSpPr txBox="1"/>
          <p:nvPr/>
        </p:nvSpPr>
        <p:spPr>
          <a:xfrm>
            <a:off x="8309210" y="2499837"/>
            <a:ext cx="3353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07AEE1-9587-4F49-A3BF-CF0FAD6523F3}"/>
              </a:ext>
            </a:extLst>
          </p:cNvPr>
          <p:cNvSpPr txBox="1"/>
          <p:nvPr/>
        </p:nvSpPr>
        <p:spPr>
          <a:xfrm>
            <a:off x="3427697" y="4434215"/>
            <a:ext cx="40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C5805E5-B01C-48C4-BFF5-72A83CB06A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942"/>
            <a:ext cx="12192000" cy="681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22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9E249B0-A1E6-4F6B-B3A2-F75E8764C524}"/>
              </a:ext>
            </a:extLst>
          </p:cNvPr>
          <p:cNvSpPr/>
          <p:nvPr/>
        </p:nvSpPr>
        <p:spPr>
          <a:xfrm>
            <a:off x="358218" y="688156"/>
            <a:ext cx="11475563" cy="586347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3D231-2A20-4062-BF85-FCB71A9B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6" y="148308"/>
            <a:ext cx="5779417" cy="37959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Начальные геометрические сведения</a:t>
            </a:r>
            <a:endParaRPr lang="ru-RU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2F88A-A8A5-46C0-952A-2A886E5C5877}"/>
              </a:ext>
            </a:extLst>
          </p:cNvPr>
          <p:cNvSpPr txBox="1"/>
          <p:nvPr/>
        </p:nvSpPr>
        <p:spPr>
          <a:xfrm>
            <a:off x="1737157" y="1088796"/>
            <a:ext cx="86417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Угол - часть плоскости, ограниченная двумя лучами, исходящими из одной точки.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35731B-F4BE-42E6-814D-1038E4342807}"/>
              </a:ext>
            </a:extLst>
          </p:cNvPr>
          <p:cNvSpPr txBox="1"/>
          <p:nvPr/>
        </p:nvSpPr>
        <p:spPr>
          <a:xfrm>
            <a:off x="8309210" y="2499837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B71F41-3800-423B-BF79-CB93F63D4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907" y="2042903"/>
            <a:ext cx="6381750" cy="40576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C07AEE1-9587-4F49-A3BF-CF0FAD6523F3}"/>
              </a:ext>
            </a:extLst>
          </p:cNvPr>
          <p:cNvSpPr txBox="1"/>
          <p:nvPr/>
        </p:nvSpPr>
        <p:spPr>
          <a:xfrm>
            <a:off x="2456737" y="4291878"/>
            <a:ext cx="40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1E2F698-0009-49CE-A17B-0E246A7CD0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404"/>
            <a:ext cx="12192000" cy="683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331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9E249B0-A1E6-4F6B-B3A2-F75E8764C524}"/>
              </a:ext>
            </a:extLst>
          </p:cNvPr>
          <p:cNvSpPr/>
          <p:nvPr/>
        </p:nvSpPr>
        <p:spPr>
          <a:xfrm>
            <a:off x="358218" y="688155"/>
            <a:ext cx="11475563" cy="586347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3D231-2A20-4062-BF85-FCB71A9B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6" y="148308"/>
            <a:ext cx="5779417" cy="37959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Начальные геометрические сведения</a:t>
            </a:r>
            <a:endParaRPr lang="ru-RU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2F88A-A8A5-46C0-952A-2A886E5C5877}"/>
              </a:ext>
            </a:extLst>
          </p:cNvPr>
          <p:cNvSpPr txBox="1"/>
          <p:nvPr/>
        </p:nvSpPr>
        <p:spPr>
          <a:xfrm>
            <a:off x="1737157" y="1088796"/>
            <a:ext cx="8641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углов: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35731B-F4BE-42E6-814D-1038E4342807}"/>
              </a:ext>
            </a:extLst>
          </p:cNvPr>
          <p:cNvSpPr txBox="1"/>
          <p:nvPr/>
        </p:nvSpPr>
        <p:spPr>
          <a:xfrm>
            <a:off x="8309210" y="2499837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B71F41-3800-423B-BF79-CB93F63D4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314" y="1818955"/>
            <a:ext cx="2141741" cy="136176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C8621DB-1200-479A-8A2A-53091DC0722B}"/>
              </a:ext>
            </a:extLst>
          </p:cNvPr>
          <p:cNvSpPr txBox="1"/>
          <p:nvPr/>
        </p:nvSpPr>
        <p:spPr>
          <a:xfrm>
            <a:off x="827314" y="2912006"/>
            <a:ext cx="24637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Острый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(меньше 90⁰)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F84CD20-CBD4-4FD7-B508-8161BDE2CC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718"/>
            <a:ext cx="12192000" cy="677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502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9E249B0-A1E6-4F6B-B3A2-F75E8764C524}"/>
              </a:ext>
            </a:extLst>
          </p:cNvPr>
          <p:cNvSpPr/>
          <p:nvPr/>
        </p:nvSpPr>
        <p:spPr>
          <a:xfrm>
            <a:off x="358218" y="688155"/>
            <a:ext cx="11475563" cy="586347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3D231-2A20-4062-BF85-FCB71A9B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6" y="148308"/>
            <a:ext cx="5779417" cy="37959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Начальные геометрические сведения</a:t>
            </a:r>
            <a:endParaRPr lang="ru-RU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2F88A-A8A5-46C0-952A-2A886E5C5877}"/>
              </a:ext>
            </a:extLst>
          </p:cNvPr>
          <p:cNvSpPr txBox="1"/>
          <p:nvPr/>
        </p:nvSpPr>
        <p:spPr>
          <a:xfrm>
            <a:off x="1737157" y="1088796"/>
            <a:ext cx="8641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углов: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35731B-F4BE-42E6-814D-1038E4342807}"/>
              </a:ext>
            </a:extLst>
          </p:cNvPr>
          <p:cNvSpPr txBox="1"/>
          <p:nvPr/>
        </p:nvSpPr>
        <p:spPr>
          <a:xfrm>
            <a:off x="8309210" y="2499837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B71F41-3800-423B-BF79-CB93F63D4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314" y="1818955"/>
            <a:ext cx="2141741" cy="136176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C8621DB-1200-479A-8A2A-53091DC0722B}"/>
              </a:ext>
            </a:extLst>
          </p:cNvPr>
          <p:cNvSpPr txBox="1"/>
          <p:nvPr/>
        </p:nvSpPr>
        <p:spPr>
          <a:xfrm>
            <a:off x="827314" y="2912006"/>
            <a:ext cx="24637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Острый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(меньше 90⁰)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60D2BC-18FE-431C-B9F4-2DED43BE98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111" y="3632823"/>
            <a:ext cx="1843868" cy="17702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16EFCE9-6779-4246-B115-162AF667B9F3}"/>
              </a:ext>
            </a:extLst>
          </p:cNvPr>
          <p:cNvSpPr txBox="1"/>
          <p:nvPr/>
        </p:nvSpPr>
        <p:spPr>
          <a:xfrm>
            <a:off x="3398617" y="5285323"/>
            <a:ext cx="24637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Прямой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(равен 90⁰)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FA7083D-F569-4003-A9F0-8FD7EAE728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998"/>
            <a:ext cx="12192000" cy="682600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FD4B7D5-8563-4403-ADF0-9A9525F986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998"/>
            <a:ext cx="12192000" cy="682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61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9E249B0-A1E6-4F6B-B3A2-F75E8764C524}"/>
              </a:ext>
            </a:extLst>
          </p:cNvPr>
          <p:cNvSpPr/>
          <p:nvPr/>
        </p:nvSpPr>
        <p:spPr>
          <a:xfrm>
            <a:off x="358218" y="688155"/>
            <a:ext cx="11475563" cy="586347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3D231-2A20-4062-BF85-FCB71A9B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6" y="148308"/>
            <a:ext cx="5779417" cy="37959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Начальные геометрические сведения</a:t>
            </a:r>
            <a:endParaRPr lang="ru-RU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2F88A-A8A5-46C0-952A-2A886E5C5877}"/>
              </a:ext>
            </a:extLst>
          </p:cNvPr>
          <p:cNvSpPr txBox="1"/>
          <p:nvPr/>
        </p:nvSpPr>
        <p:spPr>
          <a:xfrm>
            <a:off x="1737157" y="1088796"/>
            <a:ext cx="8641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углов: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35731B-F4BE-42E6-814D-1038E4342807}"/>
              </a:ext>
            </a:extLst>
          </p:cNvPr>
          <p:cNvSpPr txBox="1"/>
          <p:nvPr/>
        </p:nvSpPr>
        <p:spPr>
          <a:xfrm>
            <a:off x="8309210" y="2499837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B71F41-3800-423B-BF79-CB93F63D4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314" y="1818955"/>
            <a:ext cx="2141741" cy="136176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C8621DB-1200-479A-8A2A-53091DC0722B}"/>
              </a:ext>
            </a:extLst>
          </p:cNvPr>
          <p:cNvSpPr txBox="1"/>
          <p:nvPr/>
        </p:nvSpPr>
        <p:spPr>
          <a:xfrm>
            <a:off x="827314" y="2912006"/>
            <a:ext cx="24637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Острый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(меньше 90⁰)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60D2BC-18FE-431C-B9F4-2DED43BE98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111" y="3632823"/>
            <a:ext cx="1843868" cy="17702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16EFCE9-6779-4246-B115-162AF667B9F3}"/>
              </a:ext>
            </a:extLst>
          </p:cNvPr>
          <p:cNvSpPr txBox="1"/>
          <p:nvPr/>
        </p:nvSpPr>
        <p:spPr>
          <a:xfrm>
            <a:off x="3398617" y="5285323"/>
            <a:ext cx="24637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Прямой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(равен 90⁰)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3612E1C-196C-4F54-B311-E5F4769B7C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355" y="1744597"/>
            <a:ext cx="2769504" cy="168440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D0513CF-D893-4B0C-9B94-018BFAF31711}"/>
              </a:ext>
            </a:extLst>
          </p:cNvPr>
          <p:cNvSpPr txBox="1"/>
          <p:nvPr/>
        </p:nvSpPr>
        <p:spPr>
          <a:xfrm>
            <a:off x="5134979" y="3087988"/>
            <a:ext cx="24637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Тупой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(более 90⁰)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C6BD39C-4416-4914-8359-104B2113F1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04" y="0"/>
            <a:ext cx="121835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684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9E249B0-A1E6-4F6B-B3A2-F75E8764C524}"/>
              </a:ext>
            </a:extLst>
          </p:cNvPr>
          <p:cNvSpPr/>
          <p:nvPr/>
        </p:nvSpPr>
        <p:spPr>
          <a:xfrm>
            <a:off x="358218" y="688155"/>
            <a:ext cx="11475563" cy="586347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3D231-2A20-4062-BF85-FCB71A9B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6" y="148308"/>
            <a:ext cx="5779417" cy="37959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Начальные геометрические сведения</a:t>
            </a:r>
            <a:endParaRPr lang="ru-RU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2F88A-A8A5-46C0-952A-2A886E5C5877}"/>
              </a:ext>
            </a:extLst>
          </p:cNvPr>
          <p:cNvSpPr txBox="1"/>
          <p:nvPr/>
        </p:nvSpPr>
        <p:spPr>
          <a:xfrm>
            <a:off x="1737157" y="1088796"/>
            <a:ext cx="8641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углов: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35731B-F4BE-42E6-814D-1038E4342807}"/>
              </a:ext>
            </a:extLst>
          </p:cNvPr>
          <p:cNvSpPr txBox="1"/>
          <p:nvPr/>
        </p:nvSpPr>
        <p:spPr>
          <a:xfrm>
            <a:off x="8309210" y="2499837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B71F41-3800-423B-BF79-CB93F63D4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314" y="1818955"/>
            <a:ext cx="2141741" cy="136176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C8621DB-1200-479A-8A2A-53091DC0722B}"/>
              </a:ext>
            </a:extLst>
          </p:cNvPr>
          <p:cNvSpPr txBox="1"/>
          <p:nvPr/>
        </p:nvSpPr>
        <p:spPr>
          <a:xfrm>
            <a:off x="827314" y="2912006"/>
            <a:ext cx="24637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Острый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(меньше 90⁰)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60D2BC-18FE-431C-B9F4-2DED43BE98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111" y="3632823"/>
            <a:ext cx="1843868" cy="17702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16EFCE9-6779-4246-B115-162AF667B9F3}"/>
              </a:ext>
            </a:extLst>
          </p:cNvPr>
          <p:cNvSpPr txBox="1"/>
          <p:nvPr/>
        </p:nvSpPr>
        <p:spPr>
          <a:xfrm>
            <a:off x="3398617" y="5285323"/>
            <a:ext cx="24637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Прямой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(равен 90⁰)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3612E1C-196C-4F54-B311-E5F4769B7C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355" y="1744597"/>
            <a:ext cx="2769504" cy="168440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D0513CF-D893-4B0C-9B94-018BFAF31711}"/>
              </a:ext>
            </a:extLst>
          </p:cNvPr>
          <p:cNvSpPr txBox="1"/>
          <p:nvPr/>
        </p:nvSpPr>
        <p:spPr>
          <a:xfrm>
            <a:off x="5134979" y="3087988"/>
            <a:ext cx="24637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Тупой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(более 90⁰)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AACF0CE-F61E-4448-8EB4-9DE90FC515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2321" y="3712825"/>
            <a:ext cx="2683463" cy="189355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F38A21B-4411-436D-AB5C-774566AE661F}"/>
              </a:ext>
            </a:extLst>
          </p:cNvPr>
          <p:cNvSpPr txBox="1"/>
          <p:nvPr/>
        </p:nvSpPr>
        <p:spPr>
          <a:xfrm>
            <a:off x="7915114" y="5403109"/>
            <a:ext cx="24637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Развернутый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(равен 180⁰)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EF1E9F0-ACBE-45FB-960D-132BD0B1D6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84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9E249B0-A1E6-4F6B-B3A2-F75E8764C524}"/>
              </a:ext>
            </a:extLst>
          </p:cNvPr>
          <p:cNvSpPr/>
          <p:nvPr/>
        </p:nvSpPr>
        <p:spPr>
          <a:xfrm>
            <a:off x="358218" y="688156"/>
            <a:ext cx="11475563" cy="586347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3D231-2A20-4062-BF85-FCB71A9B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6" y="148308"/>
            <a:ext cx="5779417" cy="37959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Начальные геометрические сведения</a:t>
            </a:r>
            <a:endParaRPr lang="ru-RU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62F88A-A8A5-46C0-952A-2A886E5C5877}"/>
              </a:ext>
            </a:extLst>
          </p:cNvPr>
          <p:cNvSpPr txBox="1"/>
          <p:nvPr/>
        </p:nvSpPr>
        <p:spPr>
          <a:xfrm>
            <a:off x="1737157" y="1088796"/>
            <a:ext cx="91257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Измерить градусную меру угла можно ТРАНСПОРТИРОМ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0829756-F72F-499D-8BF2-D5C1709A0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2960" y="3844813"/>
            <a:ext cx="3000031" cy="209776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E74DC43-0EA8-4E55-87ED-957F788B93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2563" y="1817760"/>
            <a:ext cx="3013974" cy="209776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D79DEE7-ECC9-45B7-8915-04B067C56B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9147" y="1694127"/>
            <a:ext cx="3478085" cy="219359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2984075-0840-4B0B-A38A-C925887B6129}"/>
              </a:ext>
            </a:extLst>
          </p:cNvPr>
          <p:cNvSpPr txBox="1"/>
          <p:nvPr/>
        </p:nvSpPr>
        <p:spPr>
          <a:xfrm>
            <a:off x="7818306" y="3915526"/>
            <a:ext cx="3000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Угол равен 60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08C093-9ECF-4A2C-8337-15050C34CC4E}"/>
              </a:ext>
            </a:extLst>
          </p:cNvPr>
          <p:cNvSpPr txBox="1"/>
          <p:nvPr/>
        </p:nvSpPr>
        <p:spPr>
          <a:xfrm>
            <a:off x="1312929" y="3762702"/>
            <a:ext cx="3000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Угол равен 120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FC73F6F-3FE2-430A-BCAA-0626585927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404"/>
            <a:ext cx="12192000" cy="6833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005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49E249B0-A1E6-4F6B-B3A2-F75E8764C524}"/>
              </a:ext>
            </a:extLst>
          </p:cNvPr>
          <p:cNvSpPr/>
          <p:nvPr/>
        </p:nvSpPr>
        <p:spPr>
          <a:xfrm>
            <a:off x="358218" y="688156"/>
            <a:ext cx="11475563" cy="586347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03D231-2A20-4062-BF85-FCB71A9B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6" y="148308"/>
            <a:ext cx="5779417" cy="379593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Начальные геометрические сведения</a:t>
            </a:r>
            <a:endParaRPr lang="ru-RU" sz="2000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E771D686-D6B5-4F47-A63E-7723CA5CA1A2}"/>
              </a:ext>
            </a:extLst>
          </p:cNvPr>
          <p:cNvCxnSpPr>
            <a:cxnSpLocks/>
          </p:cNvCxnSpPr>
          <p:nvPr/>
        </p:nvCxnSpPr>
        <p:spPr>
          <a:xfrm>
            <a:off x="689981" y="2569728"/>
            <a:ext cx="3599584" cy="8430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68C453D-7AA3-46C8-821A-7BC54AAABE6E}"/>
              </a:ext>
            </a:extLst>
          </p:cNvPr>
          <p:cNvSpPr txBox="1"/>
          <p:nvPr/>
        </p:nvSpPr>
        <p:spPr>
          <a:xfrm>
            <a:off x="863886" y="942680"/>
            <a:ext cx="103728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пересечении двух прямых образуются углы: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E9496FDD-91F1-4F66-AD3B-5E934E5AD12B}"/>
              </a:ext>
            </a:extLst>
          </p:cNvPr>
          <p:cNvCxnSpPr/>
          <p:nvPr/>
        </p:nvCxnSpPr>
        <p:spPr>
          <a:xfrm flipV="1">
            <a:off x="755596" y="2716694"/>
            <a:ext cx="3598134" cy="64102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3D16591-C490-478C-9007-46A3F8E9CD47}"/>
              </a:ext>
            </a:extLst>
          </p:cNvPr>
          <p:cNvSpPr txBox="1"/>
          <p:nvPr/>
        </p:nvSpPr>
        <p:spPr>
          <a:xfrm>
            <a:off x="4289565" y="3178717"/>
            <a:ext cx="495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2A29B7C-9338-4F49-8C97-06F5C7D1850C}"/>
              </a:ext>
            </a:extLst>
          </p:cNvPr>
          <p:cNvSpPr txBox="1"/>
          <p:nvPr/>
        </p:nvSpPr>
        <p:spPr>
          <a:xfrm>
            <a:off x="4353730" y="2392356"/>
            <a:ext cx="4952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D53F5FE-E8AC-4EBF-BA4C-544492067751}"/>
              </a:ext>
            </a:extLst>
          </p:cNvPr>
          <p:cNvSpPr txBox="1"/>
          <p:nvPr/>
        </p:nvSpPr>
        <p:spPr>
          <a:xfrm>
            <a:off x="769009" y="1598414"/>
            <a:ext cx="469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вертикальные - равные</a:t>
            </a:r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D1EA089F-BED2-459B-914A-51E5F541921F}"/>
              </a:ext>
            </a:extLst>
          </p:cNvPr>
          <p:cNvSpPr/>
          <p:nvPr/>
        </p:nvSpPr>
        <p:spPr>
          <a:xfrm>
            <a:off x="1580669" y="2792218"/>
            <a:ext cx="68284" cy="386499"/>
          </a:xfrm>
          <a:custGeom>
            <a:avLst/>
            <a:gdLst>
              <a:gd name="connsiteX0" fmla="*/ 114002 w 114002"/>
              <a:gd name="connsiteY0" fmla="*/ 0 h 386499"/>
              <a:gd name="connsiteX1" fmla="*/ 85721 w 114002"/>
              <a:gd name="connsiteY1" fmla="*/ 47134 h 386499"/>
              <a:gd name="connsiteX2" fmla="*/ 57441 w 114002"/>
              <a:gd name="connsiteY2" fmla="*/ 65988 h 386499"/>
              <a:gd name="connsiteX3" fmla="*/ 38587 w 114002"/>
              <a:gd name="connsiteY3" fmla="*/ 122549 h 386499"/>
              <a:gd name="connsiteX4" fmla="*/ 19733 w 114002"/>
              <a:gd name="connsiteY4" fmla="*/ 169683 h 386499"/>
              <a:gd name="connsiteX5" fmla="*/ 880 w 114002"/>
              <a:gd name="connsiteY5" fmla="*/ 273378 h 386499"/>
              <a:gd name="connsiteX6" fmla="*/ 880 w 114002"/>
              <a:gd name="connsiteY6" fmla="*/ 386499 h 38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002" h="386499">
                <a:moveTo>
                  <a:pt x="114002" y="0"/>
                </a:moveTo>
                <a:cubicBezTo>
                  <a:pt x="104575" y="15711"/>
                  <a:pt x="97645" y="33222"/>
                  <a:pt x="85721" y="47134"/>
                </a:cubicBezTo>
                <a:cubicBezTo>
                  <a:pt x="78348" y="55736"/>
                  <a:pt x="63446" y="56381"/>
                  <a:pt x="57441" y="65988"/>
                </a:cubicBezTo>
                <a:cubicBezTo>
                  <a:pt x="46908" y="82841"/>
                  <a:pt x="45968" y="104097"/>
                  <a:pt x="38587" y="122549"/>
                </a:cubicBezTo>
                <a:cubicBezTo>
                  <a:pt x="32302" y="138260"/>
                  <a:pt x="25084" y="153630"/>
                  <a:pt x="19733" y="169683"/>
                </a:cubicBezTo>
                <a:cubicBezTo>
                  <a:pt x="10768" y="196577"/>
                  <a:pt x="2106" y="250078"/>
                  <a:pt x="880" y="273378"/>
                </a:cubicBezTo>
                <a:cubicBezTo>
                  <a:pt x="-1102" y="311033"/>
                  <a:pt x="880" y="348792"/>
                  <a:pt x="880" y="386499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см</a:t>
            </a:r>
          </a:p>
        </p:txBody>
      </p:sp>
      <p:sp>
        <p:nvSpPr>
          <p:cNvPr id="26" name="Полилиния: фигура 25">
            <a:extLst>
              <a:ext uri="{FF2B5EF4-FFF2-40B4-BE49-F238E27FC236}">
                <a16:creationId xmlns:a16="http://schemas.microsoft.com/office/drawing/2014/main" id="{564D2658-DBBD-43F2-8E5D-9B2F08E34960}"/>
              </a:ext>
            </a:extLst>
          </p:cNvPr>
          <p:cNvSpPr/>
          <p:nvPr/>
        </p:nvSpPr>
        <p:spPr>
          <a:xfrm>
            <a:off x="3469064" y="2903456"/>
            <a:ext cx="104876" cy="311084"/>
          </a:xfrm>
          <a:custGeom>
            <a:avLst/>
            <a:gdLst>
              <a:gd name="connsiteX0" fmla="*/ 94268 w 104876"/>
              <a:gd name="connsiteY0" fmla="*/ 0 h 311084"/>
              <a:gd name="connsiteX1" fmla="*/ 94268 w 104876"/>
              <a:gd name="connsiteY1" fmla="*/ 216816 h 311084"/>
              <a:gd name="connsiteX2" fmla="*/ 65988 w 104876"/>
              <a:gd name="connsiteY2" fmla="*/ 245097 h 311084"/>
              <a:gd name="connsiteX3" fmla="*/ 47134 w 104876"/>
              <a:gd name="connsiteY3" fmla="*/ 273377 h 311084"/>
              <a:gd name="connsiteX4" fmla="*/ 18854 w 104876"/>
              <a:gd name="connsiteY4" fmla="*/ 292231 h 311084"/>
              <a:gd name="connsiteX5" fmla="*/ 0 w 104876"/>
              <a:gd name="connsiteY5" fmla="*/ 311084 h 311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876" h="311084">
                <a:moveTo>
                  <a:pt x="94268" y="0"/>
                </a:moveTo>
                <a:cubicBezTo>
                  <a:pt x="101901" y="76324"/>
                  <a:pt x="113734" y="138951"/>
                  <a:pt x="94268" y="216816"/>
                </a:cubicBezTo>
                <a:cubicBezTo>
                  <a:pt x="91035" y="229750"/>
                  <a:pt x="74523" y="234855"/>
                  <a:pt x="65988" y="245097"/>
                </a:cubicBezTo>
                <a:cubicBezTo>
                  <a:pt x="58735" y="253801"/>
                  <a:pt x="55145" y="265366"/>
                  <a:pt x="47134" y="273377"/>
                </a:cubicBezTo>
                <a:cubicBezTo>
                  <a:pt x="39123" y="281388"/>
                  <a:pt x="27701" y="285153"/>
                  <a:pt x="18854" y="292231"/>
                </a:cubicBezTo>
                <a:cubicBezTo>
                  <a:pt x="11914" y="297783"/>
                  <a:pt x="6285" y="304800"/>
                  <a:pt x="0" y="311084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: фигура 29">
            <a:extLst>
              <a:ext uri="{FF2B5EF4-FFF2-40B4-BE49-F238E27FC236}">
                <a16:creationId xmlns:a16="http://schemas.microsoft.com/office/drawing/2014/main" id="{2D65B607-6AA3-4477-B80D-1E4928C656D1}"/>
              </a:ext>
            </a:extLst>
          </p:cNvPr>
          <p:cNvSpPr/>
          <p:nvPr/>
        </p:nvSpPr>
        <p:spPr>
          <a:xfrm>
            <a:off x="2375555" y="2894029"/>
            <a:ext cx="509047" cy="84841"/>
          </a:xfrm>
          <a:custGeom>
            <a:avLst/>
            <a:gdLst>
              <a:gd name="connsiteX0" fmla="*/ 0 w 509047"/>
              <a:gd name="connsiteY0" fmla="*/ 75414 h 84841"/>
              <a:gd name="connsiteX1" fmla="*/ 47134 w 509047"/>
              <a:gd name="connsiteY1" fmla="*/ 37707 h 84841"/>
              <a:gd name="connsiteX2" fmla="*/ 216816 w 509047"/>
              <a:gd name="connsiteY2" fmla="*/ 0 h 84841"/>
              <a:gd name="connsiteX3" fmla="*/ 395925 w 509047"/>
              <a:gd name="connsiteY3" fmla="*/ 18853 h 84841"/>
              <a:gd name="connsiteX4" fmla="*/ 461913 w 509047"/>
              <a:gd name="connsiteY4" fmla="*/ 47134 h 84841"/>
              <a:gd name="connsiteX5" fmla="*/ 509047 w 509047"/>
              <a:gd name="connsiteY5" fmla="*/ 84841 h 84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9047" h="84841">
                <a:moveTo>
                  <a:pt x="0" y="75414"/>
                </a:moveTo>
                <a:cubicBezTo>
                  <a:pt x="15711" y="62845"/>
                  <a:pt x="29138" y="46705"/>
                  <a:pt x="47134" y="37707"/>
                </a:cubicBezTo>
                <a:cubicBezTo>
                  <a:pt x="111039" y="5755"/>
                  <a:pt x="148098" y="7636"/>
                  <a:pt x="216816" y="0"/>
                </a:cubicBezTo>
                <a:cubicBezTo>
                  <a:pt x="276519" y="6284"/>
                  <a:pt x="336443" y="10742"/>
                  <a:pt x="395925" y="18853"/>
                </a:cubicBezTo>
                <a:cubicBezTo>
                  <a:pt x="412336" y="21091"/>
                  <a:pt x="450958" y="40287"/>
                  <a:pt x="461913" y="47134"/>
                </a:cubicBezTo>
                <a:cubicBezTo>
                  <a:pt x="489422" y="64327"/>
                  <a:pt x="492401" y="68195"/>
                  <a:pt x="509047" y="84841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: фигура 30">
            <a:extLst>
              <a:ext uri="{FF2B5EF4-FFF2-40B4-BE49-F238E27FC236}">
                <a16:creationId xmlns:a16="http://schemas.microsoft.com/office/drawing/2014/main" id="{C43799F5-366B-49DB-9EC4-DE0C03762512}"/>
              </a:ext>
            </a:extLst>
          </p:cNvPr>
          <p:cNvSpPr/>
          <p:nvPr/>
        </p:nvSpPr>
        <p:spPr>
          <a:xfrm>
            <a:off x="2271860" y="2818614"/>
            <a:ext cx="782425" cy="113176"/>
          </a:xfrm>
          <a:custGeom>
            <a:avLst/>
            <a:gdLst>
              <a:gd name="connsiteX0" fmla="*/ 0 w 782425"/>
              <a:gd name="connsiteY0" fmla="*/ 113122 h 113176"/>
              <a:gd name="connsiteX1" fmla="*/ 47134 w 782425"/>
              <a:gd name="connsiteY1" fmla="*/ 84842 h 113176"/>
              <a:gd name="connsiteX2" fmla="*/ 75414 w 782425"/>
              <a:gd name="connsiteY2" fmla="*/ 56561 h 113176"/>
              <a:gd name="connsiteX3" fmla="*/ 113121 w 782425"/>
              <a:gd name="connsiteY3" fmla="*/ 47134 h 113176"/>
              <a:gd name="connsiteX4" fmla="*/ 141402 w 782425"/>
              <a:gd name="connsiteY4" fmla="*/ 37708 h 113176"/>
              <a:gd name="connsiteX5" fmla="*/ 216816 w 782425"/>
              <a:gd name="connsiteY5" fmla="*/ 18854 h 113176"/>
              <a:gd name="connsiteX6" fmla="*/ 254524 w 782425"/>
              <a:gd name="connsiteY6" fmla="*/ 9427 h 113176"/>
              <a:gd name="connsiteX7" fmla="*/ 292231 w 782425"/>
              <a:gd name="connsiteY7" fmla="*/ 0 h 113176"/>
              <a:gd name="connsiteX8" fmla="*/ 584462 w 782425"/>
              <a:gd name="connsiteY8" fmla="*/ 18854 h 113176"/>
              <a:gd name="connsiteX9" fmla="*/ 669303 w 782425"/>
              <a:gd name="connsiteY9" fmla="*/ 47134 h 113176"/>
              <a:gd name="connsiteX10" fmla="*/ 697583 w 782425"/>
              <a:gd name="connsiteY10" fmla="*/ 56561 h 113176"/>
              <a:gd name="connsiteX11" fmla="*/ 725864 w 782425"/>
              <a:gd name="connsiteY11" fmla="*/ 65988 h 113176"/>
              <a:gd name="connsiteX12" fmla="*/ 754144 w 782425"/>
              <a:gd name="connsiteY12" fmla="*/ 84842 h 113176"/>
              <a:gd name="connsiteX13" fmla="*/ 782425 w 782425"/>
              <a:gd name="connsiteY13" fmla="*/ 113122 h 113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2425" h="113176">
                <a:moveTo>
                  <a:pt x="0" y="113122"/>
                </a:moveTo>
                <a:cubicBezTo>
                  <a:pt x="15711" y="103695"/>
                  <a:pt x="32476" y="95835"/>
                  <a:pt x="47134" y="84842"/>
                </a:cubicBezTo>
                <a:cubicBezTo>
                  <a:pt x="57799" y="76843"/>
                  <a:pt x="63839" y="63175"/>
                  <a:pt x="75414" y="56561"/>
                </a:cubicBezTo>
                <a:cubicBezTo>
                  <a:pt x="86663" y="50133"/>
                  <a:pt x="100664" y="50693"/>
                  <a:pt x="113121" y="47134"/>
                </a:cubicBezTo>
                <a:cubicBezTo>
                  <a:pt x="122676" y="44404"/>
                  <a:pt x="131815" y="40323"/>
                  <a:pt x="141402" y="37708"/>
                </a:cubicBezTo>
                <a:cubicBezTo>
                  <a:pt x="166401" y="30890"/>
                  <a:pt x="191678" y="25139"/>
                  <a:pt x="216816" y="18854"/>
                </a:cubicBezTo>
                <a:lnTo>
                  <a:pt x="254524" y="9427"/>
                </a:lnTo>
                <a:lnTo>
                  <a:pt x="292231" y="0"/>
                </a:lnTo>
                <a:cubicBezTo>
                  <a:pt x="292680" y="20"/>
                  <a:pt x="521902" y="4134"/>
                  <a:pt x="584462" y="18854"/>
                </a:cubicBezTo>
                <a:cubicBezTo>
                  <a:pt x="613480" y="25682"/>
                  <a:pt x="641023" y="37707"/>
                  <a:pt x="669303" y="47134"/>
                </a:cubicBezTo>
                <a:lnTo>
                  <a:pt x="697583" y="56561"/>
                </a:lnTo>
                <a:lnTo>
                  <a:pt x="725864" y="65988"/>
                </a:lnTo>
                <a:cubicBezTo>
                  <a:pt x="735291" y="72273"/>
                  <a:pt x="746133" y="76831"/>
                  <a:pt x="754144" y="84842"/>
                </a:cubicBezTo>
                <a:cubicBezTo>
                  <a:pt x="785039" y="115737"/>
                  <a:pt x="758812" y="113122"/>
                  <a:pt x="782425" y="113122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: фигура 31">
            <a:extLst>
              <a:ext uri="{FF2B5EF4-FFF2-40B4-BE49-F238E27FC236}">
                <a16:creationId xmlns:a16="http://schemas.microsoft.com/office/drawing/2014/main" id="{CF8DBA28-C2A8-4C4E-82E5-B6B404788682}"/>
              </a:ext>
            </a:extLst>
          </p:cNvPr>
          <p:cNvSpPr/>
          <p:nvPr/>
        </p:nvSpPr>
        <p:spPr>
          <a:xfrm>
            <a:off x="2403835" y="3091992"/>
            <a:ext cx="443060" cy="130884"/>
          </a:xfrm>
          <a:custGeom>
            <a:avLst/>
            <a:gdLst>
              <a:gd name="connsiteX0" fmla="*/ 0 w 443060"/>
              <a:gd name="connsiteY0" fmla="*/ 0 h 130884"/>
              <a:gd name="connsiteX1" fmla="*/ 65988 w 443060"/>
              <a:gd name="connsiteY1" fmla="*/ 75414 h 130884"/>
              <a:gd name="connsiteX2" fmla="*/ 122549 w 443060"/>
              <a:gd name="connsiteY2" fmla="*/ 94268 h 130884"/>
              <a:gd name="connsiteX3" fmla="*/ 160256 w 443060"/>
              <a:gd name="connsiteY3" fmla="*/ 122548 h 130884"/>
              <a:gd name="connsiteX4" fmla="*/ 395926 w 443060"/>
              <a:gd name="connsiteY4" fmla="*/ 84841 h 130884"/>
              <a:gd name="connsiteX5" fmla="*/ 443060 w 443060"/>
              <a:gd name="connsiteY5" fmla="*/ 18853 h 13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3060" h="130884">
                <a:moveTo>
                  <a:pt x="0" y="0"/>
                </a:moveTo>
                <a:cubicBezTo>
                  <a:pt x="4980" y="6225"/>
                  <a:pt x="50683" y="66911"/>
                  <a:pt x="65988" y="75414"/>
                </a:cubicBezTo>
                <a:cubicBezTo>
                  <a:pt x="83361" y="85065"/>
                  <a:pt x="122549" y="94268"/>
                  <a:pt x="122549" y="94268"/>
                </a:cubicBezTo>
                <a:cubicBezTo>
                  <a:pt x="135118" y="103695"/>
                  <a:pt x="144599" y="121243"/>
                  <a:pt x="160256" y="122548"/>
                </a:cubicBezTo>
                <a:cubicBezTo>
                  <a:pt x="326733" y="136421"/>
                  <a:pt x="306587" y="138444"/>
                  <a:pt x="395926" y="84841"/>
                </a:cubicBezTo>
                <a:cubicBezTo>
                  <a:pt x="436098" y="24582"/>
                  <a:pt x="417611" y="44302"/>
                  <a:pt x="443060" y="18853"/>
                </a:cubicBezTo>
              </a:path>
            </a:pathLst>
          </a:cu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: фигура 32">
            <a:extLst>
              <a:ext uri="{FF2B5EF4-FFF2-40B4-BE49-F238E27FC236}">
                <a16:creationId xmlns:a16="http://schemas.microsoft.com/office/drawing/2014/main" id="{E13C3CC1-BBD1-4714-BAFE-7AD986458B78}"/>
              </a:ext>
            </a:extLst>
          </p:cNvPr>
          <p:cNvSpPr/>
          <p:nvPr/>
        </p:nvSpPr>
        <p:spPr>
          <a:xfrm>
            <a:off x="2290713" y="3129699"/>
            <a:ext cx="659877" cy="235670"/>
          </a:xfrm>
          <a:custGeom>
            <a:avLst/>
            <a:gdLst>
              <a:gd name="connsiteX0" fmla="*/ 0 w 659877"/>
              <a:gd name="connsiteY0" fmla="*/ 0 h 235670"/>
              <a:gd name="connsiteX1" fmla="*/ 37708 w 659877"/>
              <a:gd name="connsiteY1" fmla="*/ 75414 h 235670"/>
              <a:gd name="connsiteX2" fmla="*/ 65988 w 659877"/>
              <a:gd name="connsiteY2" fmla="*/ 94268 h 235670"/>
              <a:gd name="connsiteX3" fmla="*/ 113122 w 659877"/>
              <a:gd name="connsiteY3" fmla="*/ 141402 h 235670"/>
              <a:gd name="connsiteX4" fmla="*/ 179110 w 659877"/>
              <a:gd name="connsiteY4" fmla="*/ 197963 h 235670"/>
              <a:gd name="connsiteX5" fmla="*/ 273378 w 659877"/>
              <a:gd name="connsiteY5" fmla="*/ 235670 h 235670"/>
              <a:gd name="connsiteX6" fmla="*/ 452487 w 659877"/>
              <a:gd name="connsiteY6" fmla="*/ 226243 h 235670"/>
              <a:gd name="connsiteX7" fmla="*/ 509048 w 659877"/>
              <a:gd name="connsiteY7" fmla="*/ 207390 h 235670"/>
              <a:gd name="connsiteX8" fmla="*/ 575035 w 659877"/>
              <a:gd name="connsiteY8" fmla="*/ 160256 h 235670"/>
              <a:gd name="connsiteX9" fmla="*/ 603316 w 659877"/>
              <a:gd name="connsiteY9" fmla="*/ 131975 h 235670"/>
              <a:gd name="connsiteX10" fmla="*/ 641023 w 659877"/>
              <a:gd name="connsiteY10" fmla="*/ 84841 h 235670"/>
              <a:gd name="connsiteX11" fmla="*/ 650450 w 659877"/>
              <a:gd name="connsiteY11" fmla="*/ 47134 h 235670"/>
              <a:gd name="connsiteX12" fmla="*/ 659877 w 659877"/>
              <a:gd name="connsiteY12" fmla="*/ 28280 h 235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59877" h="235670">
                <a:moveTo>
                  <a:pt x="0" y="0"/>
                </a:moveTo>
                <a:cubicBezTo>
                  <a:pt x="9003" y="22507"/>
                  <a:pt x="18880" y="56586"/>
                  <a:pt x="37708" y="75414"/>
                </a:cubicBezTo>
                <a:cubicBezTo>
                  <a:pt x="45719" y="83425"/>
                  <a:pt x="56561" y="87983"/>
                  <a:pt x="65988" y="94268"/>
                </a:cubicBezTo>
                <a:cubicBezTo>
                  <a:pt x="102299" y="148733"/>
                  <a:pt x="64243" y="99505"/>
                  <a:pt x="113122" y="141402"/>
                </a:cubicBezTo>
                <a:cubicBezTo>
                  <a:pt x="140311" y="164707"/>
                  <a:pt x="147850" y="183535"/>
                  <a:pt x="179110" y="197963"/>
                </a:cubicBezTo>
                <a:cubicBezTo>
                  <a:pt x="209838" y="212145"/>
                  <a:pt x="273378" y="235670"/>
                  <a:pt x="273378" y="235670"/>
                </a:cubicBezTo>
                <a:cubicBezTo>
                  <a:pt x="333081" y="232528"/>
                  <a:pt x="393127" y="233366"/>
                  <a:pt x="452487" y="226243"/>
                </a:cubicBezTo>
                <a:cubicBezTo>
                  <a:pt x="472219" y="223875"/>
                  <a:pt x="509048" y="207390"/>
                  <a:pt x="509048" y="207390"/>
                </a:cubicBezTo>
                <a:cubicBezTo>
                  <a:pt x="531426" y="192471"/>
                  <a:pt x="554577" y="177791"/>
                  <a:pt x="575035" y="160256"/>
                </a:cubicBezTo>
                <a:cubicBezTo>
                  <a:pt x="585157" y="151580"/>
                  <a:pt x="593889" y="141402"/>
                  <a:pt x="603316" y="131975"/>
                </a:cubicBezTo>
                <a:cubicBezTo>
                  <a:pt x="634135" y="39522"/>
                  <a:pt x="584170" y="170122"/>
                  <a:pt x="641023" y="84841"/>
                </a:cubicBezTo>
                <a:cubicBezTo>
                  <a:pt x="648210" y="74061"/>
                  <a:pt x="646353" y="59425"/>
                  <a:pt x="650450" y="47134"/>
                </a:cubicBezTo>
                <a:cubicBezTo>
                  <a:pt x="652672" y="40468"/>
                  <a:pt x="656735" y="34565"/>
                  <a:pt x="659877" y="28280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7B6EDB4-C2CB-4E1C-92A7-911C717B7D6A}"/>
              </a:ext>
            </a:extLst>
          </p:cNvPr>
          <p:cNvSpPr txBox="1"/>
          <p:nvPr/>
        </p:nvSpPr>
        <p:spPr>
          <a:xfrm>
            <a:off x="2461814" y="2447214"/>
            <a:ext cx="4952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7CE9772-8833-469D-986E-4C7D4AFF3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18"/>
            <a:ext cx="12192000" cy="6844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629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350</Words>
  <Application>Microsoft Office PowerPoint</Application>
  <PresentationFormat>Широкоэкранный</PresentationFormat>
  <Paragraphs>91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Тема Office</vt:lpstr>
      <vt:lpstr>Презентация к уроку итогового повторения по учебному предмету «Геометрия» в 7-ом классе на тему «Виды углов. Пары углов.»      Разработчик презентации: Сорокина Наталья Владимировна, учитель математики ЧУ ОШ «Классика-М» г. Мытищи Московской обл. </vt:lpstr>
      <vt:lpstr>Начальные геометрические сведения</vt:lpstr>
      <vt:lpstr>Начальные геометрические сведения</vt:lpstr>
      <vt:lpstr>Начальные геометрические сведения</vt:lpstr>
      <vt:lpstr>Начальные геометрические сведения</vt:lpstr>
      <vt:lpstr>Начальные геометрические сведения</vt:lpstr>
      <vt:lpstr>Начальные геометрические сведения</vt:lpstr>
      <vt:lpstr>Начальные геометрические сведения</vt:lpstr>
      <vt:lpstr>Начальные геометрические сведения</vt:lpstr>
      <vt:lpstr>Начальные геометрические сведения</vt:lpstr>
      <vt:lpstr>Начальные геометрические сведения</vt:lpstr>
      <vt:lpstr>Начальные геометрические сведения</vt:lpstr>
      <vt:lpstr>Начальные геометрические сведения</vt:lpstr>
      <vt:lpstr>Начальные геометрические сведения</vt:lpstr>
      <vt:lpstr>Начальные геометрические сведения</vt:lpstr>
      <vt:lpstr>Начальные геометрические сведения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понятия геометрии</dc:title>
  <dc:creator>Наталья Сорокина</dc:creator>
  <cp:lastModifiedBy>Наталья Сорокина</cp:lastModifiedBy>
  <cp:revision>29</cp:revision>
  <dcterms:created xsi:type="dcterms:W3CDTF">2024-03-09T08:11:26Z</dcterms:created>
  <dcterms:modified xsi:type="dcterms:W3CDTF">2024-06-12T20:46:58Z</dcterms:modified>
</cp:coreProperties>
</file>