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73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1" r:id="rId15"/>
    <p:sldId id="274" r:id="rId16"/>
    <p:sldId id="272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03" autoAdjust="0"/>
    <p:restoredTop sz="94660"/>
  </p:normalViewPr>
  <p:slideViewPr>
    <p:cSldViewPr snapToGrid="0">
      <p:cViewPr varScale="1">
        <p:scale>
          <a:sx n="72" d="100"/>
          <a:sy n="72" d="100"/>
        </p:scale>
        <p:origin x="71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t>6/10/2024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6/10/2024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6/10/2024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6/10/2024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6/10/2024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6/10/2024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6/10/2024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6/10/2024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6/10/2024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6/10/2024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6/10/2024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6/10/2024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6/10/2024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6/10/2024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6/10/2024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6/10/2024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6/10/2024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6/10/2024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407AFB-3F7C-40A0-9623-DF19C82556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ПРЕЗЕНТАЦИЯ К УРОКУ </a:t>
            </a:r>
            <a:br>
              <a:rPr lang="ru-RU" dirty="0"/>
            </a:br>
            <a:r>
              <a:rPr lang="ru-RU" dirty="0"/>
              <a:t>ПО УЧЕБНОМУ ПРЕДМЕТУ «</a:t>
            </a:r>
            <a:r>
              <a:rPr lang="ru-RU" dirty="0" err="1"/>
              <a:t>хИМИЯ</a:t>
            </a:r>
            <a:r>
              <a:rPr lang="ru-RU" dirty="0"/>
              <a:t>» В 9 КЛАССЕ </a:t>
            </a:r>
            <a:br>
              <a:rPr lang="ru-RU" dirty="0"/>
            </a:br>
            <a:r>
              <a:rPr lang="ru-RU" dirty="0"/>
              <a:t>на тему: «Суд над химическим элементом углеродом»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908F531-D735-4A01-8B10-8C3901ABA3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3" y="3644347"/>
            <a:ext cx="9905999" cy="2319131"/>
          </a:xfrm>
        </p:spPr>
        <p:txBody>
          <a:bodyPr/>
          <a:lstStyle/>
          <a:p>
            <a:pPr marL="0" indent="0" algn="r">
              <a:buNone/>
            </a:pPr>
            <a:r>
              <a:rPr lang="ru-RU" dirty="0"/>
              <a:t>Автор: </a:t>
            </a:r>
            <a:r>
              <a:rPr lang="ru-RU" dirty="0" err="1"/>
              <a:t>Комкова</a:t>
            </a:r>
            <a:r>
              <a:rPr lang="ru-RU" dirty="0"/>
              <a:t> Галина Александровна</a:t>
            </a:r>
          </a:p>
          <a:p>
            <a:pPr marL="0" indent="0" algn="r">
              <a:buNone/>
            </a:pPr>
            <a:r>
              <a:rPr lang="ru-RU" dirty="0"/>
              <a:t>Учитель химии</a:t>
            </a:r>
          </a:p>
          <a:p>
            <a:pPr marL="0" indent="0" algn="r">
              <a:buNone/>
            </a:pPr>
            <a:r>
              <a:rPr lang="ru-RU" dirty="0"/>
              <a:t> МКОУ «</a:t>
            </a:r>
            <a:r>
              <a:rPr lang="ru-RU" dirty="0" err="1"/>
              <a:t>Вихоревская</a:t>
            </a:r>
            <a:r>
              <a:rPr lang="ru-RU" dirty="0"/>
              <a:t> СОШ №2»</a:t>
            </a:r>
          </a:p>
        </p:txBody>
      </p:sp>
    </p:spTree>
    <p:extLst>
      <p:ext uri="{BB962C8B-B14F-4D97-AF65-F5344CB8AC3E}">
        <p14:creationId xmlns:p14="http://schemas.microsoft.com/office/powerpoint/2010/main" val="28860963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7C2AE3F0-A28F-450F-811B-F516D78FB7E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0504" y="530087"/>
            <a:ext cx="9422296" cy="5724939"/>
          </a:xfrm>
        </p:spPr>
      </p:pic>
    </p:spTree>
    <p:extLst>
      <p:ext uri="{BB962C8B-B14F-4D97-AF65-F5344CB8AC3E}">
        <p14:creationId xmlns:p14="http://schemas.microsoft.com/office/powerpoint/2010/main" val="21789166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1FAA61-824E-4684-9342-0FE19DEE58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799465"/>
          </a:xfrm>
        </p:spPr>
        <p:txBody>
          <a:bodyPr/>
          <a:lstStyle/>
          <a:p>
            <a:pPr algn="ctr"/>
            <a:r>
              <a:rPr lang="ru-RU" dirty="0" err="1"/>
              <a:t>Куллинан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A442009-95CF-460A-BB6C-60598F1B20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690924" y="2358886"/>
            <a:ext cx="4652936" cy="3880595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1BE3BC4-1103-4B84-BBBD-4F4013A565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2310" y="1748751"/>
            <a:ext cx="5335725" cy="4490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9731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D782F4-F7B8-4319-B958-058CB1DF7E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Орлов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B447C59-8E30-454D-8654-E111A6519CA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67273" y="2249488"/>
            <a:ext cx="8854280" cy="3541712"/>
          </a:xfrm>
        </p:spPr>
      </p:pic>
    </p:spTree>
    <p:extLst>
      <p:ext uri="{BB962C8B-B14F-4D97-AF65-F5344CB8AC3E}">
        <p14:creationId xmlns:p14="http://schemas.microsoft.com/office/powerpoint/2010/main" val="30179433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2E503D-959A-46AF-9B51-1204989D5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 металлургии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819622E-9A84-4898-A755-7132FA54FF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2629" y="1643270"/>
            <a:ext cx="9905999" cy="40286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dirty="0"/>
              <a:t>2</a:t>
            </a:r>
            <a:r>
              <a:rPr lang="en-US" sz="4800" dirty="0" err="1"/>
              <a:t>FeO</a:t>
            </a:r>
            <a:r>
              <a:rPr lang="en-US" sz="4800" dirty="0"/>
              <a:t> + C = 2Fe = CO</a:t>
            </a:r>
            <a:r>
              <a:rPr lang="en-US" sz="4800" baseline="-25000" dirty="0"/>
              <a:t>2</a:t>
            </a:r>
            <a:endParaRPr lang="ru-RU" sz="4800" baseline="-25000" dirty="0"/>
          </a:p>
          <a:p>
            <a:pPr marL="0" indent="0">
              <a:buNone/>
            </a:pPr>
            <a:endParaRPr lang="ru-RU" sz="4800" baseline="-25000" dirty="0"/>
          </a:p>
          <a:p>
            <a:pPr marL="0" indent="0" algn="ctr">
              <a:buNone/>
            </a:pPr>
            <a:r>
              <a:rPr lang="ru-RU" sz="4800" baseline="-25000" dirty="0"/>
              <a:t>ФОТОСИНТЕЗ</a:t>
            </a:r>
          </a:p>
          <a:p>
            <a:pPr marL="0" indent="0">
              <a:buNone/>
            </a:pPr>
            <a:r>
              <a:rPr lang="ru-RU" sz="4800" dirty="0"/>
              <a:t> 6СО</a:t>
            </a:r>
            <a:r>
              <a:rPr lang="ru-RU" sz="4800" baseline="-25000" dirty="0"/>
              <a:t>2</a:t>
            </a:r>
            <a:r>
              <a:rPr lang="ru-RU" sz="4800" dirty="0"/>
              <a:t> + 6Н</a:t>
            </a:r>
            <a:r>
              <a:rPr lang="ru-RU" sz="4800" baseline="-25000" dirty="0"/>
              <a:t>2</a:t>
            </a:r>
            <a:r>
              <a:rPr lang="ru-RU" sz="4800" dirty="0"/>
              <a:t>О = С</a:t>
            </a:r>
            <a:r>
              <a:rPr lang="ru-RU" sz="4800" baseline="-25000" dirty="0"/>
              <a:t>6</a:t>
            </a:r>
            <a:r>
              <a:rPr lang="ru-RU" sz="4800" dirty="0"/>
              <a:t>Н</a:t>
            </a:r>
            <a:r>
              <a:rPr lang="ru-RU" sz="4800" baseline="-25000" dirty="0"/>
              <a:t>12</a:t>
            </a:r>
            <a:r>
              <a:rPr lang="ru-RU" sz="4800" dirty="0"/>
              <a:t>О</a:t>
            </a:r>
            <a:r>
              <a:rPr lang="ru-RU" sz="4800" baseline="-25000" dirty="0"/>
              <a:t>6 </a:t>
            </a:r>
            <a:r>
              <a:rPr lang="ru-RU" sz="4800" dirty="0"/>
              <a:t> + 6О</a:t>
            </a:r>
            <a:r>
              <a:rPr lang="ru-RU" sz="4800" baseline="-25000" dirty="0"/>
              <a:t>2</a:t>
            </a:r>
            <a:r>
              <a:rPr lang="ru-RU" sz="4800" dirty="0"/>
              <a:t>  </a:t>
            </a:r>
          </a:p>
          <a:p>
            <a:pPr marL="0" indent="0">
              <a:buNone/>
            </a:pPr>
            <a:endParaRPr lang="ru-RU" sz="48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8569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0D9E1792-7BB0-44A1-8C16-9CEDF29D4EF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54158" y="384313"/>
            <a:ext cx="9594572" cy="5950225"/>
          </a:xfrm>
        </p:spPr>
      </p:pic>
    </p:spTree>
    <p:extLst>
      <p:ext uri="{BB962C8B-B14F-4D97-AF65-F5344CB8AC3E}">
        <p14:creationId xmlns:p14="http://schemas.microsoft.com/office/powerpoint/2010/main" val="9331171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E23DFB-D778-4A2F-A988-B563CDA22C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multimedia1_nFDBf2n6">
            <a:hlinkClick r:id="" action="ppaction://media"/>
            <a:extLst>
              <a:ext uri="{FF2B5EF4-FFF2-40B4-BE49-F238E27FC236}">
                <a16:creationId xmlns:a16="http://schemas.microsoft.com/office/drawing/2014/main" id="{816FCBBB-94A4-40BB-8A24-818F75CBC2CA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69461" y="326232"/>
            <a:ext cx="11458713" cy="5913250"/>
          </a:xfrm>
        </p:spPr>
      </p:pic>
    </p:spTree>
    <p:extLst>
      <p:ext uri="{BB962C8B-B14F-4D97-AF65-F5344CB8AC3E}">
        <p14:creationId xmlns:p14="http://schemas.microsoft.com/office/powerpoint/2010/main" val="144772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96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3C015683-4E83-490A-8D3B-389DAFA8A9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dirty="0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9395805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13E04EC-1409-4C34-96D5-1FA03076AE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2" y="1325217"/>
            <a:ext cx="9905999" cy="4465984"/>
          </a:xfrm>
        </p:spPr>
        <p:txBody>
          <a:bodyPr>
            <a:normAutofit/>
          </a:bodyPr>
          <a:lstStyle/>
          <a:p>
            <a:r>
              <a:rPr lang="ru-RU" dirty="0"/>
              <a:t>Порядковый номер – 6</a:t>
            </a:r>
          </a:p>
          <a:p>
            <a:r>
              <a:rPr lang="ru-RU" dirty="0"/>
              <a:t>Период – 2</a:t>
            </a:r>
          </a:p>
          <a:p>
            <a:r>
              <a:rPr lang="ru-RU" dirty="0"/>
              <a:t>Группа – </a:t>
            </a:r>
            <a:r>
              <a:rPr lang="en-US" dirty="0"/>
              <a:t>IV A</a:t>
            </a:r>
            <a:endParaRPr lang="ru-RU" dirty="0"/>
          </a:p>
          <a:p>
            <a:r>
              <a:rPr lang="ru-RU" dirty="0"/>
              <a:t>Заряд ядра - + 6</a:t>
            </a:r>
          </a:p>
          <a:p>
            <a:r>
              <a:rPr lang="ru-RU" dirty="0"/>
              <a:t>Относительная атомная масса = 12</a:t>
            </a:r>
          </a:p>
          <a:p>
            <a:r>
              <a:rPr lang="ru-RU" dirty="0"/>
              <a:t>Эл формула – </a:t>
            </a:r>
            <a:r>
              <a:rPr lang="en-US" dirty="0"/>
              <a:t>1S</a:t>
            </a:r>
            <a:r>
              <a:rPr lang="en-US" baseline="30000" dirty="0"/>
              <a:t>2</a:t>
            </a:r>
            <a:r>
              <a:rPr lang="en-US" dirty="0"/>
              <a:t>2S</a:t>
            </a:r>
            <a:r>
              <a:rPr lang="en-US" baseline="30000" dirty="0"/>
              <a:t>2</a:t>
            </a:r>
            <a:r>
              <a:rPr lang="en-US" dirty="0"/>
              <a:t>2P</a:t>
            </a:r>
            <a:r>
              <a:rPr lang="en-US" baseline="30000" dirty="0"/>
              <a:t>2</a:t>
            </a:r>
            <a:endParaRPr lang="ru-RU" dirty="0"/>
          </a:p>
          <a:p>
            <a:r>
              <a:rPr lang="en-US" dirty="0"/>
              <a:t>C</a:t>
            </a:r>
            <a:r>
              <a:rPr lang="ru-RU" dirty="0"/>
              <a:t>О, СО</a:t>
            </a:r>
            <a:r>
              <a:rPr lang="ru-RU" baseline="-25000" dirty="0"/>
              <a:t>2</a:t>
            </a:r>
            <a:r>
              <a:rPr lang="ru-RU" dirty="0"/>
              <a:t>, СН</a:t>
            </a:r>
            <a:r>
              <a:rPr lang="ru-RU" baseline="-25000" dirty="0"/>
              <a:t>4</a:t>
            </a:r>
            <a:r>
              <a:rPr lang="ru-RU" dirty="0"/>
              <a:t>, СаСО</a:t>
            </a:r>
            <a:r>
              <a:rPr lang="ru-RU" baseline="-25000" dirty="0"/>
              <a:t>3</a:t>
            </a:r>
            <a:r>
              <a:rPr lang="ru-RU" dirty="0"/>
              <a:t>, М</a:t>
            </a:r>
            <a:r>
              <a:rPr lang="en-US" dirty="0" err="1"/>
              <a:t>gCO</a:t>
            </a:r>
            <a:r>
              <a:rPr lang="ru-RU" baseline="-25000" dirty="0"/>
              <a:t>3</a:t>
            </a:r>
            <a:r>
              <a:rPr lang="ru-RU" dirty="0"/>
              <a:t>, алмаз, графит</a:t>
            </a:r>
          </a:p>
        </p:txBody>
      </p:sp>
    </p:spTree>
    <p:extLst>
      <p:ext uri="{BB962C8B-B14F-4D97-AF65-F5344CB8AC3E}">
        <p14:creationId xmlns:p14="http://schemas.microsoft.com/office/powerpoint/2010/main" val="6261003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2BFA4884-24AB-4ED8-8260-8C733147B57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74573" y="702365"/>
            <a:ext cx="8494643" cy="5512905"/>
          </a:xfrm>
        </p:spPr>
      </p:pic>
    </p:spTree>
    <p:extLst>
      <p:ext uri="{BB962C8B-B14F-4D97-AF65-F5344CB8AC3E}">
        <p14:creationId xmlns:p14="http://schemas.microsoft.com/office/powerpoint/2010/main" val="17303193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8B27F740-3594-47BF-9BAB-5E21BFB0B7D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14330" y="463827"/>
            <a:ext cx="8322366" cy="5724938"/>
          </a:xfrm>
        </p:spPr>
      </p:pic>
    </p:spTree>
    <p:extLst>
      <p:ext uri="{BB962C8B-B14F-4D97-AF65-F5344CB8AC3E}">
        <p14:creationId xmlns:p14="http://schemas.microsoft.com/office/powerpoint/2010/main" val="23071702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3FAD572-709E-4B16-B0C3-E62253BFE3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2" y="927652"/>
            <a:ext cx="9905999" cy="4465983"/>
          </a:xfrm>
        </p:spPr>
        <p:txBody>
          <a:bodyPr/>
          <a:lstStyle/>
          <a:p>
            <a:r>
              <a:rPr lang="ru-RU" sz="4400" dirty="0"/>
              <a:t>2С + О</a:t>
            </a:r>
            <a:r>
              <a:rPr lang="ru-RU" sz="4400" baseline="-25000" dirty="0"/>
              <a:t>2 </a:t>
            </a:r>
            <a:r>
              <a:rPr lang="ru-RU" sz="4400" dirty="0"/>
              <a:t>= 2СО</a:t>
            </a:r>
          </a:p>
          <a:p>
            <a:r>
              <a:rPr lang="ru-RU" sz="4400" dirty="0"/>
              <a:t> С</a:t>
            </a:r>
            <a:r>
              <a:rPr lang="en-US" sz="4400" dirty="0"/>
              <a:t> + </a:t>
            </a:r>
            <a:r>
              <a:rPr lang="ru-RU" sz="4400" dirty="0"/>
              <a:t>С</a:t>
            </a:r>
            <a:r>
              <a:rPr lang="en-US" sz="4400" dirty="0" err="1"/>
              <a:t>uO</a:t>
            </a:r>
            <a:r>
              <a:rPr lang="en-US" sz="4400" dirty="0"/>
              <a:t> = 2Cu + CO</a:t>
            </a:r>
            <a:r>
              <a:rPr lang="en-US" sz="4400" baseline="-25000" dirty="0"/>
              <a:t>2</a:t>
            </a:r>
            <a:endParaRPr lang="ru-RU" sz="4400" dirty="0"/>
          </a:p>
          <a:p>
            <a:r>
              <a:rPr lang="en-US" sz="4400" dirty="0"/>
              <a:t> C + 2H</a:t>
            </a:r>
            <a:r>
              <a:rPr lang="en-US" sz="4400" baseline="-25000" dirty="0"/>
              <a:t>2 </a:t>
            </a:r>
            <a:r>
              <a:rPr lang="en-US" sz="4400" dirty="0"/>
              <a:t> = CH</a:t>
            </a:r>
            <a:r>
              <a:rPr lang="en-US" sz="4400" baseline="-25000" dirty="0"/>
              <a:t>4</a:t>
            </a:r>
            <a:endParaRPr lang="ru-RU" sz="4400" dirty="0"/>
          </a:p>
          <a:p>
            <a:r>
              <a:rPr lang="en-US" sz="4400" dirty="0"/>
              <a:t> Ca + 2C = CaC</a:t>
            </a:r>
            <a:r>
              <a:rPr lang="en-US" sz="4400" baseline="-25000" dirty="0"/>
              <a:t>2</a:t>
            </a:r>
            <a:endParaRPr lang="ru-RU" sz="4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27469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id="{3C950C96-B00D-4118-AA80-7387D47A8F9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8470" y="556591"/>
            <a:ext cx="9289773" cy="5910469"/>
          </a:xfrm>
        </p:spPr>
      </p:pic>
    </p:spTree>
    <p:extLst>
      <p:ext uri="{BB962C8B-B14F-4D97-AF65-F5344CB8AC3E}">
        <p14:creationId xmlns:p14="http://schemas.microsoft.com/office/powerpoint/2010/main" val="37340162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659921-2DA7-471C-94CF-40B7118663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</a:t>
            </a:r>
            <a:r>
              <a:rPr lang="en-US" baseline="-25000" dirty="0"/>
              <a:t>2</a:t>
            </a:r>
            <a:r>
              <a:rPr lang="en-US" dirty="0"/>
              <a:t> + H</a:t>
            </a:r>
            <a:r>
              <a:rPr lang="en-US" baseline="-25000" dirty="0"/>
              <a:t>2</a:t>
            </a:r>
            <a:r>
              <a:rPr lang="en-US" dirty="0"/>
              <a:t>O = H</a:t>
            </a:r>
            <a:r>
              <a:rPr lang="en-US" baseline="-25000" dirty="0"/>
              <a:t>2</a:t>
            </a:r>
            <a:r>
              <a:rPr lang="en-US" dirty="0"/>
              <a:t>CO</a:t>
            </a:r>
            <a:r>
              <a:rPr lang="en-US" baseline="-25000" dirty="0"/>
              <a:t>3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B3D89CA-CF8E-4261-AC63-5568704C1D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1413" y="1895061"/>
            <a:ext cx="9645857" cy="4344421"/>
          </a:xfrm>
        </p:spPr>
      </p:pic>
    </p:spTree>
    <p:extLst>
      <p:ext uri="{BB962C8B-B14F-4D97-AF65-F5344CB8AC3E}">
        <p14:creationId xmlns:p14="http://schemas.microsoft.com/office/powerpoint/2010/main" val="16836559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3C9F0A-5673-41E9-AD82-52AFE17CDF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839221"/>
          </a:xfrm>
        </p:spPr>
        <p:txBody>
          <a:bodyPr/>
          <a:lstStyle/>
          <a:p>
            <a:pPr algn="ctr"/>
            <a:r>
              <a:rPr lang="ru-RU" dirty="0"/>
              <a:t>Собачья пещера</a:t>
            </a:r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BA2F7B5C-9D28-4571-8FD3-BC13FC0CD35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43270" y="1457739"/>
            <a:ext cx="8918713" cy="5075583"/>
          </a:xfrm>
        </p:spPr>
      </p:pic>
    </p:spTree>
    <p:extLst>
      <p:ext uri="{BB962C8B-B14F-4D97-AF65-F5344CB8AC3E}">
        <p14:creationId xmlns:p14="http://schemas.microsoft.com/office/powerpoint/2010/main" val="11361273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1557C1-1211-45E8-8F80-A86038B21B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/>
              <a:t>D</a:t>
            </a:r>
            <a:r>
              <a:rPr lang="ru-RU" sz="4000" baseline="-25000" dirty="0"/>
              <a:t>воздуха = </a:t>
            </a:r>
            <a:r>
              <a:rPr lang="ru-RU" sz="4000" dirty="0"/>
              <a:t>М /29 =44 / 29 = 1,5</a:t>
            </a:r>
            <a:br>
              <a:rPr lang="ru-RU" sz="4000" dirty="0"/>
            </a:br>
            <a:endParaRPr lang="ru-RU" sz="40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BB5D2FA-5DDA-430B-8E79-D93376FD61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2" y="2782957"/>
            <a:ext cx="9905999" cy="17227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/>
              <a:t>Где    </a:t>
            </a:r>
            <a:r>
              <a:rPr lang="en-US" sz="3200" dirty="0"/>
              <a:t>D </a:t>
            </a:r>
            <a:r>
              <a:rPr lang="ru-RU" sz="3200" dirty="0"/>
              <a:t>– относительная плотность по воздуху</a:t>
            </a:r>
          </a:p>
          <a:p>
            <a:pPr marL="0" indent="0">
              <a:buNone/>
            </a:pPr>
            <a:r>
              <a:rPr lang="ru-RU" sz="3200" dirty="0"/>
              <a:t>         М – молярная масса углекислого газа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523470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TM04033919[[fn=Контур]]</Template>
  <TotalTime>867</TotalTime>
  <Words>143</Words>
  <Application>Microsoft Office PowerPoint</Application>
  <PresentationFormat>Широкоэкранный</PresentationFormat>
  <Paragraphs>28</Paragraphs>
  <Slides>16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Trebuchet MS</vt:lpstr>
      <vt:lpstr>Tw Cen MT</vt:lpstr>
      <vt:lpstr>Контур</vt:lpstr>
      <vt:lpstr>ПРЕЗЕНТАЦИЯ К УРОКУ  ПО УЧЕБНОМУ ПРЕДМЕТУ «хИМИЯ» В 9 КЛАССЕ  на тему: «Суд над химическим элементом углеродом»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CO2 + H2O = H2CO3</vt:lpstr>
      <vt:lpstr>Собачья пещера</vt:lpstr>
      <vt:lpstr>Dвоздуха = М /29 =44 / 29 = 1,5 </vt:lpstr>
      <vt:lpstr>Презентация PowerPoint</vt:lpstr>
      <vt:lpstr>Куллинан</vt:lpstr>
      <vt:lpstr>Орлов</vt:lpstr>
      <vt:lpstr>В металлургии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Суд над химическим элементом углеродом</dc:title>
  <dc:creator>Пользователь</dc:creator>
  <cp:lastModifiedBy>Пользователь</cp:lastModifiedBy>
  <cp:revision>23</cp:revision>
  <dcterms:created xsi:type="dcterms:W3CDTF">2022-02-04T07:08:11Z</dcterms:created>
  <dcterms:modified xsi:type="dcterms:W3CDTF">2024-06-10T01:42:48Z</dcterms:modified>
</cp:coreProperties>
</file>