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4" r:id="rId2"/>
    <p:sldId id="308" r:id="rId3"/>
    <p:sldId id="257" r:id="rId4"/>
    <p:sldId id="324" r:id="rId5"/>
    <p:sldId id="289" r:id="rId6"/>
    <p:sldId id="321" r:id="rId7"/>
    <p:sldId id="287" r:id="rId8"/>
    <p:sldId id="290" r:id="rId9"/>
    <p:sldId id="311" r:id="rId10"/>
    <p:sldId id="315" r:id="rId11"/>
    <p:sldId id="322" r:id="rId12"/>
    <p:sldId id="312" r:id="rId13"/>
    <p:sldId id="313" r:id="rId14"/>
    <p:sldId id="314" r:id="rId15"/>
    <p:sldId id="316" r:id="rId16"/>
    <p:sldId id="323" r:id="rId17"/>
    <p:sldId id="317" r:id="rId18"/>
    <p:sldId id="318" r:id="rId19"/>
    <p:sldId id="319" r:id="rId20"/>
    <p:sldId id="288" r:id="rId21"/>
    <p:sldId id="267" r:id="rId22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08" y="1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GA AREFEVA" userId="2ac923f57cb961ae" providerId="LiveId" clId="{EC74D455-2FA0-4D69-BED9-7D43DA252115}"/>
    <pc:docChg chg="undo redo custSel addSld modSld modMainMaster">
      <pc:chgData name="OLGA AREFEVA" userId="2ac923f57cb961ae" providerId="LiveId" clId="{EC74D455-2FA0-4D69-BED9-7D43DA252115}" dt="2024-02-28T11:50:58.785" v="852"/>
      <pc:docMkLst>
        <pc:docMk/>
      </pc:docMkLst>
      <pc:sldChg chg="addSp delSp mod">
        <pc:chgData name="OLGA AREFEVA" userId="2ac923f57cb961ae" providerId="LiveId" clId="{EC74D455-2FA0-4D69-BED9-7D43DA252115}" dt="2024-02-28T11:50:58.785" v="852"/>
        <pc:sldMkLst>
          <pc:docMk/>
          <pc:sldMk cId="0" sldId="267"/>
        </pc:sldMkLst>
        <pc:spChg chg="del">
          <ac:chgData name="OLGA AREFEVA" userId="2ac923f57cb961ae" providerId="LiveId" clId="{EC74D455-2FA0-4D69-BED9-7D43DA252115}" dt="2024-02-28T11:50:57.863" v="851" actId="478"/>
          <ac:spMkLst>
            <pc:docMk/>
            <pc:sldMk cId="0" sldId="267"/>
            <ac:spMk id="6" creationId="{00000000-0000-0000-0000-000000000000}"/>
          </ac:spMkLst>
        </pc:spChg>
        <pc:spChg chg="add">
          <ac:chgData name="OLGA AREFEVA" userId="2ac923f57cb961ae" providerId="LiveId" clId="{EC74D455-2FA0-4D69-BED9-7D43DA252115}" dt="2024-02-28T11:50:58.785" v="852"/>
          <ac:spMkLst>
            <pc:docMk/>
            <pc:sldMk cId="0" sldId="267"/>
            <ac:spMk id="7" creationId="{97C6EFB3-8701-46BD-BA94-9DAD615AE760}"/>
          </ac:spMkLst>
        </pc:spChg>
      </pc:sldChg>
      <pc:sldChg chg="addSp delSp modSp mod">
        <pc:chgData name="OLGA AREFEVA" userId="2ac923f57cb961ae" providerId="LiveId" clId="{EC74D455-2FA0-4D69-BED9-7D43DA252115}" dt="2024-02-28T11:43:08.685" v="693" actId="5793"/>
        <pc:sldMkLst>
          <pc:docMk/>
          <pc:sldMk cId="2738336258" sldId="287"/>
        </pc:sldMkLst>
        <pc:spChg chg="del">
          <ac:chgData name="OLGA AREFEVA" userId="2ac923f57cb961ae" providerId="LiveId" clId="{EC74D455-2FA0-4D69-BED9-7D43DA252115}" dt="2024-02-28T11:42:41.505" v="684" actId="478"/>
          <ac:spMkLst>
            <pc:docMk/>
            <pc:sldMk cId="2738336258" sldId="287"/>
            <ac:spMk id="4" creationId="{00000000-0000-0000-0000-000000000000}"/>
          </ac:spMkLst>
        </pc:spChg>
        <pc:spChg chg="mod">
          <ac:chgData name="OLGA AREFEVA" userId="2ac923f57cb961ae" providerId="LiveId" clId="{EC74D455-2FA0-4D69-BED9-7D43DA252115}" dt="2024-02-28T11:43:08.685" v="693" actId="5793"/>
          <ac:spMkLst>
            <pc:docMk/>
            <pc:sldMk cId="2738336258" sldId="287"/>
            <ac:spMk id="5" creationId="{00000000-0000-0000-0000-000000000000}"/>
          </ac:spMkLst>
        </pc:spChg>
        <pc:spChg chg="del mod">
          <ac:chgData name="OLGA AREFEVA" userId="2ac923f57cb961ae" providerId="LiveId" clId="{EC74D455-2FA0-4D69-BED9-7D43DA252115}" dt="2024-02-28T11:42:39.135" v="683" actId="478"/>
          <ac:spMkLst>
            <pc:docMk/>
            <pc:sldMk cId="2738336258" sldId="287"/>
            <ac:spMk id="6" creationId="{8853E4CA-A21C-4CE8-8F40-AF0F1486ED2C}"/>
          </ac:spMkLst>
        </pc:spChg>
        <pc:spChg chg="del mod">
          <ac:chgData name="OLGA AREFEVA" userId="2ac923f57cb961ae" providerId="LiveId" clId="{EC74D455-2FA0-4D69-BED9-7D43DA252115}" dt="2024-02-28T11:42:09.456" v="586" actId="478"/>
          <ac:spMkLst>
            <pc:docMk/>
            <pc:sldMk cId="2738336258" sldId="287"/>
            <ac:spMk id="7" creationId="{4BA7A31A-8BFA-4791-8913-30739920FABA}"/>
          </ac:spMkLst>
        </pc:spChg>
        <pc:spChg chg="add">
          <ac:chgData name="OLGA AREFEVA" userId="2ac923f57cb961ae" providerId="LiveId" clId="{EC74D455-2FA0-4D69-BED9-7D43DA252115}" dt="2024-02-28T11:42:50.410" v="685"/>
          <ac:spMkLst>
            <pc:docMk/>
            <pc:sldMk cId="2738336258" sldId="287"/>
            <ac:spMk id="8" creationId="{5171AF50-65CF-4AB9-928E-9B3FB2EC2675}"/>
          </ac:spMkLst>
        </pc:spChg>
      </pc:sldChg>
      <pc:sldChg chg="addSp delSp mod">
        <pc:chgData name="OLGA AREFEVA" userId="2ac923f57cb961ae" providerId="LiveId" clId="{EC74D455-2FA0-4D69-BED9-7D43DA252115}" dt="2024-02-28T11:50:54.035" v="850"/>
        <pc:sldMkLst>
          <pc:docMk/>
          <pc:sldMk cId="4170458816" sldId="288"/>
        </pc:sldMkLst>
        <pc:spChg chg="del">
          <ac:chgData name="OLGA AREFEVA" userId="2ac923f57cb961ae" providerId="LiveId" clId="{EC74D455-2FA0-4D69-BED9-7D43DA252115}" dt="2024-02-28T11:50:53.128" v="849" actId="478"/>
          <ac:spMkLst>
            <pc:docMk/>
            <pc:sldMk cId="4170458816" sldId="288"/>
            <ac:spMk id="3" creationId="{18F9FD9B-AFEC-417F-99DB-1E0DA6371BD0}"/>
          </ac:spMkLst>
        </pc:spChg>
        <pc:spChg chg="add">
          <ac:chgData name="OLGA AREFEVA" userId="2ac923f57cb961ae" providerId="LiveId" clId="{EC74D455-2FA0-4D69-BED9-7D43DA252115}" dt="2024-02-28T11:50:54.035" v="850"/>
          <ac:spMkLst>
            <pc:docMk/>
            <pc:sldMk cId="4170458816" sldId="288"/>
            <ac:spMk id="4" creationId="{ACB20314-D00A-4153-B00E-76982EBBD422}"/>
          </ac:spMkLst>
        </pc:spChg>
      </pc:sldChg>
      <pc:sldChg chg="modSp mod">
        <pc:chgData name="OLGA AREFEVA" userId="2ac923f57cb961ae" providerId="LiveId" clId="{EC74D455-2FA0-4D69-BED9-7D43DA252115}" dt="2024-02-28T11:38:20.837" v="338" actId="1076"/>
        <pc:sldMkLst>
          <pc:docMk/>
          <pc:sldMk cId="1338943321" sldId="289"/>
        </pc:sldMkLst>
        <pc:spChg chg="mod">
          <ac:chgData name="OLGA AREFEVA" userId="2ac923f57cb961ae" providerId="LiveId" clId="{EC74D455-2FA0-4D69-BED9-7D43DA252115}" dt="2024-02-28T11:38:20.837" v="338" actId="1076"/>
          <ac:spMkLst>
            <pc:docMk/>
            <pc:sldMk cId="1338943321" sldId="289"/>
            <ac:spMk id="4" creationId="{D4EB0668-790D-4F5C-8486-C5397231BBDC}"/>
          </ac:spMkLst>
        </pc:spChg>
        <pc:spChg chg="mod">
          <ac:chgData name="OLGA AREFEVA" userId="2ac923f57cb961ae" providerId="LiveId" clId="{EC74D455-2FA0-4D69-BED9-7D43DA252115}" dt="2024-02-28T11:37:41.906" v="225" actId="207"/>
          <ac:spMkLst>
            <pc:docMk/>
            <pc:sldMk cId="1338943321" sldId="289"/>
            <ac:spMk id="18" creationId="{4DCAF6E7-D82C-418C-B483-F0113DEF0314}"/>
          </ac:spMkLst>
        </pc:spChg>
        <pc:spChg chg="mod">
          <ac:chgData name="OLGA AREFEVA" userId="2ac923f57cb961ae" providerId="LiveId" clId="{EC74D455-2FA0-4D69-BED9-7D43DA252115}" dt="2024-02-28T11:38:06.249" v="306" actId="207"/>
          <ac:spMkLst>
            <pc:docMk/>
            <pc:sldMk cId="1338943321" sldId="289"/>
            <ac:spMk id="19" creationId="{7017F823-1A42-4F82-8ECE-42868DB1D8C2}"/>
          </ac:spMkLst>
        </pc:spChg>
        <pc:spChg chg="mod">
          <ac:chgData name="OLGA AREFEVA" userId="2ac923f57cb961ae" providerId="LiveId" clId="{EC74D455-2FA0-4D69-BED9-7D43DA252115}" dt="2024-02-28T11:38:10.695" v="337" actId="207"/>
          <ac:spMkLst>
            <pc:docMk/>
            <pc:sldMk cId="1338943321" sldId="289"/>
            <ac:spMk id="21" creationId="{1264BC25-8C36-4BE1-BE9C-5B33F7AA599B}"/>
          </ac:spMkLst>
        </pc:spChg>
        <pc:spChg chg="mod">
          <ac:chgData name="OLGA AREFEVA" userId="2ac923f57cb961ae" providerId="LiveId" clId="{EC74D455-2FA0-4D69-BED9-7D43DA252115}" dt="2024-02-28T11:37:56.294" v="265" actId="207"/>
          <ac:spMkLst>
            <pc:docMk/>
            <pc:sldMk cId="1338943321" sldId="289"/>
            <ac:spMk id="22" creationId="{00A24179-8F5E-411C-BB00-C5BA364047F6}"/>
          </ac:spMkLst>
        </pc:spChg>
      </pc:sldChg>
      <pc:sldChg chg="addSp delSp modSp mod">
        <pc:chgData name="OLGA AREFEVA" userId="2ac923f57cb961ae" providerId="LiveId" clId="{EC74D455-2FA0-4D69-BED9-7D43DA252115}" dt="2024-02-28T11:43:37.880" v="713"/>
        <pc:sldMkLst>
          <pc:docMk/>
          <pc:sldMk cId="4052797282" sldId="290"/>
        </pc:sldMkLst>
        <pc:spChg chg="del mod">
          <ac:chgData name="OLGA AREFEVA" userId="2ac923f57cb961ae" providerId="LiveId" clId="{EC74D455-2FA0-4D69-BED9-7D43DA252115}" dt="2024-02-28T11:43:35.630" v="712" actId="478"/>
          <ac:spMkLst>
            <pc:docMk/>
            <pc:sldMk cId="4052797282" sldId="290"/>
            <ac:spMk id="4" creationId="{00000000-0000-0000-0000-000000000000}"/>
          </ac:spMkLst>
        </pc:spChg>
        <pc:spChg chg="add">
          <ac:chgData name="OLGA AREFEVA" userId="2ac923f57cb961ae" providerId="LiveId" clId="{EC74D455-2FA0-4D69-BED9-7D43DA252115}" dt="2024-02-28T11:43:37.880" v="713"/>
          <ac:spMkLst>
            <pc:docMk/>
            <pc:sldMk cId="4052797282" sldId="290"/>
            <ac:spMk id="6" creationId="{74B3DD5B-42B8-4DA7-ADB3-BBCBA5B7F283}"/>
          </ac:spMkLst>
        </pc:spChg>
      </pc:sldChg>
      <pc:sldChg chg="modSp mod">
        <pc:chgData name="OLGA AREFEVA" userId="2ac923f57cb961ae" providerId="LiveId" clId="{EC74D455-2FA0-4D69-BED9-7D43DA252115}" dt="2024-02-28T11:30:28.186" v="94" actId="207"/>
        <pc:sldMkLst>
          <pc:docMk/>
          <pc:sldMk cId="2993887270" sldId="304"/>
        </pc:sldMkLst>
        <pc:spChg chg="mod">
          <ac:chgData name="OLGA AREFEVA" userId="2ac923f57cb961ae" providerId="LiveId" clId="{EC74D455-2FA0-4D69-BED9-7D43DA252115}" dt="2024-02-28T11:30:11.881" v="62" actId="207"/>
          <ac:spMkLst>
            <pc:docMk/>
            <pc:sldMk cId="2993887270" sldId="304"/>
            <ac:spMk id="2" creationId="{00000000-0000-0000-0000-000000000000}"/>
          </ac:spMkLst>
        </pc:spChg>
        <pc:spChg chg="mod">
          <ac:chgData name="OLGA AREFEVA" userId="2ac923f57cb961ae" providerId="LiveId" clId="{EC74D455-2FA0-4D69-BED9-7D43DA252115}" dt="2024-02-28T11:30:28.186" v="94" actId="207"/>
          <ac:spMkLst>
            <pc:docMk/>
            <pc:sldMk cId="2993887270" sldId="304"/>
            <ac:spMk id="6" creationId="{CF37ADBC-FB24-48E7-BB46-125D954326E8}"/>
          </ac:spMkLst>
        </pc:spChg>
      </pc:sldChg>
      <pc:sldChg chg="delSp modSp mod delAnim">
        <pc:chgData name="OLGA AREFEVA" userId="2ac923f57cb961ae" providerId="LiveId" clId="{EC74D455-2FA0-4D69-BED9-7D43DA252115}" dt="2024-02-28T11:36:23.231" v="139" actId="14100"/>
        <pc:sldMkLst>
          <pc:docMk/>
          <pc:sldMk cId="883633934" sldId="308"/>
        </pc:sldMkLst>
        <pc:spChg chg="mod">
          <ac:chgData name="OLGA AREFEVA" userId="2ac923f57cb961ae" providerId="LiveId" clId="{EC74D455-2FA0-4D69-BED9-7D43DA252115}" dt="2024-02-28T11:34:57.959" v="131" actId="1076"/>
          <ac:spMkLst>
            <pc:docMk/>
            <pc:sldMk cId="883633934" sldId="308"/>
            <ac:spMk id="10" creationId="{5D887F53-71C8-4554-B993-045574844D1B}"/>
          </ac:spMkLst>
        </pc:spChg>
        <pc:spChg chg="mod">
          <ac:chgData name="OLGA AREFEVA" userId="2ac923f57cb961ae" providerId="LiveId" clId="{EC74D455-2FA0-4D69-BED9-7D43DA252115}" dt="2024-02-28T11:35:51.979" v="136" actId="1076"/>
          <ac:spMkLst>
            <pc:docMk/>
            <pc:sldMk cId="883633934" sldId="308"/>
            <ac:spMk id="11" creationId="{D55A7AD3-56C6-45B5-8C05-AD2E05E9D8BB}"/>
          </ac:spMkLst>
        </pc:spChg>
        <pc:spChg chg="mod">
          <ac:chgData name="OLGA AREFEVA" userId="2ac923f57cb961ae" providerId="LiveId" clId="{EC74D455-2FA0-4D69-BED9-7D43DA252115}" dt="2024-02-28T11:34:52.021" v="130" actId="1076"/>
          <ac:spMkLst>
            <pc:docMk/>
            <pc:sldMk cId="883633934" sldId="308"/>
            <ac:spMk id="12" creationId="{588AF3D7-1388-4CBD-AC1B-09A5F63D71AE}"/>
          </ac:spMkLst>
        </pc:spChg>
        <pc:spChg chg="mod">
          <ac:chgData name="OLGA AREFEVA" userId="2ac923f57cb961ae" providerId="LiveId" clId="{EC74D455-2FA0-4D69-BED9-7D43DA252115}" dt="2024-02-28T11:36:01.058" v="137" actId="1076"/>
          <ac:spMkLst>
            <pc:docMk/>
            <pc:sldMk cId="883633934" sldId="308"/>
            <ac:spMk id="13" creationId="{76B4CC0B-A23B-4219-AB2D-E896E6F9487A}"/>
          </ac:spMkLst>
        </pc:spChg>
        <pc:spChg chg="del">
          <ac:chgData name="OLGA AREFEVA" userId="2ac923f57cb961ae" providerId="LiveId" clId="{EC74D455-2FA0-4D69-BED9-7D43DA252115}" dt="2024-02-28T11:33:07.482" v="107" actId="21"/>
          <ac:spMkLst>
            <pc:docMk/>
            <pc:sldMk cId="883633934" sldId="308"/>
            <ac:spMk id="14" creationId="{A2ECF88D-B725-444C-B1B2-2DDA8A894F81}"/>
          </ac:spMkLst>
        </pc:spChg>
        <pc:picChg chg="mod">
          <ac:chgData name="OLGA AREFEVA" userId="2ac923f57cb961ae" providerId="LiveId" clId="{EC74D455-2FA0-4D69-BED9-7D43DA252115}" dt="2024-02-28T11:36:13.367" v="138" actId="14100"/>
          <ac:picMkLst>
            <pc:docMk/>
            <pc:sldMk cId="883633934" sldId="308"/>
            <ac:picMk id="1026" creationId="{00000000-0000-0000-0000-000000000000}"/>
          </ac:picMkLst>
        </pc:picChg>
        <pc:picChg chg="mod">
          <ac:chgData name="OLGA AREFEVA" userId="2ac923f57cb961ae" providerId="LiveId" clId="{EC74D455-2FA0-4D69-BED9-7D43DA252115}" dt="2024-02-28T11:34:43.693" v="129" actId="1076"/>
          <ac:picMkLst>
            <pc:docMk/>
            <pc:sldMk cId="883633934" sldId="308"/>
            <ac:picMk id="1027" creationId="{00000000-0000-0000-0000-000000000000}"/>
          </ac:picMkLst>
        </pc:picChg>
        <pc:picChg chg="mod">
          <ac:chgData name="OLGA AREFEVA" userId="2ac923f57cb961ae" providerId="LiveId" clId="{EC74D455-2FA0-4D69-BED9-7D43DA252115}" dt="2024-02-28T11:34:36.777" v="128" actId="1076"/>
          <ac:picMkLst>
            <pc:docMk/>
            <pc:sldMk cId="883633934" sldId="308"/>
            <ac:picMk id="1028" creationId="{00000000-0000-0000-0000-000000000000}"/>
          </ac:picMkLst>
        </pc:picChg>
        <pc:picChg chg="mod">
          <ac:chgData name="OLGA AREFEVA" userId="2ac923f57cb961ae" providerId="LiveId" clId="{EC74D455-2FA0-4D69-BED9-7D43DA252115}" dt="2024-02-28T11:35:39.980" v="134" actId="1076"/>
          <ac:picMkLst>
            <pc:docMk/>
            <pc:sldMk cId="883633934" sldId="308"/>
            <ac:picMk id="1029" creationId="{00000000-0000-0000-0000-000000000000}"/>
          </ac:picMkLst>
        </pc:picChg>
        <pc:picChg chg="mod">
          <ac:chgData name="OLGA AREFEVA" userId="2ac923f57cb961ae" providerId="LiveId" clId="{EC74D455-2FA0-4D69-BED9-7D43DA252115}" dt="2024-02-28T11:36:23.231" v="139" actId="14100"/>
          <ac:picMkLst>
            <pc:docMk/>
            <pc:sldMk cId="883633934" sldId="308"/>
            <ac:picMk id="1030" creationId="{00000000-0000-0000-0000-000000000000}"/>
          </ac:picMkLst>
        </pc:picChg>
        <pc:picChg chg="del">
          <ac:chgData name="OLGA AREFEVA" userId="2ac923f57cb961ae" providerId="LiveId" clId="{EC74D455-2FA0-4D69-BED9-7D43DA252115}" dt="2024-02-28T11:31:35.550" v="97" actId="21"/>
          <ac:picMkLst>
            <pc:docMk/>
            <pc:sldMk cId="883633934" sldId="308"/>
            <ac:picMk id="1032" creationId="{00000000-0000-0000-0000-000000000000}"/>
          </ac:picMkLst>
        </pc:picChg>
      </pc:sldChg>
      <pc:sldChg chg="addSp delSp mod">
        <pc:chgData name="OLGA AREFEVA" userId="2ac923f57cb961ae" providerId="LiveId" clId="{EC74D455-2FA0-4D69-BED9-7D43DA252115}" dt="2024-02-28T11:44:03.222" v="716"/>
        <pc:sldMkLst>
          <pc:docMk/>
          <pc:sldMk cId="4052797282" sldId="311"/>
        </pc:sldMkLst>
        <pc:spChg chg="del">
          <ac:chgData name="OLGA AREFEVA" userId="2ac923f57cb961ae" providerId="LiveId" clId="{EC74D455-2FA0-4D69-BED9-7D43DA252115}" dt="2024-02-28T11:44:02.164" v="715" actId="478"/>
          <ac:spMkLst>
            <pc:docMk/>
            <pc:sldMk cId="4052797282" sldId="311"/>
            <ac:spMk id="4" creationId="{00000000-0000-0000-0000-000000000000}"/>
          </ac:spMkLst>
        </pc:spChg>
        <pc:spChg chg="add">
          <ac:chgData name="OLGA AREFEVA" userId="2ac923f57cb961ae" providerId="LiveId" clId="{EC74D455-2FA0-4D69-BED9-7D43DA252115}" dt="2024-02-28T11:44:03.222" v="716"/>
          <ac:spMkLst>
            <pc:docMk/>
            <pc:sldMk cId="4052797282" sldId="311"/>
            <ac:spMk id="17" creationId="{FAA6ADEE-A2CD-45ED-8F87-7671C1C0D2D2}"/>
          </ac:spMkLst>
        </pc:spChg>
      </pc:sldChg>
      <pc:sldChg chg="addSp delSp modSp mod">
        <pc:chgData name="OLGA AREFEVA" userId="2ac923f57cb961ae" providerId="LiveId" clId="{EC74D455-2FA0-4D69-BED9-7D43DA252115}" dt="2024-02-28T11:49:12.250" v="825" actId="14100"/>
        <pc:sldMkLst>
          <pc:docMk/>
          <pc:sldMk cId="4052797282" sldId="313"/>
        </pc:sldMkLst>
        <pc:spChg chg="del">
          <ac:chgData name="OLGA AREFEVA" userId="2ac923f57cb961ae" providerId="LiveId" clId="{EC74D455-2FA0-4D69-BED9-7D43DA252115}" dt="2024-02-28T11:45:36.513" v="725" actId="478"/>
          <ac:spMkLst>
            <pc:docMk/>
            <pc:sldMk cId="4052797282" sldId="313"/>
            <ac:spMk id="4" creationId="{00000000-0000-0000-0000-000000000000}"/>
          </ac:spMkLst>
        </pc:spChg>
        <pc:spChg chg="mod">
          <ac:chgData name="OLGA AREFEVA" userId="2ac923f57cb961ae" providerId="LiveId" clId="{EC74D455-2FA0-4D69-BED9-7D43DA252115}" dt="2024-02-28T11:45:46.996" v="727" actId="1076"/>
          <ac:spMkLst>
            <pc:docMk/>
            <pc:sldMk cId="4052797282" sldId="313"/>
            <ac:spMk id="12" creationId="{00000000-0000-0000-0000-000000000000}"/>
          </ac:spMkLst>
        </pc:spChg>
        <pc:spChg chg="add mod">
          <ac:chgData name="OLGA AREFEVA" userId="2ac923f57cb961ae" providerId="LiveId" clId="{EC74D455-2FA0-4D69-BED9-7D43DA252115}" dt="2024-02-28T11:47:10.539" v="735" actId="1076"/>
          <ac:spMkLst>
            <pc:docMk/>
            <pc:sldMk cId="4052797282" sldId="313"/>
            <ac:spMk id="14" creationId="{28F9B97C-736E-462C-80A0-6F70CF21FFC0}"/>
          </ac:spMkLst>
        </pc:spChg>
        <pc:spChg chg="mod">
          <ac:chgData name="OLGA AREFEVA" userId="2ac923f57cb961ae" providerId="LiveId" clId="{EC74D455-2FA0-4D69-BED9-7D43DA252115}" dt="2024-02-28T11:45:54.026" v="728" actId="1076"/>
          <ac:spMkLst>
            <pc:docMk/>
            <pc:sldMk cId="4052797282" sldId="313"/>
            <ac:spMk id="30" creationId="{4AC7BF2E-A4A2-489A-BE91-B48B84E89FCA}"/>
          </ac:spMkLst>
        </pc:spChg>
        <pc:spChg chg="mod">
          <ac:chgData name="OLGA AREFEVA" userId="2ac923f57cb961ae" providerId="LiveId" clId="{EC74D455-2FA0-4D69-BED9-7D43DA252115}" dt="2024-02-28T11:46:25.258" v="732" actId="1076"/>
          <ac:spMkLst>
            <pc:docMk/>
            <pc:sldMk cId="4052797282" sldId="313"/>
            <ac:spMk id="31" creationId="{C0C31CC5-FC5F-4474-9299-9595BF079D86}"/>
          </ac:spMkLst>
        </pc:spChg>
        <pc:spChg chg="mod">
          <ac:chgData name="OLGA AREFEVA" userId="2ac923f57cb961ae" providerId="LiveId" clId="{EC74D455-2FA0-4D69-BED9-7D43DA252115}" dt="2024-02-28T11:46:52.525" v="734" actId="1076"/>
          <ac:spMkLst>
            <pc:docMk/>
            <pc:sldMk cId="4052797282" sldId="313"/>
            <ac:spMk id="32" creationId="{59371180-7D47-47BF-9142-36A47792C3F4}"/>
          </ac:spMkLst>
        </pc:spChg>
        <pc:spChg chg="mod">
          <ac:chgData name="OLGA AREFEVA" userId="2ac923f57cb961ae" providerId="LiveId" clId="{EC74D455-2FA0-4D69-BED9-7D43DA252115}" dt="2024-02-28T11:45:59.777" v="729" actId="1076"/>
          <ac:spMkLst>
            <pc:docMk/>
            <pc:sldMk cId="4052797282" sldId="313"/>
            <ac:spMk id="33" creationId="{40899C72-CD24-4F12-944D-D93960B71FC3}"/>
          </ac:spMkLst>
        </pc:spChg>
        <pc:picChg chg="mod">
          <ac:chgData name="OLGA AREFEVA" userId="2ac923f57cb961ae" providerId="LiveId" clId="{EC74D455-2FA0-4D69-BED9-7D43DA252115}" dt="2024-02-28T11:49:12.250" v="825" actId="14100"/>
          <ac:picMkLst>
            <pc:docMk/>
            <pc:sldMk cId="4052797282" sldId="313"/>
            <ac:picMk id="1026" creationId="{00000000-0000-0000-0000-000000000000}"/>
          </ac:picMkLst>
        </pc:picChg>
      </pc:sldChg>
      <pc:sldChg chg="addSp delSp modSp mod">
        <pc:chgData name="OLGA AREFEVA" userId="2ac923f57cb961ae" providerId="LiveId" clId="{EC74D455-2FA0-4D69-BED9-7D43DA252115}" dt="2024-02-28T11:49:28.067" v="830"/>
        <pc:sldMkLst>
          <pc:docMk/>
          <pc:sldMk cId="4052797282" sldId="314"/>
        </pc:sldMkLst>
        <pc:spChg chg="del">
          <ac:chgData name="OLGA AREFEVA" userId="2ac923f57cb961ae" providerId="LiveId" clId="{EC74D455-2FA0-4D69-BED9-7D43DA252115}" dt="2024-02-28T11:49:27.182" v="829" actId="478"/>
          <ac:spMkLst>
            <pc:docMk/>
            <pc:sldMk cId="4052797282" sldId="314"/>
            <ac:spMk id="4" creationId="{00000000-0000-0000-0000-000000000000}"/>
          </ac:spMkLst>
        </pc:spChg>
        <pc:spChg chg="add">
          <ac:chgData name="OLGA AREFEVA" userId="2ac923f57cb961ae" providerId="LiveId" clId="{EC74D455-2FA0-4D69-BED9-7D43DA252115}" dt="2024-02-28T11:49:28.067" v="830"/>
          <ac:spMkLst>
            <pc:docMk/>
            <pc:sldMk cId="4052797282" sldId="314"/>
            <ac:spMk id="6" creationId="{58D9304B-4CB8-496C-B748-F73AF0C429A5}"/>
          </ac:spMkLst>
        </pc:spChg>
        <pc:picChg chg="mod">
          <ac:chgData name="OLGA AREFEVA" userId="2ac923f57cb961ae" providerId="LiveId" clId="{EC74D455-2FA0-4D69-BED9-7D43DA252115}" dt="2024-02-28T11:49:24.810" v="828" actId="1076"/>
          <ac:picMkLst>
            <pc:docMk/>
            <pc:sldMk cId="4052797282" sldId="314"/>
            <ac:picMk id="3" creationId="{C96407EF-4D59-4DDC-8330-664B889AF7CC}"/>
          </ac:picMkLst>
        </pc:picChg>
      </pc:sldChg>
      <pc:sldChg chg="addSp delSp mod">
        <pc:chgData name="OLGA AREFEVA" userId="2ac923f57cb961ae" providerId="LiveId" clId="{EC74D455-2FA0-4D69-BED9-7D43DA252115}" dt="2024-02-28T11:44:28.417" v="718"/>
        <pc:sldMkLst>
          <pc:docMk/>
          <pc:sldMk cId="4052797282" sldId="315"/>
        </pc:sldMkLst>
        <pc:spChg chg="del">
          <ac:chgData name="OLGA AREFEVA" userId="2ac923f57cb961ae" providerId="LiveId" clId="{EC74D455-2FA0-4D69-BED9-7D43DA252115}" dt="2024-02-28T11:44:27.215" v="717" actId="478"/>
          <ac:spMkLst>
            <pc:docMk/>
            <pc:sldMk cId="4052797282" sldId="315"/>
            <ac:spMk id="4" creationId="{00000000-0000-0000-0000-000000000000}"/>
          </ac:spMkLst>
        </pc:spChg>
        <pc:spChg chg="add">
          <ac:chgData name="OLGA AREFEVA" userId="2ac923f57cb961ae" providerId="LiveId" clId="{EC74D455-2FA0-4D69-BED9-7D43DA252115}" dt="2024-02-28T11:44:28.417" v="718"/>
          <ac:spMkLst>
            <pc:docMk/>
            <pc:sldMk cId="4052797282" sldId="315"/>
            <ac:spMk id="6" creationId="{5172C551-3E3B-4966-A644-DFDC891AABEE}"/>
          </ac:spMkLst>
        </pc:spChg>
      </pc:sldChg>
      <pc:sldChg chg="addSp delSp modSp mod">
        <pc:chgData name="OLGA AREFEVA" userId="2ac923f57cb961ae" providerId="LiveId" clId="{EC74D455-2FA0-4D69-BED9-7D43DA252115}" dt="2024-02-28T11:49:41.015" v="833" actId="166"/>
        <pc:sldMkLst>
          <pc:docMk/>
          <pc:sldMk cId="4052797282" sldId="316"/>
        </pc:sldMkLst>
        <pc:spChg chg="del">
          <ac:chgData name="OLGA AREFEVA" userId="2ac923f57cb961ae" providerId="LiveId" clId="{EC74D455-2FA0-4D69-BED9-7D43DA252115}" dt="2024-02-28T11:49:34.481" v="831" actId="478"/>
          <ac:spMkLst>
            <pc:docMk/>
            <pc:sldMk cId="4052797282" sldId="316"/>
            <ac:spMk id="4" creationId="{00000000-0000-0000-0000-000000000000}"/>
          </ac:spMkLst>
        </pc:spChg>
        <pc:spChg chg="add ord">
          <ac:chgData name="OLGA AREFEVA" userId="2ac923f57cb961ae" providerId="LiveId" clId="{EC74D455-2FA0-4D69-BED9-7D43DA252115}" dt="2024-02-28T11:49:41.015" v="833" actId="166"/>
          <ac:spMkLst>
            <pc:docMk/>
            <pc:sldMk cId="4052797282" sldId="316"/>
            <ac:spMk id="5" creationId="{F6235C8A-C690-4EBA-8101-58172DCA9709}"/>
          </ac:spMkLst>
        </pc:spChg>
      </pc:sldChg>
      <pc:sldChg chg="addSp delSp modSp mod">
        <pc:chgData name="OLGA AREFEVA" userId="2ac923f57cb961ae" providerId="LiveId" clId="{EC74D455-2FA0-4D69-BED9-7D43DA252115}" dt="2024-02-28T11:50:33.593" v="844"/>
        <pc:sldMkLst>
          <pc:docMk/>
          <pc:sldMk cId="4052797282" sldId="317"/>
        </pc:sldMkLst>
        <pc:spChg chg="del">
          <ac:chgData name="OLGA AREFEVA" userId="2ac923f57cb961ae" providerId="LiveId" clId="{EC74D455-2FA0-4D69-BED9-7D43DA252115}" dt="2024-02-28T11:50:10.559" v="836" actId="478"/>
          <ac:spMkLst>
            <pc:docMk/>
            <pc:sldMk cId="4052797282" sldId="317"/>
            <ac:spMk id="4" creationId="{00000000-0000-0000-0000-000000000000}"/>
          </ac:spMkLst>
        </pc:spChg>
        <pc:spChg chg="add del mod">
          <ac:chgData name="OLGA AREFEVA" userId="2ac923f57cb961ae" providerId="LiveId" clId="{EC74D455-2FA0-4D69-BED9-7D43DA252115}" dt="2024-02-28T11:50:31.752" v="843" actId="478"/>
          <ac:spMkLst>
            <pc:docMk/>
            <pc:sldMk cId="4052797282" sldId="317"/>
            <ac:spMk id="13" creationId="{B8B927FC-02D2-43AE-AD2A-48A1B5CA1AB0}"/>
          </ac:spMkLst>
        </pc:spChg>
        <pc:spChg chg="add">
          <ac:chgData name="OLGA AREFEVA" userId="2ac923f57cb961ae" providerId="LiveId" clId="{EC74D455-2FA0-4D69-BED9-7D43DA252115}" dt="2024-02-28T11:50:33.593" v="844"/>
          <ac:spMkLst>
            <pc:docMk/>
            <pc:sldMk cId="4052797282" sldId="317"/>
            <ac:spMk id="14" creationId="{0C964416-51BC-469F-BD62-EC9FE666C1CF}"/>
          </ac:spMkLst>
        </pc:spChg>
        <pc:spChg chg="mod">
          <ac:chgData name="OLGA AREFEVA" userId="2ac923f57cb961ae" providerId="LiveId" clId="{EC74D455-2FA0-4D69-BED9-7D43DA252115}" dt="2024-02-28T11:50:19.773" v="839" actId="5793"/>
          <ac:spMkLst>
            <pc:docMk/>
            <pc:sldMk cId="4052797282" sldId="317"/>
            <ac:spMk id="27" creationId="{7168885E-92C2-4BD1-BD36-E991137925B7}"/>
          </ac:spMkLst>
        </pc:spChg>
        <pc:spChg chg="mod">
          <ac:chgData name="OLGA AREFEVA" userId="2ac923f57cb961ae" providerId="LiveId" clId="{EC74D455-2FA0-4D69-BED9-7D43DA252115}" dt="2024-02-28T11:50:29.236" v="842" actId="5793"/>
          <ac:spMkLst>
            <pc:docMk/>
            <pc:sldMk cId="4052797282" sldId="317"/>
            <ac:spMk id="28" creationId="{69CE80A7-F15D-4D83-916F-FBDAF9EF8C40}"/>
          </ac:spMkLst>
        </pc:spChg>
      </pc:sldChg>
      <pc:sldChg chg="addSp delSp mod">
        <pc:chgData name="OLGA AREFEVA" userId="2ac923f57cb961ae" providerId="LiveId" clId="{EC74D455-2FA0-4D69-BED9-7D43DA252115}" dt="2024-02-28T11:50:40.906" v="846"/>
        <pc:sldMkLst>
          <pc:docMk/>
          <pc:sldMk cId="4052797282" sldId="318"/>
        </pc:sldMkLst>
        <pc:spChg chg="del">
          <ac:chgData name="OLGA AREFEVA" userId="2ac923f57cb961ae" providerId="LiveId" clId="{EC74D455-2FA0-4D69-BED9-7D43DA252115}" dt="2024-02-28T11:50:39.960" v="845" actId="478"/>
          <ac:spMkLst>
            <pc:docMk/>
            <pc:sldMk cId="4052797282" sldId="318"/>
            <ac:spMk id="4" creationId="{00000000-0000-0000-0000-000000000000}"/>
          </ac:spMkLst>
        </pc:spChg>
        <pc:spChg chg="add">
          <ac:chgData name="OLGA AREFEVA" userId="2ac923f57cb961ae" providerId="LiveId" clId="{EC74D455-2FA0-4D69-BED9-7D43DA252115}" dt="2024-02-28T11:50:40.906" v="846"/>
          <ac:spMkLst>
            <pc:docMk/>
            <pc:sldMk cId="4052797282" sldId="318"/>
            <ac:spMk id="9" creationId="{C2C2FAA1-9906-4659-905A-73AE4D4D6C79}"/>
          </ac:spMkLst>
        </pc:spChg>
      </pc:sldChg>
      <pc:sldChg chg="addSp delSp mod">
        <pc:chgData name="OLGA AREFEVA" userId="2ac923f57cb961ae" providerId="LiveId" clId="{EC74D455-2FA0-4D69-BED9-7D43DA252115}" dt="2024-02-28T11:50:49" v="848"/>
        <pc:sldMkLst>
          <pc:docMk/>
          <pc:sldMk cId="4052797282" sldId="319"/>
        </pc:sldMkLst>
        <pc:spChg chg="del">
          <ac:chgData name="OLGA AREFEVA" userId="2ac923f57cb961ae" providerId="LiveId" clId="{EC74D455-2FA0-4D69-BED9-7D43DA252115}" dt="2024-02-28T11:50:48.079" v="847" actId="478"/>
          <ac:spMkLst>
            <pc:docMk/>
            <pc:sldMk cId="4052797282" sldId="319"/>
            <ac:spMk id="4" creationId="{00000000-0000-0000-0000-000000000000}"/>
          </ac:spMkLst>
        </pc:spChg>
        <pc:spChg chg="add">
          <ac:chgData name="OLGA AREFEVA" userId="2ac923f57cb961ae" providerId="LiveId" clId="{EC74D455-2FA0-4D69-BED9-7D43DA252115}" dt="2024-02-28T11:50:49" v="848"/>
          <ac:spMkLst>
            <pc:docMk/>
            <pc:sldMk cId="4052797282" sldId="319"/>
            <ac:spMk id="5" creationId="{496CFE56-25EF-4A01-813D-BFDB94C04D34}"/>
          </ac:spMkLst>
        </pc:spChg>
      </pc:sldChg>
      <pc:sldChg chg="modSp mod">
        <pc:chgData name="OLGA AREFEVA" userId="2ac923f57cb961ae" providerId="LiveId" clId="{EC74D455-2FA0-4D69-BED9-7D43DA252115}" dt="2024-02-28T11:40:19.838" v="396" actId="1076"/>
        <pc:sldMkLst>
          <pc:docMk/>
          <pc:sldMk cId="2658025093" sldId="321"/>
        </pc:sldMkLst>
        <pc:spChg chg="mod">
          <ac:chgData name="OLGA AREFEVA" userId="2ac923f57cb961ae" providerId="LiveId" clId="{EC74D455-2FA0-4D69-BED9-7D43DA252115}" dt="2024-02-28T11:39:04.486" v="388" actId="207"/>
          <ac:spMkLst>
            <pc:docMk/>
            <pc:sldMk cId="2658025093" sldId="321"/>
            <ac:spMk id="4" creationId="{826326D6-BCC3-415B-9CFB-93DE6615CBEB}"/>
          </ac:spMkLst>
        </pc:spChg>
        <pc:spChg chg="mod">
          <ac:chgData name="OLGA AREFEVA" userId="2ac923f57cb961ae" providerId="LiveId" clId="{EC74D455-2FA0-4D69-BED9-7D43DA252115}" dt="2024-02-28T11:40:19.838" v="396" actId="1076"/>
          <ac:spMkLst>
            <pc:docMk/>
            <pc:sldMk cId="2658025093" sldId="321"/>
            <ac:spMk id="6" creationId="{6869631D-796D-4213-AFDE-0EA3EE20297C}"/>
          </ac:spMkLst>
        </pc:spChg>
        <pc:picChg chg="mod">
          <ac:chgData name="OLGA AREFEVA" userId="2ac923f57cb961ae" providerId="LiveId" clId="{EC74D455-2FA0-4D69-BED9-7D43DA252115}" dt="2024-02-28T11:39:29.745" v="390" actId="1076"/>
          <ac:picMkLst>
            <pc:docMk/>
            <pc:sldMk cId="2658025093" sldId="321"/>
            <ac:picMk id="5" creationId="{633D090E-FCDE-4B2F-9DB9-F9310C9438DB}"/>
          </ac:picMkLst>
        </pc:picChg>
      </pc:sldChg>
      <pc:sldChg chg="addSp delSp mod">
        <pc:chgData name="OLGA AREFEVA" userId="2ac923f57cb961ae" providerId="LiveId" clId="{EC74D455-2FA0-4D69-BED9-7D43DA252115}" dt="2024-02-28T11:44:38.471" v="720"/>
        <pc:sldMkLst>
          <pc:docMk/>
          <pc:sldMk cId="473147869" sldId="322"/>
        </pc:sldMkLst>
        <pc:spChg chg="del">
          <ac:chgData name="OLGA AREFEVA" userId="2ac923f57cb961ae" providerId="LiveId" clId="{EC74D455-2FA0-4D69-BED9-7D43DA252115}" dt="2024-02-28T11:44:37.202" v="719" actId="478"/>
          <ac:spMkLst>
            <pc:docMk/>
            <pc:sldMk cId="473147869" sldId="322"/>
            <ac:spMk id="4" creationId="{00000000-0000-0000-0000-000000000000}"/>
          </ac:spMkLst>
        </pc:spChg>
        <pc:spChg chg="add">
          <ac:chgData name="OLGA AREFEVA" userId="2ac923f57cb961ae" providerId="LiveId" clId="{EC74D455-2FA0-4D69-BED9-7D43DA252115}" dt="2024-02-28T11:44:38.471" v="720"/>
          <ac:spMkLst>
            <pc:docMk/>
            <pc:sldMk cId="473147869" sldId="322"/>
            <ac:spMk id="6" creationId="{319D1BDB-5EFB-47E0-AADA-B5FEFCD69C82}"/>
          </ac:spMkLst>
        </pc:spChg>
      </pc:sldChg>
      <pc:sldChg chg="addSp delSp mod">
        <pc:chgData name="OLGA AREFEVA" userId="2ac923f57cb961ae" providerId="LiveId" clId="{EC74D455-2FA0-4D69-BED9-7D43DA252115}" dt="2024-02-28T11:50:02.770" v="835"/>
        <pc:sldMkLst>
          <pc:docMk/>
          <pc:sldMk cId="3374958585" sldId="323"/>
        </pc:sldMkLst>
        <pc:spChg chg="del">
          <ac:chgData name="OLGA AREFEVA" userId="2ac923f57cb961ae" providerId="LiveId" clId="{EC74D455-2FA0-4D69-BED9-7D43DA252115}" dt="2024-02-28T11:50:01.767" v="834" actId="478"/>
          <ac:spMkLst>
            <pc:docMk/>
            <pc:sldMk cId="3374958585" sldId="323"/>
            <ac:spMk id="4" creationId="{00000000-0000-0000-0000-000000000000}"/>
          </ac:spMkLst>
        </pc:spChg>
        <pc:spChg chg="add">
          <ac:chgData name="OLGA AREFEVA" userId="2ac923f57cb961ae" providerId="LiveId" clId="{EC74D455-2FA0-4D69-BED9-7D43DA252115}" dt="2024-02-28T11:50:02.770" v="835"/>
          <ac:spMkLst>
            <pc:docMk/>
            <pc:sldMk cId="3374958585" sldId="323"/>
            <ac:spMk id="7" creationId="{C25EB179-F083-443D-BD20-7FC0984AA66F}"/>
          </ac:spMkLst>
        </pc:spChg>
      </pc:sldChg>
      <pc:sldChg chg="addSp delSp modSp add mod modAnim">
        <pc:chgData name="OLGA AREFEVA" userId="2ac923f57cb961ae" providerId="LiveId" clId="{EC74D455-2FA0-4D69-BED9-7D43DA252115}" dt="2024-02-28T11:33:57.082" v="125" actId="1076"/>
        <pc:sldMkLst>
          <pc:docMk/>
          <pc:sldMk cId="3923054258" sldId="324"/>
        </pc:sldMkLst>
        <pc:spChg chg="add mod">
          <ac:chgData name="OLGA AREFEVA" userId="2ac923f57cb961ae" providerId="LiveId" clId="{EC74D455-2FA0-4D69-BED9-7D43DA252115}" dt="2024-02-28T11:33:57.082" v="125" actId="1076"/>
          <ac:spMkLst>
            <pc:docMk/>
            <pc:sldMk cId="3923054258" sldId="324"/>
            <ac:spMk id="4" creationId="{0DAD09E2-A952-41BE-9CE7-DCBC845CAE40}"/>
          </ac:spMkLst>
        </pc:spChg>
        <pc:picChg chg="add mod">
          <ac:chgData name="OLGA AREFEVA" userId="2ac923f57cb961ae" providerId="LiveId" clId="{EC74D455-2FA0-4D69-BED9-7D43DA252115}" dt="2024-02-28T11:32:53.634" v="106" actId="1076"/>
          <ac:picMkLst>
            <pc:docMk/>
            <pc:sldMk cId="3923054258" sldId="324"/>
            <ac:picMk id="3" creationId="{9F09B9FE-DC46-43C5-A1F4-B3A06BEA523C}"/>
          </ac:picMkLst>
        </pc:picChg>
        <pc:picChg chg="del">
          <ac:chgData name="OLGA AREFEVA" userId="2ac923f57cb961ae" providerId="LiveId" clId="{EC74D455-2FA0-4D69-BED9-7D43DA252115}" dt="2024-02-28T11:31:24.139" v="96" actId="478"/>
          <ac:picMkLst>
            <pc:docMk/>
            <pc:sldMk cId="3923054258" sldId="324"/>
            <ac:picMk id="1026" creationId="{00000000-0000-0000-0000-000000000000}"/>
          </ac:picMkLst>
        </pc:picChg>
      </pc:sldChg>
      <pc:sldMasterChg chg="modSldLayout">
        <pc:chgData name="OLGA AREFEVA" userId="2ac923f57cb961ae" providerId="LiveId" clId="{EC74D455-2FA0-4D69-BED9-7D43DA252115}" dt="2024-02-28T11:43:56.415" v="714"/>
        <pc:sldMasterMkLst>
          <pc:docMk/>
          <pc:sldMasterMk cId="0" sldId="2147483648"/>
        </pc:sldMasterMkLst>
        <pc:sldLayoutChg chg="setBg">
          <pc:chgData name="OLGA AREFEVA" userId="2ac923f57cb961ae" providerId="LiveId" clId="{EC74D455-2FA0-4D69-BED9-7D43DA252115}" dt="2024-02-28T11:43:56.415" v="714"/>
          <pc:sldLayoutMkLst>
            <pc:docMk/>
            <pc:sldMasterMk cId="0" sldId="2147483648"/>
            <pc:sldLayoutMk cId="0" sldId="2147483664"/>
          </pc:sldLayoutMkLst>
        </pc:sldLayoutChg>
        <pc:sldLayoutChg chg="setBg">
          <pc:chgData name="OLGA AREFEVA" userId="2ac923f57cb961ae" providerId="LiveId" clId="{EC74D455-2FA0-4D69-BED9-7D43DA252115}" dt="2024-02-28T11:43:56.415" v="714"/>
          <pc:sldLayoutMkLst>
            <pc:docMk/>
            <pc:sldMasterMk cId="0" sldId="2147483648"/>
            <pc:sldLayoutMk cId="0" sldId="2147483665"/>
          </pc:sldLayoutMkLst>
        </pc:sldLayoutChg>
      </pc:sldMasterChg>
    </pc:docChg>
  </pc:docChgLst>
  <pc:docChgLst>
    <pc:chgData name="OLGA AREFEVA" userId="2ac923f57cb961ae" providerId="LiveId" clId="{23797AA0-BF0C-4217-84C7-DD5FAF222A19}"/>
    <pc:docChg chg="undo redo custSel addSld delSld modSld sldOrd">
      <pc:chgData name="OLGA AREFEVA" userId="2ac923f57cb961ae" providerId="LiveId" clId="{23797AA0-BF0C-4217-84C7-DD5FAF222A19}" dt="2024-02-23T11:09:41.712" v="2439" actId="166"/>
      <pc:docMkLst>
        <pc:docMk/>
      </pc:docMkLst>
      <pc:sldChg chg="addSp modSp mod">
        <pc:chgData name="OLGA AREFEVA" userId="2ac923f57cb961ae" providerId="LiveId" clId="{23797AA0-BF0C-4217-84C7-DD5FAF222A19}" dt="2024-02-23T11:05:39.974" v="2412"/>
        <pc:sldMkLst>
          <pc:docMk/>
          <pc:sldMk cId="0" sldId="257"/>
        </pc:sldMkLst>
        <pc:spChg chg="add">
          <ac:chgData name="OLGA AREFEVA" userId="2ac923f57cb961ae" providerId="LiveId" clId="{23797AA0-BF0C-4217-84C7-DD5FAF222A19}" dt="2024-02-21T07:16:33.599" v="761"/>
          <ac:spMkLst>
            <pc:docMk/>
            <pc:sldMk cId="0" sldId="257"/>
            <ac:spMk id="3" creationId="{C6E9CDEF-C1A3-4FE4-87D5-C04CB2FB3037}"/>
          </ac:spMkLst>
        </pc:spChg>
        <pc:picChg chg="mod">
          <ac:chgData name="OLGA AREFEVA" userId="2ac923f57cb961ae" providerId="LiveId" clId="{23797AA0-BF0C-4217-84C7-DD5FAF222A19}" dt="2024-02-23T11:05:39.974" v="2412"/>
          <ac:picMkLst>
            <pc:docMk/>
            <pc:sldMk cId="0" sldId="257"/>
            <ac:picMk id="1026" creationId="{00000000-0000-0000-0000-000000000000}"/>
          </ac:picMkLst>
        </pc:picChg>
      </pc:sldChg>
      <pc:sldChg chg="addSp modSp mod modAnim">
        <pc:chgData name="OLGA AREFEVA" userId="2ac923f57cb961ae" providerId="LiveId" clId="{23797AA0-BF0C-4217-84C7-DD5FAF222A19}" dt="2024-02-23T11:04:18.911" v="2411"/>
        <pc:sldMkLst>
          <pc:docMk/>
          <pc:sldMk cId="0" sldId="267"/>
        </pc:sldMkLst>
        <pc:spChg chg="add mod">
          <ac:chgData name="OLGA AREFEVA" userId="2ac923f57cb961ae" providerId="LiveId" clId="{23797AA0-BF0C-4217-84C7-DD5FAF222A19}" dt="2024-02-23T10:45:19.383" v="2389" actId="207"/>
          <ac:spMkLst>
            <pc:docMk/>
            <pc:sldMk cId="0" sldId="267"/>
            <ac:spMk id="2" creationId="{348BC144-C0AE-45B1-9DC9-AAE4147AB542}"/>
          </ac:spMkLst>
        </pc:spChg>
        <pc:spChg chg="add mod">
          <ac:chgData name="OLGA AREFEVA" userId="2ac923f57cb961ae" providerId="LiveId" clId="{23797AA0-BF0C-4217-84C7-DD5FAF222A19}" dt="2024-02-23T10:45:14.679" v="2388" actId="207"/>
          <ac:spMkLst>
            <pc:docMk/>
            <pc:sldMk cId="0" sldId="267"/>
            <ac:spMk id="3" creationId="{516E082D-AD43-4960-AC75-487611E44D77}"/>
          </ac:spMkLst>
        </pc:spChg>
        <pc:spChg chg="mod ord">
          <ac:chgData name="OLGA AREFEVA" userId="2ac923f57cb961ae" providerId="LiveId" clId="{23797AA0-BF0C-4217-84C7-DD5FAF222A19}" dt="2024-02-23T10:37:12.870" v="2294" actId="1076"/>
          <ac:spMkLst>
            <pc:docMk/>
            <pc:sldMk cId="0" sldId="267"/>
            <ac:spMk id="6" creationId="{00000000-0000-0000-0000-000000000000}"/>
          </ac:spMkLst>
        </pc:spChg>
        <pc:picChg chg="mod">
          <ac:chgData name="OLGA AREFEVA" userId="2ac923f57cb961ae" providerId="LiveId" clId="{23797AA0-BF0C-4217-84C7-DD5FAF222A19}" dt="2024-02-23T11:04:18.911" v="2411"/>
          <ac:picMkLst>
            <pc:docMk/>
            <pc:sldMk cId="0" sldId="267"/>
            <ac:picMk id="2050" creationId="{00000000-0000-0000-0000-000000000000}"/>
          </ac:picMkLst>
        </pc:picChg>
      </pc:sldChg>
      <pc:sldChg chg="delSp modSp del mod">
        <pc:chgData name="OLGA AREFEVA" userId="2ac923f57cb961ae" providerId="LiveId" clId="{23797AA0-BF0C-4217-84C7-DD5FAF222A19}" dt="2024-02-21T12:51:18.922" v="1562" actId="47"/>
        <pc:sldMkLst>
          <pc:docMk/>
          <pc:sldMk cId="2083811214" sldId="271"/>
        </pc:sldMkLst>
        <pc:spChg chg="del">
          <ac:chgData name="OLGA AREFEVA" userId="2ac923f57cb961ae" providerId="LiveId" clId="{23797AA0-BF0C-4217-84C7-DD5FAF222A19}" dt="2024-02-21T12:46:31.638" v="1521" actId="478"/>
          <ac:spMkLst>
            <pc:docMk/>
            <pc:sldMk cId="2083811214" sldId="271"/>
            <ac:spMk id="2" creationId="{00000000-0000-0000-0000-000000000000}"/>
          </ac:spMkLst>
        </pc:spChg>
        <pc:spChg chg="mod">
          <ac:chgData name="OLGA AREFEVA" userId="2ac923f57cb961ae" providerId="LiveId" clId="{23797AA0-BF0C-4217-84C7-DD5FAF222A19}" dt="2024-02-21T12:48:56.817" v="1559" actId="20577"/>
          <ac:spMkLst>
            <pc:docMk/>
            <pc:sldMk cId="2083811214" sldId="271"/>
            <ac:spMk id="4" creationId="{00000000-0000-0000-0000-000000000000}"/>
          </ac:spMkLst>
        </pc:spChg>
        <pc:spChg chg="del">
          <ac:chgData name="OLGA AREFEVA" userId="2ac923f57cb961ae" providerId="LiveId" clId="{23797AA0-BF0C-4217-84C7-DD5FAF222A19}" dt="2024-02-21T12:48:23.277" v="1527" actId="478"/>
          <ac:spMkLst>
            <pc:docMk/>
            <pc:sldMk cId="2083811214" sldId="271"/>
            <ac:spMk id="6" creationId="{00000000-0000-0000-0000-000000000000}"/>
          </ac:spMkLst>
        </pc:spChg>
        <pc:spChg chg="del">
          <ac:chgData name="OLGA AREFEVA" userId="2ac923f57cb961ae" providerId="LiveId" clId="{23797AA0-BF0C-4217-84C7-DD5FAF222A19}" dt="2024-02-21T12:46:39.762" v="1522" actId="21"/>
          <ac:spMkLst>
            <pc:docMk/>
            <pc:sldMk cId="2083811214" sldId="271"/>
            <ac:spMk id="7" creationId="{00000000-0000-0000-0000-000000000000}"/>
          </ac:spMkLst>
        </pc:spChg>
        <pc:spChg chg="del">
          <ac:chgData name="OLGA AREFEVA" userId="2ac923f57cb961ae" providerId="LiveId" clId="{23797AA0-BF0C-4217-84C7-DD5FAF222A19}" dt="2024-02-21T12:48:28.298" v="1529" actId="478"/>
          <ac:spMkLst>
            <pc:docMk/>
            <pc:sldMk cId="2083811214" sldId="271"/>
            <ac:spMk id="8" creationId="{00000000-0000-0000-0000-000000000000}"/>
          </ac:spMkLst>
        </pc:spChg>
        <pc:spChg chg="del">
          <ac:chgData name="OLGA AREFEVA" userId="2ac923f57cb961ae" providerId="LiveId" clId="{23797AA0-BF0C-4217-84C7-DD5FAF222A19}" dt="2024-02-21T12:48:25.016" v="1528" actId="478"/>
          <ac:spMkLst>
            <pc:docMk/>
            <pc:sldMk cId="2083811214" sldId="271"/>
            <ac:spMk id="9" creationId="{00000000-0000-0000-0000-000000000000}"/>
          </ac:spMkLst>
        </pc:spChg>
        <pc:spChg chg="del">
          <ac:chgData name="OLGA AREFEVA" userId="2ac923f57cb961ae" providerId="LiveId" clId="{23797AA0-BF0C-4217-84C7-DD5FAF222A19}" dt="2024-02-21T12:48:21.492" v="1526" actId="478"/>
          <ac:spMkLst>
            <pc:docMk/>
            <pc:sldMk cId="2083811214" sldId="271"/>
            <ac:spMk id="10" creationId="{00000000-0000-0000-0000-000000000000}"/>
          </ac:spMkLst>
        </pc:spChg>
        <pc:spChg chg="del mod">
          <ac:chgData name="OLGA AREFEVA" userId="2ac923f57cb961ae" providerId="LiveId" clId="{23797AA0-BF0C-4217-84C7-DD5FAF222A19}" dt="2024-02-21T12:48:11.909" v="1525" actId="478"/>
          <ac:spMkLst>
            <pc:docMk/>
            <pc:sldMk cId="2083811214" sldId="271"/>
            <ac:spMk id="12" creationId="{00000000-0000-0000-0000-000000000000}"/>
          </ac:spMkLst>
        </pc:spChg>
      </pc:sldChg>
      <pc:sldChg chg="addSp delSp modSp mod modAnim">
        <pc:chgData name="OLGA AREFEVA" userId="2ac923f57cb961ae" providerId="LiveId" clId="{23797AA0-BF0C-4217-84C7-DD5FAF222A19}" dt="2024-02-23T10:27:56.872" v="2203" actId="1076"/>
        <pc:sldMkLst>
          <pc:docMk/>
          <pc:sldMk cId="2738336258" sldId="287"/>
        </pc:sldMkLst>
        <pc:spChg chg="mod">
          <ac:chgData name="OLGA AREFEVA" userId="2ac923f57cb961ae" providerId="LiveId" clId="{23797AA0-BF0C-4217-84C7-DD5FAF222A19}" dt="2024-02-23T10:25:59.491" v="2154" actId="120"/>
          <ac:spMkLst>
            <pc:docMk/>
            <pc:sldMk cId="2738336258" sldId="287"/>
            <ac:spMk id="5" creationId="{00000000-0000-0000-0000-000000000000}"/>
          </ac:spMkLst>
        </pc:spChg>
        <pc:spChg chg="add mod">
          <ac:chgData name="OLGA AREFEVA" userId="2ac923f57cb961ae" providerId="LiveId" clId="{23797AA0-BF0C-4217-84C7-DD5FAF222A19}" dt="2024-02-21T06:21:03.680" v="234" actId="571"/>
          <ac:spMkLst>
            <pc:docMk/>
            <pc:sldMk cId="2738336258" sldId="287"/>
            <ac:spMk id="6" creationId="{8853E4CA-A21C-4CE8-8F40-AF0F1486ED2C}"/>
          </ac:spMkLst>
        </pc:spChg>
        <pc:spChg chg="add mod">
          <ac:chgData name="OLGA AREFEVA" userId="2ac923f57cb961ae" providerId="LiveId" clId="{23797AA0-BF0C-4217-84C7-DD5FAF222A19}" dt="2024-02-23T10:25:49.287" v="2152" actId="20578"/>
          <ac:spMkLst>
            <pc:docMk/>
            <pc:sldMk cId="2738336258" sldId="287"/>
            <ac:spMk id="7" creationId="{4BA7A31A-8BFA-4791-8913-30739920FABA}"/>
          </ac:spMkLst>
        </pc:spChg>
        <pc:spChg chg="add del">
          <ac:chgData name="OLGA AREFEVA" userId="2ac923f57cb961ae" providerId="LiveId" clId="{23797AA0-BF0C-4217-84C7-DD5FAF222A19}" dt="2024-02-21T06:36:10.864" v="390"/>
          <ac:spMkLst>
            <pc:docMk/>
            <pc:sldMk cId="2738336258" sldId="287"/>
            <ac:spMk id="8" creationId="{A102ED6F-E4ED-4D97-A21A-5563B7DD94C4}"/>
          </ac:spMkLst>
        </pc:spChg>
        <pc:spChg chg="mod">
          <ac:chgData name="OLGA AREFEVA" userId="2ac923f57cb961ae" providerId="LiveId" clId="{23797AA0-BF0C-4217-84C7-DD5FAF222A19}" dt="2024-02-23T10:27:56.872" v="2203" actId="1076"/>
          <ac:spMkLst>
            <pc:docMk/>
            <pc:sldMk cId="2738336258" sldId="287"/>
            <ac:spMk id="13" creationId="{00000000-0000-0000-0000-000000000000}"/>
          </ac:spMkLst>
        </pc:spChg>
      </pc:sldChg>
      <pc:sldChg chg="addSp delSp modSp mod">
        <pc:chgData name="OLGA AREFEVA" userId="2ac923f57cb961ae" providerId="LiveId" clId="{23797AA0-BF0C-4217-84C7-DD5FAF222A19}" dt="2024-02-21T12:43:11.160" v="1511" actId="478"/>
        <pc:sldMkLst>
          <pc:docMk/>
          <pc:sldMk cId="4170458816" sldId="288"/>
        </pc:sldMkLst>
        <pc:spChg chg="add del mod">
          <ac:chgData name="OLGA AREFEVA" userId="2ac923f57cb961ae" providerId="LiveId" clId="{23797AA0-BF0C-4217-84C7-DD5FAF222A19}" dt="2024-02-21T12:43:11.160" v="1511" actId="478"/>
          <ac:spMkLst>
            <pc:docMk/>
            <pc:sldMk cId="4170458816" sldId="288"/>
            <ac:spMk id="2" creationId="{9DD291C1-5A36-4BEB-8622-D5C1CBA4E240}"/>
          </ac:spMkLst>
        </pc:spChg>
        <pc:spChg chg="add">
          <ac:chgData name="OLGA AREFEVA" userId="2ac923f57cb961ae" providerId="LiveId" clId="{23797AA0-BF0C-4217-84C7-DD5FAF222A19}" dt="2024-02-21T12:42:11.185" v="1480"/>
          <ac:spMkLst>
            <pc:docMk/>
            <pc:sldMk cId="4170458816" sldId="288"/>
            <ac:spMk id="3" creationId="{18F9FD9B-AFEC-417F-99DB-1E0DA6371BD0}"/>
          </ac:spMkLst>
        </pc:spChg>
      </pc:sldChg>
      <pc:sldChg chg="addSp delSp modSp mod modAnim">
        <pc:chgData name="OLGA AREFEVA" userId="2ac923f57cb961ae" providerId="LiveId" clId="{23797AA0-BF0C-4217-84C7-DD5FAF222A19}" dt="2024-02-23T11:09:41.712" v="2439" actId="166"/>
        <pc:sldMkLst>
          <pc:docMk/>
          <pc:sldMk cId="1338943321" sldId="289"/>
        </pc:sldMkLst>
        <pc:spChg chg="del">
          <ac:chgData name="OLGA AREFEVA" userId="2ac923f57cb961ae" providerId="LiveId" clId="{23797AA0-BF0C-4217-84C7-DD5FAF222A19}" dt="2024-02-22T03:07:16.497" v="1990" actId="478"/>
          <ac:spMkLst>
            <pc:docMk/>
            <pc:sldMk cId="1338943321" sldId="289"/>
            <ac:spMk id="2" creationId="{00000000-0000-0000-0000-000000000000}"/>
          </ac:spMkLst>
        </pc:spChg>
        <pc:spChg chg="add mod ord">
          <ac:chgData name="OLGA AREFEVA" userId="2ac923f57cb961ae" providerId="LiveId" clId="{23797AA0-BF0C-4217-84C7-DD5FAF222A19}" dt="2024-02-23T11:09:41.712" v="2439" actId="166"/>
          <ac:spMkLst>
            <pc:docMk/>
            <pc:sldMk cId="1338943321" sldId="289"/>
            <ac:spMk id="4" creationId="{D4EB0668-790D-4F5C-8486-C5397231BBDC}"/>
          </ac:spMkLst>
        </pc:spChg>
        <pc:spChg chg="add del mod">
          <ac:chgData name="OLGA AREFEVA" userId="2ac923f57cb961ae" providerId="LiveId" clId="{23797AA0-BF0C-4217-84C7-DD5FAF222A19}" dt="2024-02-22T03:30:36.565" v="2098" actId="478"/>
          <ac:spMkLst>
            <pc:docMk/>
            <pc:sldMk cId="1338943321" sldId="289"/>
            <ac:spMk id="12" creationId="{4523A908-680E-4FB1-BEF5-1B4E0A778B0A}"/>
          </ac:spMkLst>
        </pc:spChg>
        <pc:spChg chg="del mod">
          <ac:chgData name="OLGA AREFEVA" userId="2ac923f57cb961ae" providerId="LiveId" clId="{23797AA0-BF0C-4217-84C7-DD5FAF222A19}" dt="2024-02-22T03:18:34.713" v="1992" actId="478"/>
          <ac:spMkLst>
            <pc:docMk/>
            <pc:sldMk cId="1338943321" sldId="289"/>
            <ac:spMk id="15" creationId="{00000000-0000-0000-0000-000000000000}"/>
          </ac:spMkLst>
        </pc:spChg>
        <pc:spChg chg="add del mod">
          <ac:chgData name="OLGA AREFEVA" userId="2ac923f57cb961ae" providerId="LiveId" clId="{23797AA0-BF0C-4217-84C7-DD5FAF222A19}" dt="2024-02-22T03:30:12.800" v="2094" actId="478"/>
          <ac:spMkLst>
            <pc:docMk/>
            <pc:sldMk cId="1338943321" sldId="289"/>
            <ac:spMk id="16" creationId="{0104B226-CB00-4133-B7AD-92F62049A26C}"/>
          </ac:spMkLst>
        </pc:spChg>
        <pc:spChg chg="add del mod">
          <ac:chgData name="OLGA AREFEVA" userId="2ac923f57cb961ae" providerId="LiveId" clId="{23797AA0-BF0C-4217-84C7-DD5FAF222A19}" dt="2024-02-22T03:29:28.010" v="2085" actId="478"/>
          <ac:spMkLst>
            <pc:docMk/>
            <pc:sldMk cId="1338943321" sldId="289"/>
            <ac:spMk id="17" creationId="{699B8427-B935-4815-892B-08886E81D9F9}"/>
          </ac:spMkLst>
        </pc:spChg>
        <pc:spChg chg="add mod">
          <ac:chgData name="OLGA AREFEVA" userId="2ac923f57cb961ae" providerId="LiveId" clId="{23797AA0-BF0C-4217-84C7-DD5FAF222A19}" dt="2024-02-22T03:28:43.565" v="2076" actId="1076"/>
          <ac:spMkLst>
            <pc:docMk/>
            <pc:sldMk cId="1338943321" sldId="289"/>
            <ac:spMk id="18" creationId="{4DCAF6E7-D82C-418C-B483-F0113DEF0314}"/>
          </ac:spMkLst>
        </pc:spChg>
        <pc:spChg chg="add mod">
          <ac:chgData name="OLGA AREFEVA" userId="2ac923f57cb961ae" providerId="LiveId" clId="{23797AA0-BF0C-4217-84C7-DD5FAF222A19}" dt="2024-02-23T11:09:24.206" v="2437" actId="1076"/>
          <ac:spMkLst>
            <pc:docMk/>
            <pc:sldMk cId="1338943321" sldId="289"/>
            <ac:spMk id="19" creationId="{7017F823-1A42-4F82-8ECE-42868DB1D8C2}"/>
          </ac:spMkLst>
        </pc:spChg>
        <pc:spChg chg="add del">
          <ac:chgData name="OLGA AREFEVA" userId="2ac923f57cb961ae" providerId="LiveId" clId="{23797AA0-BF0C-4217-84C7-DD5FAF222A19}" dt="2024-02-22T03:29:39.799" v="2089"/>
          <ac:spMkLst>
            <pc:docMk/>
            <pc:sldMk cId="1338943321" sldId="289"/>
            <ac:spMk id="20" creationId="{721BC676-3A3E-4D97-9D83-82898020A827}"/>
          </ac:spMkLst>
        </pc:spChg>
        <pc:spChg chg="add mod">
          <ac:chgData name="OLGA AREFEVA" userId="2ac923f57cb961ae" providerId="LiveId" clId="{23797AA0-BF0C-4217-84C7-DD5FAF222A19}" dt="2024-02-23T11:07:58.432" v="2428" actId="1076"/>
          <ac:spMkLst>
            <pc:docMk/>
            <pc:sldMk cId="1338943321" sldId="289"/>
            <ac:spMk id="21" creationId="{1264BC25-8C36-4BE1-BE9C-5B33F7AA599B}"/>
          </ac:spMkLst>
        </pc:spChg>
        <pc:spChg chg="add mod">
          <ac:chgData name="OLGA AREFEVA" userId="2ac923f57cb961ae" providerId="LiveId" clId="{23797AA0-BF0C-4217-84C7-DD5FAF222A19}" dt="2024-02-23T11:08:37.438" v="2432" actId="1076"/>
          <ac:spMkLst>
            <pc:docMk/>
            <pc:sldMk cId="1338943321" sldId="289"/>
            <ac:spMk id="22" creationId="{00A24179-8F5E-411C-BB00-C5BA364047F6}"/>
          </ac:spMkLst>
        </pc:spChg>
        <pc:picChg chg="add mod">
          <ac:chgData name="OLGA AREFEVA" userId="2ac923f57cb961ae" providerId="LiveId" clId="{23797AA0-BF0C-4217-84C7-DD5FAF222A19}" dt="2024-02-23T11:00:32.933" v="2396"/>
          <ac:picMkLst>
            <pc:docMk/>
            <pc:sldMk cId="1338943321" sldId="289"/>
            <ac:picMk id="5" creationId="{D8928F51-EC81-46AB-8877-17936DA67238}"/>
          </ac:picMkLst>
        </pc:picChg>
        <pc:picChg chg="add mod">
          <ac:chgData name="OLGA AREFEVA" userId="2ac923f57cb961ae" providerId="LiveId" clId="{23797AA0-BF0C-4217-84C7-DD5FAF222A19}" dt="2024-02-23T11:09:30.033" v="2438" actId="1076"/>
          <ac:picMkLst>
            <pc:docMk/>
            <pc:sldMk cId="1338943321" sldId="289"/>
            <ac:picMk id="7" creationId="{7693568B-BCA5-4BAB-8B44-4EAC70D91F93}"/>
          </ac:picMkLst>
        </pc:picChg>
        <pc:picChg chg="add mod ord">
          <ac:chgData name="OLGA AREFEVA" userId="2ac923f57cb961ae" providerId="LiveId" clId="{23797AA0-BF0C-4217-84C7-DD5FAF222A19}" dt="2024-02-23T11:09:01.364" v="2434" actId="1076"/>
          <ac:picMkLst>
            <pc:docMk/>
            <pc:sldMk cId="1338943321" sldId="289"/>
            <ac:picMk id="9" creationId="{06E452A7-9937-415E-BBB3-5815CB3D97CD}"/>
          </ac:picMkLst>
        </pc:picChg>
        <pc:picChg chg="add mod">
          <ac:chgData name="OLGA AREFEVA" userId="2ac923f57cb961ae" providerId="LiveId" clId="{23797AA0-BF0C-4217-84C7-DD5FAF222A19}" dt="2024-02-23T11:08:08.990" v="2429" actId="1076"/>
          <ac:picMkLst>
            <pc:docMk/>
            <pc:sldMk cId="1338943321" sldId="289"/>
            <ac:picMk id="11" creationId="{42B19E97-2FD5-4FAD-B43D-B77180737429}"/>
          </ac:picMkLst>
        </pc:picChg>
        <pc:picChg chg="add mod">
          <ac:chgData name="OLGA AREFEVA" userId="2ac923f57cb961ae" providerId="LiveId" clId="{23797AA0-BF0C-4217-84C7-DD5FAF222A19}" dt="2024-02-23T11:07:50.637" v="2427" actId="1076"/>
          <ac:picMkLst>
            <pc:docMk/>
            <pc:sldMk cId="1338943321" sldId="289"/>
            <ac:picMk id="13" creationId="{0747386D-F1F5-4932-B06C-CEAAF11A08B6}"/>
          </ac:picMkLst>
        </pc:picChg>
      </pc:sldChg>
      <pc:sldChg chg="addSp delSp modSp mod">
        <pc:chgData name="OLGA AREFEVA" userId="2ac923f57cb961ae" providerId="LiveId" clId="{23797AA0-BF0C-4217-84C7-DD5FAF222A19}" dt="2024-02-23T11:02:05.705" v="2402"/>
        <pc:sldMkLst>
          <pc:docMk/>
          <pc:sldMk cId="4052797282" sldId="290"/>
        </pc:sldMkLst>
        <pc:spChg chg="del">
          <ac:chgData name="OLGA AREFEVA" userId="2ac923f57cb961ae" providerId="LiveId" clId="{23797AA0-BF0C-4217-84C7-DD5FAF222A19}" dt="2024-02-21T06:40:52.657" v="417" actId="478"/>
          <ac:spMkLst>
            <pc:docMk/>
            <pc:sldMk cId="4052797282" sldId="290"/>
            <ac:spMk id="2" creationId="{00000000-0000-0000-0000-000000000000}"/>
          </ac:spMkLst>
        </pc:spChg>
        <pc:spChg chg="ord">
          <ac:chgData name="OLGA AREFEVA" userId="2ac923f57cb961ae" providerId="LiveId" clId="{23797AA0-BF0C-4217-84C7-DD5FAF222A19}" dt="2024-02-21T06:41:55.134" v="419" actId="166"/>
          <ac:spMkLst>
            <pc:docMk/>
            <pc:sldMk cId="4052797282" sldId="290"/>
            <ac:spMk id="4" creationId="{00000000-0000-0000-0000-000000000000}"/>
          </ac:spMkLst>
        </pc:spChg>
        <pc:picChg chg="add mod">
          <ac:chgData name="OLGA AREFEVA" userId="2ac923f57cb961ae" providerId="LiveId" clId="{23797AA0-BF0C-4217-84C7-DD5FAF222A19}" dt="2024-02-23T11:02:05.705" v="2402"/>
          <ac:picMkLst>
            <pc:docMk/>
            <pc:sldMk cId="4052797282" sldId="290"/>
            <ac:picMk id="5" creationId="{CA7C5C14-63DD-42C6-9F46-8FBB872697E2}"/>
          </ac:picMkLst>
        </pc:picChg>
        <pc:picChg chg="del mod">
          <ac:chgData name="OLGA AREFEVA" userId="2ac923f57cb961ae" providerId="LiveId" clId="{23797AA0-BF0C-4217-84C7-DD5FAF222A19}" dt="2024-02-21T06:40:50.470" v="416" actId="478"/>
          <ac:picMkLst>
            <pc:docMk/>
            <pc:sldMk cId="4052797282" sldId="290"/>
            <ac:picMk id="2050" creationId="{00000000-0000-0000-0000-000000000000}"/>
          </ac:picMkLst>
        </pc:picChg>
      </pc:sldChg>
      <pc:sldChg chg="del">
        <pc:chgData name="OLGA AREFEVA" userId="2ac923f57cb961ae" providerId="LiveId" clId="{23797AA0-BF0C-4217-84C7-DD5FAF222A19}" dt="2024-02-21T12:51:10.862" v="1560" actId="47"/>
        <pc:sldMkLst>
          <pc:docMk/>
          <pc:sldMk cId="3471622206" sldId="303"/>
        </pc:sldMkLst>
      </pc:sldChg>
      <pc:sldChg chg="addSp delSp modSp mod">
        <pc:chgData name="OLGA AREFEVA" userId="2ac923f57cb961ae" providerId="LiveId" clId="{23797AA0-BF0C-4217-84C7-DD5FAF222A19}" dt="2024-02-21T12:43:29.968" v="1512" actId="207"/>
        <pc:sldMkLst>
          <pc:docMk/>
          <pc:sldMk cId="2993887270" sldId="304"/>
        </pc:sldMkLst>
        <pc:spChg chg="mod">
          <ac:chgData name="OLGA AREFEVA" userId="2ac923f57cb961ae" providerId="LiveId" clId="{23797AA0-BF0C-4217-84C7-DD5FAF222A19}" dt="2024-02-21T10:52:46.899" v="955" actId="14100"/>
          <ac:spMkLst>
            <pc:docMk/>
            <pc:sldMk cId="2993887270" sldId="304"/>
            <ac:spMk id="2" creationId="{00000000-0000-0000-0000-000000000000}"/>
          </ac:spMkLst>
        </pc:spChg>
        <pc:spChg chg="mod">
          <ac:chgData name="OLGA AREFEVA" userId="2ac923f57cb961ae" providerId="LiveId" clId="{23797AA0-BF0C-4217-84C7-DD5FAF222A19}" dt="2024-02-21T12:43:29.968" v="1512" actId="207"/>
          <ac:spMkLst>
            <pc:docMk/>
            <pc:sldMk cId="2993887270" sldId="304"/>
            <ac:spMk id="4" creationId="{00000000-0000-0000-0000-000000000000}"/>
          </ac:spMkLst>
        </pc:spChg>
        <pc:spChg chg="add del">
          <ac:chgData name="OLGA AREFEVA" userId="2ac923f57cb961ae" providerId="LiveId" clId="{23797AA0-BF0C-4217-84C7-DD5FAF222A19}" dt="2024-02-21T06:21:12.059" v="236"/>
          <ac:spMkLst>
            <pc:docMk/>
            <pc:sldMk cId="2993887270" sldId="304"/>
            <ac:spMk id="5" creationId="{0B3CFAA2-69A8-47BB-84FC-B9FD598C8D0C}"/>
          </ac:spMkLst>
        </pc:spChg>
        <pc:spChg chg="add">
          <ac:chgData name="OLGA AREFEVA" userId="2ac923f57cb961ae" providerId="LiveId" clId="{23797AA0-BF0C-4217-84C7-DD5FAF222A19}" dt="2024-02-21T06:21:48.460" v="240"/>
          <ac:spMkLst>
            <pc:docMk/>
            <pc:sldMk cId="2993887270" sldId="304"/>
            <ac:spMk id="6" creationId="{CF37ADBC-FB24-48E7-BB46-125D954326E8}"/>
          </ac:spMkLst>
        </pc:spChg>
        <pc:picChg chg="add del">
          <ac:chgData name="OLGA AREFEVA" userId="2ac923f57cb961ae" providerId="LiveId" clId="{23797AA0-BF0C-4217-84C7-DD5FAF222A19}" dt="2024-02-21T06:21:34.880" v="239"/>
          <ac:picMkLst>
            <pc:docMk/>
            <pc:sldMk cId="2993887270" sldId="304"/>
            <ac:picMk id="3" creationId="{701686D8-261C-4D0E-B380-E7D48767F2BC}"/>
          </ac:picMkLst>
        </pc:picChg>
      </pc:sldChg>
      <pc:sldChg chg="addSp delSp modSp mod">
        <pc:chgData name="OLGA AREFEVA" userId="2ac923f57cb961ae" providerId="LiveId" clId="{23797AA0-BF0C-4217-84C7-DD5FAF222A19}" dt="2024-02-23T10:41:21.706" v="2381" actId="1076"/>
        <pc:sldMkLst>
          <pc:docMk/>
          <pc:sldMk cId="2794454389" sldId="306"/>
        </pc:sldMkLst>
        <pc:spChg chg="add mod">
          <ac:chgData name="OLGA AREFEVA" userId="2ac923f57cb961ae" providerId="LiveId" clId="{23797AA0-BF0C-4217-84C7-DD5FAF222A19}" dt="2024-02-21T12:33:49.975" v="1400" actId="20577"/>
          <ac:spMkLst>
            <pc:docMk/>
            <pc:sldMk cId="2794454389" sldId="306"/>
            <ac:spMk id="2" creationId="{6B2FD765-1929-42AB-AF11-BD333C6C4296}"/>
          </ac:spMkLst>
        </pc:spChg>
        <pc:spChg chg="mod">
          <ac:chgData name="OLGA AREFEVA" userId="2ac923f57cb961ae" providerId="LiveId" clId="{23797AA0-BF0C-4217-84C7-DD5FAF222A19}" dt="2024-02-21T12:31:10.983" v="1324" actId="1076"/>
          <ac:spMkLst>
            <pc:docMk/>
            <pc:sldMk cId="2794454389" sldId="306"/>
            <ac:spMk id="6" creationId="{00000000-0000-0000-0000-000000000000}"/>
          </ac:spMkLst>
        </pc:spChg>
        <pc:spChg chg="mod">
          <ac:chgData name="OLGA AREFEVA" userId="2ac923f57cb961ae" providerId="LiveId" clId="{23797AA0-BF0C-4217-84C7-DD5FAF222A19}" dt="2024-02-23T10:41:21.706" v="2381" actId="1076"/>
          <ac:spMkLst>
            <pc:docMk/>
            <pc:sldMk cId="2794454389" sldId="306"/>
            <ac:spMk id="7" creationId="{1D285BFC-48E5-49B9-B205-7BE4D98F4A1F}"/>
          </ac:spMkLst>
        </pc:spChg>
        <pc:picChg chg="del">
          <ac:chgData name="OLGA AREFEVA" userId="2ac923f57cb961ae" providerId="LiveId" clId="{23797AA0-BF0C-4217-84C7-DD5FAF222A19}" dt="2024-02-21T12:25:33.117" v="1287" actId="21"/>
          <ac:picMkLst>
            <pc:docMk/>
            <pc:sldMk cId="2794454389" sldId="306"/>
            <ac:picMk id="8194" creationId="{68BC3D62-6A01-44C5-8196-A7C3D2B526B0}"/>
          </ac:picMkLst>
        </pc:picChg>
      </pc:sldChg>
      <pc:sldChg chg="del">
        <pc:chgData name="OLGA AREFEVA" userId="2ac923f57cb961ae" providerId="LiveId" clId="{23797AA0-BF0C-4217-84C7-DD5FAF222A19}" dt="2024-02-21T07:31:52.560" v="945" actId="47"/>
        <pc:sldMkLst>
          <pc:docMk/>
          <pc:sldMk cId="2260333557" sldId="307"/>
        </pc:sldMkLst>
      </pc:sldChg>
      <pc:sldChg chg="addSp delSp modSp mod modAnim">
        <pc:chgData name="OLGA AREFEVA" userId="2ac923f57cb961ae" providerId="LiveId" clId="{23797AA0-BF0C-4217-84C7-DD5FAF222A19}" dt="2024-02-23T10:30:56.968" v="2243" actId="1076"/>
        <pc:sldMkLst>
          <pc:docMk/>
          <pc:sldMk cId="883633934" sldId="308"/>
        </pc:sldMkLst>
        <pc:spChg chg="add mod">
          <ac:chgData name="OLGA AREFEVA" userId="2ac923f57cb961ae" providerId="LiveId" clId="{23797AA0-BF0C-4217-84C7-DD5FAF222A19}" dt="2024-02-21T06:14:25.862" v="160" actId="1076"/>
          <ac:spMkLst>
            <pc:docMk/>
            <pc:sldMk cId="883633934" sldId="308"/>
            <ac:spMk id="2" creationId="{CB22FC5F-FF59-4332-8025-0C0EA245C720}"/>
          </ac:spMkLst>
        </pc:spChg>
        <pc:spChg chg="mod">
          <ac:chgData name="OLGA AREFEVA" userId="2ac923f57cb961ae" providerId="LiveId" clId="{23797AA0-BF0C-4217-84C7-DD5FAF222A19}" dt="2024-02-23T10:30:56.968" v="2243" actId="1076"/>
          <ac:spMkLst>
            <pc:docMk/>
            <pc:sldMk cId="883633934" sldId="308"/>
            <ac:spMk id="3" creationId="{00000000-0000-0000-0000-000000000000}"/>
          </ac:spMkLst>
        </pc:spChg>
        <pc:spChg chg="add mod">
          <ac:chgData name="OLGA AREFEVA" userId="2ac923f57cb961ae" providerId="LiveId" clId="{23797AA0-BF0C-4217-84C7-DD5FAF222A19}" dt="2024-02-21T06:15:11.102" v="173" actId="1076"/>
          <ac:spMkLst>
            <pc:docMk/>
            <pc:sldMk cId="883633934" sldId="308"/>
            <ac:spMk id="10" creationId="{5D887F53-71C8-4554-B993-045574844D1B}"/>
          </ac:spMkLst>
        </pc:spChg>
        <pc:spChg chg="add del mod">
          <ac:chgData name="OLGA AREFEVA" userId="2ac923f57cb961ae" providerId="LiveId" clId="{23797AA0-BF0C-4217-84C7-DD5FAF222A19}" dt="2024-02-21T06:15:56.607" v="187" actId="1076"/>
          <ac:spMkLst>
            <pc:docMk/>
            <pc:sldMk cId="883633934" sldId="308"/>
            <ac:spMk id="11" creationId="{D55A7AD3-56C6-45B5-8C05-AD2E05E9D8BB}"/>
          </ac:spMkLst>
        </pc:spChg>
        <pc:spChg chg="add mod">
          <ac:chgData name="OLGA AREFEVA" userId="2ac923f57cb961ae" providerId="LiveId" clId="{23797AA0-BF0C-4217-84C7-DD5FAF222A19}" dt="2024-02-21T06:20:15.462" v="232" actId="1076"/>
          <ac:spMkLst>
            <pc:docMk/>
            <pc:sldMk cId="883633934" sldId="308"/>
            <ac:spMk id="12" creationId="{588AF3D7-1388-4CBD-AC1B-09A5F63D71AE}"/>
          </ac:spMkLst>
        </pc:spChg>
        <pc:spChg chg="add mod">
          <ac:chgData name="OLGA AREFEVA" userId="2ac923f57cb961ae" providerId="LiveId" clId="{23797AA0-BF0C-4217-84C7-DD5FAF222A19}" dt="2024-02-21T06:20:06.936" v="231" actId="1076"/>
          <ac:spMkLst>
            <pc:docMk/>
            <pc:sldMk cId="883633934" sldId="308"/>
            <ac:spMk id="13" creationId="{76B4CC0B-A23B-4219-AB2D-E896E6F9487A}"/>
          </ac:spMkLst>
        </pc:spChg>
        <pc:spChg chg="add mod">
          <ac:chgData name="OLGA AREFEVA" userId="2ac923f57cb961ae" providerId="LiveId" clId="{23797AA0-BF0C-4217-84C7-DD5FAF222A19}" dt="2024-02-21T06:19:47.856" v="230" actId="1076"/>
          <ac:spMkLst>
            <pc:docMk/>
            <pc:sldMk cId="883633934" sldId="308"/>
            <ac:spMk id="14" creationId="{A2ECF88D-B725-444C-B1B2-2DDA8A894F81}"/>
          </ac:spMkLst>
        </pc:spChg>
        <pc:picChg chg="mod">
          <ac:chgData name="OLGA AREFEVA" userId="2ac923f57cb961ae" providerId="LiveId" clId="{23797AA0-BF0C-4217-84C7-DD5FAF222A19}" dt="2024-02-21T06:19:31.685" v="228" actId="14100"/>
          <ac:picMkLst>
            <pc:docMk/>
            <pc:sldMk cId="883633934" sldId="308"/>
            <ac:picMk id="1026" creationId="{00000000-0000-0000-0000-000000000000}"/>
          </ac:picMkLst>
        </pc:picChg>
        <pc:picChg chg="mod">
          <ac:chgData name="OLGA AREFEVA" userId="2ac923f57cb961ae" providerId="LiveId" clId="{23797AA0-BF0C-4217-84C7-DD5FAF222A19}" dt="2024-02-21T06:19:37.498" v="229" actId="14100"/>
          <ac:picMkLst>
            <pc:docMk/>
            <pc:sldMk cId="883633934" sldId="308"/>
            <ac:picMk id="1027" creationId="{00000000-0000-0000-0000-000000000000}"/>
          </ac:picMkLst>
        </pc:picChg>
        <pc:picChg chg="mod">
          <ac:chgData name="OLGA AREFEVA" userId="2ac923f57cb961ae" providerId="LiveId" clId="{23797AA0-BF0C-4217-84C7-DD5FAF222A19}" dt="2024-02-21T06:17:04.989" v="201" actId="1076"/>
          <ac:picMkLst>
            <pc:docMk/>
            <pc:sldMk cId="883633934" sldId="308"/>
            <ac:picMk id="1028" creationId="{00000000-0000-0000-0000-000000000000}"/>
          </ac:picMkLst>
        </pc:picChg>
        <pc:picChg chg="mod">
          <ac:chgData name="OLGA AREFEVA" userId="2ac923f57cb961ae" providerId="LiveId" clId="{23797AA0-BF0C-4217-84C7-DD5FAF222A19}" dt="2024-02-21T06:19:15.177" v="226" actId="14100"/>
          <ac:picMkLst>
            <pc:docMk/>
            <pc:sldMk cId="883633934" sldId="308"/>
            <ac:picMk id="1029" creationId="{00000000-0000-0000-0000-000000000000}"/>
          </ac:picMkLst>
        </pc:picChg>
        <pc:picChg chg="mod">
          <ac:chgData name="OLGA AREFEVA" userId="2ac923f57cb961ae" providerId="LiveId" clId="{23797AA0-BF0C-4217-84C7-DD5FAF222A19}" dt="2024-02-21T06:16:58.671" v="200" actId="1076"/>
          <ac:picMkLst>
            <pc:docMk/>
            <pc:sldMk cId="883633934" sldId="308"/>
            <ac:picMk id="1030" creationId="{00000000-0000-0000-0000-000000000000}"/>
          </ac:picMkLst>
        </pc:picChg>
        <pc:picChg chg="mod">
          <ac:chgData name="OLGA AREFEVA" userId="2ac923f57cb961ae" providerId="LiveId" clId="{23797AA0-BF0C-4217-84C7-DD5FAF222A19}" dt="2024-02-21T06:19:20.914" v="227" actId="14100"/>
          <ac:picMkLst>
            <pc:docMk/>
            <pc:sldMk cId="883633934" sldId="308"/>
            <ac:picMk id="1032" creationId="{00000000-0000-0000-0000-000000000000}"/>
          </ac:picMkLst>
        </pc:picChg>
      </pc:sldChg>
      <pc:sldChg chg="addSp delSp modSp mod modAnim">
        <pc:chgData name="OLGA AREFEVA" userId="2ac923f57cb961ae" providerId="LiveId" clId="{23797AA0-BF0C-4217-84C7-DD5FAF222A19}" dt="2024-02-21T11:28:38.014" v="973" actId="1076"/>
        <pc:sldMkLst>
          <pc:docMk/>
          <pc:sldMk cId="4052797282" sldId="311"/>
        </pc:sldMkLst>
        <pc:spChg chg="del">
          <ac:chgData name="OLGA AREFEVA" userId="2ac923f57cb961ae" providerId="LiveId" clId="{23797AA0-BF0C-4217-84C7-DD5FAF222A19}" dt="2024-02-21T06:47:13.797" v="425" actId="478"/>
          <ac:spMkLst>
            <pc:docMk/>
            <pc:sldMk cId="4052797282" sldId="311"/>
            <ac:spMk id="2" creationId="{00000000-0000-0000-0000-000000000000}"/>
          </ac:spMkLst>
        </pc:spChg>
        <pc:spChg chg="add mod">
          <ac:chgData name="OLGA AREFEVA" userId="2ac923f57cb961ae" providerId="LiveId" clId="{23797AA0-BF0C-4217-84C7-DD5FAF222A19}" dt="2024-02-21T11:27:35.619" v="970" actId="1076"/>
          <ac:spMkLst>
            <pc:docMk/>
            <pc:sldMk cId="4052797282" sldId="311"/>
            <ac:spMk id="3" creationId="{D5974A1D-5187-4C1B-8AE3-2779DA611F20}"/>
          </ac:spMkLst>
        </pc:spChg>
        <pc:spChg chg="mod">
          <ac:chgData name="OLGA AREFEVA" userId="2ac923f57cb961ae" providerId="LiveId" clId="{23797AA0-BF0C-4217-84C7-DD5FAF222A19}" dt="2024-02-21T06:59:17.121" v="532" actId="1076"/>
          <ac:spMkLst>
            <pc:docMk/>
            <pc:sldMk cId="4052797282" sldId="311"/>
            <ac:spMk id="4" creationId="{00000000-0000-0000-0000-000000000000}"/>
          </ac:spMkLst>
        </pc:spChg>
        <pc:spChg chg="mod">
          <ac:chgData name="OLGA AREFEVA" userId="2ac923f57cb961ae" providerId="LiveId" clId="{23797AA0-BF0C-4217-84C7-DD5FAF222A19}" dt="2024-02-21T06:47:10.677" v="424" actId="20577"/>
          <ac:spMkLst>
            <pc:docMk/>
            <pc:sldMk cId="4052797282" sldId="311"/>
            <ac:spMk id="12" creationId="{00000000-0000-0000-0000-000000000000}"/>
          </ac:spMkLst>
        </pc:spChg>
        <pc:spChg chg="add mod">
          <ac:chgData name="OLGA AREFEVA" userId="2ac923f57cb961ae" providerId="LiveId" clId="{23797AA0-BF0C-4217-84C7-DD5FAF222A19}" dt="2024-02-21T07:06:15.171" v="631" actId="20577"/>
          <ac:spMkLst>
            <pc:docMk/>
            <pc:sldMk cId="4052797282" sldId="311"/>
            <ac:spMk id="15" creationId="{4DF6545A-4081-429E-943D-0190719124AB}"/>
          </ac:spMkLst>
        </pc:spChg>
        <pc:spChg chg="add mod">
          <ac:chgData name="OLGA AREFEVA" userId="2ac923f57cb961ae" providerId="LiveId" clId="{23797AA0-BF0C-4217-84C7-DD5FAF222A19}" dt="2024-02-21T07:06:02.627" v="628" actId="20577"/>
          <ac:spMkLst>
            <pc:docMk/>
            <pc:sldMk cId="4052797282" sldId="311"/>
            <ac:spMk id="16" creationId="{E35857FF-63E0-4780-AF8D-10BC1A0548E6}"/>
          </ac:spMkLst>
        </pc:spChg>
        <pc:spChg chg="add del">
          <ac:chgData name="OLGA AREFEVA" userId="2ac923f57cb961ae" providerId="LiveId" clId="{23797AA0-BF0C-4217-84C7-DD5FAF222A19}" dt="2024-02-21T06:57:25.001" v="512"/>
          <ac:spMkLst>
            <pc:docMk/>
            <pc:sldMk cId="4052797282" sldId="311"/>
            <ac:spMk id="17" creationId="{7A021FDD-4B46-4E07-8C9C-FB374688A21B}"/>
          </ac:spMkLst>
        </pc:spChg>
        <pc:spChg chg="add mod">
          <ac:chgData name="OLGA AREFEVA" userId="2ac923f57cb961ae" providerId="LiveId" clId="{23797AA0-BF0C-4217-84C7-DD5FAF222A19}" dt="2024-02-21T07:02:59.041" v="554" actId="1076"/>
          <ac:spMkLst>
            <pc:docMk/>
            <pc:sldMk cId="4052797282" sldId="311"/>
            <ac:spMk id="23" creationId="{5A3F3863-BC6B-4370-BBEB-B77855BBEEF5}"/>
          </ac:spMkLst>
        </pc:spChg>
        <pc:spChg chg="add mod">
          <ac:chgData name="OLGA AREFEVA" userId="2ac923f57cb961ae" providerId="LiveId" clId="{23797AA0-BF0C-4217-84C7-DD5FAF222A19}" dt="2024-02-21T07:02:09.657" v="552" actId="1076"/>
          <ac:spMkLst>
            <pc:docMk/>
            <pc:sldMk cId="4052797282" sldId="311"/>
            <ac:spMk id="24" creationId="{970E29F2-CB18-48F3-84C3-E1BEFEF5BD13}"/>
          </ac:spMkLst>
        </pc:spChg>
        <pc:spChg chg="add mod">
          <ac:chgData name="OLGA AREFEVA" userId="2ac923f57cb961ae" providerId="LiveId" clId="{23797AA0-BF0C-4217-84C7-DD5FAF222A19}" dt="2024-02-21T07:07:58.325" v="672" actId="1076"/>
          <ac:spMkLst>
            <pc:docMk/>
            <pc:sldMk cId="4052797282" sldId="311"/>
            <ac:spMk id="28" creationId="{FAE9D37E-4BC7-49EA-AC07-87D4A7245E32}"/>
          </ac:spMkLst>
        </pc:spChg>
        <pc:spChg chg="add mod">
          <ac:chgData name="OLGA AREFEVA" userId="2ac923f57cb961ae" providerId="LiveId" clId="{23797AA0-BF0C-4217-84C7-DD5FAF222A19}" dt="2024-02-21T07:07:50.708" v="671" actId="1076"/>
          <ac:spMkLst>
            <pc:docMk/>
            <pc:sldMk cId="4052797282" sldId="311"/>
            <ac:spMk id="29" creationId="{8781683D-3E1E-4A92-A474-B8B26DF737B0}"/>
          </ac:spMkLst>
        </pc:spChg>
        <pc:spChg chg="add mod">
          <ac:chgData name="OLGA AREFEVA" userId="2ac923f57cb961ae" providerId="LiveId" clId="{23797AA0-BF0C-4217-84C7-DD5FAF222A19}" dt="2024-02-21T07:08:19.388" v="683" actId="20577"/>
          <ac:spMkLst>
            <pc:docMk/>
            <pc:sldMk cId="4052797282" sldId="311"/>
            <ac:spMk id="30" creationId="{F68DA352-B815-4031-8E91-B7B4D16109D2}"/>
          </ac:spMkLst>
        </pc:spChg>
        <pc:spChg chg="add mod">
          <ac:chgData name="OLGA AREFEVA" userId="2ac923f57cb961ae" providerId="LiveId" clId="{23797AA0-BF0C-4217-84C7-DD5FAF222A19}" dt="2024-02-21T07:08:37.245" v="696" actId="20577"/>
          <ac:spMkLst>
            <pc:docMk/>
            <pc:sldMk cId="4052797282" sldId="311"/>
            <ac:spMk id="31" creationId="{58C58C12-F3F9-4ECF-93AE-2D00D6E1EDB4}"/>
          </ac:spMkLst>
        </pc:spChg>
        <pc:cxnChg chg="add mod">
          <ac:chgData name="OLGA AREFEVA" userId="2ac923f57cb961ae" providerId="LiveId" clId="{23797AA0-BF0C-4217-84C7-DD5FAF222A19}" dt="2024-02-21T07:00:03.061" v="542" actId="1076"/>
          <ac:cxnSpMkLst>
            <pc:docMk/>
            <pc:sldMk cId="4052797282" sldId="311"/>
            <ac:cxnSpMk id="6" creationId="{A4646591-E0DF-4CBD-A652-9E68E0D8B07D}"/>
          </ac:cxnSpMkLst>
        </pc:cxnChg>
        <pc:cxnChg chg="add del mod">
          <ac:chgData name="OLGA AREFEVA" userId="2ac923f57cb961ae" providerId="LiveId" clId="{23797AA0-BF0C-4217-84C7-DD5FAF222A19}" dt="2024-02-21T06:49:01.985" v="450" actId="478"/>
          <ac:cxnSpMkLst>
            <pc:docMk/>
            <pc:sldMk cId="4052797282" sldId="311"/>
            <ac:cxnSpMk id="8" creationId="{88CC44C0-C78E-4FAA-B63D-AF8620A686C5}"/>
          </ac:cxnSpMkLst>
        </pc:cxnChg>
        <pc:cxnChg chg="add mod">
          <ac:chgData name="OLGA AREFEVA" userId="2ac923f57cb961ae" providerId="LiveId" clId="{23797AA0-BF0C-4217-84C7-DD5FAF222A19}" dt="2024-02-21T11:28:05.491" v="972" actId="1076"/>
          <ac:cxnSpMkLst>
            <pc:docMk/>
            <pc:sldMk cId="4052797282" sldId="311"/>
            <ac:cxnSpMk id="11" creationId="{D35577B7-BF32-45BC-99FB-14FAC7297A5D}"/>
          </ac:cxnSpMkLst>
        </pc:cxnChg>
        <pc:cxnChg chg="add del">
          <ac:chgData name="OLGA AREFEVA" userId="2ac923f57cb961ae" providerId="LiveId" clId="{23797AA0-BF0C-4217-84C7-DD5FAF222A19}" dt="2024-02-21T06:58:06.706" v="520" actId="478"/>
          <ac:cxnSpMkLst>
            <pc:docMk/>
            <pc:sldMk cId="4052797282" sldId="311"/>
            <ac:cxnSpMk id="18" creationId="{77C68576-A3DE-4378-AC2F-C0DE6419A414}"/>
          </ac:cxnSpMkLst>
        </pc:cxnChg>
        <pc:cxnChg chg="add mod">
          <ac:chgData name="OLGA AREFEVA" userId="2ac923f57cb961ae" providerId="LiveId" clId="{23797AA0-BF0C-4217-84C7-DD5FAF222A19}" dt="2024-02-21T11:27:56.440" v="971" actId="1076"/>
          <ac:cxnSpMkLst>
            <pc:docMk/>
            <pc:sldMk cId="4052797282" sldId="311"/>
            <ac:cxnSpMk id="19" creationId="{8BC452DB-C638-4A84-ADBF-1A54CF1C2798}"/>
          </ac:cxnSpMkLst>
        </pc:cxnChg>
        <pc:cxnChg chg="add mod">
          <ac:chgData name="OLGA AREFEVA" userId="2ac923f57cb961ae" providerId="LiveId" clId="{23797AA0-BF0C-4217-84C7-DD5FAF222A19}" dt="2024-02-21T11:28:38.014" v="973" actId="1076"/>
          <ac:cxnSpMkLst>
            <pc:docMk/>
            <pc:sldMk cId="4052797282" sldId="311"/>
            <ac:cxnSpMk id="20" creationId="{A70CFECE-D728-4813-B7BC-1A85BCA99FE5}"/>
          </ac:cxnSpMkLst>
        </pc:cxnChg>
      </pc:sldChg>
      <pc:sldChg chg="delSp modSp mod">
        <pc:chgData name="OLGA AREFEVA" userId="2ac923f57cb961ae" providerId="LiveId" clId="{23797AA0-BF0C-4217-84C7-DD5FAF222A19}" dt="2024-02-23T11:02:27.186" v="2403"/>
        <pc:sldMkLst>
          <pc:docMk/>
          <pc:sldMk cId="4052797282" sldId="312"/>
        </pc:sldMkLst>
        <pc:spChg chg="del mod">
          <ac:chgData name="OLGA AREFEVA" userId="2ac923f57cb961ae" providerId="LiveId" clId="{23797AA0-BF0C-4217-84C7-DD5FAF222A19}" dt="2024-02-21T07:15:22.445" v="751" actId="478"/>
          <ac:spMkLst>
            <pc:docMk/>
            <pc:sldMk cId="4052797282" sldId="312"/>
            <ac:spMk id="2" creationId="{00000000-0000-0000-0000-000000000000}"/>
          </ac:spMkLst>
        </pc:spChg>
        <pc:spChg chg="mod ord">
          <ac:chgData name="OLGA AREFEVA" userId="2ac923f57cb961ae" providerId="LiveId" clId="{23797AA0-BF0C-4217-84C7-DD5FAF222A19}" dt="2024-02-21T07:16:00.868" v="759" actId="166"/>
          <ac:spMkLst>
            <pc:docMk/>
            <pc:sldMk cId="4052797282" sldId="312"/>
            <ac:spMk id="4" creationId="{00000000-0000-0000-0000-000000000000}"/>
          </ac:spMkLst>
        </pc:spChg>
        <pc:picChg chg="mod">
          <ac:chgData name="OLGA AREFEVA" userId="2ac923f57cb961ae" providerId="LiveId" clId="{23797AA0-BF0C-4217-84C7-DD5FAF222A19}" dt="2024-02-23T11:02:27.186" v="2403"/>
          <ac:picMkLst>
            <pc:docMk/>
            <pc:sldMk cId="4052797282" sldId="312"/>
            <ac:picMk id="3074" creationId="{00000000-0000-0000-0000-000000000000}"/>
          </ac:picMkLst>
        </pc:picChg>
      </pc:sldChg>
      <pc:sldChg chg="addSp delSp modSp mod modAnim">
        <pc:chgData name="OLGA AREFEVA" userId="2ac923f57cb961ae" providerId="LiveId" clId="{23797AA0-BF0C-4217-84C7-DD5FAF222A19}" dt="2024-02-23T10:48:49.424" v="2393" actId="1076"/>
        <pc:sldMkLst>
          <pc:docMk/>
          <pc:sldMk cId="4052797282" sldId="313"/>
        </pc:sldMkLst>
        <pc:spChg chg="del">
          <ac:chgData name="OLGA AREFEVA" userId="2ac923f57cb961ae" providerId="LiveId" clId="{23797AA0-BF0C-4217-84C7-DD5FAF222A19}" dt="2024-02-21T07:17:47.591" v="764" actId="478"/>
          <ac:spMkLst>
            <pc:docMk/>
            <pc:sldMk cId="4052797282" sldId="313"/>
            <ac:spMk id="2" creationId="{00000000-0000-0000-0000-000000000000}"/>
          </ac:spMkLst>
        </pc:spChg>
        <pc:spChg chg="mod">
          <ac:chgData name="OLGA AREFEVA" userId="2ac923f57cb961ae" providerId="LiveId" clId="{23797AA0-BF0C-4217-84C7-DD5FAF222A19}" dt="2024-02-21T07:22:51.819" v="809" actId="1076"/>
          <ac:spMkLst>
            <pc:docMk/>
            <pc:sldMk cId="4052797282" sldId="313"/>
            <ac:spMk id="4" creationId="{00000000-0000-0000-0000-000000000000}"/>
          </ac:spMkLst>
        </pc:spChg>
        <pc:spChg chg="add del">
          <ac:chgData name="OLGA AREFEVA" userId="2ac923f57cb961ae" providerId="LiveId" clId="{23797AA0-BF0C-4217-84C7-DD5FAF222A19}" dt="2024-02-21T07:18:12.151" v="767"/>
          <ac:spMkLst>
            <pc:docMk/>
            <pc:sldMk cId="4052797282" sldId="313"/>
            <ac:spMk id="7" creationId="{41453239-725A-4759-9C7E-52F5475A289D}"/>
          </ac:spMkLst>
        </pc:spChg>
        <pc:spChg chg="mod">
          <ac:chgData name="OLGA AREFEVA" userId="2ac923f57cb961ae" providerId="LiveId" clId="{23797AA0-BF0C-4217-84C7-DD5FAF222A19}" dt="2024-02-21T11:26:58.579" v="969" actId="1076"/>
          <ac:spMkLst>
            <pc:docMk/>
            <pc:sldMk cId="4052797282" sldId="313"/>
            <ac:spMk id="12" creationId="{00000000-0000-0000-0000-000000000000}"/>
          </ac:spMkLst>
        </pc:spChg>
        <pc:spChg chg="add del mod">
          <ac:chgData name="OLGA AREFEVA" userId="2ac923f57cb961ae" providerId="LiveId" clId="{23797AA0-BF0C-4217-84C7-DD5FAF222A19}" dt="2024-02-21T07:27:21.524" v="879"/>
          <ac:spMkLst>
            <pc:docMk/>
            <pc:sldMk cId="4052797282" sldId="313"/>
            <ac:spMk id="29" creationId="{48A6C5D5-7101-4048-9D8D-012D530F5802}"/>
          </ac:spMkLst>
        </pc:spChg>
        <pc:spChg chg="add mod">
          <ac:chgData name="OLGA AREFEVA" userId="2ac923f57cb961ae" providerId="LiveId" clId="{23797AA0-BF0C-4217-84C7-DD5FAF222A19}" dt="2024-02-21T07:27:35.990" v="880" actId="1076"/>
          <ac:spMkLst>
            <pc:docMk/>
            <pc:sldMk cId="4052797282" sldId="313"/>
            <ac:spMk id="30" creationId="{4AC7BF2E-A4A2-489A-BE91-B48B84E89FCA}"/>
          </ac:spMkLst>
        </pc:spChg>
        <pc:spChg chg="add mod">
          <ac:chgData name="OLGA AREFEVA" userId="2ac923f57cb961ae" providerId="LiveId" clId="{23797AA0-BF0C-4217-84C7-DD5FAF222A19}" dt="2024-02-21T07:27:58.380" v="886" actId="20577"/>
          <ac:spMkLst>
            <pc:docMk/>
            <pc:sldMk cId="4052797282" sldId="313"/>
            <ac:spMk id="31" creationId="{C0C31CC5-FC5F-4474-9299-9595BF079D86}"/>
          </ac:spMkLst>
        </pc:spChg>
        <pc:spChg chg="add mod">
          <ac:chgData name="OLGA AREFEVA" userId="2ac923f57cb961ae" providerId="LiveId" clId="{23797AA0-BF0C-4217-84C7-DD5FAF222A19}" dt="2024-02-21T07:30:02.032" v="928" actId="1076"/>
          <ac:spMkLst>
            <pc:docMk/>
            <pc:sldMk cId="4052797282" sldId="313"/>
            <ac:spMk id="32" creationId="{59371180-7D47-47BF-9142-36A47792C3F4}"/>
          </ac:spMkLst>
        </pc:spChg>
        <pc:spChg chg="add mod">
          <ac:chgData name="OLGA AREFEVA" userId="2ac923f57cb961ae" providerId="LiveId" clId="{23797AA0-BF0C-4217-84C7-DD5FAF222A19}" dt="2024-02-21T11:33:03.030" v="984" actId="20577"/>
          <ac:spMkLst>
            <pc:docMk/>
            <pc:sldMk cId="4052797282" sldId="313"/>
            <ac:spMk id="33" creationId="{40899C72-CD24-4F12-944D-D93960B71FC3}"/>
          </ac:spMkLst>
        </pc:spChg>
        <pc:cxnChg chg="add del mod">
          <ac:chgData name="OLGA AREFEVA" userId="2ac923f57cb961ae" providerId="LiveId" clId="{23797AA0-BF0C-4217-84C7-DD5FAF222A19}" dt="2024-02-21T07:20:58.383" v="790" actId="478"/>
          <ac:cxnSpMkLst>
            <pc:docMk/>
            <pc:sldMk cId="4052797282" sldId="313"/>
            <ac:cxnSpMk id="5" creationId="{929058BC-BE2D-4698-B134-E8C2A5964358}"/>
          </ac:cxnSpMkLst>
        </pc:cxnChg>
        <pc:cxnChg chg="add del mod">
          <ac:chgData name="OLGA AREFEVA" userId="2ac923f57cb961ae" providerId="LiveId" clId="{23797AA0-BF0C-4217-84C7-DD5FAF222A19}" dt="2024-02-21T07:20:56.197" v="789" actId="478"/>
          <ac:cxnSpMkLst>
            <pc:docMk/>
            <pc:sldMk cId="4052797282" sldId="313"/>
            <ac:cxnSpMk id="8" creationId="{F965E016-E2C4-42DF-97D9-BAC217FCACFC}"/>
          </ac:cxnSpMkLst>
        </pc:cxnChg>
        <pc:cxnChg chg="add del mod">
          <ac:chgData name="OLGA AREFEVA" userId="2ac923f57cb961ae" providerId="LiveId" clId="{23797AA0-BF0C-4217-84C7-DD5FAF222A19}" dt="2024-02-21T07:22:08.843" v="802" actId="478"/>
          <ac:cxnSpMkLst>
            <pc:docMk/>
            <pc:sldMk cId="4052797282" sldId="313"/>
            <ac:cxnSpMk id="9" creationId="{9DC7476E-4413-49B4-849F-93080697580D}"/>
          </ac:cxnSpMkLst>
        </pc:cxnChg>
        <pc:cxnChg chg="add del mod">
          <ac:chgData name="OLGA AREFEVA" userId="2ac923f57cb961ae" providerId="LiveId" clId="{23797AA0-BF0C-4217-84C7-DD5FAF222A19}" dt="2024-02-21T07:21:47.756" v="798" actId="478"/>
          <ac:cxnSpMkLst>
            <pc:docMk/>
            <pc:sldMk cId="4052797282" sldId="313"/>
            <ac:cxnSpMk id="10" creationId="{702C33BB-8007-475D-B043-819FA29F3AB4}"/>
          </ac:cxnSpMkLst>
        </pc:cxnChg>
        <pc:cxnChg chg="add mod">
          <ac:chgData name="OLGA AREFEVA" userId="2ac923f57cb961ae" providerId="LiveId" clId="{23797AA0-BF0C-4217-84C7-DD5FAF222A19}" dt="2024-02-21T07:23:54.853" v="816" actId="208"/>
          <ac:cxnSpMkLst>
            <pc:docMk/>
            <pc:sldMk cId="4052797282" sldId="313"/>
            <ac:cxnSpMk id="11" creationId="{91C089A4-051C-4C67-9CB3-172848A62325}"/>
          </ac:cxnSpMkLst>
        </pc:cxnChg>
        <pc:cxnChg chg="add mod">
          <ac:chgData name="OLGA AREFEVA" userId="2ac923f57cb961ae" providerId="LiveId" clId="{23797AA0-BF0C-4217-84C7-DD5FAF222A19}" dt="2024-02-21T07:24:14.246" v="818" actId="208"/>
          <ac:cxnSpMkLst>
            <pc:docMk/>
            <pc:sldMk cId="4052797282" sldId="313"/>
            <ac:cxnSpMk id="20" creationId="{E103FDF4-683C-4EB0-8FB9-98F0709448C9}"/>
          </ac:cxnSpMkLst>
        </pc:cxnChg>
        <pc:cxnChg chg="add mod">
          <ac:chgData name="OLGA AREFEVA" userId="2ac923f57cb961ae" providerId="LiveId" clId="{23797AA0-BF0C-4217-84C7-DD5FAF222A19}" dt="2024-02-23T10:48:49.424" v="2393" actId="1076"/>
          <ac:cxnSpMkLst>
            <pc:docMk/>
            <pc:sldMk cId="4052797282" sldId="313"/>
            <ac:cxnSpMk id="21" creationId="{723A84B0-B77F-44F1-8F01-6E3383F3395B}"/>
          </ac:cxnSpMkLst>
        </pc:cxnChg>
        <pc:cxnChg chg="add mod">
          <ac:chgData name="OLGA AREFEVA" userId="2ac923f57cb961ae" providerId="LiveId" clId="{23797AA0-BF0C-4217-84C7-DD5FAF222A19}" dt="2024-02-21T07:24:03.404" v="817" actId="208"/>
          <ac:cxnSpMkLst>
            <pc:docMk/>
            <pc:sldMk cId="4052797282" sldId="313"/>
            <ac:cxnSpMk id="25" creationId="{15199C5B-5A4A-4507-95FC-347C6683F849}"/>
          </ac:cxnSpMkLst>
        </pc:cxnChg>
        <pc:cxnChg chg="add mod">
          <ac:chgData name="OLGA AREFEVA" userId="2ac923f57cb961ae" providerId="LiveId" clId="{23797AA0-BF0C-4217-84C7-DD5FAF222A19}" dt="2024-02-21T07:24:37.100" v="820" actId="208"/>
          <ac:cxnSpMkLst>
            <pc:docMk/>
            <pc:sldMk cId="4052797282" sldId="313"/>
            <ac:cxnSpMk id="26" creationId="{97FD5BA9-584F-4603-9357-E6D9C2131FF6}"/>
          </ac:cxnSpMkLst>
        </pc:cxnChg>
      </pc:sldChg>
      <pc:sldChg chg="addSp delSp modSp mod">
        <pc:chgData name="OLGA AREFEVA" userId="2ac923f57cb961ae" providerId="LiveId" clId="{23797AA0-BF0C-4217-84C7-DD5FAF222A19}" dt="2024-02-23T11:03:48.122" v="2409" actId="1076"/>
        <pc:sldMkLst>
          <pc:docMk/>
          <pc:sldMk cId="4052797282" sldId="314"/>
        </pc:sldMkLst>
        <pc:spChg chg="del">
          <ac:chgData name="OLGA AREFEVA" userId="2ac923f57cb961ae" providerId="LiveId" clId="{23797AA0-BF0C-4217-84C7-DD5FAF222A19}" dt="2024-02-21T07:30:37.246" v="935" actId="478"/>
          <ac:spMkLst>
            <pc:docMk/>
            <pc:sldMk cId="4052797282" sldId="314"/>
            <ac:spMk id="2" creationId="{00000000-0000-0000-0000-000000000000}"/>
          </ac:spMkLst>
        </pc:spChg>
        <pc:spChg chg="mod">
          <ac:chgData name="OLGA AREFEVA" userId="2ac923f57cb961ae" providerId="LiveId" clId="{23797AA0-BF0C-4217-84C7-DD5FAF222A19}" dt="2024-02-21T11:50:19.255" v="1003" actId="1076"/>
          <ac:spMkLst>
            <pc:docMk/>
            <pc:sldMk cId="4052797282" sldId="314"/>
            <ac:spMk id="5" creationId="{00000000-0000-0000-0000-000000000000}"/>
          </ac:spMkLst>
        </pc:spChg>
        <pc:spChg chg="mod">
          <ac:chgData name="OLGA AREFEVA" userId="2ac923f57cb961ae" providerId="LiveId" clId="{23797AA0-BF0C-4217-84C7-DD5FAF222A19}" dt="2024-02-23T10:32:05.379" v="2245" actId="1076"/>
          <ac:spMkLst>
            <pc:docMk/>
            <pc:sldMk cId="4052797282" sldId="314"/>
            <ac:spMk id="12" creationId="{00000000-0000-0000-0000-000000000000}"/>
          </ac:spMkLst>
        </pc:spChg>
        <pc:picChg chg="add mod">
          <ac:chgData name="OLGA AREFEVA" userId="2ac923f57cb961ae" providerId="LiveId" clId="{23797AA0-BF0C-4217-84C7-DD5FAF222A19}" dt="2024-02-23T11:03:48.122" v="2409" actId="1076"/>
          <ac:picMkLst>
            <pc:docMk/>
            <pc:sldMk cId="4052797282" sldId="314"/>
            <ac:picMk id="3" creationId="{C96407EF-4D59-4DDC-8330-664B889AF7CC}"/>
          </ac:picMkLst>
        </pc:picChg>
        <pc:picChg chg="add del mod">
          <ac:chgData name="OLGA AREFEVA" userId="2ac923f57cb961ae" providerId="LiveId" clId="{23797AA0-BF0C-4217-84C7-DD5FAF222A19}" dt="2024-02-23T11:03:08.758" v="2406" actId="478"/>
          <ac:picMkLst>
            <pc:docMk/>
            <pc:sldMk cId="4052797282" sldId="314"/>
            <ac:picMk id="7" creationId="{DA7A27FA-B3C7-4103-9CBC-3F06F7843887}"/>
          </ac:picMkLst>
        </pc:picChg>
      </pc:sldChg>
      <pc:sldChg chg="delSp modSp mod ord">
        <pc:chgData name="OLGA AREFEVA" userId="2ac923f57cb961ae" providerId="LiveId" clId="{23797AA0-BF0C-4217-84C7-DD5FAF222A19}" dt="2024-02-23T10:27:35.287" v="2200" actId="1076"/>
        <pc:sldMkLst>
          <pc:docMk/>
          <pc:sldMk cId="4052797282" sldId="315"/>
        </pc:sldMkLst>
        <pc:spChg chg="del">
          <ac:chgData name="OLGA AREFEVA" userId="2ac923f57cb961ae" providerId="LiveId" clId="{23797AA0-BF0C-4217-84C7-DD5FAF222A19}" dt="2024-02-21T07:11:07.907" v="717" actId="478"/>
          <ac:spMkLst>
            <pc:docMk/>
            <pc:sldMk cId="4052797282" sldId="315"/>
            <ac:spMk id="2" creationId="{00000000-0000-0000-0000-000000000000}"/>
          </ac:spMkLst>
        </pc:spChg>
        <pc:spChg chg="mod">
          <ac:chgData name="OLGA AREFEVA" userId="2ac923f57cb961ae" providerId="LiveId" clId="{23797AA0-BF0C-4217-84C7-DD5FAF222A19}" dt="2024-02-23T10:26:23.489" v="2155" actId="1076"/>
          <ac:spMkLst>
            <pc:docMk/>
            <pc:sldMk cId="4052797282" sldId="315"/>
            <ac:spMk id="4" creationId="{00000000-0000-0000-0000-000000000000}"/>
          </ac:spMkLst>
        </pc:spChg>
        <pc:spChg chg="mod">
          <ac:chgData name="OLGA AREFEVA" userId="2ac923f57cb961ae" providerId="LiveId" clId="{23797AA0-BF0C-4217-84C7-DD5FAF222A19}" dt="2024-02-23T10:27:35.287" v="2200" actId="1076"/>
          <ac:spMkLst>
            <pc:docMk/>
            <pc:sldMk cId="4052797282" sldId="315"/>
            <ac:spMk id="12" creationId="{00000000-0000-0000-0000-000000000000}"/>
          </ac:spMkLst>
        </pc:spChg>
        <pc:picChg chg="mod">
          <ac:chgData name="OLGA AREFEVA" userId="2ac923f57cb961ae" providerId="LiveId" clId="{23797AA0-BF0C-4217-84C7-DD5FAF222A19}" dt="2024-02-21T07:13:56.379" v="747" actId="1076"/>
          <ac:picMkLst>
            <pc:docMk/>
            <pc:sldMk cId="4052797282" sldId="315"/>
            <ac:picMk id="4098" creationId="{00000000-0000-0000-0000-000000000000}"/>
          </ac:picMkLst>
        </pc:picChg>
        <pc:picChg chg="mod">
          <ac:chgData name="OLGA AREFEVA" userId="2ac923f57cb961ae" providerId="LiveId" clId="{23797AA0-BF0C-4217-84C7-DD5FAF222A19}" dt="2024-02-21T07:13:49.644" v="746" actId="14100"/>
          <ac:picMkLst>
            <pc:docMk/>
            <pc:sldMk cId="4052797282" sldId="315"/>
            <ac:picMk id="4099" creationId="{00000000-0000-0000-0000-000000000000}"/>
          </ac:picMkLst>
        </pc:picChg>
      </pc:sldChg>
      <pc:sldChg chg="addSp delSp modSp mod">
        <pc:chgData name="OLGA AREFEVA" userId="2ac923f57cb961ae" providerId="LiveId" clId="{23797AA0-BF0C-4217-84C7-DD5FAF222A19}" dt="2024-02-23T11:04:00.992" v="2410"/>
        <pc:sldMkLst>
          <pc:docMk/>
          <pc:sldMk cId="4052797282" sldId="316"/>
        </pc:sldMkLst>
        <pc:spChg chg="del">
          <ac:chgData name="OLGA AREFEVA" userId="2ac923f57cb961ae" providerId="LiveId" clId="{23797AA0-BF0C-4217-84C7-DD5FAF222A19}" dt="2024-02-21T07:31:31.398" v="944" actId="478"/>
          <ac:spMkLst>
            <pc:docMk/>
            <pc:sldMk cId="4052797282" sldId="316"/>
            <ac:spMk id="2" creationId="{00000000-0000-0000-0000-000000000000}"/>
          </ac:spMkLst>
        </pc:spChg>
        <pc:spChg chg="mod ord">
          <ac:chgData name="OLGA AREFEVA" userId="2ac923f57cb961ae" providerId="LiveId" clId="{23797AA0-BF0C-4217-84C7-DD5FAF222A19}" dt="2024-02-22T03:57:20.749" v="2149" actId="166"/>
          <ac:spMkLst>
            <pc:docMk/>
            <pc:sldMk cId="4052797282" sldId="316"/>
            <ac:spMk id="4" creationId="{00000000-0000-0000-0000-000000000000}"/>
          </ac:spMkLst>
        </pc:spChg>
        <pc:spChg chg="del">
          <ac:chgData name="OLGA AREFEVA" userId="2ac923f57cb961ae" providerId="LiveId" clId="{23797AA0-BF0C-4217-84C7-DD5FAF222A19}" dt="2024-02-21T11:59:15.708" v="1004" actId="478"/>
          <ac:spMkLst>
            <pc:docMk/>
            <pc:sldMk cId="4052797282" sldId="316"/>
            <ac:spMk id="12" creationId="{00000000-0000-0000-0000-000000000000}"/>
          </ac:spMkLst>
        </pc:spChg>
        <pc:picChg chg="add del mod ord">
          <ac:chgData name="OLGA AREFEVA" userId="2ac923f57cb961ae" providerId="LiveId" clId="{23797AA0-BF0C-4217-84C7-DD5FAF222A19}" dt="2024-02-22T00:55:30.282" v="1637" actId="478"/>
          <ac:picMkLst>
            <pc:docMk/>
            <pc:sldMk cId="4052797282" sldId="316"/>
            <ac:picMk id="3" creationId="{57BCB932-DB2E-424B-A6FA-4931E0A33B6F}"/>
          </ac:picMkLst>
        </pc:picChg>
        <pc:picChg chg="add del mod ord">
          <ac:chgData name="OLGA AREFEVA" userId="2ac923f57cb961ae" providerId="LiveId" clId="{23797AA0-BF0C-4217-84C7-DD5FAF222A19}" dt="2024-02-22T03:56:31.871" v="2141" actId="478"/>
          <ac:picMkLst>
            <pc:docMk/>
            <pc:sldMk cId="4052797282" sldId="316"/>
            <ac:picMk id="5" creationId="{4582E0F6-F127-4FD5-96DE-E20F50C57225}"/>
          </ac:picMkLst>
        </pc:picChg>
        <pc:picChg chg="add del mod ord">
          <ac:chgData name="OLGA AREFEVA" userId="2ac923f57cb961ae" providerId="LiveId" clId="{23797AA0-BF0C-4217-84C7-DD5FAF222A19}" dt="2024-02-22T03:56:34.136" v="2142" actId="478"/>
          <ac:picMkLst>
            <pc:docMk/>
            <pc:sldMk cId="4052797282" sldId="316"/>
            <ac:picMk id="6" creationId="{1629D6FE-CE73-4704-B2C9-B894696C9DF6}"/>
          </ac:picMkLst>
        </pc:picChg>
        <pc:picChg chg="add del mod">
          <ac:chgData name="OLGA AREFEVA" userId="2ac923f57cb961ae" providerId="LiveId" clId="{23797AA0-BF0C-4217-84C7-DD5FAF222A19}" dt="2024-02-22T03:56:30.314" v="2140" actId="478"/>
          <ac:picMkLst>
            <pc:docMk/>
            <pc:sldMk cId="4052797282" sldId="316"/>
            <ac:picMk id="8" creationId="{A37FF957-5F52-4A37-9314-781FDE6C197E}"/>
          </ac:picMkLst>
        </pc:picChg>
        <pc:picChg chg="add del mod">
          <ac:chgData name="OLGA AREFEVA" userId="2ac923f57cb961ae" providerId="LiveId" clId="{23797AA0-BF0C-4217-84C7-DD5FAF222A19}" dt="2024-02-22T00:56:09.579" v="1641" actId="478"/>
          <ac:picMkLst>
            <pc:docMk/>
            <pc:sldMk cId="4052797282" sldId="316"/>
            <ac:picMk id="9" creationId="{F8036455-1BEB-4CA7-8FBB-83585390722E}"/>
          </ac:picMkLst>
        </pc:picChg>
        <pc:picChg chg="add mod">
          <ac:chgData name="OLGA AREFEVA" userId="2ac923f57cb961ae" providerId="LiveId" clId="{23797AA0-BF0C-4217-84C7-DD5FAF222A19}" dt="2024-02-23T11:04:00.992" v="2410"/>
          <ac:picMkLst>
            <pc:docMk/>
            <pc:sldMk cId="4052797282" sldId="316"/>
            <ac:picMk id="10" creationId="{2457461C-85F7-47F1-9729-12C52B29582E}"/>
          </ac:picMkLst>
        </pc:picChg>
        <pc:picChg chg="add del mod">
          <ac:chgData name="OLGA AREFEVA" userId="2ac923f57cb961ae" providerId="LiveId" clId="{23797AA0-BF0C-4217-84C7-DD5FAF222A19}" dt="2024-02-22T00:56:32.729" v="1645" actId="478"/>
          <ac:picMkLst>
            <pc:docMk/>
            <pc:sldMk cId="4052797282" sldId="316"/>
            <ac:picMk id="12" creationId="{C74608ED-7463-4990-8962-6F02974A3EB7}"/>
          </ac:picMkLst>
        </pc:picChg>
      </pc:sldChg>
      <pc:sldChg chg="addSp delSp modSp mod modAnim">
        <pc:chgData name="OLGA AREFEVA" userId="2ac923f57cb961ae" providerId="LiveId" clId="{23797AA0-BF0C-4217-84C7-DD5FAF222A19}" dt="2024-02-23T10:32:51.942" v="2249" actId="1076"/>
        <pc:sldMkLst>
          <pc:docMk/>
          <pc:sldMk cId="4052797282" sldId="317"/>
        </pc:sldMkLst>
        <pc:spChg chg="del">
          <ac:chgData name="OLGA AREFEVA" userId="2ac923f57cb961ae" providerId="LiveId" clId="{23797AA0-BF0C-4217-84C7-DD5FAF222A19}" dt="2024-02-21T12:21:55.456" v="1253" actId="478"/>
          <ac:spMkLst>
            <pc:docMk/>
            <pc:sldMk cId="4052797282" sldId="317"/>
            <ac:spMk id="2" creationId="{00000000-0000-0000-0000-000000000000}"/>
          </ac:spMkLst>
        </pc:spChg>
        <pc:spChg chg="mod">
          <ac:chgData name="OLGA AREFEVA" userId="2ac923f57cb961ae" providerId="LiveId" clId="{23797AA0-BF0C-4217-84C7-DD5FAF222A19}" dt="2024-02-23T10:32:51.942" v="2249" actId="1076"/>
          <ac:spMkLst>
            <pc:docMk/>
            <pc:sldMk cId="4052797282" sldId="317"/>
            <ac:spMk id="12" creationId="{00000000-0000-0000-0000-000000000000}"/>
          </ac:spMkLst>
        </pc:spChg>
        <pc:spChg chg="add mod">
          <ac:chgData name="OLGA AREFEVA" userId="2ac923f57cb961ae" providerId="LiveId" clId="{23797AA0-BF0C-4217-84C7-DD5FAF222A19}" dt="2024-02-21T12:17:19.659" v="1119" actId="1076"/>
          <ac:spMkLst>
            <pc:docMk/>
            <pc:sldMk cId="4052797282" sldId="317"/>
            <ac:spMk id="19" creationId="{383805EB-58BA-447E-B0B6-A99FBCBEA4EA}"/>
          </ac:spMkLst>
        </pc:spChg>
        <pc:spChg chg="add mod">
          <ac:chgData name="OLGA AREFEVA" userId="2ac923f57cb961ae" providerId="LiveId" clId="{23797AA0-BF0C-4217-84C7-DD5FAF222A19}" dt="2024-02-21T12:16:41.799" v="1117" actId="20577"/>
          <ac:spMkLst>
            <pc:docMk/>
            <pc:sldMk cId="4052797282" sldId="317"/>
            <ac:spMk id="25" creationId="{ED7D7169-D52F-4C4B-A726-4A1285C2C332}"/>
          </ac:spMkLst>
        </pc:spChg>
        <pc:spChg chg="add mod">
          <ac:chgData name="OLGA AREFEVA" userId="2ac923f57cb961ae" providerId="LiveId" clId="{23797AA0-BF0C-4217-84C7-DD5FAF222A19}" dt="2024-02-21T12:26:04.162" v="1293" actId="1076"/>
          <ac:spMkLst>
            <pc:docMk/>
            <pc:sldMk cId="4052797282" sldId="317"/>
            <ac:spMk id="27" creationId="{7168885E-92C2-4BD1-BD36-E991137925B7}"/>
          </ac:spMkLst>
        </pc:spChg>
        <pc:spChg chg="add mod">
          <ac:chgData name="OLGA AREFEVA" userId="2ac923f57cb961ae" providerId="LiveId" clId="{23797AA0-BF0C-4217-84C7-DD5FAF222A19}" dt="2024-02-21T12:26:32.545" v="1297" actId="1076"/>
          <ac:spMkLst>
            <pc:docMk/>
            <pc:sldMk cId="4052797282" sldId="317"/>
            <ac:spMk id="28" creationId="{69CE80A7-F15D-4D83-916F-FBDAF9EF8C40}"/>
          </ac:spMkLst>
        </pc:spChg>
        <pc:picChg chg="add del mod ord">
          <ac:chgData name="OLGA AREFEVA" userId="2ac923f57cb961ae" providerId="LiveId" clId="{23797AA0-BF0C-4217-84C7-DD5FAF222A19}" dt="2024-02-21T12:13:34.361" v="1067" actId="21"/>
          <ac:picMkLst>
            <pc:docMk/>
            <pc:sldMk cId="4052797282" sldId="317"/>
            <ac:picMk id="16" creationId="{2B53A921-E3BB-4B1E-A60E-76807437D335}"/>
          </ac:picMkLst>
        </pc:picChg>
        <pc:picChg chg="add del mod">
          <ac:chgData name="OLGA AREFEVA" userId="2ac923f57cb961ae" providerId="LiveId" clId="{23797AA0-BF0C-4217-84C7-DD5FAF222A19}" dt="2024-02-21T12:14:09.110" v="1073" actId="478"/>
          <ac:picMkLst>
            <pc:docMk/>
            <pc:sldMk cId="4052797282" sldId="317"/>
            <ac:picMk id="18" creationId="{B42AB542-3B1B-4F40-80C4-61D2847A0303}"/>
          </ac:picMkLst>
        </pc:picChg>
        <pc:picChg chg="add mod">
          <ac:chgData name="OLGA AREFEVA" userId="2ac923f57cb961ae" providerId="LiveId" clId="{23797AA0-BF0C-4217-84C7-DD5FAF222A19}" dt="2024-02-21T12:47:24.705" v="1523" actId="1076"/>
          <ac:picMkLst>
            <pc:docMk/>
            <pc:sldMk cId="4052797282" sldId="317"/>
            <ac:picMk id="29" creationId="{5BABDFC7-9E45-4B3B-A715-11090FCAF383}"/>
          </ac:picMkLst>
        </pc:picChg>
        <pc:picChg chg="add mod">
          <ac:chgData name="OLGA AREFEVA" userId="2ac923f57cb961ae" providerId="LiveId" clId="{23797AA0-BF0C-4217-84C7-DD5FAF222A19}" dt="2024-02-21T12:27:50.915" v="1306" actId="1076"/>
          <ac:picMkLst>
            <pc:docMk/>
            <pc:sldMk cId="4052797282" sldId="317"/>
            <ac:picMk id="31" creationId="{8C5591E6-E3E0-4063-9F5B-F74EBEDF0A91}"/>
          </ac:picMkLst>
        </pc:picChg>
        <pc:cxnChg chg="add mod">
          <ac:chgData name="OLGA AREFEVA" userId="2ac923f57cb961ae" providerId="LiveId" clId="{23797AA0-BF0C-4217-84C7-DD5FAF222A19}" dt="2024-02-21T12:17:06.775" v="1118" actId="14100"/>
          <ac:cxnSpMkLst>
            <pc:docMk/>
            <pc:sldMk cId="4052797282" sldId="317"/>
            <ac:cxnSpMk id="5" creationId="{683D7585-1003-4A80-BD96-009DBBFDA8E0}"/>
          </ac:cxnSpMkLst>
        </pc:cxnChg>
        <pc:cxnChg chg="add mod">
          <ac:chgData name="OLGA AREFEVA" userId="2ac923f57cb961ae" providerId="LiveId" clId="{23797AA0-BF0C-4217-84C7-DD5FAF222A19}" dt="2024-02-21T12:15:49.526" v="1099" actId="14100"/>
          <ac:cxnSpMkLst>
            <pc:docMk/>
            <pc:sldMk cId="4052797282" sldId="317"/>
            <ac:cxnSpMk id="7" creationId="{7EEF6AB3-895D-4F87-8BEC-0E51A19577D5}"/>
          </ac:cxnSpMkLst>
        </pc:cxnChg>
      </pc:sldChg>
      <pc:sldChg chg="addSp delSp modSp mod">
        <pc:chgData name="OLGA AREFEVA" userId="2ac923f57cb961ae" providerId="LiveId" clId="{23797AA0-BF0C-4217-84C7-DD5FAF222A19}" dt="2024-02-23T10:35:10.466" v="2258" actId="14100"/>
        <pc:sldMkLst>
          <pc:docMk/>
          <pc:sldMk cId="4052797282" sldId="318"/>
        </pc:sldMkLst>
        <pc:spChg chg="del">
          <ac:chgData name="OLGA AREFEVA" userId="2ac923f57cb961ae" providerId="LiveId" clId="{23797AA0-BF0C-4217-84C7-DD5FAF222A19}" dt="2024-02-21T12:42:00.529" v="1479" actId="478"/>
          <ac:spMkLst>
            <pc:docMk/>
            <pc:sldMk cId="4052797282" sldId="318"/>
            <ac:spMk id="2" creationId="{00000000-0000-0000-0000-000000000000}"/>
          </ac:spMkLst>
        </pc:spChg>
        <pc:spChg chg="add mod">
          <ac:chgData name="OLGA AREFEVA" userId="2ac923f57cb961ae" providerId="LiveId" clId="{23797AA0-BF0C-4217-84C7-DD5FAF222A19}" dt="2024-02-22T01:12:06.431" v="1829" actId="1076"/>
          <ac:spMkLst>
            <pc:docMk/>
            <pc:sldMk cId="4052797282" sldId="318"/>
            <ac:spMk id="2" creationId="{4AB3104D-19B8-4DDE-8B07-7574D8CC29E0}"/>
          </ac:spMkLst>
        </pc:spChg>
        <pc:spChg chg="add mod">
          <ac:chgData name="OLGA AREFEVA" userId="2ac923f57cb961ae" providerId="LiveId" clId="{23797AA0-BF0C-4217-84C7-DD5FAF222A19}" dt="2024-02-22T01:11:26.031" v="1827" actId="1076"/>
          <ac:spMkLst>
            <pc:docMk/>
            <pc:sldMk cId="4052797282" sldId="318"/>
            <ac:spMk id="3" creationId="{6D240F21-EAA1-488E-BA30-525FC04A3529}"/>
          </ac:spMkLst>
        </pc:spChg>
        <pc:spChg chg="mod">
          <ac:chgData name="OLGA AREFEVA" userId="2ac923f57cb961ae" providerId="LiveId" clId="{23797AA0-BF0C-4217-84C7-DD5FAF222A19}" dt="2024-02-22T01:10:11.026" v="1817" actId="1076"/>
          <ac:spMkLst>
            <pc:docMk/>
            <pc:sldMk cId="4052797282" sldId="318"/>
            <ac:spMk id="4" creationId="{00000000-0000-0000-0000-000000000000}"/>
          </ac:spMkLst>
        </pc:spChg>
        <pc:spChg chg="mod">
          <ac:chgData name="OLGA AREFEVA" userId="2ac923f57cb961ae" providerId="LiveId" clId="{23797AA0-BF0C-4217-84C7-DD5FAF222A19}" dt="2024-02-22T01:10:52.172" v="1825"/>
          <ac:spMkLst>
            <pc:docMk/>
            <pc:sldMk cId="4052797282" sldId="318"/>
            <ac:spMk id="12" creationId="{00000000-0000-0000-0000-000000000000}"/>
          </ac:spMkLst>
        </pc:spChg>
        <pc:picChg chg="add del mod">
          <ac:chgData name="OLGA AREFEVA" userId="2ac923f57cb961ae" providerId="LiveId" clId="{23797AA0-BF0C-4217-84C7-DD5FAF222A19}" dt="2024-02-22T01:09:44.264" v="1815" actId="478"/>
          <ac:picMkLst>
            <pc:docMk/>
            <pc:sldMk cId="4052797282" sldId="318"/>
            <ac:picMk id="5" creationId="{F34DFAE0-1B8B-4A3A-BBD0-4755A724DDAD}"/>
          </ac:picMkLst>
        </pc:picChg>
        <pc:picChg chg="add del mod">
          <ac:chgData name="OLGA AREFEVA" userId="2ac923f57cb961ae" providerId="LiveId" clId="{23797AA0-BF0C-4217-84C7-DD5FAF222A19}" dt="2024-02-22T01:31:12.274" v="1861" actId="478"/>
          <ac:picMkLst>
            <pc:docMk/>
            <pc:sldMk cId="4052797282" sldId="318"/>
            <ac:picMk id="7" creationId="{98926F8A-00D3-46FE-A6AC-864004F3F89C}"/>
          </ac:picMkLst>
        </pc:picChg>
        <pc:picChg chg="add del mod">
          <ac:chgData name="OLGA AREFEVA" userId="2ac923f57cb961ae" providerId="LiveId" clId="{23797AA0-BF0C-4217-84C7-DD5FAF222A19}" dt="2024-02-22T01:31:10.580" v="1860" actId="478"/>
          <ac:picMkLst>
            <pc:docMk/>
            <pc:sldMk cId="4052797282" sldId="318"/>
            <ac:picMk id="9" creationId="{7399EF1E-91DC-4F5B-A878-8E0DDD5B628A}"/>
          </ac:picMkLst>
        </pc:picChg>
        <pc:picChg chg="add mod modCrop">
          <ac:chgData name="OLGA AREFEVA" userId="2ac923f57cb961ae" providerId="LiveId" clId="{23797AA0-BF0C-4217-84C7-DD5FAF222A19}" dt="2024-02-23T10:35:10.466" v="2258" actId="14100"/>
          <ac:picMkLst>
            <pc:docMk/>
            <pc:sldMk cId="4052797282" sldId="318"/>
            <ac:picMk id="11" creationId="{5D919B06-BB9B-44F2-9E7B-1A239EBDE8D0}"/>
          </ac:picMkLst>
        </pc:picChg>
      </pc:sldChg>
      <pc:sldChg chg="addSp delSp modSp mod modAnim">
        <pc:chgData name="OLGA AREFEVA" userId="2ac923f57cb961ae" providerId="LiveId" clId="{23797AA0-BF0C-4217-84C7-DD5FAF222A19}" dt="2024-02-23T10:45:37.510" v="2391"/>
        <pc:sldMkLst>
          <pc:docMk/>
          <pc:sldMk cId="4052797282" sldId="319"/>
        </pc:sldMkLst>
        <pc:spChg chg="del">
          <ac:chgData name="OLGA AREFEVA" userId="2ac923f57cb961ae" providerId="LiveId" clId="{23797AA0-BF0C-4217-84C7-DD5FAF222A19}" dt="2024-02-21T12:34:52.986" v="1407" actId="478"/>
          <ac:spMkLst>
            <pc:docMk/>
            <pc:sldMk cId="4052797282" sldId="319"/>
            <ac:spMk id="2" creationId="{00000000-0000-0000-0000-000000000000}"/>
          </ac:spMkLst>
        </pc:spChg>
        <pc:spChg chg="add mod">
          <ac:chgData name="OLGA AREFEVA" userId="2ac923f57cb961ae" providerId="LiveId" clId="{23797AA0-BF0C-4217-84C7-DD5FAF222A19}" dt="2024-02-21T12:41:13.217" v="1478" actId="20577"/>
          <ac:spMkLst>
            <pc:docMk/>
            <pc:sldMk cId="4052797282" sldId="319"/>
            <ac:spMk id="3" creationId="{80F323FC-42DB-4B00-9431-35099E21541E}"/>
          </ac:spMkLst>
        </pc:spChg>
        <pc:spChg chg="mod">
          <ac:chgData name="OLGA AREFEVA" userId="2ac923f57cb961ae" providerId="LiveId" clId="{23797AA0-BF0C-4217-84C7-DD5FAF222A19}" dt="2024-02-23T10:41:59.942" v="2387" actId="1076"/>
          <ac:spMkLst>
            <pc:docMk/>
            <pc:sldMk cId="4052797282" sldId="319"/>
            <ac:spMk id="12" creationId="{00000000-0000-0000-0000-000000000000}"/>
          </ac:spMkLst>
        </pc:spChg>
      </pc:sldChg>
      <pc:sldChg chg="delSp del mod">
        <pc:chgData name="OLGA AREFEVA" userId="2ac923f57cb961ae" providerId="LiveId" clId="{23797AA0-BF0C-4217-84C7-DD5FAF222A19}" dt="2024-02-21T12:51:15.236" v="1561" actId="47"/>
        <pc:sldMkLst>
          <pc:docMk/>
          <pc:sldMk cId="0" sldId="320"/>
        </pc:sldMkLst>
        <pc:picChg chg="del">
          <ac:chgData name="OLGA AREFEVA" userId="2ac923f57cb961ae" providerId="LiveId" clId="{23797AA0-BF0C-4217-84C7-DD5FAF222A19}" dt="2024-02-21T12:45:20.958" v="1513" actId="21"/>
          <ac:picMkLst>
            <pc:docMk/>
            <pc:sldMk cId="0" sldId="320"/>
            <ac:picMk id="11" creationId="{885DF904-B698-41D5-8725-E1934C02B8FF}"/>
          </ac:picMkLst>
        </pc:picChg>
      </pc:sldChg>
      <pc:sldChg chg="addSp delSp modSp add mod modAnim">
        <pc:chgData name="OLGA AREFEVA" userId="2ac923f57cb961ae" providerId="LiveId" clId="{23797AA0-BF0C-4217-84C7-DD5FAF222A19}" dt="2024-02-23T10:59:49.224" v="2395"/>
        <pc:sldMkLst>
          <pc:docMk/>
          <pc:sldMk cId="2658025093" sldId="321"/>
        </pc:sldMkLst>
        <pc:spChg chg="del">
          <ac:chgData name="OLGA AREFEVA" userId="2ac923f57cb961ae" providerId="LiveId" clId="{23797AA0-BF0C-4217-84C7-DD5FAF222A19}" dt="2024-02-21T06:27:22.811" v="261" actId="478"/>
          <ac:spMkLst>
            <pc:docMk/>
            <pc:sldMk cId="2658025093" sldId="321"/>
            <ac:spMk id="2" creationId="{00000000-0000-0000-0000-000000000000}"/>
          </ac:spMkLst>
        </pc:spChg>
        <pc:spChg chg="add ord">
          <ac:chgData name="OLGA AREFEVA" userId="2ac923f57cb961ae" providerId="LiveId" clId="{23797AA0-BF0C-4217-84C7-DD5FAF222A19}" dt="2024-02-21T06:28:56.983" v="269" actId="166"/>
          <ac:spMkLst>
            <pc:docMk/>
            <pc:sldMk cId="2658025093" sldId="321"/>
            <ac:spMk id="4" creationId="{826326D6-BCC3-415B-9CFB-93DE6615CBEB}"/>
          </ac:spMkLst>
        </pc:spChg>
        <pc:spChg chg="add mod">
          <ac:chgData name="OLGA AREFEVA" userId="2ac923f57cb961ae" providerId="LiveId" clId="{23797AA0-BF0C-4217-84C7-DD5FAF222A19}" dt="2024-02-21T11:24:45.027" v="968" actId="1076"/>
          <ac:spMkLst>
            <pc:docMk/>
            <pc:sldMk cId="2658025093" sldId="321"/>
            <ac:spMk id="6" creationId="{6869631D-796D-4213-AFDE-0EA3EE20297C}"/>
          </ac:spMkLst>
        </pc:spChg>
        <pc:spChg chg="del">
          <ac:chgData name="OLGA AREFEVA" userId="2ac923f57cb961ae" providerId="LiveId" clId="{23797AA0-BF0C-4217-84C7-DD5FAF222A19}" dt="2024-02-21T06:27:20.263" v="260" actId="478"/>
          <ac:spMkLst>
            <pc:docMk/>
            <pc:sldMk cId="2658025093" sldId="321"/>
            <ac:spMk id="15" creationId="{00000000-0000-0000-0000-000000000000}"/>
          </ac:spMkLst>
        </pc:spChg>
        <pc:picChg chg="add mod">
          <ac:chgData name="OLGA AREFEVA" userId="2ac923f57cb961ae" providerId="LiveId" clId="{23797AA0-BF0C-4217-84C7-DD5FAF222A19}" dt="2024-02-23T10:59:49.224" v="2395"/>
          <ac:picMkLst>
            <pc:docMk/>
            <pc:sldMk cId="2658025093" sldId="321"/>
            <ac:picMk id="5" creationId="{633D090E-FCDE-4B2F-9DB9-F9310C9438DB}"/>
          </ac:picMkLst>
        </pc:picChg>
      </pc:sldChg>
      <pc:sldChg chg="addSp delSp modSp add mod">
        <pc:chgData name="OLGA AREFEVA" userId="2ac923f57cb961ae" providerId="LiveId" clId="{23797AA0-BF0C-4217-84C7-DD5FAF222A19}" dt="2024-02-23T10:30:12.957" v="2236" actId="1076"/>
        <pc:sldMkLst>
          <pc:docMk/>
          <pc:sldMk cId="473147869" sldId="322"/>
        </pc:sldMkLst>
        <pc:spChg chg="ord">
          <ac:chgData name="OLGA AREFEVA" userId="2ac923f57cb961ae" providerId="LiveId" clId="{23797AA0-BF0C-4217-84C7-DD5FAF222A19}" dt="2024-02-23T10:29:05.902" v="2214" actId="166"/>
          <ac:spMkLst>
            <pc:docMk/>
            <pc:sldMk cId="473147869" sldId="322"/>
            <ac:spMk id="4" creationId="{00000000-0000-0000-0000-000000000000}"/>
          </ac:spMkLst>
        </pc:spChg>
        <pc:spChg chg="add mod">
          <ac:chgData name="OLGA AREFEVA" userId="2ac923f57cb961ae" providerId="LiveId" clId="{23797AA0-BF0C-4217-84C7-DD5FAF222A19}" dt="2024-02-23T10:29:49.228" v="2219" actId="1076"/>
          <ac:spMkLst>
            <pc:docMk/>
            <pc:sldMk cId="473147869" sldId="322"/>
            <ac:spMk id="7" creationId="{17EF6034-3C3B-49A9-B6DF-10D2CA7E7C53}"/>
          </ac:spMkLst>
        </pc:spChg>
        <pc:spChg chg="mod">
          <ac:chgData name="OLGA AREFEVA" userId="2ac923f57cb961ae" providerId="LiveId" clId="{23797AA0-BF0C-4217-84C7-DD5FAF222A19}" dt="2024-02-23T10:30:12.957" v="2236" actId="1076"/>
          <ac:spMkLst>
            <pc:docMk/>
            <pc:sldMk cId="473147869" sldId="322"/>
            <ac:spMk id="12" creationId="{00000000-0000-0000-0000-000000000000}"/>
          </ac:spMkLst>
        </pc:spChg>
        <pc:picChg chg="add mod">
          <ac:chgData name="OLGA AREFEVA" userId="2ac923f57cb961ae" providerId="LiveId" clId="{23797AA0-BF0C-4217-84C7-DD5FAF222A19}" dt="2024-02-23T10:29:36.483" v="2218" actId="1076"/>
          <ac:picMkLst>
            <pc:docMk/>
            <pc:sldMk cId="473147869" sldId="322"/>
            <ac:picMk id="3" creationId="{FB5F3986-BB7E-4228-AF36-E3E86BEF79D2}"/>
          </ac:picMkLst>
        </pc:picChg>
        <pc:picChg chg="add del mod">
          <ac:chgData name="OLGA AREFEVA" userId="2ac923f57cb961ae" providerId="LiveId" clId="{23797AA0-BF0C-4217-84C7-DD5FAF222A19}" dt="2024-02-22T01:30:59.996" v="1858" actId="21"/>
          <ac:picMkLst>
            <pc:docMk/>
            <pc:sldMk cId="473147869" sldId="322"/>
            <ac:picMk id="6" creationId="{58DF7AD6-4CE1-4D5A-9296-FEE8E3859203}"/>
          </ac:picMkLst>
        </pc:picChg>
        <pc:picChg chg="add del mod">
          <ac:chgData name="OLGA AREFEVA" userId="2ac923f57cb961ae" providerId="LiveId" clId="{23797AA0-BF0C-4217-84C7-DD5FAF222A19}" dt="2024-02-23T10:28:04.974" v="2204" actId="478"/>
          <ac:picMkLst>
            <pc:docMk/>
            <pc:sldMk cId="473147869" sldId="322"/>
            <ac:picMk id="9" creationId="{2F995BA5-4E90-4689-89E3-3BDF6D4D94A8}"/>
          </ac:picMkLst>
        </pc:picChg>
        <pc:picChg chg="del">
          <ac:chgData name="OLGA AREFEVA" userId="2ac923f57cb961ae" providerId="LiveId" clId="{23797AA0-BF0C-4217-84C7-DD5FAF222A19}" dt="2024-02-22T01:26:18.369" v="1854" actId="478"/>
          <ac:picMkLst>
            <pc:docMk/>
            <pc:sldMk cId="473147869" sldId="322"/>
            <ac:picMk id="4098" creationId="{00000000-0000-0000-0000-000000000000}"/>
          </ac:picMkLst>
        </pc:picChg>
        <pc:picChg chg="del">
          <ac:chgData name="OLGA AREFEVA" userId="2ac923f57cb961ae" providerId="LiveId" clId="{23797AA0-BF0C-4217-84C7-DD5FAF222A19}" dt="2024-02-22T01:26:20.001" v="1855" actId="478"/>
          <ac:picMkLst>
            <pc:docMk/>
            <pc:sldMk cId="473147869" sldId="322"/>
            <ac:picMk id="4099" creationId="{00000000-0000-0000-0000-000000000000}"/>
          </ac:picMkLst>
        </pc:picChg>
      </pc:sldChg>
      <pc:sldChg chg="delSp modSp add mod">
        <pc:chgData name="OLGA AREFEVA" userId="2ac923f57cb961ae" providerId="LiveId" clId="{23797AA0-BF0C-4217-84C7-DD5FAF222A19}" dt="2024-02-22T03:56:45.804" v="2145" actId="478"/>
        <pc:sldMkLst>
          <pc:docMk/>
          <pc:sldMk cId="3374958585" sldId="323"/>
        </pc:sldMkLst>
        <pc:picChg chg="del mod">
          <ac:chgData name="OLGA AREFEVA" userId="2ac923f57cb961ae" providerId="LiveId" clId="{23797AA0-BF0C-4217-84C7-DD5FAF222A19}" dt="2024-02-22T03:56:45.804" v="2145" actId="478"/>
          <ac:picMkLst>
            <pc:docMk/>
            <pc:sldMk cId="3374958585" sldId="323"/>
            <ac:picMk id="10" creationId="{2457461C-85F7-47F1-9729-12C52B29582E}"/>
          </ac:picMkLst>
        </pc:picChg>
      </pc:sldChg>
      <pc:sldChg chg="modSp new del mod">
        <pc:chgData name="OLGA AREFEVA" userId="2ac923f57cb961ae" providerId="LiveId" clId="{23797AA0-BF0C-4217-84C7-DD5FAF222A19}" dt="2024-02-23T10:38:01.086" v="2309" actId="680"/>
        <pc:sldMkLst>
          <pc:docMk/>
          <pc:sldMk cId="2645191063" sldId="324"/>
        </pc:sldMkLst>
        <pc:spChg chg="mod">
          <ac:chgData name="OLGA AREFEVA" userId="2ac923f57cb961ae" providerId="LiveId" clId="{23797AA0-BF0C-4217-84C7-DD5FAF222A19}" dt="2024-02-23T10:37:59.999" v="2308" actId="20577"/>
          <ac:spMkLst>
            <pc:docMk/>
            <pc:sldMk cId="2645191063" sldId="324"/>
            <ac:spMk id="2" creationId="{813E8A2C-FB0A-45B6-B989-C128E9AA9B03}"/>
          </ac:spMkLst>
        </pc:spChg>
      </pc:sldChg>
    </pc:docChg>
  </pc:docChgLst>
  <pc:docChgLst>
    <pc:chgData name="OLGA AREFEVA" userId="2ac923f57cb961ae" providerId="LiveId" clId="{79713E26-CC36-493D-802F-AAB528657EC8}"/>
    <pc:docChg chg="undo redo custSel addSld delSld modSld">
      <pc:chgData name="OLGA AREFEVA" userId="2ac923f57cb961ae" providerId="LiveId" clId="{79713E26-CC36-493D-802F-AAB528657EC8}" dt="2023-01-22T10:39:28.787" v="6520" actId="14100"/>
      <pc:docMkLst>
        <pc:docMk/>
      </pc:docMkLst>
      <pc:sldChg chg="delSp modSp del mod">
        <pc:chgData name="OLGA AREFEVA" userId="2ac923f57cb961ae" providerId="LiveId" clId="{79713E26-CC36-493D-802F-AAB528657EC8}" dt="2023-01-18T13:51:36.500" v="5625" actId="47"/>
        <pc:sldMkLst>
          <pc:docMk/>
          <pc:sldMk cId="0" sldId="256"/>
        </pc:sldMkLst>
        <pc:spChg chg="del mod">
          <ac:chgData name="OLGA AREFEVA" userId="2ac923f57cb961ae" providerId="LiveId" clId="{79713E26-CC36-493D-802F-AAB528657EC8}" dt="2023-01-17T10:12:03.532" v="28" actId="21"/>
          <ac:spMkLst>
            <pc:docMk/>
            <pc:sldMk cId="0" sldId="256"/>
            <ac:spMk id="420" creationId="{00000000-0000-0000-0000-000000000000}"/>
          </ac:spMkLst>
        </pc:spChg>
      </pc:sldChg>
      <pc:sldChg chg="addSp delSp modSp mod">
        <pc:chgData name="OLGA AREFEVA" userId="2ac923f57cb961ae" providerId="LiveId" clId="{79713E26-CC36-493D-802F-AAB528657EC8}" dt="2023-01-18T12:05:04.934" v="2040" actId="1076"/>
        <pc:sldMkLst>
          <pc:docMk/>
          <pc:sldMk cId="0" sldId="257"/>
        </pc:sldMkLst>
        <pc:spChg chg="add del mod">
          <ac:chgData name="OLGA AREFEVA" userId="2ac923f57cb961ae" providerId="LiveId" clId="{79713E26-CC36-493D-802F-AAB528657EC8}" dt="2023-01-18T12:05:04.934" v="2040" actId="1076"/>
          <ac:spMkLst>
            <pc:docMk/>
            <pc:sldMk cId="0" sldId="257"/>
            <ac:spMk id="12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2:00:57.362" v="1968" actId="478"/>
          <ac:spMkLst>
            <pc:docMk/>
            <pc:sldMk cId="0" sldId="257"/>
            <ac:spMk id="13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1:08:33.309" v="99" actId="478"/>
          <ac:spMkLst>
            <pc:docMk/>
            <pc:sldMk cId="0" sldId="257"/>
            <ac:spMk id="15" creationId="{00000000-0000-0000-0000-000000000000}"/>
          </ac:spMkLst>
        </pc:spChg>
        <pc:grpChg chg="mod">
          <ac:chgData name="OLGA AREFEVA" userId="2ac923f57cb961ae" providerId="LiveId" clId="{79713E26-CC36-493D-802F-AAB528657EC8}" dt="2023-01-18T12:00:17.146" v="1924" actId="1076"/>
          <ac:grpSpMkLst>
            <pc:docMk/>
            <pc:sldMk cId="0" sldId="257"/>
            <ac:grpSpMk id="3" creationId="{00000000-0000-0000-0000-000000000000}"/>
          </ac:grpSpMkLst>
        </pc:grpChg>
      </pc:sldChg>
      <pc:sldChg chg="del">
        <pc:chgData name="OLGA AREFEVA" userId="2ac923f57cb961ae" providerId="LiveId" clId="{79713E26-CC36-493D-802F-AAB528657EC8}" dt="2023-01-17T10:55:08.921" v="30" actId="2696"/>
        <pc:sldMkLst>
          <pc:docMk/>
          <pc:sldMk cId="0" sldId="258"/>
        </pc:sldMkLst>
      </pc:sldChg>
      <pc:sldChg chg="addSp delSp modSp add mod">
        <pc:chgData name="OLGA AREFEVA" userId="2ac923f57cb961ae" providerId="LiveId" clId="{79713E26-CC36-493D-802F-AAB528657EC8}" dt="2023-01-18T14:00:10.603" v="5689" actId="1076"/>
        <pc:sldMkLst>
          <pc:docMk/>
          <pc:sldMk cId="3618349284" sldId="259"/>
        </pc:sldMkLst>
        <pc:spChg chg="mod">
          <ac:chgData name="OLGA AREFEVA" userId="2ac923f57cb961ae" providerId="LiveId" clId="{79713E26-CC36-493D-802F-AAB528657EC8}" dt="2023-01-18T14:00:10.603" v="5689" actId="1076"/>
          <ac:spMkLst>
            <pc:docMk/>
            <pc:sldMk cId="3618349284" sldId="259"/>
            <ac:spMk id="7" creationId="{00000000-0000-0000-0000-000000000000}"/>
          </ac:spMkLst>
        </pc:spChg>
        <pc:spChg chg="add del mod">
          <ac:chgData name="OLGA AREFEVA" userId="2ac923f57cb961ae" providerId="LiveId" clId="{79713E26-CC36-493D-802F-AAB528657EC8}" dt="2023-01-18T12:43:55.130" v="3193" actId="478"/>
          <ac:spMkLst>
            <pc:docMk/>
            <pc:sldMk cId="3618349284" sldId="259"/>
            <ac:spMk id="8" creationId="{00000000-0000-0000-0000-000000000000}"/>
          </ac:spMkLst>
        </pc:spChg>
        <pc:spChg chg="add del mod">
          <ac:chgData name="OLGA AREFEVA" userId="2ac923f57cb961ae" providerId="LiveId" clId="{79713E26-CC36-493D-802F-AAB528657EC8}" dt="2023-01-18T12:43:53.898" v="3192" actId="1076"/>
          <ac:spMkLst>
            <pc:docMk/>
            <pc:sldMk cId="3618349284" sldId="259"/>
            <ac:spMk id="9" creationId="{00000000-0000-0000-0000-000000000000}"/>
          </ac:spMkLst>
        </pc:spChg>
        <pc:spChg chg="mod">
          <ac:chgData name="OLGA AREFEVA" userId="2ac923f57cb961ae" providerId="LiveId" clId="{79713E26-CC36-493D-802F-AAB528657EC8}" dt="2023-01-18T12:42:05.136" v="3166" actId="20577"/>
          <ac:spMkLst>
            <pc:docMk/>
            <pc:sldMk cId="3618349284" sldId="259"/>
            <ac:spMk id="10" creationId="{00000000-0000-0000-0000-000000000000}"/>
          </ac:spMkLst>
        </pc:spChg>
      </pc:sldChg>
      <pc:sldChg chg="addSp delSp modSp del mod">
        <pc:chgData name="OLGA AREFEVA" userId="2ac923f57cb961ae" providerId="LiveId" clId="{79713E26-CC36-493D-802F-AAB528657EC8}" dt="2023-01-19T12:37:53.675" v="5714" actId="47"/>
        <pc:sldMkLst>
          <pc:docMk/>
          <pc:sldMk cId="0" sldId="260"/>
        </pc:sldMkLst>
        <pc:spChg chg="del mod">
          <ac:chgData name="OLGA AREFEVA" userId="2ac923f57cb961ae" providerId="LiveId" clId="{79713E26-CC36-493D-802F-AAB528657EC8}" dt="2023-01-17T11:51:10.390" v="623" actId="478"/>
          <ac:spMkLst>
            <pc:docMk/>
            <pc:sldMk cId="0" sldId="260"/>
            <ac:spMk id="6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1:51:13.080" v="625" actId="478"/>
          <ac:spMkLst>
            <pc:docMk/>
            <pc:sldMk cId="0" sldId="260"/>
            <ac:spMk id="7" creationId="{00000000-0000-0000-0000-000000000000}"/>
          </ac:spMkLst>
        </pc:spChg>
        <pc:spChg chg="add mod">
          <ac:chgData name="OLGA AREFEVA" userId="2ac923f57cb961ae" providerId="LiveId" clId="{79713E26-CC36-493D-802F-AAB528657EC8}" dt="2023-01-18T12:53:55.189" v="3685" actId="122"/>
          <ac:spMkLst>
            <pc:docMk/>
            <pc:sldMk cId="0" sldId="260"/>
            <ac:spMk id="7" creationId="{F6999FB8-9488-49DB-8A01-BD393DDE6357}"/>
          </ac:spMkLst>
        </pc:spChg>
        <pc:spChg chg="del mod">
          <ac:chgData name="OLGA AREFEVA" userId="2ac923f57cb961ae" providerId="LiveId" clId="{79713E26-CC36-493D-802F-AAB528657EC8}" dt="2023-01-18T12:52:01.182" v="3557" actId="478"/>
          <ac:spMkLst>
            <pc:docMk/>
            <pc:sldMk cId="0" sldId="260"/>
            <ac:spMk id="8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2:53:23.915" v="3618" actId="478"/>
          <ac:spMkLst>
            <pc:docMk/>
            <pc:sldMk cId="0" sldId="260"/>
            <ac:spMk id="54" creationId="{00000000-0000-0000-0000-000000000000}"/>
          </ac:spMkLst>
        </pc:spChg>
        <pc:spChg chg="mod">
          <ac:chgData name="OLGA AREFEVA" userId="2ac923f57cb961ae" providerId="LiveId" clId="{79713E26-CC36-493D-802F-AAB528657EC8}" dt="2023-01-18T12:51:55.622" v="3556" actId="1076"/>
          <ac:spMkLst>
            <pc:docMk/>
            <pc:sldMk cId="0" sldId="260"/>
            <ac:spMk id="55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1:48:45.060" v="544" actId="478"/>
          <ac:spMkLst>
            <pc:docMk/>
            <pc:sldMk cId="0" sldId="260"/>
            <ac:spMk id="56" creationId="{00000000-0000-0000-0000-000000000000}"/>
          </ac:spMkLst>
        </pc:spChg>
        <pc:grpChg chg="del mod">
          <ac:chgData name="OLGA AREFEVA" userId="2ac923f57cb961ae" providerId="LiveId" clId="{79713E26-CC36-493D-802F-AAB528657EC8}" dt="2023-01-18T12:51:38.890" v="3553" actId="478"/>
          <ac:grpSpMkLst>
            <pc:docMk/>
            <pc:sldMk cId="0" sldId="260"/>
            <ac:grpSpMk id="9" creationId="{00000000-0000-0000-0000-000000000000}"/>
          </ac:grpSpMkLst>
        </pc:grpChg>
        <pc:grpChg chg="add mod">
          <ac:chgData name="OLGA AREFEVA" userId="2ac923f57cb961ae" providerId="LiveId" clId="{79713E26-CC36-493D-802F-AAB528657EC8}" dt="2023-01-18T12:51:52.033" v="3555" actId="1076"/>
          <ac:grpSpMkLst>
            <pc:docMk/>
            <pc:sldMk cId="0" sldId="260"/>
            <ac:grpSpMk id="56" creationId="{4B54AA62-2FF8-4E2A-BBD8-C51333C42281}"/>
          </ac:grpSpMkLst>
        </pc:grpChg>
      </pc:sldChg>
      <pc:sldChg chg="addSp delSp modSp add mod">
        <pc:chgData name="OLGA AREFEVA" userId="2ac923f57cb961ae" providerId="LiveId" clId="{79713E26-CC36-493D-802F-AAB528657EC8}" dt="2023-01-22T09:49:35.972" v="6056" actId="1076"/>
        <pc:sldMkLst>
          <pc:docMk/>
          <pc:sldMk cId="1514695750" sldId="261"/>
        </pc:sldMkLst>
        <pc:spChg chg="del">
          <ac:chgData name="OLGA AREFEVA" userId="2ac923f57cb961ae" providerId="LiveId" clId="{79713E26-CC36-493D-802F-AAB528657EC8}" dt="2023-01-22T09:45:04.225" v="6022" actId="478"/>
          <ac:spMkLst>
            <pc:docMk/>
            <pc:sldMk cId="1514695750" sldId="261"/>
            <ac:spMk id="3" creationId="{00000000-0000-0000-0000-000000000000}"/>
          </ac:spMkLst>
        </pc:spChg>
        <pc:spChg chg="del">
          <ac:chgData name="OLGA AREFEVA" userId="2ac923f57cb961ae" providerId="LiveId" clId="{79713E26-CC36-493D-802F-AAB528657EC8}" dt="2023-01-22T09:45:09.080" v="6024" actId="478"/>
          <ac:spMkLst>
            <pc:docMk/>
            <pc:sldMk cId="1514695750" sldId="261"/>
            <ac:spMk id="4" creationId="{00000000-0000-0000-0000-000000000000}"/>
          </ac:spMkLst>
        </pc:spChg>
        <pc:spChg chg="mod">
          <ac:chgData name="OLGA AREFEVA" userId="2ac923f57cb961ae" providerId="LiveId" clId="{79713E26-CC36-493D-802F-AAB528657EC8}" dt="2023-01-22T09:48:46.671" v="6046" actId="14100"/>
          <ac:spMkLst>
            <pc:docMk/>
            <pc:sldMk cId="1514695750" sldId="261"/>
            <ac:spMk id="6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2:10:30.977" v="2112" actId="478"/>
          <ac:spMkLst>
            <pc:docMk/>
            <pc:sldMk cId="1514695750" sldId="261"/>
            <ac:spMk id="7" creationId="{00000000-0000-0000-0000-000000000000}"/>
          </ac:spMkLst>
        </pc:spChg>
        <pc:spChg chg="del mod">
          <ac:chgData name="OLGA AREFEVA" userId="2ac923f57cb961ae" providerId="LiveId" clId="{79713E26-CC36-493D-802F-AAB528657EC8}" dt="2023-01-22T09:44:55.700" v="6020" actId="478"/>
          <ac:spMkLst>
            <pc:docMk/>
            <pc:sldMk cId="1514695750" sldId="261"/>
            <ac:spMk id="8" creationId="{00000000-0000-0000-0000-000000000000}"/>
          </ac:spMkLst>
        </pc:spChg>
        <pc:spChg chg="mod">
          <ac:chgData name="OLGA AREFEVA" userId="2ac923f57cb961ae" providerId="LiveId" clId="{79713E26-CC36-493D-802F-AAB528657EC8}" dt="2023-01-22T09:44:57.181" v="6021" actId="1076"/>
          <ac:spMkLst>
            <pc:docMk/>
            <pc:sldMk cId="1514695750" sldId="261"/>
            <ac:spMk id="9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1:09:47.085" v="109" actId="478"/>
          <ac:spMkLst>
            <pc:docMk/>
            <pc:sldMk cId="1514695750" sldId="261"/>
            <ac:spMk id="10" creationId="{00000000-0000-0000-0000-000000000000}"/>
          </ac:spMkLst>
        </pc:spChg>
        <pc:spChg chg="add mod">
          <ac:chgData name="OLGA AREFEVA" userId="2ac923f57cb961ae" providerId="LiveId" clId="{79713E26-CC36-493D-802F-AAB528657EC8}" dt="2023-01-22T09:49:35.972" v="6056" actId="1076"/>
          <ac:spMkLst>
            <pc:docMk/>
            <pc:sldMk cId="1514695750" sldId="261"/>
            <ac:spMk id="10" creationId="{BDEFEF7A-B235-4DCB-A0A3-8F1B5A85B8ED}"/>
          </ac:spMkLst>
        </pc:spChg>
        <pc:grpChg chg="mod">
          <ac:chgData name="OLGA AREFEVA" userId="2ac923f57cb961ae" providerId="LiveId" clId="{79713E26-CC36-493D-802F-AAB528657EC8}" dt="2023-01-22T09:45:06.730" v="6023" actId="1076"/>
          <ac:grpSpMkLst>
            <pc:docMk/>
            <pc:sldMk cId="1514695750" sldId="261"/>
            <ac:grpSpMk id="2" creationId="{00000000-0000-0000-0000-000000000000}"/>
          </ac:grpSpMkLst>
        </pc:grpChg>
        <pc:picChg chg="add mod">
          <ac:chgData name="OLGA AREFEVA" userId="2ac923f57cb961ae" providerId="LiveId" clId="{79713E26-CC36-493D-802F-AAB528657EC8}" dt="2023-01-22T09:49:23.973" v="6053" actId="1076"/>
          <ac:picMkLst>
            <pc:docMk/>
            <pc:sldMk cId="1514695750" sldId="261"/>
            <ac:picMk id="3074" creationId="{DBA0A9DD-85A2-41E1-A1AC-749930F86F3C}"/>
          </ac:picMkLst>
        </pc:picChg>
        <pc:picChg chg="add mod">
          <ac:chgData name="OLGA AREFEVA" userId="2ac923f57cb961ae" providerId="LiveId" clId="{79713E26-CC36-493D-802F-AAB528657EC8}" dt="2023-01-22T09:49:19.888" v="6052" actId="1076"/>
          <ac:picMkLst>
            <pc:docMk/>
            <pc:sldMk cId="1514695750" sldId="261"/>
            <ac:picMk id="3076" creationId="{8E122FE9-E527-4973-B3D2-4A5325EC0160}"/>
          </ac:picMkLst>
        </pc:picChg>
      </pc:sldChg>
      <pc:sldChg chg="delSp modSp add mod">
        <pc:chgData name="OLGA AREFEVA" userId="2ac923f57cb961ae" providerId="LiveId" clId="{79713E26-CC36-493D-802F-AAB528657EC8}" dt="2023-01-17T12:29:32.482" v="1664" actId="20577"/>
        <pc:sldMkLst>
          <pc:docMk/>
          <pc:sldMk cId="3164359829" sldId="262"/>
        </pc:sldMkLst>
        <pc:spChg chg="topLvl">
          <ac:chgData name="OLGA AREFEVA" userId="2ac923f57cb961ae" providerId="LiveId" clId="{79713E26-CC36-493D-802F-AAB528657EC8}" dt="2023-01-18T12:29:46.117" v="2937" actId="21"/>
          <ac:spMkLst>
            <pc:docMk/>
            <pc:sldMk cId="3164359829" sldId="262"/>
            <ac:spMk id="6" creationId="{00000000-0000-0000-0000-000000000000}"/>
          </ac:spMkLst>
        </pc:spChg>
        <pc:spChg chg="del topLvl">
          <ac:chgData name="OLGA AREFEVA" userId="2ac923f57cb961ae" providerId="LiveId" clId="{79713E26-CC36-493D-802F-AAB528657EC8}" dt="2023-01-18T12:29:46.117" v="2937" actId="21"/>
          <ac:spMkLst>
            <pc:docMk/>
            <pc:sldMk cId="3164359829" sldId="262"/>
            <ac:spMk id="7" creationId="{00000000-0000-0000-0000-000000000000}"/>
          </ac:spMkLst>
        </pc:spChg>
        <pc:spChg chg="mod">
          <ac:chgData name="OLGA AREFEVA" userId="2ac923f57cb961ae" providerId="LiveId" clId="{79713E26-CC36-493D-802F-AAB528657EC8}" dt="2023-01-17T12:29:32.482" v="1664" actId="20577"/>
          <ac:spMkLst>
            <pc:docMk/>
            <pc:sldMk cId="3164359829" sldId="262"/>
            <ac:spMk id="9" creationId="{00000000-0000-0000-0000-000000000000}"/>
          </ac:spMkLst>
        </pc:spChg>
        <pc:spChg chg="del">
          <ac:chgData name="OLGA AREFEVA" userId="2ac923f57cb961ae" providerId="LiveId" clId="{79713E26-CC36-493D-802F-AAB528657EC8}" dt="2023-01-17T11:10:47.324" v="117" actId="478"/>
          <ac:spMkLst>
            <pc:docMk/>
            <pc:sldMk cId="3164359829" sldId="262"/>
            <ac:spMk id="11" creationId="{00000000-0000-0000-0000-000000000000}"/>
          </ac:spMkLst>
        </pc:spChg>
        <pc:grpChg chg="del">
          <ac:chgData name="OLGA AREFEVA" userId="2ac923f57cb961ae" providerId="LiveId" clId="{79713E26-CC36-493D-802F-AAB528657EC8}" dt="2023-01-18T12:29:46.117" v="2937" actId="21"/>
          <ac:grpSpMkLst>
            <pc:docMk/>
            <pc:sldMk cId="3164359829" sldId="262"/>
            <ac:grpSpMk id="5" creationId="{00000000-0000-0000-0000-000000000000}"/>
          </ac:grpSpMkLst>
        </pc:grpChg>
      </pc:sldChg>
      <pc:sldChg chg="delSp modSp mod">
        <pc:chgData name="OLGA AREFEVA" userId="2ac923f57cb961ae" providerId="LiveId" clId="{79713E26-CC36-493D-802F-AAB528657EC8}" dt="2023-01-22T10:15:19.153" v="6160" actId="1076"/>
        <pc:sldMkLst>
          <pc:docMk/>
          <pc:sldMk cId="0" sldId="263"/>
        </pc:sldMkLst>
        <pc:spChg chg="mod">
          <ac:chgData name="OLGA AREFEVA" userId="2ac923f57cb961ae" providerId="LiveId" clId="{79713E26-CC36-493D-802F-AAB528657EC8}" dt="2023-01-22T10:14:41.597" v="6152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15:16.765" v="6159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15:19.153" v="6160" actId="1076"/>
          <ac:spMkLst>
            <pc:docMk/>
            <pc:sldMk cId="0" sldId="263"/>
            <ac:spMk id="8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3:01:21.713" v="3996" actId="478"/>
          <ac:spMkLst>
            <pc:docMk/>
            <pc:sldMk cId="0" sldId="263"/>
            <ac:spMk id="9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15:04.917" v="6156" actId="1076"/>
          <ac:spMkLst>
            <pc:docMk/>
            <pc:sldMk cId="0" sldId="263"/>
            <ac:spMk id="10" creationId="{00000000-0000-0000-0000-000000000000}"/>
          </ac:spMkLst>
        </pc:spChg>
        <pc:spChg chg="del">
          <ac:chgData name="OLGA AREFEVA" userId="2ac923f57cb961ae" providerId="LiveId" clId="{79713E26-CC36-493D-802F-AAB528657EC8}" dt="2023-01-17T11:14:28.846" v="134" actId="478"/>
          <ac:spMkLst>
            <pc:docMk/>
            <pc:sldMk cId="0" sldId="263"/>
            <ac:spMk id="11" creationId="{00000000-0000-0000-0000-000000000000}"/>
          </ac:spMkLst>
        </pc:spChg>
      </pc:sldChg>
      <pc:sldChg chg="delSp modSp del mod">
        <pc:chgData name="OLGA AREFEVA" userId="2ac923f57cb961ae" providerId="LiveId" clId="{79713E26-CC36-493D-802F-AAB528657EC8}" dt="2023-01-18T13:11:57.888" v="4426" actId="47"/>
        <pc:sldMkLst>
          <pc:docMk/>
          <pc:sldMk cId="0" sldId="264"/>
        </pc:sldMkLst>
        <pc:spChg chg="mod">
          <ac:chgData name="OLGA AREFEVA" userId="2ac923f57cb961ae" providerId="LiveId" clId="{79713E26-CC36-493D-802F-AAB528657EC8}" dt="2023-01-17T11:23:09.721" v="233" actId="1076"/>
          <ac:spMkLst>
            <pc:docMk/>
            <pc:sldMk cId="0" sldId="264"/>
            <ac:spMk id="8" creationId="{00000000-0000-0000-0000-000000000000}"/>
          </ac:spMkLst>
        </pc:spChg>
        <pc:spChg chg="mod">
          <ac:chgData name="OLGA AREFEVA" userId="2ac923f57cb961ae" providerId="LiveId" clId="{79713E26-CC36-493D-802F-AAB528657EC8}" dt="2023-01-17T11:58:30.576" v="710" actId="20577"/>
          <ac:spMkLst>
            <pc:docMk/>
            <pc:sldMk cId="0" sldId="264"/>
            <ac:spMk id="9" creationId="{00000000-0000-0000-0000-000000000000}"/>
          </ac:spMkLst>
        </pc:spChg>
        <pc:spChg chg="mod">
          <ac:chgData name="OLGA AREFEVA" userId="2ac923f57cb961ae" providerId="LiveId" clId="{79713E26-CC36-493D-802F-AAB528657EC8}" dt="2023-01-17T12:33:22.835" v="1807" actId="1076"/>
          <ac:spMkLst>
            <pc:docMk/>
            <pc:sldMk cId="0" sldId="264"/>
            <ac:spMk id="10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1:14:37.655" v="136" actId="478"/>
          <ac:spMkLst>
            <pc:docMk/>
            <pc:sldMk cId="0" sldId="264"/>
            <ac:spMk id="11" creationId="{00000000-0000-0000-0000-000000000000}"/>
          </ac:spMkLst>
        </pc:spChg>
      </pc:sldChg>
      <pc:sldChg chg="modSp del mod">
        <pc:chgData name="OLGA AREFEVA" userId="2ac923f57cb961ae" providerId="LiveId" clId="{79713E26-CC36-493D-802F-AAB528657EC8}" dt="2023-01-18T13:19:24.004" v="4579" actId="47"/>
        <pc:sldMkLst>
          <pc:docMk/>
          <pc:sldMk cId="0" sldId="265"/>
        </pc:sldMkLst>
        <pc:spChg chg="mod">
          <ac:chgData name="OLGA AREFEVA" userId="2ac923f57cb961ae" providerId="LiveId" clId="{79713E26-CC36-493D-802F-AAB528657EC8}" dt="2023-01-17T12:01:29.161" v="731" actId="2711"/>
          <ac:spMkLst>
            <pc:docMk/>
            <pc:sldMk cId="0" sldId="265"/>
            <ac:spMk id="8" creationId="{00000000-0000-0000-0000-000000000000}"/>
          </ac:spMkLst>
        </pc:spChg>
        <pc:spChg chg="mod">
          <ac:chgData name="OLGA AREFEVA" userId="2ac923f57cb961ae" providerId="LiveId" clId="{79713E26-CC36-493D-802F-AAB528657EC8}" dt="2023-01-17T12:36:12.411" v="1869" actId="1076"/>
          <ac:spMkLst>
            <pc:docMk/>
            <pc:sldMk cId="0" sldId="265"/>
            <ac:spMk id="9" creationId="{00000000-0000-0000-0000-000000000000}"/>
          </ac:spMkLst>
        </pc:spChg>
      </pc:sldChg>
      <pc:sldChg chg="addSp delSp modSp del mod">
        <pc:chgData name="OLGA AREFEVA" userId="2ac923f57cb961ae" providerId="LiveId" clId="{79713E26-CC36-493D-802F-AAB528657EC8}" dt="2023-01-19T12:53:28.805" v="5717" actId="47"/>
        <pc:sldMkLst>
          <pc:docMk/>
          <pc:sldMk cId="0" sldId="266"/>
        </pc:sldMkLst>
        <pc:spChg chg="mod">
          <ac:chgData name="OLGA AREFEVA" userId="2ac923f57cb961ae" providerId="LiveId" clId="{79713E26-CC36-493D-802F-AAB528657EC8}" dt="2023-01-17T12:08:59.476" v="868" actId="1076"/>
          <ac:spMkLst>
            <pc:docMk/>
            <pc:sldMk cId="0" sldId="266"/>
            <ac:spMk id="3" creationId="{00000000-0000-0000-0000-000000000000}"/>
          </ac:spMkLst>
        </pc:spChg>
        <pc:spChg chg="add del mod">
          <ac:chgData name="OLGA AREFEVA" userId="2ac923f57cb961ae" providerId="LiveId" clId="{79713E26-CC36-493D-802F-AAB528657EC8}" dt="2023-01-18T13:20:09.580" v="4583" actId="21"/>
          <ac:spMkLst>
            <pc:docMk/>
            <pc:sldMk cId="0" sldId="266"/>
            <ac:spMk id="21" creationId="{00000000-0000-0000-0000-000000000000}"/>
          </ac:spMkLst>
        </pc:spChg>
        <pc:spChg chg="mod">
          <ac:chgData name="OLGA AREFEVA" userId="2ac923f57cb961ae" providerId="LiveId" clId="{79713E26-CC36-493D-802F-AAB528657EC8}" dt="2023-01-18T13:19:41.114" v="4580" actId="1076"/>
          <ac:spMkLst>
            <pc:docMk/>
            <pc:sldMk cId="0" sldId="266"/>
            <ac:spMk id="22" creationId="{00000000-0000-0000-0000-000000000000}"/>
          </ac:spMkLst>
        </pc:spChg>
        <pc:spChg chg="mod">
          <ac:chgData name="OLGA AREFEVA" userId="2ac923f57cb961ae" providerId="LiveId" clId="{79713E26-CC36-493D-802F-AAB528657EC8}" dt="2023-01-17T12:10:14.958" v="892" actId="1076"/>
          <ac:spMkLst>
            <pc:docMk/>
            <pc:sldMk cId="0" sldId="266"/>
            <ac:spMk id="40" creationId="{00000000-0000-0000-0000-000000000000}"/>
          </ac:spMkLst>
        </pc:spChg>
        <pc:spChg chg="mod">
          <ac:chgData name="OLGA AREFEVA" userId="2ac923f57cb961ae" providerId="LiveId" clId="{79713E26-CC36-493D-802F-AAB528657EC8}" dt="2023-01-17T12:09:54.195" v="889" actId="1076"/>
          <ac:spMkLst>
            <pc:docMk/>
            <pc:sldMk cId="0" sldId="266"/>
            <ac:spMk id="58" creationId="{00000000-0000-0000-0000-000000000000}"/>
          </ac:spMkLst>
        </pc:spChg>
        <pc:spChg chg="add mod">
          <ac:chgData name="OLGA AREFEVA" userId="2ac923f57cb961ae" providerId="LiveId" clId="{79713E26-CC36-493D-802F-AAB528657EC8}" dt="2023-01-18T13:21:12.687" v="4652" actId="403"/>
          <ac:spMkLst>
            <pc:docMk/>
            <pc:sldMk cId="0" sldId="266"/>
            <ac:spMk id="59" creationId="{EFE1FDA4-D738-424C-872A-3FC05270D9AC}"/>
          </ac:spMkLst>
        </pc:spChg>
        <pc:spChg chg="del mod">
          <ac:chgData name="OLGA AREFEVA" userId="2ac923f57cb961ae" providerId="LiveId" clId="{79713E26-CC36-493D-802F-AAB528657EC8}" dt="2023-01-17T12:03:33.557" v="779"/>
          <ac:spMkLst>
            <pc:docMk/>
            <pc:sldMk cId="0" sldId="266"/>
            <ac:spMk id="77" creationId="{00000000-0000-0000-0000-000000000000}"/>
          </ac:spMkLst>
        </pc:spChg>
        <pc:spChg chg="mod">
          <ac:chgData name="OLGA AREFEVA" userId="2ac923f57cb961ae" providerId="LiveId" clId="{79713E26-CC36-493D-802F-AAB528657EC8}" dt="2023-01-17T12:07:41.329" v="851" actId="1076"/>
          <ac:spMkLst>
            <pc:docMk/>
            <pc:sldMk cId="0" sldId="266"/>
            <ac:spMk id="95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2:09:33.137" v="887" actId="478"/>
          <ac:spMkLst>
            <pc:docMk/>
            <pc:sldMk cId="0" sldId="266"/>
            <ac:spMk id="113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2:07:45.047" v="853" actId="478"/>
          <ac:spMkLst>
            <pc:docMk/>
            <pc:sldMk cId="0" sldId="266"/>
            <ac:spMk id="114" creationId="{00000000-0000-0000-0000-000000000000}"/>
          </ac:spMkLst>
        </pc:spChg>
        <pc:spChg chg="add mod ord">
          <ac:chgData name="OLGA AREFEVA" userId="2ac923f57cb961ae" providerId="LiveId" clId="{79713E26-CC36-493D-802F-AAB528657EC8}" dt="2023-01-18T13:21:29.923" v="4654" actId="403"/>
          <ac:spMkLst>
            <pc:docMk/>
            <pc:sldMk cId="0" sldId="266"/>
            <ac:spMk id="115" creationId="{0B1F19A9-C14C-438D-AFCF-306F6A61BD8F}"/>
          </ac:spMkLst>
        </pc:spChg>
        <pc:grpChg chg="mod">
          <ac:chgData name="OLGA AREFEVA" userId="2ac923f57cb961ae" providerId="LiveId" clId="{79713E26-CC36-493D-802F-AAB528657EC8}" dt="2023-01-17T12:03:48.357" v="782" actId="1076"/>
          <ac:grpSpMkLst>
            <pc:docMk/>
            <pc:sldMk cId="0" sldId="266"/>
            <ac:grpSpMk id="4" creationId="{00000000-0000-0000-0000-000000000000}"/>
          </ac:grpSpMkLst>
        </pc:grpChg>
        <pc:grpChg chg="mod">
          <ac:chgData name="OLGA AREFEVA" userId="2ac923f57cb961ae" providerId="LiveId" clId="{79713E26-CC36-493D-802F-AAB528657EC8}" dt="2023-01-17T12:10:03.618" v="891" actId="1076"/>
          <ac:grpSpMkLst>
            <pc:docMk/>
            <pc:sldMk cId="0" sldId="266"/>
            <ac:grpSpMk id="23" creationId="{00000000-0000-0000-0000-000000000000}"/>
          </ac:grpSpMkLst>
        </pc:grpChg>
        <pc:grpChg chg="mod">
          <ac:chgData name="OLGA AREFEVA" userId="2ac923f57cb961ae" providerId="LiveId" clId="{79713E26-CC36-493D-802F-AAB528657EC8}" dt="2023-01-17T12:09:44.619" v="888" actId="1076"/>
          <ac:grpSpMkLst>
            <pc:docMk/>
            <pc:sldMk cId="0" sldId="266"/>
            <ac:grpSpMk id="41" creationId="{00000000-0000-0000-0000-000000000000}"/>
          </ac:grpSpMkLst>
        </pc:grpChg>
        <pc:grpChg chg="del mod">
          <ac:chgData name="OLGA AREFEVA" userId="2ac923f57cb961ae" providerId="LiveId" clId="{79713E26-CC36-493D-802F-AAB528657EC8}" dt="2023-01-17T12:03:33.554" v="777" actId="478"/>
          <ac:grpSpMkLst>
            <pc:docMk/>
            <pc:sldMk cId="0" sldId="266"/>
            <ac:grpSpMk id="59" creationId="{00000000-0000-0000-0000-000000000000}"/>
          </ac:grpSpMkLst>
        </pc:grpChg>
        <pc:grpChg chg="del">
          <ac:chgData name="OLGA AREFEVA" userId="2ac923f57cb961ae" providerId="LiveId" clId="{79713E26-CC36-493D-802F-AAB528657EC8}" dt="2023-01-17T12:09:27.691" v="883" actId="478"/>
          <ac:grpSpMkLst>
            <pc:docMk/>
            <pc:sldMk cId="0" sldId="266"/>
            <ac:grpSpMk id="96" creationId="{00000000-0000-0000-0000-000000000000}"/>
          </ac:grpSpMkLst>
        </pc:grpChg>
        <pc:grpChg chg="add mod">
          <ac:chgData name="OLGA AREFEVA" userId="2ac923f57cb961ae" providerId="LiveId" clId="{79713E26-CC36-493D-802F-AAB528657EC8}" dt="2023-01-17T12:04:22.086" v="787" actId="1076"/>
          <ac:grpSpMkLst>
            <pc:docMk/>
            <pc:sldMk cId="0" sldId="266"/>
            <ac:grpSpMk id="116" creationId="{1DDEDC07-F709-48DE-A88B-9778A81E2C3E}"/>
          </ac:grpSpMkLst>
        </pc:grpChg>
      </pc:sldChg>
      <pc:sldChg chg="addSp delSp modSp mod">
        <pc:chgData name="OLGA AREFEVA" userId="2ac923f57cb961ae" providerId="LiveId" clId="{79713E26-CC36-493D-802F-AAB528657EC8}" dt="2023-01-22T10:32:00.761" v="6301" actId="1076"/>
        <pc:sldMkLst>
          <pc:docMk/>
          <pc:sldMk cId="0" sldId="267"/>
        </pc:sldMkLst>
        <pc:spChg chg="mod">
          <ac:chgData name="OLGA AREFEVA" userId="2ac923f57cb961ae" providerId="LiveId" clId="{79713E26-CC36-493D-802F-AAB528657EC8}" dt="2023-01-22T10:29:18.277" v="6274" actId="1076"/>
          <ac:spMkLst>
            <pc:docMk/>
            <pc:sldMk cId="0" sldId="267"/>
            <ac:spMk id="4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29:29.106" v="6276" actId="1076"/>
          <ac:spMkLst>
            <pc:docMk/>
            <pc:sldMk cId="0" sldId="267"/>
            <ac:spMk id="5" creationId="{00000000-0000-0000-0000-000000000000}"/>
          </ac:spMkLst>
        </pc:spChg>
        <pc:spChg chg="del">
          <ac:chgData name="OLGA AREFEVA" userId="2ac923f57cb961ae" providerId="LiveId" clId="{79713E26-CC36-493D-802F-AAB528657EC8}" dt="2023-01-18T13:22:52.208" v="4666" actId="478"/>
          <ac:spMkLst>
            <pc:docMk/>
            <pc:sldMk cId="0" sldId="267"/>
            <ac:spMk id="7" creationId="{00000000-0000-0000-0000-000000000000}"/>
          </ac:spMkLst>
        </pc:spChg>
        <pc:spChg chg="del">
          <ac:chgData name="OLGA AREFEVA" userId="2ac923f57cb961ae" providerId="LiveId" clId="{79713E26-CC36-493D-802F-AAB528657EC8}" dt="2023-01-18T13:23:02.416" v="4671" actId="478"/>
          <ac:spMkLst>
            <pc:docMk/>
            <pc:sldMk cId="0" sldId="267"/>
            <ac:spMk id="8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3:23:05.626" v="4672" actId="478"/>
          <ac:spMkLst>
            <pc:docMk/>
            <pc:sldMk cId="0" sldId="267"/>
            <ac:spMk id="9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32:00.761" v="6301" actId="1076"/>
          <ac:spMkLst>
            <pc:docMk/>
            <pc:sldMk cId="0" sldId="267"/>
            <ac:spMk id="10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2:12:31.514" v="973" actId="478"/>
          <ac:spMkLst>
            <pc:docMk/>
            <pc:sldMk cId="0" sldId="267"/>
            <ac:spMk id="11" creationId="{00000000-0000-0000-0000-000000000000}"/>
          </ac:spMkLst>
        </pc:spChg>
        <pc:grpChg chg="mod">
          <ac:chgData name="OLGA AREFEVA" userId="2ac923f57cb961ae" providerId="LiveId" clId="{79713E26-CC36-493D-802F-AAB528657EC8}" dt="2023-01-22T10:31:40.281" v="6299" actId="1076"/>
          <ac:grpSpMkLst>
            <pc:docMk/>
            <pc:sldMk cId="0" sldId="267"/>
            <ac:grpSpMk id="3" creationId="{00000000-0000-0000-0000-000000000000}"/>
          </ac:grpSpMkLst>
        </pc:grpChg>
        <pc:picChg chg="add mod">
          <ac:chgData name="OLGA AREFEVA" userId="2ac923f57cb961ae" providerId="LiveId" clId="{79713E26-CC36-493D-802F-AAB528657EC8}" dt="2023-01-22T10:31:46.057" v="6300" actId="1076"/>
          <ac:picMkLst>
            <pc:docMk/>
            <pc:sldMk cId="0" sldId="267"/>
            <ac:picMk id="11" creationId="{885DF904-B698-41D5-8725-E1934C02B8FF}"/>
          </ac:picMkLst>
        </pc:picChg>
      </pc:sldChg>
      <pc:sldChg chg="modSp del mod">
        <pc:chgData name="OLGA AREFEVA" userId="2ac923f57cb961ae" providerId="LiveId" clId="{79713E26-CC36-493D-802F-AAB528657EC8}" dt="2023-01-17T12:15:52.598" v="1100" actId="2696"/>
        <pc:sldMkLst>
          <pc:docMk/>
          <pc:sldMk cId="0" sldId="268"/>
        </pc:sldMkLst>
        <pc:spChg chg="mod">
          <ac:chgData name="OLGA AREFEVA" userId="2ac923f57cb961ae" providerId="LiveId" clId="{79713E26-CC36-493D-802F-AAB528657EC8}" dt="2023-01-17T12:15:32.696" v="1099" actId="1076"/>
          <ac:spMkLst>
            <pc:docMk/>
            <pc:sldMk cId="0" sldId="268"/>
            <ac:spMk id="10" creationId="{00000000-0000-0000-0000-000000000000}"/>
          </ac:spMkLst>
        </pc:spChg>
      </pc:sldChg>
      <pc:sldChg chg="addSp delSp modSp del mod">
        <pc:chgData name="OLGA AREFEVA" userId="2ac923f57cb961ae" providerId="LiveId" clId="{79713E26-CC36-493D-802F-AAB528657EC8}" dt="2023-01-19T12:02:29.461" v="5710" actId="47"/>
        <pc:sldMkLst>
          <pc:docMk/>
          <pc:sldMk cId="0" sldId="269"/>
        </pc:sldMkLst>
        <pc:spChg chg="del mod">
          <ac:chgData name="OLGA AREFEVA" userId="2ac923f57cb961ae" providerId="LiveId" clId="{79713E26-CC36-493D-802F-AAB528657EC8}" dt="2023-01-18T13:27:51.905" v="4782" actId="478"/>
          <ac:spMkLst>
            <pc:docMk/>
            <pc:sldMk cId="0" sldId="269"/>
            <ac:spMk id="2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3:26:03.328" v="4691" actId="478"/>
          <ac:spMkLst>
            <pc:docMk/>
            <pc:sldMk cId="0" sldId="269"/>
            <ac:spMk id="3" creationId="{00000000-0000-0000-0000-000000000000}"/>
          </ac:spMkLst>
        </pc:spChg>
        <pc:spChg chg="mod">
          <ac:chgData name="OLGA AREFEVA" userId="2ac923f57cb961ae" providerId="LiveId" clId="{79713E26-CC36-493D-802F-AAB528657EC8}" dt="2023-01-17T12:16:12.461" v="1103" actId="1076"/>
          <ac:spMkLst>
            <pc:docMk/>
            <pc:sldMk cId="0" sldId="269"/>
            <ac:spMk id="8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3:26:10.535" v="4697" actId="478"/>
          <ac:spMkLst>
            <pc:docMk/>
            <pc:sldMk cId="0" sldId="269"/>
            <ac:spMk id="9" creationId="{00000000-0000-0000-0000-000000000000}"/>
          </ac:spMkLst>
        </pc:spChg>
        <pc:spChg chg="del">
          <ac:chgData name="OLGA AREFEVA" userId="2ac923f57cb961ae" providerId="LiveId" clId="{79713E26-CC36-493D-802F-AAB528657EC8}" dt="2023-01-18T13:26:08.600" v="4695" actId="478"/>
          <ac:spMkLst>
            <pc:docMk/>
            <pc:sldMk cId="0" sldId="269"/>
            <ac:spMk id="10" creationId="{00000000-0000-0000-0000-000000000000}"/>
          </ac:spMkLst>
        </pc:spChg>
        <pc:spChg chg="del">
          <ac:chgData name="OLGA AREFEVA" userId="2ac923f57cb961ae" providerId="LiveId" clId="{79713E26-CC36-493D-802F-AAB528657EC8}" dt="2023-01-18T13:26:06.304" v="4694" actId="478"/>
          <ac:spMkLst>
            <pc:docMk/>
            <pc:sldMk cId="0" sldId="269"/>
            <ac:spMk id="11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3:26:03.328" v="4693"/>
          <ac:spMkLst>
            <pc:docMk/>
            <pc:sldMk cId="0" sldId="269"/>
            <ac:spMk id="12" creationId="{00000000-0000-0000-0000-000000000000}"/>
          </ac:spMkLst>
        </pc:spChg>
        <pc:spChg chg="mod">
          <ac:chgData name="OLGA AREFEVA" userId="2ac923f57cb961ae" providerId="LiveId" clId="{79713E26-CC36-493D-802F-AAB528657EC8}" dt="2023-01-17T12:39:23.497" v="1916" actId="1076"/>
          <ac:spMkLst>
            <pc:docMk/>
            <pc:sldMk cId="0" sldId="269"/>
            <ac:spMk id="27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1:30:52.947" v="295" actId="478"/>
          <ac:spMkLst>
            <pc:docMk/>
            <pc:sldMk cId="0" sldId="269"/>
            <ac:spMk id="28" creationId="{00000000-0000-0000-0000-000000000000}"/>
          </ac:spMkLst>
        </pc:spChg>
        <pc:spChg chg="add mod">
          <ac:chgData name="OLGA AREFEVA" userId="2ac923f57cb961ae" providerId="LiveId" clId="{79713E26-CC36-493D-802F-AAB528657EC8}" dt="2023-01-18T13:28:22.742" v="4792" actId="313"/>
          <ac:spMkLst>
            <pc:docMk/>
            <pc:sldMk cId="0" sldId="269"/>
            <ac:spMk id="28" creationId="{9FCF2445-D7F2-429B-ADBB-9C07134A111F}"/>
          </ac:spMkLst>
        </pc:spChg>
      </pc:sldChg>
      <pc:sldChg chg="delSp del mod">
        <pc:chgData name="OLGA AREFEVA" userId="2ac923f57cb961ae" providerId="LiveId" clId="{79713E26-CC36-493D-802F-AAB528657EC8}" dt="2023-01-17T11:31:18.691" v="297" actId="2696"/>
        <pc:sldMkLst>
          <pc:docMk/>
          <pc:sldMk cId="0" sldId="270"/>
        </pc:sldMkLst>
        <pc:spChg chg="del">
          <ac:chgData name="OLGA AREFEVA" userId="2ac923f57cb961ae" providerId="LiveId" clId="{79713E26-CC36-493D-802F-AAB528657EC8}" dt="2023-01-17T11:31:02.610" v="296" actId="478"/>
          <ac:spMkLst>
            <pc:docMk/>
            <pc:sldMk cId="0" sldId="270"/>
            <ac:spMk id="11" creationId="{00000000-0000-0000-0000-000000000000}"/>
          </ac:spMkLst>
        </pc:spChg>
      </pc:sldChg>
      <pc:sldChg chg="addSp delSp modSp mod">
        <pc:chgData name="OLGA AREFEVA" userId="2ac923f57cb961ae" providerId="LiveId" clId="{79713E26-CC36-493D-802F-AAB528657EC8}" dt="2023-01-22T10:33:36.446" v="6469" actId="1076"/>
        <pc:sldMkLst>
          <pc:docMk/>
          <pc:sldMk cId="2083811214" sldId="271"/>
        </pc:sldMkLst>
        <pc:spChg chg="del mod">
          <ac:chgData name="OLGA AREFEVA" userId="2ac923f57cb961ae" providerId="LiveId" clId="{79713E26-CC36-493D-802F-AAB528657EC8}" dt="2023-01-18T13:29:33.703" v="4934" actId="478"/>
          <ac:spMkLst>
            <pc:docMk/>
            <pc:sldMk cId="2083811214" sldId="271"/>
            <ac:spMk id="11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33:36.446" v="6469" actId="1076"/>
          <ac:spMkLst>
            <pc:docMk/>
            <pc:sldMk cId="2083811214" sldId="271"/>
            <ac:spMk id="12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2:19:14.524" v="1134" actId="478"/>
          <ac:spMkLst>
            <pc:docMk/>
            <pc:sldMk cId="2083811214" sldId="271"/>
            <ac:spMk id="13" creationId="{00000000-0000-0000-0000-000000000000}"/>
          </ac:spMkLst>
        </pc:spChg>
        <pc:spChg chg="add del mod">
          <ac:chgData name="OLGA AREFEVA" userId="2ac923f57cb961ae" providerId="LiveId" clId="{79713E26-CC36-493D-802F-AAB528657EC8}" dt="2023-01-18T13:29:37.995" v="4935" actId="478"/>
          <ac:spMkLst>
            <pc:docMk/>
            <pc:sldMk cId="2083811214" sldId="271"/>
            <ac:spMk id="14" creationId="{431A97E2-2D4A-4676-940D-5E27D2114D4E}"/>
          </ac:spMkLst>
        </pc:spChg>
      </pc:sldChg>
      <pc:sldChg chg="delSp del mod">
        <pc:chgData name="OLGA AREFEVA" userId="2ac923f57cb961ae" providerId="LiveId" clId="{79713E26-CC36-493D-802F-AAB528657EC8}" dt="2023-01-17T12:19:39.615" v="1136" actId="47"/>
        <pc:sldMkLst>
          <pc:docMk/>
          <pc:sldMk cId="0" sldId="272"/>
        </pc:sldMkLst>
        <pc:spChg chg="del">
          <ac:chgData name="OLGA AREFEVA" userId="2ac923f57cb961ae" providerId="LiveId" clId="{79713E26-CC36-493D-802F-AAB528657EC8}" dt="2023-01-17T12:19:30.519" v="1135" actId="21"/>
          <ac:spMkLst>
            <pc:docMk/>
            <pc:sldMk cId="0" sldId="272"/>
            <ac:spMk id="239" creationId="{00000000-0000-0000-0000-000000000000}"/>
          </ac:spMkLst>
        </pc:spChg>
      </pc:sldChg>
      <pc:sldChg chg="del">
        <pc:chgData name="OLGA AREFEVA" userId="2ac923f57cb961ae" providerId="LiveId" clId="{79713E26-CC36-493D-802F-AAB528657EC8}" dt="2023-01-17T12:19:39.833" v="1137" actId="47"/>
        <pc:sldMkLst>
          <pc:docMk/>
          <pc:sldMk cId="0" sldId="273"/>
        </pc:sldMkLst>
      </pc:sldChg>
      <pc:sldChg chg="del">
        <pc:chgData name="OLGA AREFEVA" userId="2ac923f57cb961ae" providerId="LiveId" clId="{79713E26-CC36-493D-802F-AAB528657EC8}" dt="2023-01-17T12:19:43.469" v="1138" actId="47"/>
        <pc:sldMkLst>
          <pc:docMk/>
          <pc:sldMk cId="0" sldId="274"/>
        </pc:sldMkLst>
      </pc:sldChg>
      <pc:sldChg chg="del">
        <pc:chgData name="OLGA AREFEVA" userId="2ac923f57cb961ae" providerId="LiveId" clId="{79713E26-CC36-493D-802F-AAB528657EC8}" dt="2023-01-17T12:19:44.176" v="1139" actId="47"/>
        <pc:sldMkLst>
          <pc:docMk/>
          <pc:sldMk cId="0" sldId="275"/>
        </pc:sldMkLst>
      </pc:sldChg>
      <pc:sldChg chg="del">
        <pc:chgData name="OLGA AREFEVA" userId="2ac923f57cb961ae" providerId="LiveId" clId="{79713E26-CC36-493D-802F-AAB528657EC8}" dt="2023-01-17T12:19:44.970" v="1140" actId="47"/>
        <pc:sldMkLst>
          <pc:docMk/>
          <pc:sldMk cId="0" sldId="276"/>
        </pc:sldMkLst>
      </pc:sldChg>
      <pc:sldChg chg="del">
        <pc:chgData name="OLGA AREFEVA" userId="2ac923f57cb961ae" providerId="LiveId" clId="{79713E26-CC36-493D-802F-AAB528657EC8}" dt="2023-01-17T12:19:45.682" v="1141" actId="47"/>
        <pc:sldMkLst>
          <pc:docMk/>
          <pc:sldMk cId="0" sldId="277"/>
        </pc:sldMkLst>
      </pc:sldChg>
      <pc:sldChg chg="del">
        <pc:chgData name="OLGA AREFEVA" userId="2ac923f57cb961ae" providerId="LiveId" clId="{79713E26-CC36-493D-802F-AAB528657EC8}" dt="2023-01-17T12:19:46.317" v="1142" actId="47"/>
        <pc:sldMkLst>
          <pc:docMk/>
          <pc:sldMk cId="0" sldId="278"/>
        </pc:sldMkLst>
      </pc:sldChg>
      <pc:sldChg chg="del">
        <pc:chgData name="OLGA AREFEVA" userId="2ac923f57cb961ae" providerId="LiveId" clId="{79713E26-CC36-493D-802F-AAB528657EC8}" dt="2023-01-17T12:19:46.919" v="1143" actId="47"/>
        <pc:sldMkLst>
          <pc:docMk/>
          <pc:sldMk cId="0" sldId="279"/>
        </pc:sldMkLst>
      </pc:sldChg>
      <pc:sldChg chg="delSp modSp add del mod">
        <pc:chgData name="OLGA AREFEVA" userId="2ac923f57cb961ae" providerId="LiveId" clId="{79713E26-CC36-493D-802F-AAB528657EC8}" dt="2023-01-17T11:05:32.781" v="77" actId="2696"/>
        <pc:sldMkLst>
          <pc:docMk/>
          <pc:sldMk cId="0" sldId="280"/>
        </pc:sldMkLst>
        <pc:spChg chg="mod">
          <ac:chgData name="OLGA AREFEVA" userId="2ac923f57cb961ae" providerId="LiveId" clId="{79713E26-CC36-493D-802F-AAB528657EC8}" dt="2023-01-17T11:03:25.002" v="67" actId="21"/>
          <ac:spMkLst>
            <pc:docMk/>
            <pc:sldMk cId="0" sldId="280"/>
            <ac:spMk id="5" creationId="{00000000-0000-0000-0000-000000000000}"/>
          </ac:spMkLst>
        </pc:spChg>
        <pc:grpChg chg="del">
          <ac:chgData name="OLGA AREFEVA" userId="2ac923f57cb961ae" providerId="LiveId" clId="{79713E26-CC36-493D-802F-AAB528657EC8}" dt="2023-01-17T11:04:00.502" v="74" actId="21"/>
          <ac:grpSpMkLst>
            <pc:docMk/>
            <pc:sldMk cId="0" sldId="280"/>
            <ac:grpSpMk id="2" creationId="{00000000-0000-0000-0000-000000000000}"/>
          </ac:grpSpMkLst>
        </pc:grpChg>
        <pc:picChg chg="topLvl">
          <ac:chgData name="OLGA AREFEVA" userId="2ac923f57cb961ae" providerId="LiveId" clId="{79713E26-CC36-493D-802F-AAB528657EC8}" dt="2023-01-17T11:04:00.502" v="74" actId="21"/>
          <ac:picMkLst>
            <pc:docMk/>
            <pc:sldMk cId="0" sldId="280"/>
            <ac:picMk id="3" creationId="{00000000-0000-0000-0000-000000000000}"/>
          </ac:picMkLst>
        </pc:picChg>
        <pc:picChg chg="del topLvl">
          <ac:chgData name="OLGA AREFEVA" userId="2ac923f57cb961ae" providerId="LiveId" clId="{79713E26-CC36-493D-802F-AAB528657EC8}" dt="2023-01-17T11:04:00.502" v="74" actId="21"/>
          <ac:picMkLst>
            <pc:docMk/>
            <pc:sldMk cId="0" sldId="280"/>
            <ac:picMk id="4" creationId="{00000000-0000-0000-0000-000000000000}"/>
          </ac:picMkLst>
        </pc:picChg>
      </pc:sldChg>
      <pc:sldChg chg="delSp modSp add del mod">
        <pc:chgData name="OLGA AREFEVA" userId="2ac923f57cb961ae" providerId="LiveId" clId="{79713E26-CC36-493D-802F-AAB528657EC8}" dt="2023-01-17T11:03:00.087" v="64" actId="47"/>
        <pc:sldMkLst>
          <pc:docMk/>
          <pc:sldMk cId="0" sldId="281"/>
        </pc:sldMkLst>
        <pc:spChg chg="del mod">
          <ac:chgData name="OLGA AREFEVA" userId="2ac923f57cb961ae" providerId="LiveId" clId="{79713E26-CC36-493D-802F-AAB528657EC8}" dt="2023-01-17T11:02:48.039" v="62"/>
          <ac:spMkLst>
            <pc:docMk/>
            <pc:sldMk cId="0" sldId="281"/>
            <ac:spMk id="3" creationId="{00000000-0000-0000-0000-000000000000}"/>
          </ac:spMkLst>
        </pc:spChg>
        <pc:picChg chg="mod">
          <ac:chgData name="OLGA AREFEVA" userId="2ac923f57cb961ae" providerId="LiveId" clId="{79713E26-CC36-493D-802F-AAB528657EC8}" dt="2023-01-17T10:56:03.765" v="34" actId="1076"/>
          <ac:picMkLst>
            <pc:docMk/>
            <pc:sldMk cId="0" sldId="281"/>
            <ac:picMk id="2" creationId="{00000000-0000-0000-0000-000000000000}"/>
          </ac:picMkLst>
        </pc:picChg>
      </pc:sldChg>
      <pc:sldChg chg="addSp delSp modSp add del mod">
        <pc:chgData name="OLGA AREFEVA" userId="2ac923f57cb961ae" providerId="LiveId" clId="{79713E26-CC36-493D-802F-AAB528657EC8}" dt="2023-01-17T11:46:31.570" v="534" actId="2696"/>
        <pc:sldMkLst>
          <pc:docMk/>
          <pc:sldMk cId="3379939192" sldId="282"/>
        </pc:sldMkLst>
        <pc:spChg chg="mod">
          <ac:chgData name="OLGA AREFEVA" userId="2ac923f57cb961ae" providerId="LiveId" clId="{79713E26-CC36-493D-802F-AAB528657EC8}" dt="2023-01-17T11:41:51.304" v="350" actId="113"/>
          <ac:spMkLst>
            <pc:docMk/>
            <pc:sldMk cId="3379939192" sldId="282"/>
            <ac:spMk id="8" creationId="{00000000-0000-0000-0000-000000000000}"/>
          </ac:spMkLst>
        </pc:spChg>
        <pc:spChg chg="mod">
          <ac:chgData name="OLGA AREFEVA" userId="2ac923f57cb961ae" providerId="LiveId" clId="{79713E26-CC36-493D-802F-AAB528657EC8}" dt="2023-01-17T11:08:02.989" v="95" actId="1076"/>
          <ac:spMkLst>
            <pc:docMk/>
            <pc:sldMk cId="3379939192" sldId="282"/>
            <ac:spMk id="9" creationId="{00000000-0000-0000-0000-000000000000}"/>
          </ac:spMkLst>
        </pc:spChg>
        <pc:spChg chg="del">
          <ac:chgData name="OLGA AREFEVA" userId="2ac923f57cb961ae" providerId="LiveId" clId="{79713E26-CC36-493D-802F-AAB528657EC8}" dt="2023-01-17T11:03:09.850" v="65" actId="478"/>
          <ac:spMkLst>
            <pc:docMk/>
            <pc:sldMk cId="3379939192" sldId="282"/>
            <ac:spMk id="10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1:07:27.544" v="90" actId="478"/>
          <ac:spMkLst>
            <pc:docMk/>
            <pc:sldMk cId="3379939192" sldId="282"/>
            <ac:spMk id="11" creationId="{00000000-0000-0000-0000-000000000000}"/>
          </ac:spMkLst>
        </pc:spChg>
        <pc:grpChg chg="del">
          <ac:chgData name="OLGA AREFEVA" userId="2ac923f57cb961ae" providerId="LiveId" clId="{79713E26-CC36-493D-802F-AAB528657EC8}" dt="2023-01-17T11:03:12.466" v="66" actId="478"/>
          <ac:grpSpMkLst>
            <pc:docMk/>
            <pc:sldMk cId="3379939192" sldId="282"/>
            <ac:grpSpMk id="5" creationId="{00000000-0000-0000-0000-000000000000}"/>
          </ac:grpSpMkLst>
        </pc:grpChg>
        <pc:picChg chg="add del mod">
          <ac:chgData name="OLGA AREFEVA" userId="2ac923f57cb961ae" providerId="LiveId" clId="{79713E26-CC36-493D-802F-AAB528657EC8}" dt="2023-01-17T11:44:40.664" v="479" actId="21"/>
          <ac:picMkLst>
            <pc:docMk/>
            <pc:sldMk cId="3379939192" sldId="282"/>
            <ac:picMk id="12" creationId="{C41C0593-AC54-4546-96F6-2235386ABD46}"/>
          </ac:picMkLst>
        </pc:picChg>
      </pc:sldChg>
      <pc:sldChg chg="add del">
        <pc:chgData name="OLGA AREFEVA" userId="2ac923f57cb961ae" providerId="LiveId" clId="{79713E26-CC36-493D-802F-AAB528657EC8}" dt="2023-01-17T11:53:13.442" v="636" actId="47"/>
        <pc:sldMkLst>
          <pc:docMk/>
          <pc:sldMk cId="3293199453" sldId="283"/>
        </pc:sldMkLst>
      </pc:sldChg>
      <pc:sldChg chg="new del">
        <pc:chgData name="OLGA AREFEVA" userId="2ac923f57cb961ae" providerId="LiveId" clId="{79713E26-CC36-493D-802F-AAB528657EC8}" dt="2023-01-17T11:15:51.730" v="142" actId="680"/>
        <pc:sldMkLst>
          <pc:docMk/>
          <pc:sldMk cId="2403051463" sldId="284"/>
        </pc:sldMkLst>
      </pc:sldChg>
      <pc:sldChg chg="addSp delSp modSp add mod">
        <pc:chgData name="OLGA AREFEVA" userId="2ac923f57cb961ae" providerId="LiveId" clId="{79713E26-CC36-493D-802F-AAB528657EC8}" dt="2023-01-22T10:24:39.992" v="6240" actId="1076"/>
        <pc:sldMkLst>
          <pc:docMk/>
          <pc:sldMk cId="3731946962" sldId="284"/>
        </pc:sldMkLst>
        <pc:spChg chg="del mod">
          <ac:chgData name="OLGA AREFEVA" userId="2ac923f57cb961ae" providerId="LiveId" clId="{79713E26-CC36-493D-802F-AAB528657EC8}" dt="2023-01-22T10:24:29.907" v="6237" actId="478"/>
          <ac:spMkLst>
            <pc:docMk/>
            <pc:sldMk cId="3731946962" sldId="284"/>
            <ac:spMk id="5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18:12.394" v="6184" actId="1076"/>
          <ac:spMkLst>
            <pc:docMk/>
            <pc:sldMk cId="3731946962" sldId="284"/>
            <ac:spMk id="6" creationId="{00000000-0000-0000-0000-000000000000}"/>
          </ac:spMkLst>
        </pc:spChg>
        <pc:spChg chg="del">
          <ac:chgData name="OLGA AREFEVA" userId="2ac923f57cb961ae" providerId="LiveId" clId="{79713E26-CC36-493D-802F-AAB528657EC8}" dt="2023-01-17T11:16:56.104" v="162" actId="478"/>
          <ac:spMkLst>
            <pc:docMk/>
            <pc:sldMk cId="3731946962" sldId="284"/>
            <ac:spMk id="7" creationId="{00000000-0000-0000-0000-000000000000}"/>
          </ac:spMkLst>
        </pc:spChg>
        <pc:spChg chg="del">
          <ac:chgData name="OLGA AREFEVA" userId="2ac923f57cb961ae" providerId="LiveId" clId="{79713E26-CC36-493D-802F-AAB528657EC8}" dt="2023-01-17T11:16:58.400" v="163" actId="478"/>
          <ac:spMkLst>
            <pc:docMk/>
            <pc:sldMk cId="3731946962" sldId="284"/>
            <ac:spMk id="8" creationId="{00000000-0000-0000-0000-000000000000}"/>
          </ac:spMkLst>
        </pc:spChg>
        <pc:spChg chg="del mod">
          <ac:chgData name="OLGA AREFEVA" userId="2ac923f57cb961ae" providerId="LiveId" clId="{79713E26-CC36-493D-802F-AAB528657EC8}" dt="2023-01-22T10:18:03.629" v="6181" actId="478"/>
          <ac:spMkLst>
            <pc:docMk/>
            <pc:sldMk cId="3731946962" sldId="284"/>
            <ac:spMk id="9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18:56.064" v="6194" actId="1076"/>
          <ac:spMkLst>
            <pc:docMk/>
            <pc:sldMk cId="3731946962" sldId="284"/>
            <ac:spMk id="10" creationId="{00000000-0000-0000-0000-000000000000}"/>
          </ac:spMkLst>
        </pc:spChg>
        <pc:grpChg chg="del mod">
          <ac:chgData name="OLGA AREFEVA" userId="2ac923f57cb961ae" providerId="LiveId" clId="{79713E26-CC36-493D-802F-AAB528657EC8}" dt="2023-01-22T10:18:06.233" v="6182" actId="478"/>
          <ac:grpSpMkLst>
            <pc:docMk/>
            <pc:sldMk cId="3731946962" sldId="284"/>
            <ac:grpSpMk id="2" creationId="{00000000-0000-0000-0000-000000000000}"/>
          </ac:grpSpMkLst>
        </pc:grpChg>
        <pc:picChg chg="add del mod">
          <ac:chgData name="OLGA AREFEVA" userId="2ac923f57cb961ae" providerId="LiveId" clId="{79713E26-CC36-493D-802F-AAB528657EC8}" dt="2023-01-22T10:20:16.915" v="6195" actId="478"/>
          <ac:picMkLst>
            <pc:docMk/>
            <pc:sldMk cId="3731946962" sldId="284"/>
            <ac:picMk id="11" creationId="{1C186791-9D76-428E-B44D-86FD13AA8348}"/>
          </ac:picMkLst>
        </pc:picChg>
        <pc:picChg chg="add mod">
          <ac:chgData name="OLGA AREFEVA" userId="2ac923f57cb961ae" providerId="LiveId" clId="{79713E26-CC36-493D-802F-AAB528657EC8}" dt="2023-01-22T10:24:39.992" v="6240" actId="1076"/>
          <ac:picMkLst>
            <pc:docMk/>
            <pc:sldMk cId="3731946962" sldId="284"/>
            <ac:picMk id="6146" creationId="{2C19BA49-813E-44FC-BAD4-FA7EBD6607C5}"/>
          </ac:picMkLst>
        </pc:picChg>
      </pc:sldChg>
      <pc:sldChg chg="addSp delSp modSp add del mod">
        <pc:chgData name="OLGA AREFEVA" userId="2ac923f57cb961ae" providerId="LiveId" clId="{79713E26-CC36-493D-802F-AAB528657EC8}" dt="2023-01-22T10:20:49.147" v="6201" actId="47"/>
        <pc:sldMkLst>
          <pc:docMk/>
          <pc:sldMk cId="2623892781" sldId="285"/>
        </pc:sldMkLst>
        <pc:spChg chg="del mod">
          <ac:chgData name="OLGA AREFEVA" userId="2ac923f57cb961ae" providerId="LiveId" clId="{79713E26-CC36-493D-802F-AAB528657EC8}" dt="2023-01-18T13:08:35.700" v="4249" actId="478"/>
          <ac:spMkLst>
            <pc:docMk/>
            <pc:sldMk cId="2623892781" sldId="285"/>
            <ac:spMk id="9" creationId="{00000000-0000-0000-0000-000000000000}"/>
          </ac:spMkLst>
        </pc:spChg>
        <pc:spChg chg="mod">
          <ac:chgData name="OLGA AREFEVA" userId="2ac923f57cb961ae" providerId="LiveId" clId="{79713E26-CC36-493D-802F-AAB528657EC8}" dt="2023-01-18T14:00:54.841" v="5704" actId="20577"/>
          <ac:spMkLst>
            <pc:docMk/>
            <pc:sldMk cId="2623892781" sldId="285"/>
            <ac:spMk id="10" creationId="{00000000-0000-0000-0000-000000000000}"/>
          </ac:spMkLst>
        </pc:spChg>
        <pc:picChg chg="del">
          <ac:chgData name="OLGA AREFEVA" userId="2ac923f57cb961ae" providerId="LiveId" clId="{79713E26-CC36-493D-802F-AAB528657EC8}" dt="2023-01-17T11:21:35.380" v="215" actId="478"/>
          <ac:picMkLst>
            <pc:docMk/>
            <pc:sldMk cId="2623892781" sldId="285"/>
            <ac:picMk id="11" creationId="{1C186791-9D76-428E-B44D-86FD13AA8348}"/>
          </ac:picMkLst>
        </pc:picChg>
        <pc:picChg chg="add mod">
          <ac:chgData name="OLGA AREFEVA" userId="2ac923f57cb961ae" providerId="LiveId" clId="{79713E26-CC36-493D-802F-AAB528657EC8}" dt="2023-01-17T11:21:49.662" v="217" actId="1076"/>
          <ac:picMkLst>
            <pc:docMk/>
            <pc:sldMk cId="2623892781" sldId="285"/>
            <ac:picMk id="12" creationId="{A61D6D14-1F13-480C-B7A2-8F21275B4B41}"/>
          </ac:picMkLst>
        </pc:picChg>
      </pc:sldChg>
      <pc:sldChg chg="addSp delSp modSp add del mod">
        <pc:chgData name="OLGA AREFEVA" userId="2ac923f57cb961ae" providerId="LiveId" clId="{79713E26-CC36-493D-802F-AAB528657EC8}" dt="2023-01-19T12:02:19.661" v="5709" actId="47"/>
        <pc:sldMkLst>
          <pc:docMk/>
          <pc:sldMk cId="2054864577" sldId="286"/>
        </pc:sldMkLst>
        <pc:spChg chg="del">
          <ac:chgData name="OLGA AREFEVA" userId="2ac923f57cb961ae" providerId="LiveId" clId="{79713E26-CC36-493D-802F-AAB528657EC8}" dt="2023-01-17T11:27:38.988" v="276" actId="478"/>
          <ac:spMkLst>
            <pc:docMk/>
            <pc:sldMk cId="2054864577" sldId="286"/>
            <ac:spMk id="8" creationId="{00000000-0000-0000-0000-000000000000}"/>
          </ac:spMkLst>
        </pc:spChg>
        <pc:spChg chg="add mod">
          <ac:chgData name="OLGA AREFEVA" userId="2ac923f57cb961ae" providerId="LiveId" clId="{79713E26-CC36-493D-802F-AAB528657EC8}" dt="2023-01-18T13:14:37.370" v="4537" actId="1076"/>
          <ac:spMkLst>
            <pc:docMk/>
            <pc:sldMk cId="2054864577" sldId="286"/>
            <ac:spMk id="8" creationId="{5A3B6BA2-770A-42CC-972E-432E9D2B4489}"/>
          </ac:spMkLst>
        </pc:spChg>
        <pc:spChg chg="del mod">
          <ac:chgData name="OLGA AREFEVA" userId="2ac923f57cb961ae" providerId="LiveId" clId="{79713E26-CC36-493D-802F-AAB528657EC8}" dt="2023-01-18T13:12:56.351" v="4478" actId="478"/>
          <ac:spMkLst>
            <pc:docMk/>
            <pc:sldMk cId="2054864577" sldId="286"/>
            <ac:spMk id="9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3:13:39.772" v="4484" actId="478"/>
          <ac:spMkLst>
            <pc:docMk/>
            <pc:sldMk cId="2054864577" sldId="286"/>
            <ac:spMk id="10" creationId="{00000000-0000-0000-0000-000000000000}"/>
          </ac:spMkLst>
        </pc:spChg>
        <pc:picChg chg="add mod">
          <ac:chgData name="OLGA AREFEVA" userId="2ac923f57cb961ae" providerId="LiveId" clId="{79713E26-CC36-493D-802F-AAB528657EC8}" dt="2023-01-17T11:28:45.221" v="282" actId="1076"/>
          <ac:picMkLst>
            <pc:docMk/>
            <pc:sldMk cId="2054864577" sldId="286"/>
            <ac:picMk id="11" creationId="{40996142-CB8A-4533-967A-10C8EAEA2932}"/>
          </ac:picMkLst>
        </pc:picChg>
      </pc:sldChg>
      <pc:sldChg chg="addSp delSp modSp add mod">
        <pc:chgData name="OLGA AREFEVA" userId="2ac923f57cb961ae" providerId="LiveId" clId="{79713E26-CC36-493D-802F-AAB528657EC8}" dt="2023-01-22T09:38:51.938" v="5858" actId="1076"/>
        <pc:sldMkLst>
          <pc:docMk/>
          <pc:sldMk cId="2738336258" sldId="287"/>
        </pc:sldMkLst>
        <pc:spChg chg="topLvl">
          <ac:chgData name="OLGA AREFEVA" userId="2ac923f57cb961ae" providerId="LiveId" clId="{79713E26-CC36-493D-802F-AAB528657EC8}" dt="2023-01-22T09:38:39.236" v="5855" actId="478"/>
          <ac:spMkLst>
            <pc:docMk/>
            <pc:sldMk cId="2738336258" sldId="287"/>
            <ac:spMk id="4" creationId="{00000000-0000-0000-0000-000000000000}"/>
          </ac:spMkLst>
        </pc:spChg>
        <pc:spChg chg="del mod">
          <ac:chgData name="OLGA AREFEVA" userId="2ac923f57cb961ae" providerId="LiveId" clId="{79713E26-CC36-493D-802F-AAB528657EC8}" dt="2023-01-22T09:38:32.500" v="5853" actId="478"/>
          <ac:spMkLst>
            <pc:docMk/>
            <pc:sldMk cId="2738336258" sldId="287"/>
            <ac:spMk id="5" creationId="{00000000-0000-0000-0000-000000000000}"/>
          </ac:spMkLst>
        </pc:spChg>
        <pc:spChg chg="del topLvl">
          <ac:chgData name="OLGA AREFEVA" userId="2ac923f57cb961ae" providerId="LiveId" clId="{79713E26-CC36-493D-802F-AAB528657EC8}" dt="2023-01-22T09:38:39.236" v="5855" actId="478"/>
          <ac:spMkLst>
            <pc:docMk/>
            <pc:sldMk cId="2738336258" sldId="287"/>
            <ac:spMk id="6" creationId="{00000000-0000-0000-0000-000000000000}"/>
          </ac:spMkLst>
        </pc:spChg>
        <pc:spChg chg="del">
          <ac:chgData name="OLGA AREFEVA" userId="2ac923f57cb961ae" providerId="LiveId" clId="{79713E26-CC36-493D-802F-AAB528657EC8}" dt="2023-01-17T11:44:51.967" v="482" actId="478"/>
          <ac:spMkLst>
            <pc:docMk/>
            <pc:sldMk cId="2738336258" sldId="287"/>
            <ac:spMk id="7" creationId="{00000000-0000-0000-0000-000000000000}"/>
          </ac:spMkLst>
        </pc:spChg>
        <pc:spChg chg="del">
          <ac:chgData name="OLGA AREFEVA" userId="2ac923f57cb961ae" providerId="LiveId" clId="{79713E26-CC36-493D-802F-AAB528657EC8}" dt="2023-01-17T11:45:07.301" v="485" actId="478"/>
          <ac:spMkLst>
            <pc:docMk/>
            <pc:sldMk cId="2738336258" sldId="287"/>
            <ac:spMk id="8" creationId="{00000000-0000-0000-0000-000000000000}"/>
          </ac:spMkLst>
        </pc:spChg>
        <pc:spChg chg="del">
          <ac:chgData name="OLGA AREFEVA" userId="2ac923f57cb961ae" providerId="LiveId" clId="{79713E26-CC36-493D-802F-AAB528657EC8}" dt="2023-01-17T11:45:11.085" v="486" actId="478"/>
          <ac:spMkLst>
            <pc:docMk/>
            <pc:sldMk cId="2738336258" sldId="287"/>
            <ac:spMk id="9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1:45:15.070" v="488" actId="478"/>
          <ac:spMkLst>
            <pc:docMk/>
            <pc:sldMk cId="2738336258" sldId="287"/>
            <ac:spMk id="10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1:45:01.543" v="484" actId="478"/>
          <ac:spMkLst>
            <pc:docMk/>
            <pc:sldMk cId="2738336258" sldId="287"/>
            <ac:spMk id="11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2:03:51.107" v="1994" actId="478"/>
          <ac:spMkLst>
            <pc:docMk/>
            <pc:sldMk cId="2738336258" sldId="287"/>
            <ac:spMk id="12" creationId="{00000000-0000-0000-0000-000000000000}"/>
          </ac:spMkLst>
        </pc:spChg>
        <pc:spChg chg="mod">
          <ac:chgData name="OLGA AREFEVA" userId="2ac923f57cb961ae" providerId="LiveId" clId="{79713E26-CC36-493D-802F-AAB528657EC8}" dt="2023-01-22T09:38:20.981" v="5850" actId="1076"/>
          <ac:spMkLst>
            <pc:docMk/>
            <pc:sldMk cId="2738336258" sldId="287"/>
            <ac:spMk id="13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1:45:29.902" v="493" actId="478"/>
          <ac:spMkLst>
            <pc:docMk/>
            <pc:sldMk cId="2738336258" sldId="287"/>
            <ac:spMk id="14" creationId="{00000000-0000-0000-0000-000000000000}"/>
          </ac:spMkLst>
        </pc:spChg>
        <pc:grpChg chg="del mod">
          <ac:chgData name="OLGA AREFEVA" userId="2ac923f57cb961ae" providerId="LiveId" clId="{79713E26-CC36-493D-802F-AAB528657EC8}" dt="2023-01-22T09:38:39.236" v="5855" actId="478"/>
          <ac:grpSpMkLst>
            <pc:docMk/>
            <pc:sldMk cId="2738336258" sldId="287"/>
            <ac:grpSpMk id="3" creationId="{00000000-0000-0000-0000-000000000000}"/>
          </ac:grpSpMkLst>
        </pc:grpChg>
        <pc:picChg chg="add mod">
          <ac:chgData name="OLGA AREFEVA" userId="2ac923f57cb961ae" providerId="LiveId" clId="{79713E26-CC36-493D-802F-AAB528657EC8}" dt="2023-01-22T09:38:51.938" v="5858" actId="1076"/>
          <ac:picMkLst>
            <pc:docMk/>
            <pc:sldMk cId="2738336258" sldId="287"/>
            <ac:picMk id="15" creationId="{D758F1D1-1120-4F8E-8C4E-9372F3607487}"/>
          </ac:picMkLst>
        </pc:picChg>
      </pc:sldChg>
      <pc:sldChg chg="addSp delSp modSp add mod">
        <pc:chgData name="OLGA AREFEVA" userId="2ac923f57cb961ae" providerId="LiveId" clId="{79713E26-CC36-493D-802F-AAB528657EC8}" dt="2023-01-19T12:59:40.517" v="5765" actId="1076"/>
        <pc:sldMkLst>
          <pc:docMk/>
          <pc:sldMk cId="2819142020" sldId="288"/>
        </pc:sldMkLst>
        <pc:spChg chg="del mod">
          <ac:chgData name="OLGA AREFEVA" userId="2ac923f57cb961ae" providerId="LiveId" clId="{79713E26-CC36-493D-802F-AAB528657EC8}" dt="2023-01-17T12:20:53.837" v="1171" actId="478"/>
          <ac:spMkLst>
            <pc:docMk/>
            <pc:sldMk cId="2819142020" sldId="288"/>
            <ac:spMk id="6" creationId="{00000000-0000-0000-0000-000000000000}"/>
          </ac:spMkLst>
        </pc:spChg>
        <pc:spChg chg="del">
          <ac:chgData name="OLGA AREFEVA" userId="2ac923f57cb961ae" providerId="LiveId" clId="{79713E26-CC36-493D-802F-AAB528657EC8}" dt="2023-01-17T12:20:55.590" v="1172" actId="478"/>
          <ac:spMkLst>
            <pc:docMk/>
            <pc:sldMk cId="2819142020" sldId="288"/>
            <ac:spMk id="9" creationId="{00000000-0000-0000-0000-000000000000}"/>
          </ac:spMkLst>
        </pc:spChg>
        <pc:spChg chg="del">
          <ac:chgData name="OLGA AREFEVA" userId="2ac923f57cb961ae" providerId="LiveId" clId="{79713E26-CC36-493D-802F-AAB528657EC8}" dt="2023-01-17T12:20:52.451" v="1169" actId="478"/>
          <ac:spMkLst>
            <pc:docMk/>
            <pc:sldMk cId="2819142020" sldId="288"/>
            <ac:spMk id="10" creationId="{00000000-0000-0000-0000-000000000000}"/>
          </ac:spMkLst>
        </pc:spChg>
        <pc:spChg chg="mod">
          <ac:chgData name="OLGA AREFEVA" userId="2ac923f57cb961ae" providerId="LiveId" clId="{79713E26-CC36-493D-802F-AAB528657EC8}" dt="2023-01-17T12:20:50.941" v="1168" actId="1076"/>
          <ac:spMkLst>
            <pc:docMk/>
            <pc:sldMk cId="2819142020" sldId="288"/>
            <ac:spMk id="11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7T12:20:03.545" v="1150" actId="478"/>
          <ac:spMkLst>
            <pc:docMk/>
            <pc:sldMk cId="2819142020" sldId="288"/>
            <ac:spMk id="12" creationId="{00000000-0000-0000-0000-000000000000}"/>
          </ac:spMkLst>
        </pc:spChg>
        <pc:spChg chg="add mod">
          <ac:chgData name="OLGA AREFEVA" userId="2ac923f57cb961ae" providerId="LiveId" clId="{79713E26-CC36-493D-802F-AAB528657EC8}" dt="2023-01-19T12:59:40.517" v="5765" actId="1076"/>
          <ac:spMkLst>
            <pc:docMk/>
            <pc:sldMk cId="2819142020" sldId="288"/>
            <ac:spMk id="13" creationId="{7A101CAB-0925-42BA-9C98-70C8DD5ADD12}"/>
          </ac:spMkLst>
        </pc:spChg>
        <pc:grpChg chg="del">
          <ac:chgData name="OLGA AREFEVA" userId="2ac923f57cb961ae" providerId="LiveId" clId="{79713E26-CC36-493D-802F-AAB528657EC8}" dt="2023-01-17T12:20:43.777" v="1167" actId="478"/>
          <ac:grpSpMkLst>
            <pc:docMk/>
            <pc:sldMk cId="2819142020" sldId="288"/>
            <ac:grpSpMk id="3" creationId="{00000000-0000-0000-0000-000000000000}"/>
          </ac:grpSpMkLst>
        </pc:grpChg>
      </pc:sldChg>
      <pc:sldChg chg="delSp modSp add mod">
        <pc:chgData name="OLGA AREFEVA" userId="2ac923f57cb961ae" providerId="LiveId" clId="{79713E26-CC36-493D-802F-AAB528657EC8}" dt="2023-01-22T09:37:19.682" v="5846" actId="113"/>
        <pc:sldMkLst>
          <pc:docMk/>
          <pc:sldMk cId="1338943321" sldId="289"/>
        </pc:sldMkLst>
        <pc:spChg chg="mod">
          <ac:chgData name="OLGA AREFEVA" userId="2ac923f57cb961ae" providerId="LiveId" clId="{79713E26-CC36-493D-802F-AAB528657EC8}" dt="2023-01-22T09:37:19.682" v="5846" actId="113"/>
          <ac:spMkLst>
            <pc:docMk/>
            <pc:sldMk cId="1338943321" sldId="289"/>
            <ac:spMk id="12" creationId="{00000000-0000-0000-0000-000000000000}"/>
          </ac:spMkLst>
        </pc:spChg>
        <pc:spChg chg="del mod">
          <ac:chgData name="OLGA AREFEVA" userId="2ac923f57cb961ae" providerId="LiveId" clId="{79713E26-CC36-493D-802F-AAB528657EC8}" dt="2023-01-22T09:36:20.030" v="5839" actId="478"/>
          <ac:spMkLst>
            <pc:docMk/>
            <pc:sldMk cId="1338943321" sldId="289"/>
            <ac:spMk id="13" creationId="{00000000-0000-0000-0000-000000000000}"/>
          </ac:spMkLst>
        </pc:spChg>
        <pc:spChg chg="mod">
          <ac:chgData name="OLGA AREFEVA" userId="2ac923f57cb961ae" providerId="LiveId" clId="{79713E26-CC36-493D-802F-AAB528657EC8}" dt="2023-01-18T12:19:57.459" v="2351" actId="1076"/>
          <ac:spMkLst>
            <pc:docMk/>
            <pc:sldMk cId="1338943321" sldId="289"/>
            <ac:spMk id="14" creationId="{00000000-0000-0000-0000-000000000000}"/>
          </ac:spMkLst>
        </pc:spChg>
      </pc:sldChg>
      <pc:sldChg chg="addSp delSp modSp add mod">
        <pc:chgData name="OLGA AREFEVA" userId="2ac923f57cb961ae" providerId="LiveId" clId="{79713E26-CC36-493D-802F-AAB528657EC8}" dt="2023-01-22T09:47:14.696" v="6036" actId="1076"/>
        <pc:sldMkLst>
          <pc:docMk/>
          <pc:sldMk cId="4052797282" sldId="290"/>
        </pc:sldMkLst>
        <pc:spChg chg="add del">
          <ac:chgData name="OLGA AREFEVA" userId="2ac923f57cb961ae" providerId="LiveId" clId="{79713E26-CC36-493D-802F-AAB528657EC8}" dt="2023-01-18T12:09:06.244" v="2090"/>
          <ac:spMkLst>
            <pc:docMk/>
            <pc:sldMk cId="4052797282" sldId="290"/>
            <ac:spMk id="7" creationId="{C71E9390-DA3E-4812-ABD5-AFC40C69D7A4}"/>
          </ac:spMkLst>
        </pc:spChg>
        <pc:spChg chg="mod">
          <ac:chgData name="OLGA AREFEVA" userId="2ac923f57cb961ae" providerId="LiveId" clId="{79713E26-CC36-493D-802F-AAB528657EC8}" dt="2023-01-22T09:44:30.206" v="6018" actId="1076"/>
          <ac:spMkLst>
            <pc:docMk/>
            <pc:sldMk cId="4052797282" sldId="290"/>
            <ac:spMk id="12" creationId="{00000000-0000-0000-0000-000000000000}"/>
          </ac:spMkLst>
        </pc:spChg>
        <pc:spChg chg="del mod">
          <ac:chgData name="OLGA AREFEVA" userId="2ac923f57cb961ae" providerId="LiveId" clId="{79713E26-CC36-493D-802F-AAB528657EC8}" dt="2023-01-22T09:42:47.908" v="5860" actId="478"/>
          <ac:spMkLst>
            <pc:docMk/>
            <pc:sldMk cId="4052797282" sldId="290"/>
            <ac:spMk id="13" creationId="{00000000-0000-0000-0000-000000000000}"/>
          </ac:spMkLst>
        </pc:spChg>
        <pc:grpChg chg="mod">
          <ac:chgData name="OLGA AREFEVA" userId="2ac923f57cb961ae" providerId="LiveId" clId="{79713E26-CC36-493D-802F-AAB528657EC8}" dt="2023-01-18T12:09:01.636" v="2088" actId="1076"/>
          <ac:grpSpMkLst>
            <pc:docMk/>
            <pc:sldMk cId="4052797282" sldId="290"/>
            <ac:grpSpMk id="3" creationId="{00000000-0000-0000-0000-000000000000}"/>
          </ac:grpSpMkLst>
        </pc:grpChg>
        <pc:picChg chg="del mod">
          <ac:chgData name="OLGA AREFEVA" userId="2ac923f57cb961ae" providerId="LiveId" clId="{79713E26-CC36-493D-802F-AAB528657EC8}" dt="2023-01-18T12:08:42.172" v="2087" actId="478"/>
          <ac:picMkLst>
            <pc:docMk/>
            <pc:sldMk cId="4052797282" sldId="290"/>
            <ac:picMk id="15" creationId="{D758F1D1-1120-4F8E-8C4E-9372F3607487}"/>
          </ac:picMkLst>
        </pc:picChg>
        <pc:picChg chg="add mod">
          <ac:chgData name="OLGA AREFEVA" userId="2ac923f57cb961ae" providerId="LiveId" clId="{79713E26-CC36-493D-802F-AAB528657EC8}" dt="2023-01-22T09:47:14.696" v="6036" actId="1076"/>
          <ac:picMkLst>
            <pc:docMk/>
            <pc:sldMk cId="4052797282" sldId="290"/>
            <ac:picMk id="2050" creationId="{E0126A4F-38AE-436D-B851-491C58FFC699}"/>
          </ac:picMkLst>
        </pc:picChg>
      </pc:sldChg>
      <pc:sldChg chg="addSp delSp modSp add del mod">
        <pc:chgData name="OLGA AREFEVA" userId="2ac923f57cb961ae" providerId="LiveId" clId="{79713E26-CC36-493D-802F-AAB528657EC8}" dt="2023-01-22T10:14:05.684" v="6106" actId="47"/>
        <pc:sldMkLst>
          <pc:docMk/>
          <pc:sldMk cId="2022067944" sldId="291"/>
        </pc:sldMkLst>
        <pc:spChg chg="del mod">
          <ac:chgData name="OLGA AREFEVA" userId="2ac923f57cb961ae" providerId="LiveId" clId="{79713E26-CC36-493D-802F-AAB528657EC8}" dt="2023-01-18T12:12:12.267" v="2152" actId="478"/>
          <ac:spMkLst>
            <pc:docMk/>
            <pc:sldMk cId="2022067944" sldId="291"/>
            <ac:spMk id="6" creationId="{00000000-0000-0000-0000-000000000000}"/>
          </ac:spMkLst>
        </pc:spChg>
        <pc:spChg chg="mod">
          <ac:chgData name="OLGA AREFEVA" userId="2ac923f57cb961ae" providerId="LiveId" clId="{79713E26-CC36-493D-802F-AAB528657EC8}" dt="2023-01-18T13:58:09.317" v="5643" actId="1076"/>
          <ac:spMkLst>
            <pc:docMk/>
            <pc:sldMk cId="2022067944" sldId="291"/>
            <ac:spMk id="7" creationId="{00000000-0000-0000-0000-000000000000}"/>
          </ac:spMkLst>
        </pc:spChg>
        <pc:spChg chg="mod">
          <ac:chgData name="OLGA AREFEVA" userId="2ac923f57cb961ae" providerId="LiveId" clId="{79713E26-CC36-493D-802F-AAB528657EC8}" dt="2023-01-18T12:30:05.770" v="2941" actId="1076"/>
          <ac:spMkLst>
            <pc:docMk/>
            <pc:sldMk cId="2022067944" sldId="291"/>
            <ac:spMk id="8" creationId="{00000000-0000-0000-0000-000000000000}"/>
          </ac:spMkLst>
        </pc:spChg>
        <pc:spChg chg="mod">
          <ac:chgData name="OLGA AREFEVA" userId="2ac923f57cb961ae" providerId="LiveId" clId="{79713E26-CC36-493D-802F-AAB528657EC8}" dt="2023-01-18T12:26:08.825" v="2822" actId="1076"/>
          <ac:spMkLst>
            <pc:docMk/>
            <pc:sldMk cId="2022067944" sldId="291"/>
            <ac:spMk id="9" creationId="{00000000-0000-0000-0000-000000000000}"/>
          </ac:spMkLst>
        </pc:spChg>
        <pc:spChg chg="add del mod">
          <ac:chgData name="OLGA AREFEVA" userId="2ac923f57cb961ae" providerId="LiveId" clId="{79713E26-CC36-493D-802F-AAB528657EC8}" dt="2023-01-22T09:45:17.060" v="6025" actId="21"/>
          <ac:spMkLst>
            <pc:docMk/>
            <pc:sldMk cId="2022067944" sldId="291"/>
            <ac:spMk id="10" creationId="{3B69298D-2136-4084-B468-0F905043EAF8}"/>
          </ac:spMkLst>
        </pc:spChg>
        <pc:grpChg chg="mod">
          <ac:chgData name="OLGA AREFEVA" userId="2ac923f57cb961ae" providerId="LiveId" clId="{79713E26-CC36-493D-802F-AAB528657EC8}" dt="2023-01-18T12:12:09.585" v="2150" actId="1076"/>
          <ac:grpSpMkLst>
            <pc:docMk/>
            <pc:sldMk cId="2022067944" sldId="291"/>
            <ac:grpSpMk id="2" creationId="{00000000-0000-0000-0000-000000000000}"/>
          </ac:grpSpMkLst>
        </pc:grpChg>
      </pc:sldChg>
      <pc:sldChg chg="addSp delSp modSp add del mod">
        <pc:chgData name="OLGA AREFEVA" userId="2ac923f57cb961ae" providerId="LiveId" clId="{79713E26-CC36-493D-802F-AAB528657EC8}" dt="2023-01-19T12:01:36.726" v="5705" actId="47"/>
        <pc:sldMkLst>
          <pc:docMk/>
          <pc:sldMk cId="2372690175" sldId="292"/>
        </pc:sldMkLst>
        <pc:spChg chg="del mod">
          <ac:chgData name="OLGA AREFEVA" userId="2ac923f57cb961ae" providerId="LiveId" clId="{79713E26-CC36-493D-802F-AAB528657EC8}" dt="2023-01-18T12:34:39.433" v="3030" actId="478"/>
          <ac:spMkLst>
            <pc:docMk/>
            <pc:sldMk cId="2372690175" sldId="292"/>
            <ac:spMk id="7" creationId="{00000000-0000-0000-0000-000000000000}"/>
          </ac:spMkLst>
        </pc:spChg>
        <pc:spChg chg="mod">
          <ac:chgData name="OLGA AREFEVA" userId="2ac923f57cb961ae" providerId="LiveId" clId="{79713E26-CC36-493D-802F-AAB528657EC8}" dt="2023-01-18T12:32:25.440" v="3025" actId="1076"/>
          <ac:spMkLst>
            <pc:docMk/>
            <pc:sldMk cId="2372690175" sldId="292"/>
            <ac:spMk id="8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2:30:51.460" v="2950" actId="478"/>
          <ac:spMkLst>
            <pc:docMk/>
            <pc:sldMk cId="2372690175" sldId="292"/>
            <ac:spMk id="10" creationId="{3B69298D-2136-4084-B468-0F905043EAF8}"/>
          </ac:spMkLst>
        </pc:spChg>
        <pc:picChg chg="add del mod">
          <ac:chgData name="OLGA AREFEVA" userId="2ac923f57cb961ae" providerId="LiveId" clId="{79713E26-CC36-493D-802F-AAB528657EC8}" dt="2023-01-18T12:34:39.433" v="3030" actId="478"/>
          <ac:picMkLst>
            <pc:docMk/>
            <pc:sldMk cId="2372690175" sldId="292"/>
            <ac:picMk id="1026" creationId="{0087DCCB-5D2D-471B-A4A5-9DBD32622384}"/>
          </ac:picMkLst>
        </pc:picChg>
        <pc:picChg chg="add mod">
          <ac:chgData name="OLGA AREFEVA" userId="2ac923f57cb961ae" providerId="LiveId" clId="{79713E26-CC36-493D-802F-AAB528657EC8}" dt="2023-01-18T12:34:52.341" v="3033" actId="1076"/>
          <ac:picMkLst>
            <pc:docMk/>
            <pc:sldMk cId="2372690175" sldId="292"/>
            <ac:picMk id="1028" creationId="{147CEE35-DDFD-453B-B061-9A1E1A09BE54}"/>
          </ac:picMkLst>
        </pc:picChg>
      </pc:sldChg>
      <pc:sldChg chg="addSp delSp modSp add del mod">
        <pc:chgData name="OLGA AREFEVA" userId="2ac923f57cb961ae" providerId="LiveId" clId="{79713E26-CC36-493D-802F-AAB528657EC8}" dt="2023-01-19T12:01:37.809" v="5706" actId="47"/>
        <pc:sldMkLst>
          <pc:docMk/>
          <pc:sldMk cId="557332140" sldId="293"/>
        </pc:sldMkLst>
        <pc:spChg chg="del">
          <ac:chgData name="OLGA AREFEVA" userId="2ac923f57cb961ae" providerId="LiveId" clId="{79713E26-CC36-493D-802F-AAB528657EC8}" dt="2023-01-18T12:37:57.800" v="3058" actId="478"/>
          <ac:spMkLst>
            <pc:docMk/>
            <pc:sldMk cId="557332140" sldId="293"/>
            <ac:spMk id="3" creationId="{00000000-0000-0000-0000-000000000000}"/>
          </ac:spMkLst>
        </pc:spChg>
        <pc:spChg chg="del topLvl">
          <ac:chgData name="OLGA AREFEVA" userId="2ac923f57cb961ae" providerId="LiveId" clId="{79713E26-CC36-493D-802F-AAB528657EC8}" dt="2023-01-18T12:38:19.884" v="3061" actId="478"/>
          <ac:spMkLst>
            <pc:docMk/>
            <pc:sldMk cId="557332140" sldId="293"/>
            <ac:spMk id="4" creationId="{00000000-0000-0000-0000-000000000000}"/>
          </ac:spMkLst>
        </pc:spChg>
        <pc:spChg chg="topLvl">
          <ac:chgData name="OLGA AREFEVA" userId="2ac923f57cb961ae" providerId="LiveId" clId="{79713E26-CC36-493D-802F-AAB528657EC8}" dt="2023-01-18T12:38:19.884" v="3061" actId="478"/>
          <ac:spMkLst>
            <pc:docMk/>
            <pc:sldMk cId="557332140" sldId="293"/>
            <ac:spMk id="5" creationId="{00000000-0000-0000-0000-000000000000}"/>
          </ac:spMkLst>
        </pc:spChg>
        <pc:spChg chg="mod">
          <ac:chgData name="OLGA AREFEVA" userId="2ac923f57cb961ae" providerId="LiveId" clId="{79713E26-CC36-493D-802F-AAB528657EC8}" dt="2023-01-18T12:38:54.011" v="3065" actId="115"/>
          <ac:spMkLst>
            <pc:docMk/>
            <pc:sldMk cId="557332140" sldId="293"/>
            <ac:spMk id="8" creationId="{00000000-0000-0000-0000-000000000000}"/>
          </ac:spMkLst>
        </pc:spChg>
        <pc:grpChg chg="del">
          <ac:chgData name="OLGA AREFEVA" userId="2ac923f57cb961ae" providerId="LiveId" clId="{79713E26-CC36-493D-802F-AAB528657EC8}" dt="2023-01-18T12:38:19.884" v="3061" actId="478"/>
          <ac:grpSpMkLst>
            <pc:docMk/>
            <pc:sldMk cId="557332140" sldId="293"/>
            <ac:grpSpMk id="2" creationId="{00000000-0000-0000-0000-000000000000}"/>
          </ac:grpSpMkLst>
        </pc:grpChg>
        <pc:picChg chg="del mod">
          <ac:chgData name="OLGA AREFEVA" userId="2ac923f57cb961ae" providerId="LiveId" clId="{79713E26-CC36-493D-802F-AAB528657EC8}" dt="2023-01-18T12:36:58.084" v="3054" actId="478"/>
          <ac:picMkLst>
            <pc:docMk/>
            <pc:sldMk cId="557332140" sldId="293"/>
            <ac:picMk id="1028" creationId="{147CEE35-DDFD-453B-B061-9A1E1A09BE54}"/>
          </ac:picMkLst>
        </pc:picChg>
        <pc:picChg chg="add mod">
          <ac:chgData name="OLGA AREFEVA" userId="2ac923f57cb961ae" providerId="LiveId" clId="{79713E26-CC36-493D-802F-AAB528657EC8}" dt="2023-01-18T12:38:47.644" v="3064" actId="1076"/>
          <ac:picMkLst>
            <pc:docMk/>
            <pc:sldMk cId="557332140" sldId="293"/>
            <ac:picMk id="2050" creationId="{76494E93-86A4-4A95-B686-5784E4108A3C}"/>
          </ac:picMkLst>
        </pc:picChg>
      </pc:sldChg>
      <pc:sldChg chg="delSp modSp add del mod">
        <pc:chgData name="OLGA AREFEVA" userId="2ac923f57cb961ae" providerId="LiveId" clId="{79713E26-CC36-493D-802F-AAB528657EC8}" dt="2023-01-22T10:14:10.405" v="6107" actId="47"/>
        <pc:sldMkLst>
          <pc:docMk/>
          <pc:sldMk cId="2010063426" sldId="294"/>
        </pc:sldMkLst>
        <pc:spChg chg="del mod">
          <ac:chgData name="OLGA AREFEVA" userId="2ac923f57cb961ae" providerId="LiveId" clId="{79713E26-CC36-493D-802F-AAB528657EC8}" dt="2023-01-18T12:39:59.102" v="3068" actId="478"/>
          <ac:spMkLst>
            <pc:docMk/>
            <pc:sldMk cId="2010063426" sldId="294"/>
            <ac:spMk id="7" creationId="{00000000-0000-0000-0000-000000000000}"/>
          </ac:spMkLst>
        </pc:spChg>
        <pc:spChg chg="mod">
          <ac:chgData name="OLGA AREFEVA" userId="2ac923f57cb961ae" providerId="LiveId" clId="{79713E26-CC36-493D-802F-AAB528657EC8}" dt="2023-01-18T12:41:17.233" v="3130" actId="1076"/>
          <ac:spMkLst>
            <pc:docMk/>
            <pc:sldMk cId="2010063426" sldId="294"/>
            <ac:spMk id="10" creationId="{00000000-0000-0000-0000-000000000000}"/>
          </ac:spMkLst>
        </pc:spChg>
      </pc:sldChg>
      <pc:sldChg chg="addSp delSp modSp add del mod">
        <pc:chgData name="OLGA AREFEVA" userId="2ac923f57cb961ae" providerId="LiveId" clId="{79713E26-CC36-493D-802F-AAB528657EC8}" dt="2023-01-19T12:18:46.869" v="5712" actId="47"/>
        <pc:sldMkLst>
          <pc:docMk/>
          <pc:sldMk cId="4252215384" sldId="295"/>
        </pc:sldMkLst>
        <pc:spChg chg="mod">
          <ac:chgData name="OLGA AREFEVA" userId="2ac923f57cb961ae" providerId="LiveId" clId="{79713E26-CC36-493D-802F-AAB528657EC8}" dt="2023-01-18T12:45:02.129" v="3202" actId="1076"/>
          <ac:spMkLst>
            <pc:docMk/>
            <pc:sldMk cId="4252215384" sldId="295"/>
            <ac:spMk id="5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2:45:29.568" v="3218"/>
          <ac:spMkLst>
            <pc:docMk/>
            <pc:sldMk cId="4252215384" sldId="295"/>
            <ac:spMk id="7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2:44:20.641" v="3196" actId="478"/>
          <ac:spMkLst>
            <pc:docMk/>
            <pc:sldMk cId="4252215384" sldId="295"/>
            <ac:spMk id="8" creationId="{00000000-0000-0000-0000-000000000000}"/>
          </ac:spMkLst>
        </pc:spChg>
        <pc:spChg chg="del">
          <ac:chgData name="OLGA AREFEVA" userId="2ac923f57cb961ae" providerId="LiveId" clId="{79713E26-CC36-493D-802F-AAB528657EC8}" dt="2023-01-18T12:44:22.298" v="3197" actId="478"/>
          <ac:spMkLst>
            <pc:docMk/>
            <pc:sldMk cId="4252215384" sldId="295"/>
            <ac:spMk id="9" creationId="{00000000-0000-0000-0000-000000000000}"/>
          </ac:spMkLst>
        </pc:spChg>
        <pc:spChg chg="mod">
          <ac:chgData name="OLGA AREFEVA" userId="2ac923f57cb961ae" providerId="LiveId" clId="{79713E26-CC36-493D-802F-AAB528657EC8}" dt="2023-01-18T12:45:27.818" v="3216" actId="1076"/>
          <ac:spMkLst>
            <pc:docMk/>
            <pc:sldMk cId="4252215384" sldId="295"/>
            <ac:spMk id="10" creationId="{00000000-0000-0000-0000-000000000000}"/>
          </ac:spMkLst>
        </pc:spChg>
        <pc:picChg chg="add mod">
          <ac:chgData name="OLGA AREFEVA" userId="2ac923f57cb961ae" providerId="LiveId" clId="{79713E26-CC36-493D-802F-AAB528657EC8}" dt="2023-01-18T12:45:08.735" v="3205" actId="1076"/>
          <ac:picMkLst>
            <pc:docMk/>
            <pc:sldMk cId="4252215384" sldId="295"/>
            <ac:picMk id="11" creationId="{D05DED23-C1C9-4190-AC26-2B8D2434C92A}"/>
          </ac:picMkLst>
        </pc:picChg>
      </pc:sldChg>
      <pc:sldChg chg="addSp delSp modSp add del mod">
        <pc:chgData name="OLGA AREFEVA" userId="2ac923f57cb961ae" providerId="LiveId" clId="{79713E26-CC36-493D-802F-AAB528657EC8}" dt="2023-01-19T12:18:40.598" v="5711" actId="47"/>
        <pc:sldMkLst>
          <pc:docMk/>
          <pc:sldMk cId="4207055763" sldId="296"/>
        </pc:sldMkLst>
        <pc:spChg chg="add mod">
          <ac:chgData name="OLGA AREFEVA" userId="2ac923f57cb961ae" providerId="LiveId" clId="{79713E26-CC36-493D-802F-AAB528657EC8}" dt="2023-01-18T14:00:35.101" v="5691" actId="20577"/>
          <ac:spMkLst>
            <pc:docMk/>
            <pc:sldMk cId="4207055763" sldId="296"/>
            <ac:spMk id="7" creationId="{F378894D-CA74-41B8-9783-D06BD95DC160}"/>
          </ac:spMkLst>
        </pc:spChg>
        <pc:spChg chg="mod">
          <ac:chgData name="OLGA AREFEVA" userId="2ac923f57cb961ae" providerId="LiveId" clId="{79713E26-CC36-493D-802F-AAB528657EC8}" dt="2023-01-18T12:50:27.686" v="3546" actId="1076"/>
          <ac:spMkLst>
            <pc:docMk/>
            <pc:sldMk cId="4207055763" sldId="296"/>
            <ac:spMk id="10" creationId="{00000000-0000-0000-0000-000000000000}"/>
          </ac:spMkLst>
        </pc:spChg>
        <pc:grpChg chg="mod">
          <ac:chgData name="OLGA AREFEVA" userId="2ac923f57cb961ae" providerId="LiveId" clId="{79713E26-CC36-493D-802F-AAB528657EC8}" dt="2023-01-18T12:46:04.270" v="3223" actId="1076"/>
          <ac:grpSpMkLst>
            <pc:docMk/>
            <pc:sldMk cId="4207055763" sldId="296"/>
            <ac:grpSpMk id="2" creationId="{00000000-0000-0000-0000-000000000000}"/>
          </ac:grpSpMkLst>
        </pc:grpChg>
        <pc:grpChg chg="add mod">
          <ac:chgData name="OLGA AREFEVA" userId="2ac923f57cb961ae" providerId="LiveId" clId="{79713E26-CC36-493D-802F-AAB528657EC8}" dt="2023-01-18T12:50:35.824" v="3547" actId="1076"/>
          <ac:grpSpMkLst>
            <pc:docMk/>
            <pc:sldMk cId="4207055763" sldId="296"/>
            <ac:grpSpMk id="12" creationId="{3525DF36-10FC-4B88-BC75-B30AAE5C8A85}"/>
          </ac:grpSpMkLst>
        </pc:grpChg>
        <pc:grpChg chg="add mod">
          <ac:chgData name="OLGA AREFEVA" userId="2ac923f57cb961ae" providerId="LiveId" clId="{79713E26-CC36-493D-802F-AAB528657EC8}" dt="2023-01-18T12:48:44.463" v="3468" actId="1076"/>
          <ac:grpSpMkLst>
            <pc:docMk/>
            <pc:sldMk cId="4207055763" sldId="296"/>
            <ac:grpSpMk id="16" creationId="{CA4C603D-8E0A-415F-914B-D57F9B1A9C23}"/>
          </ac:grpSpMkLst>
        </pc:grpChg>
        <pc:picChg chg="del">
          <ac:chgData name="OLGA AREFEVA" userId="2ac923f57cb961ae" providerId="LiveId" clId="{79713E26-CC36-493D-802F-AAB528657EC8}" dt="2023-01-18T12:45:59.669" v="3220" actId="478"/>
          <ac:picMkLst>
            <pc:docMk/>
            <pc:sldMk cId="4207055763" sldId="296"/>
            <ac:picMk id="11" creationId="{D05DED23-C1C9-4190-AC26-2B8D2434C92A}"/>
          </ac:picMkLst>
        </pc:picChg>
      </pc:sldChg>
      <pc:sldChg chg="modSp add del mod">
        <pc:chgData name="OLGA AREFEVA" userId="2ac923f57cb961ae" providerId="LiveId" clId="{79713E26-CC36-493D-802F-AAB528657EC8}" dt="2023-01-19T12:37:56.943" v="5715" actId="47"/>
        <pc:sldMkLst>
          <pc:docMk/>
          <pc:sldMk cId="969574587" sldId="297"/>
        </pc:sldMkLst>
        <pc:spChg chg="mod">
          <ac:chgData name="OLGA AREFEVA" userId="2ac923f57cb961ae" providerId="LiveId" clId="{79713E26-CC36-493D-802F-AAB528657EC8}" dt="2023-01-18T13:00:00.123" v="3954" actId="255"/>
          <ac:spMkLst>
            <pc:docMk/>
            <pc:sldMk cId="969574587" sldId="297"/>
            <ac:spMk id="8" creationId="{00000000-0000-0000-0000-000000000000}"/>
          </ac:spMkLst>
        </pc:spChg>
        <pc:spChg chg="mod">
          <ac:chgData name="OLGA AREFEVA" userId="2ac923f57cb961ae" providerId="LiveId" clId="{79713E26-CC36-493D-802F-AAB528657EC8}" dt="2023-01-18T12:55:02.941" v="3723" actId="1076"/>
          <ac:spMkLst>
            <pc:docMk/>
            <pc:sldMk cId="969574587" sldId="297"/>
            <ac:spMk id="55" creationId="{00000000-0000-0000-0000-000000000000}"/>
          </ac:spMkLst>
        </pc:spChg>
      </pc:sldChg>
      <pc:sldChg chg="addSp delSp modSp add mod">
        <pc:chgData name="OLGA AREFEVA" userId="2ac923f57cb961ae" providerId="LiveId" clId="{79713E26-CC36-493D-802F-AAB528657EC8}" dt="2023-01-22T10:25:02.357" v="6243" actId="1076"/>
        <pc:sldMkLst>
          <pc:docMk/>
          <pc:sldMk cId="1786640080" sldId="298"/>
        </pc:sldMkLst>
        <pc:spChg chg="del">
          <ac:chgData name="OLGA AREFEVA" userId="2ac923f57cb961ae" providerId="LiveId" clId="{79713E26-CC36-493D-802F-AAB528657EC8}" dt="2023-01-22T10:24:45.802" v="6241" actId="478"/>
          <ac:spMkLst>
            <pc:docMk/>
            <pc:sldMk cId="1786640080" sldId="298"/>
            <ac:spMk id="5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16:51.327" v="6169" actId="1076"/>
          <ac:spMkLst>
            <pc:docMk/>
            <pc:sldMk cId="1786640080" sldId="298"/>
            <ac:spMk id="6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3:02:08.294" v="3999" actId="478"/>
          <ac:spMkLst>
            <pc:docMk/>
            <pc:sldMk cId="1786640080" sldId="298"/>
            <ac:spMk id="7" creationId="{00000000-0000-0000-0000-000000000000}"/>
          </ac:spMkLst>
        </pc:spChg>
        <pc:spChg chg="del mod">
          <ac:chgData name="OLGA AREFEVA" userId="2ac923f57cb961ae" providerId="LiveId" clId="{79713E26-CC36-493D-802F-AAB528657EC8}" dt="2023-01-18T13:02:10.181" v="4001" actId="478"/>
          <ac:spMkLst>
            <pc:docMk/>
            <pc:sldMk cId="1786640080" sldId="298"/>
            <ac:spMk id="8" creationId="{00000000-0000-0000-0000-000000000000}"/>
          </ac:spMkLst>
        </pc:spChg>
        <pc:spChg chg="del mod">
          <ac:chgData name="OLGA AREFEVA" userId="2ac923f57cb961ae" providerId="LiveId" clId="{79713E26-CC36-493D-802F-AAB528657EC8}" dt="2023-01-22T10:15:59.341" v="6163" actId="478"/>
          <ac:spMkLst>
            <pc:docMk/>
            <pc:sldMk cId="1786640080" sldId="298"/>
            <ac:spMk id="9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17:40.473" v="6179" actId="1076"/>
          <ac:spMkLst>
            <pc:docMk/>
            <pc:sldMk cId="1786640080" sldId="298"/>
            <ac:spMk id="10" creationId="{00000000-0000-0000-0000-000000000000}"/>
          </ac:spMkLst>
        </pc:spChg>
        <pc:grpChg chg="del mod">
          <ac:chgData name="OLGA AREFEVA" userId="2ac923f57cb961ae" providerId="LiveId" clId="{79713E26-CC36-493D-802F-AAB528657EC8}" dt="2023-01-22T10:16:04.444" v="6165" actId="478"/>
          <ac:grpSpMkLst>
            <pc:docMk/>
            <pc:sldMk cId="1786640080" sldId="298"/>
            <ac:grpSpMk id="2" creationId="{00000000-0000-0000-0000-000000000000}"/>
          </ac:grpSpMkLst>
        </pc:grpChg>
        <pc:picChg chg="add del mod">
          <ac:chgData name="OLGA AREFEVA" userId="2ac923f57cb961ae" providerId="LiveId" clId="{79713E26-CC36-493D-802F-AAB528657EC8}" dt="2023-01-22T10:17:14.160" v="6173" actId="478"/>
          <ac:picMkLst>
            <pc:docMk/>
            <pc:sldMk cId="1786640080" sldId="298"/>
            <ac:picMk id="11" creationId="{501C1A78-7E34-4B56-B729-DB1AAF7465B0}"/>
          </ac:picMkLst>
        </pc:picChg>
        <pc:picChg chg="add mod">
          <ac:chgData name="OLGA AREFEVA" userId="2ac923f57cb961ae" providerId="LiveId" clId="{79713E26-CC36-493D-802F-AAB528657EC8}" dt="2023-01-22T10:25:02.357" v="6243" actId="1076"/>
          <ac:picMkLst>
            <pc:docMk/>
            <pc:sldMk cId="1786640080" sldId="298"/>
            <ac:picMk id="5122" creationId="{E4FD8118-53CB-42B8-860C-A173A97B3B9F}"/>
          </ac:picMkLst>
        </pc:picChg>
      </pc:sldChg>
      <pc:sldChg chg="addSp delSp modSp add mod">
        <pc:chgData name="OLGA AREFEVA" userId="2ac923f57cb961ae" providerId="LiveId" clId="{79713E26-CC36-493D-802F-AAB528657EC8}" dt="2023-01-22T10:24:21.305" v="6235" actId="1076"/>
        <pc:sldMkLst>
          <pc:docMk/>
          <pc:sldMk cId="826901934" sldId="299"/>
        </pc:sldMkLst>
        <pc:spChg chg="del mod">
          <ac:chgData name="OLGA AREFEVA" userId="2ac923f57cb961ae" providerId="LiveId" clId="{79713E26-CC36-493D-802F-AAB528657EC8}" dt="2023-01-22T10:23:00.582" v="6219" actId="478"/>
          <ac:spMkLst>
            <pc:docMk/>
            <pc:sldMk cId="826901934" sldId="299"/>
            <ac:spMk id="5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21:08.678" v="6209" actId="1076"/>
          <ac:spMkLst>
            <pc:docMk/>
            <pc:sldMk cId="826901934" sldId="299"/>
            <ac:spMk id="6" creationId="{00000000-0000-0000-0000-000000000000}"/>
          </ac:spMkLst>
        </pc:spChg>
        <pc:spChg chg="add mod">
          <ac:chgData name="OLGA AREFEVA" userId="2ac923f57cb961ae" providerId="LiveId" clId="{79713E26-CC36-493D-802F-AAB528657EC8}" dt="2023-01-22T10:24:21.305" v="6235" actId="1076"/>
          <ac:spMkLst>
            <pc:docMk/>
            <pc:sldMk cId="826901934" sldId="299"/>
            <ac:spMk id="7" creationId="{1D285BFC-48E5-49B9-B205-7BE4D98F4A1F}"/>
          </ac:spMkLst>
        </pc:spChg>
        <pc:spChg chg="del mod">
          <ac:chgData name="OLGA AREFEVA" userId="2ac923f57cb961ae" providerId="LiveId" clId="{79713E26-CC36-493D-802F-AAB528657EC8}" dt="2023-01-22T10:21:05.998" v="6207" actId="478"/>
          <ac:spMkLst>
            <pc:docMk/>
            <pc:sldMk cId="826901934" sldId="299"/>
            <ac:spMk id="9" creationId="{00000000-0000-0000-0000-000000000000}"/>
          </ac:spMkLst>
        </pc:spChg>
        <pc:spChg chg="del mod">
          <ac:chgData name="OLGA AREFEVA" userId="2ac923f57cb961ae" providerId="LiveId" clId="{79713E26-CC36-493D-802F-AAB528657EC8}" dt="2023-01-22T10:20:56.859" v="6204" actId="478"/>
          <ac:spMkLst>
            <pc:docMk/>
            <pc:sldMk cId="826901934" sldId="299"/>
            <ac:spMk id="10" creationId="{00000000-0000-0000-0000-000000000000}"/>
          </ac:spMkLst>
        </pc:spChg>
        <pc:grpChg chg="del">
          <ac:chgData name="OLGA AREFEVA" userId="2ac923f57cb961ae" providerId="LiveId" clId="{79713E26-CC36-493D-802F-AAB528657EC8}" dt="2023-01-22T10:21:11.536" v="6210" actId="478"/>
          <ac:grpSpMkLst>
            <pc:docMk/>
            <pc:sldMk cId="826901934" sldId="299"/>
            <ac:grpSpMk id="2" creationId="{00000000-0000-0000-0000-000000000000}"/>
          </ac:grpSpMkLst>
        </pc:grpChg>
        <pc:picChg chg="del mod">
          <ac:chgData name="OLGA AREFEVA" userId="2ac923f57cb961ae" providerId="LiveId" clId="{79713E26-CC36-493D-802F-AAB528657EC8}" dt="2023-01-22T10:22:49.039" v="6214" actId="478"/>
          <ac:picMkLst>
            <pc:docMk/>
            <pc:sldMk cId="826901934" sldId="299"/>
            <ac:picMk id="12" creationId="{A61D6D14-1F13-480C-B7A2-8F21275B4B41}"/>
          </ac:picMkLst>
        </pc:picChg>
        <pc:picChg chg="add mod">
          <ac:chgData name="OLGA AREFEVA" userId="2ac923f57cb961ae" providerId="LiveId" clId="{79713E26-CC36-493D-802F-AAB528657EC8}" dt="2023-01-22T10:23:04.418" v="6220" actId="1076"/>
          <ac:picMkLst>
            <pc:docMk/>
            <pc:sldMk cId="826901934" sldId="299"/>
            <ac:picMk id="7170" creationId="{16A443C2-5E03-42E0-B00C-B42A3BC289F6}"/>
          </ac:picMkLst>
        </pc:picChg>
      </pc:sldChg>
      <pc:sldChg chg="modSp add del mod">
        <pc:chgData name="OLGA AREFEVA" userId="2ac923f57cb961ae" providerId="LiveId" clId="{79713E26-CC36-493D-802F-AAB528657EC8}" dt="2023-01-19T12:02:16.389" v="5708" actId="47"/>
        <pc:sldMkLst>
          <pc:docMk/>
          <pc:sldMk cId="320191653" sldId="300"/>
        </pc:sldMkLst>
        <pc:spChg chg="mod">
          <ac:chgData name="OLGA AREFEVA" userId="2ac923f57cb961ae" providerId="LiveId" clId="{79713E26-CC36-493D-802F-AAB528657EC8}" dt="2023-01-18T13:16:33.913" v="4554" actId="1076"/>
          <ac:spMkLst>
            <pc:docMk/>
            <pc:sldMk cId="320191653" sldId="300"/>
            <ac:spMk id="9" creationId="{00000000-0000-0000-0000-000000000000}"/>
          </ac:spMkLst>
        </pc:spChg>
      </pc:sldChg>
      <pc:sldChg chg="addSp delSp modSp add del mod">
        <pc:chgData name="OLGA AREFEVA" userId="2ac923f57cb961ae" providerId="LiveId" clId="{79713E26-CC36-493D-802F-AAB528657EC8}" dt="2023-01-19T12:02:11.525" v="5707" actId="47"/>
        <pc:sldMkLst>
          <pc:docMk/>
          <pc:sldMk cId="2998823040" sldId="301"/>
        </pc:sldMkLst>
        <pc:spChg chg="add mod">
          <ac:chgData name="OLGA AREFEVA" userId="2ac923f57cb961ae" providerId="LiveId" clId="{79713E26-CC36-493D-802F-AAB528657EC8}" dt="2023-01-18T13:17:13.387" v="4561" actId="1076"/>
          <ac:spMkLst>
            <pc:docMk/>
            <pc:sldMk cId="2998823040" sldId="301"/>
            <ac:spMk id="8" creationId="{BADC30E0-0C8F-47C5-9CD3-CE005B5E9992}"/>
          </ac:spMkLst>
        </pc:spChg>
        <pc:spChg chg="del">
          <ac:chgData name="OLGA AREFEVA" userId="2ac923f57cb961ae" providerId="LiveId" clId="{79713E26-CC36-493D-802F-AAB528657EC8}" dt="2023-01-18T13:16:45.253" v="4556" actId="478"/>
          <ac:spMkLst>
            <pc:docMk/>
            <pc:sldMk cId="2998823040" sldId="301"/>
            <ac:spMk id="9" creationId="{00000000-0000-0000-0000-000000000000}"/>
          </ac:spMkLst>
        </pc:spChg>
      </pc:sldChg>
      <pc:sldChg chg="delSp modSp add del mod">
        <pc:chgData name="OLGA AREFEVA" userId="2ac923f57cb961ae" providerId="LiveId" clId="{79713E26-CC36-493D-802F-AAB528657EC8}" dt="2023-01-19T12:53:25.987" v="5716" actId="47"/>
        <pc:sldMkLst>
          <pc:docMk/>
          <pc:sldMk cId="3829693293" sldId="302"/>
        </pc:sldMkLst>
        <pc:spChg chg="del mod">
          <ac:chgData name="OLGA AREFEVA" userId="2ac923f57cb961ae" providerId="LiveId" clId="{79713E26-CC36-493D-802F-AAB528657EC8}" dt="2023-01-18T13:18:40.163" v="4571" actId="478"/>
          <ac:spMkLst>
            <pc:docMk/>
            <pc:sldMk cId="3829693293" sldId="302"/>
            <ac:spMk id="8" creationId="{00000000-0000-0000-0000-000000000000}"/>
          </ac:spMkLst>
        </pc:spChg>
        <pc:spChg chg="mod">
          <ac:chgData name="OLGA AREFEVA" userId="2ac923f57cb961ae" providerId="LiveId" clId="{79713E26-CC36-493D-802F-AAB528657EC8}" dt="2023-01-18T13:19:18.009" v="4578" actId="1076"/>
          <ac:spMkLst>
            <pc:docMk/>
            <pc:sldMk cId="3829693293" sldId="302"/>
            <ac:spMk id="9" creationId="{00000000-0000-0000-0000-000000000000}"/>
          </ac:spMkLst>
        </pc:spChg>
        <pc:grpChg chg="mod">
          <ac:chgData name="OLGA AREFEVA" userId="2ac923f57cb961ae" providerId="LiveId" clId="{79713E26-CC36-493D-802F-AAB528657EC8}" dt="2023-01-18T13:18:37.322" v="4569" actId="1076"/>
          <ac:grpSpMkLst>
            <pc:docMk/>
            <pc:sldMk cId="3829693293" sldId="302"/>
            <ac:grpSpMk id="3" creationId="{00000000-0000-0000-0000-000000000000}"/>
          </ac:grpSpMkLst>
        </pc:grpChg>
      </pc:sldChg>
      <pc:sldChg chg="delSp modSp add mod">
        <pc:chgData name="OLGA AREFEVA" userId="2ac923f57cb961ae" providerId="LiveId" clId="{79713E26-CC36-493D-802F-AAB528657EC8}" dt="2023-01-22T10:31:29.628" v="6298" actId="1076"/>
        <pc:sldMkLst>
          <pc:docMk/>
          <pc:sldMk cId="3471622206" sldId="303"/>
        </pc:sldMkLst>
        <pc:spChg chg="del">
          <ac:chgData name="OLGA AREFEVA" userId="2ac923f57cb961ae" providerId="LiveId" clId="{79713E26-CC36-493D-802F-AAB528657EC8}" dt="2023-01-22T10:30:53.024" v="6291" actId="478"/>
          <ac:spMkLst>
            <pc:docMk/>
            <pc:sldMk cId="3471622206" sldId="303"/>
            <ac:spMk id="2" creationId="{00000000-0000-0000-0000-000000000000}"/>
          </ac:spMkLst>
        </pc:spChg>
        <pc:spChg chg="del">
          <ac:chgData name="OLGA AREFEVA" userId="2ac923f57cb961ae" providerId="LiveId" clId="{79713E26-CC36-493D-802F-AAB528657EC8}" dt="2023-01-22T10:30:42.194" v="6289" actId="478"/>
          <ac:spMkLst>
            <pc:docMk/>
            <pc:sldMk cId="3471622206" sldId="303"/>
            <ac:spMk id="4" creationId="{00000000-0000-0000-0000-000000000000}"/>
          </ac:spMkLst>
        </pc:spChg>
        <pc:spChg chg="del">
          <ac:chgData name="OLGA AREFEVA" userId="2ac923f57cb961ae" providerId="LiveId" clId="{79713E26-CC36-493D-802F-AAB528657EC8}" dt="2023-01-22T10:30:47.568" v="6290" actId="478"/>
          <ac:spMkLst>
            <pc:docMk/>
            <pc:sldMk cId="3471622206" sldId="303"/>
            <ac:spMk id="5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31:16.090" v="6296" actId="14100"/>
          <ac:spMkLst>
            <pc:docMk/>
            <pc:sldMk cId="3471622206" sldId="303"/>
            <ac:spMk id="7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31:05.375" v="6293" actId="14100"/>
          <ac:spMkLst>
            <pc:docMk/>
            <pc:sldMk cId="3471622206" sldId="303"/>
            <ac:spMk id="8" creationId="{00000000-0000-0000-0000-000000000000}"/>
          </ac:spMkLst>
        </pc:spChg>
        <pc:spChg chg="del mod">
          <ac:chgData name="OLGA AREFEVA" userId="2ac923f57cb961ae" providerId="LiveId" clId="{79713E26-CC36-493D-802F-AAB528657EC8}" dt="2023-01-22T10:30:36.630" v="6286" actId="478"/>
          <ac:spMkLst>
            <pc:docMk/>
            <pc:sldMk cId="3471622206" sldId="303"/>
            <ac:spMk id="9" creationId="{00000000-0000-0000-0000-000000000000}"/>
          </ac:spMkLst>
        </pc:spChg>
        <pc:spChg chg="mod">
          <ac:chgData name="OLGA AREFEVA" userId="2ac923f57cb961ae" providerId="LiveId" clId="{79713E26-CC36-493D-802F-AAB528657EC8}" dt="2023-01-22T10:31:23.953" v="6297" actId="1076"/>
          <ac:spMkLst>
            <pc:docMk/>
            <pc:sldMk cId="3471622206" sldId="303"/>
            <ac:spMk id="10" creationId="{00000000-0000-0000-0000-000000000000}"/>
          </ac:spMkLst>
        </pc:spChg>
        <pc:grpChg chg="mod">
          <ac:chgData name="OLGA AREFEVA" userId="2ac923f57cb961ae" providerId="LiveId" clId="{79713E26-CC36-493D-802F-AAB528657EC8}" dt="2023-01-22T10:31:29.628" v="6298" actId="1076"/>
          <ac:grpSpMkLst>
            <pc:docMk/>
            <pc:sldMk cId="3471622206" sldId="303"/>
            <ac:grpSpMk id="3" creationId="{00000000-0000-0000-0000-000000000000}"/>
          </ac:grpSpMkLst>
        </pc:grpChg>
      </pc:sldChg>
      <pc:sldChg chg="new del">
        <pc:chgData name="OLGA AREFEVA" userId="2ac923f57cb961ae" providerId="LiveId" clId="{79713E26-CC36-493D-802F-AAB528657EC8}" dt="2023-01-18T13:49:59.754" v="5615" actId="680"/>
        <pc:sldMkLst>
          <pc:docMk/>
          <pc:sldMk cId="1375586691" sldId="304"/>
        </pc:sldMkLst>
      </pc:sldChg>
      <pc:sldChg chg="addSp delSp modSp add mod">
        <pc:chgData name="OLGA AREFEVA" userId="2ac923f57cb961ae" providerId="LiveId" clId="{79713E26-CC36-493D-802F-AAB528657EC8}" dt="2023-01-22T09:46:54.670" v="6033"/>
        <pc:sldMkLst>
          <pc:docMk/>
          <pc:sldMk cId="2993887270" sldId="304"/>
        </pc:sldMkLst>
        <pc:spChg chg="mod">
          <ac:chgData name="OLGA AREFEVA" userId="2ac923f57cb961ae" providerId="LiveId" clId="{79713E26-CC36-493D-802F-AAB528657EC8}" dt="2023-01-22T09:46:52.837" v="6032" actId="14100"/>
          <ac:spMkLst>
            <pc:docMk/>
            <pc:sldMk cId="2993887270" sldId="304"/>
            <ac:spMk id="2" creationId="{00000000-0000-0000-0000-000000000000}"/>
          </ac:spMkLst>
        </pc:spChg>
        <pc:spChg chg="add mod">
          <ac:chgData name="OLGA AREFEVA" userId="2ac923f57cb961ae" providerId="LiveId" clId="{79713E26-CC36-493D-802F-AAB528657EC8}" dt="2023-01-18T13:51:32.084" v="5624" actId="1076"/>
          <ac:spMkLst>
            <pc:docMk/>
            <pc:sldMk cId="2993887270" sldId="304"/>
            <ac:spMk id="420" creationId="{8466A179-A1BC-420E-9E41-A3B574078E39}"/>
          </ac:spMkLst>
        </pc:spChg>
        <pc:picChg chg="add del mod">
          <ac:chgData name="OLGA AREFEVA" userId="2ac923f57cb961ae" providerId="LiveId" clId="{79713E26-CC36-493D-802F-AAB528657EC8}" dt="2023-01-22T09:46:54.670" v="6033"/>
          <ac:picMkLst>
            <pc:docMk/>
            <pc:sldMk cId="2993887270" sldId="304"/>
            <ac:picMk id="1026" creationId="{9679B041-BC9B-43D0-AAEC-358902335226}"/>
          </ac:picMkLst>
        </pc:picChg>
      </pc:sldChg>
      <pc:sldChg chg="addSp delSp modSp add mod">
        <pc:chgData name="OLGA AREFEVA" userId="2ac923f57cb961ae" providerId="LiveId" clId="{79713E26-CC36-493D-802F-AAB528657EC8}" dt="2023-01-22T10:12:52.681" v="6101" actId="1076"/>
        <pc:sldMkLst>
          <pc:docMk/>
          <pc:sldMk cId="1795080543" sldId="305"/>
        </pc:sldMkLst>
        <pc:spChg chg="topLvl">
          <ac:chgData name="OLGA AREFEVA" userId="2ac923f57cb961ae" providerId="LiveId" clId="{79713E26-CC36-493D-802F-AAB528657EC8}" dt="2023-01-22T10:11:50.631" v="6087" actId="478"/>
          <ac:spMkLst>
            <pc:docMk/>
            <pc:sldMk cId="1795080543" sldId="305"/>
            <ac:spMk id="4" creationId="{00000000-0000-0000-0000-000000000000}"/>
          </ac:spMkLst>
        </pc:spChg>
        <pc:spChg chg="del">
          <ac:chgData name="OLGA AREFEVA" userId="2ac923f57cb961ae" providerId="LiveId" clId="{79713E26-CC36-493D-802F-AAB528657EC8}" dt="2023-01-22T10:11:45.740" v="6086" actId="478"/>
          <ac:spMkLst>
            <pc:docMk/>
            <pc:sldMk cId="1795080543" sldId="305"/>
            <ac:spMk id="5" creationId="{00000000-0000-0000-0000-000000000000}"/>
          </ac:spMkLst>
        </pc:spChg>
        <pc:spChg chg="del topLvl">
          <ac:chgData name="OLGA AREFEVA" userId="2ac923f57cb961ae" providerId="LiveId" clId="{79713E26-CC36-493D-802F-AAB528657EC8}" dt="2023-01-22T10:11:50.631" v="6087" actId="478"/>
          <ac:spMkLst>
            <pc:docMk/>
            <pc:sldMk cId="1795080543" sldId="305"/>
            <ac:spMk id="6" creationId="{00000000-0000-0000-0000-000000000000}"/>
          </ac:spMkLst>
        </pc:spChg>
        <pc:spChg chg="mod">
          <ac:chgData name="OLGA AREFEVA" userId="2ac923f57cb961ae" providerId="LiveId" clId="{79713E26-CC36-493D-802F-AAB528657EC8}" dt="2023-01-22T09:54:06.143" v="6084" actId="1076"/>
          <ac:spMkLst>
            <pc:docMk/>
            <pc:sldMk cId="1795080543" sldId="305"/>
            <ac:spMk id="12" creationId="{00000000-0000-0000-0000-000000000000}"/>
          </ac:spMkLst>
        </pc:spChg>
        <pc:grpChg chg="del">
          <ac:chgData name="OLGA AREFEVA" userId="2ac923f57cb961ae" providerId="LiveId" clId="{79713E26-CC36-493D-802F-AAB528657EC8}" dt="2023-01-22T10:11:50.631" v="6087" actId="478"/>
          <ac:grpSpMkLst>
            <pc:docMk/>
            <pc:sldMk cId="1795080543" sldId="305"/>
            <ac:grpSpMk id="3" creationId="{00000000-0000-0000-0000-000000000000}"/>
          </ac:grpSpMkLst>
        </pc:grpChg>
        <pc:picChg chg="del">
          <ac:chgData name="OLGA AREFEVA" userId="2ac923f57cb961ae" providerId="LiveId" clId="{79713E26-CC36-493D-802F-AAB528657EC8}" dt="2023-01-22T09:54:07.962" v="6085" actId="478"/>
          <ac:picMkLst>
            <pc:docMk/>
            <pc:sldMk cId="1795080543" sldId="305"/>
            <ac:picMk id="2050" creationId="{E0126A4F-38AE-436D-B851-491C58FFC699}"/>
          </ac:picMkLst>
        </pc:picChg>
        <pc:picChg chg="add mod">
          <ac:chgData name="OLGA AREFEVA" userId="2ac923f57cb961ae" providerId="LiveId" clId="{79713E26-CC36-493D-802F-AAB528657EC8}" dt="2023-01-22T10:12:52.681" v="6101" actId="1076"/>
          <ac:picMkLst>
            <pc:docMk/>
            <pc:sldMk cId="1795080543" sldId="305"/>
            <ac:picMk id="4098" creationId="{30DEB89F-A550-4E2F-AD82-14D9DD16E50B}"/>
          </ac:picMkLst>
        </pc:picChg>
        <pc:picChg chg="add mod">
          <ac:chgData name="OLGA AREFEVA" userId="2ac923f57cb961ae" providerId="LiveId" clId="{79713E26-CC36-493D-802F-AAB528657EC8}" dt="2023-01-22T10:12:25.971" v="6094" actId="1076"/>
          <ac:picMkLst>
            <pc:docMk/>
            <pc:sldMk cId="1795080543" sldId="305"/>
            <ac:picMk id="4100" creationId="{0ACCACDC-7094-4D66-ADBE-A76E0938B815}"/>
          </ac:picMkLst>
        </pc:picChg>
      </pc:sldChg>
      <pc:sldChg chg="addSp delSp modSp add mod">
        <pc:chgData name="OLGA AREFEVA" userId="2ac923f57cb961ae" providerId="LiveId" clId="{79713E26-CC36-493D-802F-AAB528657EC8}" dt="2023-01-22T10:27:11.266" v="6259" actId="1076"/>
        <pc:sldMkLst>
          <pc:docMk/>
          <pc:sldMk cId="2794454389" sldId="306"/>
        </pc:sldMkLst>
        <pc:spChg chg="mod">
          <ac:chgData name="OLGA AREFEVA" userId="2ac923f57cb961ae" providerId="LiveId" clId="{79713E26-CC36-493D-802F-AAB528657EC8}" dt="2023-01-22T10:26:57.293" v="6254" actId="20577"/>
          <ac:spMkLst>
            <pc:docMk/>
            <pc:sldMk cId="2794454389" sldId="306"/>
            <ac:spMk id="7" creationId="{1D285BFC-48E5-49B9-B205-7BE4D98F4A1F}"/>
          </ac:spMkLst>
        </pc:spChg>
        <pc:picChg chg="del mod">
          <ac:chgData name="OLGA AREFEVA" userId="2ac923f57cb961ae" providerId="LiveId" clId="{79713E26-CC36-493D-802F-AAB528657EC8}" dt="2023-01-22T10:26:59.165" v="6256" actId="478"/>
          <ac:picMkLst>
            <pc:docMk/>
            <pc:sldMk cId="2794454389" sldId="306"/>
            <ac:picMk id="7170" creationId="{16A443C2-5E03-42E0-B00C-B42A3BC289F6}"/>
          </ac:picMkLst>
        </pc:picChg>
        <pc:picChg chg="add mod">
          <ac:chgData name="OLGA AREFEVA" userId="2ac923f57cb961ae" providerId="LiveId" clId="{79713E26-CC36-493D-802F-AAB528657EC8}" dt="2023-01-22T10:27:11.266" v="6259" actId="1076"/>
          <ac:picMkLst>
            <pc:docMk/>
            <pc:sldMk cId="2794454389" sldId="306"/>
            <ac:picMk id="8194" creationId="{68BC3D62-6A01-44C5-8196-A7C3D2B526B0}"/>
          </ac:picMkLst>
        </pc:picChg>
      </pc:sldChg>
      <pc:sldChg chg="addSp delSp modSp add mod">
        <pc:chgData name="OLGA AREFEVA" userId="2ac923f57cb961ae" providerId="LiveId" clId="{79713E26-CC36-493D-802F-AAB528657EC8}" dt="2023-01-22T10:39:28.787" v="6520" actId="14100"/>
        <pc:sldMkLst>
          <pc:docMk/>
          <pc:sldMk cId="2225257768" sldId="307"/>
        </pc:sldMkLst>
        <pc:spChg chg="del">
          <ac:chgData name="OLGA AREFEVA" userId="2ac923f57cb961ae" providerId="LiveId" clId="{79713E26-CC36-493D-802F-AAB528657EC8}" dt="2023-01-22T10:38:54.132" v="6508" actId="478"/>
          <ac:spMkLst>
            <pc:docMk/>
            <pc:sldMk cId="2225257768" sldId="307"/>
            <ac:spMk id="2" creationId="{00000000-0000-0000-0000-000000000000}"/>
          </ac:spMkLst>
        </pc:spChg>
        <pc:spChg chg="add del mod">
          <ac:chgData name="OLGA AREFEVA" userId="2ac923f57cb961ae" providerId="LiveId" clId="{79713E26-CC36-493D-802F-AAB528657EC8}" dt="2023-01-22T10:36:02.769" v="6473" actId="478"/>
          <ac:spMkLst>
            <pc:docMk/>
            <pc:sldMk cId="2225257768" sldId="307"/>
            <ac:spMk id="4" creationId="{F4A7416E-C200-41E1-A8BD-500F159D9714}"/>
          </ac:spMkLst>
        </pc:spChg>
        <pc:spChg chg="del">
          <ac:chgData name="OLGA AREFEVA" userId="2ac923f57cb961ae" providerId="LiveId" clId="{79713E26-CC36-493D-802F-AAB528657EC8}" dt="2023-01-22T10:39:16.330" v="6516" actId="478"/>
          <ac:spMkLst>
            <pc:docMk/>
            <pc:sldMk cId="2225257768" sldId="307"/>
            <ac:spMk id="7" creationId="{00000000-0000-0000-0000-000000000000}"/>
          </ac:spMkLst>
        </pc:spChg>
        <pc:spChg chg="del mod">
          <ac:chgData name="OLGA AREFEVA" userId="2ac923f57cb961ae" providerId="LiveId" clId="{79713E26-CC36-493D-802F-AAB528657EC8}" dt="2023-01-22T10:39:14.506" v="6515" actId="478"/>
          <ac:spMkLst>
            <pc:docMk/>
            <pc:sldMk cId="2225257768" sldId="307"/>
            <ac:spMk id="8" creationId="{00000000-0000-0000-0000-000000000000}"/>
          </ac:spMkLst>
        </pc:spChg>
        <pc:spChg chg="add del mod">
          <ac:chgData name="OLGA AREFEVA" userId="2ac923f57cb961ae" providerId="LiveId" clId="{79713E26-CC36-493D-802F-AAB528657EC8}" dt="2023-01-22T10:36:24.621" v="6497" actId="255"/>
          <ac:spMkLst>
            <pc:docMk/>
            <pc:sldMk cId="2225257768" sldId="307"/>
            <ac:spMk id="11" creationId="{00000000-0000-0000-0000-000000000000}"/>
          </ac:spMkLst>
        </pc:spChg>
        <pc:spChg chg="del">
          <ac:chgData name="OLGA AREFEVA" userId="2ac923f57cb961ae" providerId="LiveId" clId="{79713E26-CC36-493D-802F-AAB528657EC8}" dt="2023-01-22T10:36:29.993" v="6498" actId="478"/>
          <ac:spMkLst>
            <pc:docMk/>
            <pc:sldMk cId="2225257768" sldId="307"/>
            <ac:spMk id="13" creationId="{7A101CAB-0925-42BA-9C98-70C8DD5ADD12}"/>
          </ac:spMkLst>
        </pc:spChg>
        <pc:picChg chg="add mod">
          <ac:chgData name="OLGA AREFEVA" userId="2ac923f57cb961ae" providerId="LiveId" clId="{79713E26-CC36-493D-802F-AAB528657EC8}" dt="2023-01-22T10:39:28.787" v="6520" actId="14100"/>
          <ac:picMkLst>
            <pc:docMk/>
            <pc:sldMk cId="2225257768" sldId="307"/>
            <ac:picMk id="9218" creationId="{F0EE4E91-D2A8-4E8E-9071-B60C251AC892}"/>
          </ac:picMkLst>
        </pc:picChg>
        <pc:picChg chg="add mod">
          <ac:chgData name="OLGA AREFEVA" userId="2ac923f57cb961ae" providerId="LiveId" clId="{79713E26-CC36-493D-802F-AAB528657EC8}" dt="2023-01-22T10:39:22.570" v="6518" actId="14100"/>
          <ac:picMkLst>
            <pc:docMk/>
            <pc:sldMk cId="2225257768" sldId="307"/>
            <ac:picMk id="9220" creationId="{F2F36BF4-8A3E-41FC-AC8F-EA5304789139}"/>
          </ac:picMkLst>
        </pc:picChg>
      </pc:sldChg>
    </pc:docChg>
  </pc:docChgLst>
  <pc:docChgLst>
    <pc:chgData name="OLGA AREFEVA" userId="2ac923f57cb961ae" providerId="LiveId" clId="{103F539F-C13E-489A-AF11-F073A3CF169B}"/>
    <pc:docChg chg="undo custSel addSld delSld modSld">
      <pc:chgData name="OLGA AREFEVA" userId="2ac923f57cb961ae" providerId="LiveId" clId="{103F539F-C13E-489A-AF11-F073A3CF169B}" dt="2023-01-24T10:13:41.296" v="387" actId="1076"/>
      <pc:docMkLst>
        <pc:docMk/>
      </pc:docMkLst>
      <pc:sldChg chg="delSp modSp mod">
        <pc:chgData name="OLGA AREFEVA" userId="2ac923f57cb961ae" providerId="LiveId" clId="{103F539F-C13E-489A-AF11-F073A3CF169B}" dt="2023-01-24T09:32:22.027" v="62" actId="1076"/>
        <pc:sldMkLst>
          <pc:docMk/>
          <pc:sldMk cId="1514695750" sldId="261"/>
        </pc:sldMkLst>
        <pc:spChg chg="del topLvl">
          <ac:chgData name="OLGA AREFEVA" userId="2ac923f57cb961ae" providerId="LiveId" clId="{103F539F-C13E-489A-AF11-F073A3CF169B}" dt="2023-01-24T09:32:12.837" v="59" actId="478"/>
          <ac:spMkLst>
            <pc:docMk/>
            <pc:sldMk cId="1514695750" sldId="261"/>
            <ac:spMk id="5" creationId="{00000000-0000-0000-0000-000000000000}"/>
          </ac:spMkLst>
        </pc:spChg>
        <pc:spChg chg="mod topLvl">
          <ac:chgData name="OLGA AREFEVA" userId="2ac923f57cb961ae" providerId="LiveId" clId="{103F539F-C13E-489A-AF11-F073A3CF169B}" dt="2023-01-24T09:32:22.027" v="62" actId="1076"/>
          <ac:spMkLst>
            <pc:docMk/>
            <pc:sldMk cId="1514695750" sldId="261"/>
            <ac:spMk id="6" creationId="{00000000-0000-0000-0000-000000000000}"/>
          </ac:spMkLst>
        </pc:spChg>
        <pc:spChg chg="mod">
          <ac:chgData name="OLGA AREFEVA" userId="2ac923f57cb961ae" providerId="LiveId" clId="{103F539F-C13E-489A-AF11-F073A3CF169B}" dt="2023-01-24T09:31:55.655" v="56" actId="1076"/>
          <ac:spMkLst>
            <pc:docMk/>
            <pc:sldMk cId="1514695750" sldId="261"/>
            <ac:spMk id="9" creationId="{00000000-0000-0000-0000-000000000000}"/>
          </ac:spMkLst>
        </pc:spChg>
        <pc:spChg chg="del">
          <ac:chgData name="OLGA AREFEVA" userId="2ac923f57cb961ae" providerId="LiveId" clId="{103F539F-C13E-489A-AF11-F073A3CF169B}" dt="2023-01-24T09:31:37.973" v="52" actId="478"/>
          <ac:spMkLst>
            <pc:docMk/>
            <pc:sldMk cId="1514695750" sldId="261"/>
            <ac:spMk id="10" creationId="{BDEFEF7A-B235-4DCB-A0A3-8F1B5A85B8ED}"/>
          </ac:spMkLst>
        </pc:spChg>
        <pc:grpChg chg="del">
          <ac:chgData name="OLGA AREFEVA" userId="2ac923f57cb961ae" providerId="LiveId" clId="{103F539F-C13E-489A-AF11-F073A3CF169B}" dt="2023-01-24T09:32:12.837" v="59" actId="478"/>
          <ac:grpSpMkLst>
            <pc:docMk/>
            <pc:sldMk cId="1514695750" sldId="261"/>
            <ac:grpSpMk id="2" creationId="{00000000-0000-0000-0000-000000000000}"/>
          </ac:grpSpMkLst>
        </pc:grpChg>
        <pc:picChg chg="del">
          <ac:chgData name="OLGA AREFEVA" userId="2ac923f57cb961ae" providerId="LiveId" clId="{103F539F-C13E-489A-AF11-F073A3CF169B}" dt="2023-01-24T09:31:39.359" v="53" actId="478"/>
          <ac:picMkLst>
            <pc:docMk/>
            <pc:sldMk cId="1514695750" sldId="261"/>
            <ac:picMk id="3074" creationId="{DBA0A9DD-85A2-41E1-A1AC-749930F86F3C}"/>
          </ac:picMkLst>
        </pc:picChg>
        <pc:picChg chg="del">
          <ac:chgData name="OLGA AREFEVA" userId="2ac923f57cb961ae" providerId="LiveId" clId="{103F539F-C13E-489A-AF11-F073A3CF169B}" dt="2023-01-24T09:31:40.745" v="54" actId="478"/>
          <ac:picMkLst>
            <pc:docMk/>
            <pc:sldMk cId="1514695750" sldId="261"/>
            <ac:picMk id="3076" creationId="{8E122FE9-E527-4973-B3D2-4A5325EC0160}"/>
          </ac:picMkLst>
        </pc:picChg>
      </pc:sldChg>
      <pc:sldChg chg="addSp delSp modSp mod">
        <pc:chgData name="OLGA AREFEVA" userId="2ac923f57cb961ae" providerId="LiveId" clId="{103F539F-C13E-489A-AF11-F073A3CF169B}" dt="2023-01-24T09:43:19.930" v="132" actId="1076"/>
        <pc:sldMkLst>
          <pc:docMk/>
          <pc:sldMk cId="0" sldId="263"/>
        </pc:sldMkLst>
        <pc:spChg chg="mod">
          <ac:chgData name="OLGA AREFEVA" userId="2ac923f57cb961ae" providerId="LiveId" clId="{103F539F-C13E-489A-AF11-F073A3CF169B}" dt="2023-01-24T09:43:01.914" v="130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OLGA AREFEVA" userId="2ac923f57cb961ae" providerId="LiveId" clId="{103F539F-C13E-489A-AF11-F073A3CF169B}" dt="2023-01-24T09:43:10.505" v="131" actId="1076"/>
          <ac:spMkLst>
            <pc:docMk/>
            <pc:sldMk cId="0" sldId="263"/>
            <ac:spMk id="4" creationId="{00000000-0000-0000-0000-000000000000}"/>
          </ac:spMkLst>
        </pc:spChg>
        <pc:spChg chg="del">
          <ac:chgData name="OLGA AREFEVA" userId="2ac923f57cb961ae" providerId="LiveId" clId="{103F539F-C13E-489A-AF11-F073A3CF169B}" dt="2023-01-24T09:42:10.603" v="123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OLGA AREFEVA" userId="2ac923f57cb961ae" providerId="LiveId" clId="{103F539F-C13E-489A-AF11-F073A3CF169B}" dt="2023-01-24T09:42:07.007" v="122" actId="478"/>
          <ac:spMkLst>
            <pc:docMk/>
            <pc:sldMk cId="0" sldId="263"/>
            <ac:spMk id="8" creationId="{00000000-0000-0000-0000-000000000000}"/>
          </ac:spMkLst>
        </pc:spChg>
        <pc:spChg chg="mod">
          <ac:chgData name="OLGA AREFEVA" userId="2ac923f57cb961ae" providerId="LiveId" clId="{103F539F-C13E-489A-AF11-F073A3CF169B}" dt="2023-01-24T09:42:52.438" v="127" actId="1076"/>
          <ac:spMkLst>
            <pc:docMk/>
            <pc:sldMk cId="0" sldId="263"/>
            <ac:spMk id="10" creationId="{00000000-0000-0000-0000-000000000000}"/>
          </ac:spMkLst>
        </pc:spChg>
        <pc:grpChg chg="mod">
          <ac:chgData name="OLGA AREFEVA" userId="2ac923f57cb961ae" providerId="LiveId" clId="{103F539F-C13E-489A-AF11-F073A3CF169B}" dt="2023-01-24T09:42:54.669" v="128" actId="1076"/>
          <ac:grpSpMkLst>
            <pc:docMk/>
            <pc:sldMk cId="0" sldId="263"/>
            <ac:grpSpMk id="2" creationId="{00000000-0000-0000-0000-000000000000}"/>
          </ac:grpSpMkLst>
        </pc:grpChg>
        <pc:picChg chg="add mod">
          <ac:chgData name="OLGA AREFEVA" userId="2ac923f57cb961ae" providerId="LiveId" clId="{103F539F-C13E-489A-AF11-F073A3CF169B}" dt="2023-01-24T09:43:19.930" v="132" actId="1076"/>
          <ac:picMkLst>
            <pc:docMk/>
            <pc:sldMk cId="0" sldId="263"/>
            <ac:picMk id="4098" creationId="{99AE154F-0D42-4DAC-BF7C-B72262F73159}"/>
          </ac:picMkLst>
        </pc:picChg>
      </pc:sldChg>
      <pc:sldChg chg="modSp mod">
        <pc:chgData name="OLGA AREFEVA" userId="2ac923f57cb961ae" providerId="LiveId" clId="{103F539F-C13E-489A-AF11-F073A3CF169B}" dt="2023-01-24T09:52:21.344" v="151" actId="1076"/>
        <pc:sldMkLst>
          <pc:docMk/>
          <pc:sldMk cId="0" sldId="267"/>
        </pc:sldMkLst>
        <pc:spChg chg="mod">
          <ac:chgData name="OLGA AREFEVA" userId="2ac923f57cb961ae" providerId="LiveId" clId="{103F539F-C13E-489A-AF11-F073A3CF169B}" dt="2023-01-24T09:52:21.344" v="151" actId="1076"/>
          <ac:spMkLst>
            <pc:docMk/>
            <pc:sldMk cId="0" sldId="267"/>
            <ac:spMk id="10" creationId="{00000000-0000-0000-0000-000000000000}"/>
          </ac:spMkLst>
        </pc:spChg>
        <pc:grpChg chg="mod">
          <ac:chgData name="OLGA AREFEVA" userId="2ac923f57cb961ae" providerId="LiveId" clId="{103F539F-C13E-489A-AF11-F073A3CF169B}" dt="2023-01-24T09:48:56.691" v="147" actId="1076"/>
          <ac:grpSpMkLst>
            <pc:docMk/>
            <pc:sldMk cId="0" sldId="267"/>
            <ac:grpSpMk id="3" creationId="{00000000-0000-0000-0000-000000000000}"/>
          </ac:grpSpMkLst>
        </pc:grpChg>
      </pc:sldChg>
      <pc:sldChg chg="add">
        <pc:chgData name="OLGA AREFEVA" userId="2ac923f57cb961ae" providerId="LiveId" clId="{103F539F-C13E-489A-AF11-F073A3CF169B}" dt="2023-01-24T09:48:25.578" v="140"/>
        <pc:sldMkLst>
          <pc:docMk/>
          <pc:sldMk cId="2083811214" sldId="271"/>
        </pc:sldMkLst>
      </pc:sldChg>
      <pc:sldChg chg="del">
        <pc:chgData name="OLGA AREFEVA" userId="2ac923f57cb961ae" providerId="LiveId" clId="{103F539F-C13E-489A-AF11-F073A3CF169B}" dt="2023-01-24T09:44:58.623" v="133" actId="47"/>
        <pc:sldMkLst>
          <pc:docMk/>
          <pc:sldMk cId="3731946962" sldId="284"/>
        </pc:sldMkLst>
      </pc:sldChg>
      <pc:sldChg chg="delSp modSp mod">
        <pc:chgData name="OLGA AREFEVA" userId="2ac923f57cb961ae" providerId="LiveId" clId="{103F539F-C13E-489A-AF11-F073A3CF169B}" dt="2023-01-24T10:11:50.985" v="375" actId="1076"/>
        <pc:sldMkLst>
          <pc:docMk/>
          <pc:sldMk cId="2738336258" sldId="287"/>
        </pc:sldMkLst>
        <pc:spChg chg="del mod">
          <ac:chgData name="OLGA AREFEVA" userId="2ac923f57cb961ae" providerId="LiveId" clId="{103F539F-C13E-489A-AF11-F073A3CF169B}" dt="2023-01-24T10:11:35.571" v="372" actId="478"/>
          <ac:spMkLst>
            <pc:docMk/>
            <pc:sldMk cId="2738336258" sldId="287"/>
            <ac:spMk id="2" creationId="{00000000-0000-0000-0000-000000000000}"/>
          </ac:spMkLst>
        </pc:spChg>
        <pc:spChg chg="mod">
          <ac:chgData name="OLGA AREFEVA" userId="2ac923f57cb961ae" providerId="LiveId" clId="{103F539F-C13E-489A-AF11-F073A3CF169B}" dt="2023-01-24T10:11:50.985" v="375" actId="1076"/>
          <ac:spMkLst>
            <pc:docMk/>
            <pc:sldMk cId="2738336258" sldId="287"/>
            <ac:spMk id="13" creationId="{00000000-0000-0000-0000-000000000000}"/>
          </ac:spMkLst>
        </pc:spChg>
        <pc:picChg chg="mod">
          <ac:chgData name="OLGA AREFEVA" userId="2ac923f57cb961ae" providerId="LiveId" clId="{103F539F-C13E-489A-AF11-F073A3CF169B}" dt="2023-01-24T10:11:42.770" v="374" actId="1076"/>
          <ac:picMkLst>
            <pc:docMk/>
            <pc:sldMk cId="2738336258" sldId="287"/>
            <ac:picMk id="15" creationId="{D758F1D1-1120-4F8E-8C4E-9372F3607487}"/>
          </ac:picMkLst>
        </pc:picChg>
      </pc:sldChg>
      <pc:sldChg chg="addSp delSp modSp mod">
        <pc:chgData name="OLGA AREFEVA" userId="2ac923f57cb961ae" providerId="LiveId" clId="{103F539F-C13E-489A-AF11-F073A3CF169B}" dt="2023-01-24T10:03:51.488" v="344" actId="478"/>
        <pc:sldMkLst>
          <pc:docMk/>
          <pc:sldMk cId="2819142020" sldId="288"/>
        </pc:sldMkLst>
        <pc:spChg chg="del mod">
          <ac:chgData name="OLGA AREFEVA" userId="2ac923f57cb961ae" providerId="LiveId" clId="{103F539F-C13E-489A-AF11-F073A3CF169B}" dt="2023-01-24T10:01:47.107" v="334" actId="478"/>
          <ac:spMkLst>
            <pc:docMk/>
            <pc:sldMk cId="2819142020" sldId="288"/>
            <ac:spMk id="2" creationId="{00000000-0000-0000-0000-000000000000}"/>
          </ac:spMkLst>
        </pc:spChg>
        <pc:spChg chg="del mod">
          <ac:chgData name="OLGA AREFEVA" userId="2ac923f57cb961ae" providerId="LiveId" clId="{103F539F-C13E-489A-AF11-F073A3CF169B}" dt="2023-01-24T10:03:37.910" v="341" actId="478"/>
          <ac:spMkLst>
            <pc:docMk/>
            <pc:sldMk cId="2819142020" sldId="288"/>
            <ac:spMk id="7" creationId="{00000000-0000-0000-0000-000000000000}"/>
          </ac:spMkLst>
        </pc:spChg>
        <pc:spChg chg="del mod">
          <ac:chgData name="OLGA AREFEVA" userId="2ac923f57cb961ae" providerId="LiveId" clId="{103F539F-C13E-489A-AF11-F073A3CF169B}" dt="2023-01-24T10:01:57.898" v="336" actId="478"/>
          <ac:spMkLst>
            <pc:docMk/>
            <pc:sldMk cId="2819142020" sldId="288"/>
            <ac:spMk id="8" creationId="{00000000-0000-0000-0000-000000000000}"/>
          </ac:spMkLst>
        </pc:spChg>
        <pc:spChg chg="del mod">
          <ac:chgData name="OLGA AREFEVA" userId="2ac923f57cb961ae" providerId="LiveId" clId="{103F539F-C13E-489A-AF11-F073A3CF169B}" dt="2023-01-24T09:55:06.872" v="173" actId="478"/>
          <ac:spMkLst>
            <pc:docMk/>
            <pc:sldMk cId="2819142020" sldId="288"/>
            <ac:spMk id="11" creationId="{00000000-0000-0000-0000-000000000000}"/>
          </ac:spMkLst>
        </pc:spChg>
        <pc:spChg chg="add del mod">
          <ac:chgData name="OLGA AREFEVA" userId="2ac923f57cb961ae" providerId="LiveId" clId="{103F539F-C13E-489A-AF11-F073A3CF169B}" dt="2023-01-24T10:03:51.488" v="344" actId="478"/>
          <ac:spMkLst>
            <pc:docMk/>
            <pc:sldMk cId="2819142020" sldId="288"/>
            <ac:spMk id="12" creationId="{B3E66211-A9BE-4904-9752-644C6EDF27BF}"/>
          </ac:spMkLst>
        </pc:spChg>
        <pc:spChg chg="del mod">
          <ac:chgData name="OLGA AREFEVA" userId="2ac923f57cb961ae" providerId="LiveId" clId="{103F539F-C13E-489A-AF11-F073A3CF169B}" dt="2023-01-24T09:54:41.936" v="169"/>
          <ac:spMkLst>
            <pc:docMk/>
            <pc:sldMk cId="2819142020" sldId="288"/>
            <ac:spMk id="13" creationId="{7A101CAB-0925-42BA-9C98-70C8DD5ADD12}"/>
          </ac:spMkLst>
        </pc:spChg>
        <pc:spChg chg="add">
          <ac:chgData name="OLGA AREFEVA" userId="2ac923f57cb961ae" providerId="LiveId" clId="{103F539F-C13E-489A-AF11-F073A3CF169B}" dt="2023-01-24T10:03:47.358" v="343"/>
          <ac:spMkLst>
            <pc:docMk/>
            <pc:sldMk cId="2819142020" sldId="288"/>
            <ac:spMk id="14" creationId="{295B9B57-2696-4F04-8E92-1594558D32C2}"/>
          </ac:spMkLst>
        </pc:spChg>
        <pc:graphicFrameChg chg="add del">
          <ac:chgData name="OLGA AREFEVA" userId="2ac923f57cb961ae" providerId="LiveId" clId="{103F539F-C13E-489A-AF11-F073A3CF169B}" dt="2023-01-24T09:55:02.002" v="171" actId="478"/>
          <ac:graphicFrameMkLst>
            <pc:docMk/>
            <pc:sldMk cId="2819142020" sldId="288"/>
            <ac:graphicFrameMk id="3" creationId="{68CCF1B7-7CBF-4C8D-B679-25BCE5AB64CE}"/>
          </ac:graphicFrameMkLst>
        </pc:graphicFrameChg>
        <pc:graphicFrameChg chg="add mod modGraphic">
          <ac:chgData name="OLGA AREFEVA" userId="2ac923f57cb961ae" providerId="LiveId" clId="{103F539F-C13E-489A-AF11-F073A3CF169B}" dt="2023-01-24T10:02:25.418" v="339" actId="207"/>
          <ac:graphicFrameMkLst>
            <pc:docMk/>
            <pc:sldMk cId="2819142020" sldId="288"/>
            <ac:graphicFrameMk id="5" creationId="{0C0FD70A-9C87-4BAC-A13D-77C55116A94C}"/>
          </ac:graphicFrameMkLst>
        </pc:graphicFrameChg>
      </pc:sldChg>
      <pc:sldChg chg="modSp mod">
        <pc:chgData name="OLGA AREFEVA" userId="2ac923f57cb961ae" providerId="LiveId" clId="{103F539F-C13E-489A-AF11-F073A3CF169B}" dt="2023-01-24T10:11:29.244" v="370" actId="1076"/>
        <pc:sldMkLst>
          <pc:docMk/>
          <pc:sldMk cId="4052797282" sldId="290"/>
        </pc:sldMkLst>
        <pc:spChg chg="mod">
          <ac:chgData name="OLGA AREFEVA" userId="2ac923f57cb961ae" providerId="LiveId" clId="{103F539F-C13E-489A-AF11-F073A3CF169B}" dt="2023-01-24T10:11:29.244" v="370" actId="1076"/>
          <ac:spMkLst>
            <pc:docMk/>
            <pc:sldMk cId="4052797282" sldId="290"/>
            <ac:spMk id="12" creationId="{00000000-0000-0000-0000-000000000000}"/>
          </ac:spMkLst>
        </pc:spChg>
      </pc:sldChg>
      <pc:sldChg chg="addSp delSp modSp mod">
        <pc:chgData name="OLGA AREFEVA" userId="2ac923f57cb961ae" providerId="LiveId" clId="{103F539F-C13E-489A-AF11-F073A3CF169B}" dt="2023-01-24T10:13:41.296" v="387" actId="1076"/>
        <pc:sldMkLst>
          <pc:docMk/>
          <pc:sldMk cId="1786640080" sldId="298"/>
        </pc:sldMkLst>
        <pc:spChg chg="mod">
          <ac:chgData name="OLGA AREFEVA" userId="2ac923f57cb961ae" providerId="LiveId" clId="{103F539F-C13E-489A-AF11-F073A3CF169B}" dt="2023-01-24T10:13:41.296" v="387" actId="1076"/>
          <ac:spMkLst>
            <pc:docMk/>
            <pc:sldMk cId="1786640080" sldId="298"/>
            <ac:spMk id="10" creationId="{00000000-0000-0000-0000-000000000000}"/>
          </ac:spMkLst>
        </pc:spChg>
        <pc:picChg chg="del">
          <ac:chgData name="OLGA AREFEVA" userId="2ac923f57cb961ae" providerId="LiveId" clId="{103F539F-C13E-489A-AF11-F073A3CF169B}" dt="2023-01-24T10:12:35.759" v="376" actId="478"/>
          <ac:picMkLst>
            <pc:docMk/>
            <pc:sldMk cId="1786640080" sldId="298"/>
            <ac:picMk id="5122" creationId="{E4FD8118-53CB-42B8-860C-A173A97B3B9F}"/>
          </ac:picMkLst>
        </pc:picChg>
        <pc:picChg chg="add mod">
          <ac:chgData name="OLGA AREFEVA" userId="2ac923f57cb961ae" providerId="LiveId" clId="{103F539F-C13E-489A-AF11-F073A3CF169B}" dt="2023-01-24T10:13:35.367" v="386" actId="1076"/>
          <ac:picMkLst>
            <pc:docMk/>
            <pc:sldMk cId="1786640080" sldId="298"/>
            <ac:picMk id="6146" creationId="{1FD0AF2E-119F-467A-A330-33BBC001B444}"/>
          </ac:picMkLst>
        </pc:picChg>
      </pc:sldChg>
      <pc:sldChg chg="addSp delSp modSp mod">
        <pc:chgData name="OLGA AREFEVA" userId="2ac923f57cb961ae" providerId="LiveId" clId="{103F539F-C13E-489A-AF11-F073A3CF169B}" dt="2023-01-24T10:08:17.651" v="351" actId="1076"/>
        <pc:sldMkLst>
          <pc:docMk/>
          <pc:sldMk cId="826901934" sldId="299"/>
        </pc:sldMkLst>
        <pc:spChg chg="mod">
          <ac:chgData name="OLGA AREFEVA" userId="2ac923f57cb961ae" providerId="LiveId" clId="{103F539F-C13E-489A-AF11-F073A3CF169B}" dt="2023-01-24T10:08:17.651" v="351" actId="1076"/>
          <ac:spMkLst>
            <pc:docMk/>
            <pc:sldMk cId="826901934" sldId="299"/>
            <ac:spMk id="7" creationId="{1D285BFC-48E5-49B9-B205-7BE4D98F4A1F}"/>
          </ac:spMkLst>
        </pc:spChg>
        <pc:picChg chg="add del">
          <ac:chgData name="OLGA AREFEVA" userId="2ac923f57cb961ae" providerId="LiveId" clId="{103F539F-C13E-489A-AF11-F073A3CF169B}" dt="2023-01-24T10:07:48.894" v="347" actId="478"/>
          <ac:picMkLst>
            <pc:docMk/>
            <pc:sldMk cId="826901934" sldId="299"/>
            <ac:picMk id="5122" creationId="{1B5FC42A-BFDF-473F-B990-414E74D6116A}"/>
          </ac:picMkLst>
        </pc:picChg>
        <pc:picChg chg="add mod">
          <ac:chgData name="OLGA AREFEVA" userId="2ac923f57cb961ae" providerId="LiveId" clId="{103F539F-C13E-489A-AF11-F073A3CF169B}" dt="2023-01-24T10:08:10.999" v="350" actId="1076"/>
          <ac:picMkLst>
            <pc:docMk/>
            <pc:sldMk cId="826901934" sldId="299"/>
            <ac:picMk id="5124" creationId="{568FDEDB-F762-46B2-9CA2-52C2283A01DA}"/>
          </ac:picMkLst>
        </pc:picChg>
        <pc:picChg chg="del mod">
          <ac:chgData name="OLGA AREFEVA" userId="2ac923f57cb961ae" providerId="LiveId" clId="{103F539F-C13E-489A-AF11-F073A3CF169B}" dt="2023-01-24T10:05:36.398" v="345" actId="478"/>
          <ac:picMkLst>
            <pc:docMk/>
            <pc:sldMk cId="826901934" sldId="299"/>
            <ac:picMk id="7170" creationId="{16A443C2-5E03-42E0-B00C-B42A3BC289F6}"/>
          </ac:picMkLst>
        </pc:picChg>
      </pc:sldChg>
      <pc:sldChg chg="delSp modSp mod">
        <pc:chgData name="OLGA AREFEVA" userId="2ac923f57cb961ae" providerId="LiveId" clId="{103F539F-C13E-489A-AF11-F073A3CF169B}" dt="2023-01-24T10:03:41.036" v="342" actId="1076"/>
        <pc:sldMkLst>
          <pc:docMk/>
          <pc:sldMk cId="3471622206" sldId="303"/>
        </pc:sldMkLst>
        <pc:spChg chg="mod">
          <ac:chgData name="OLGA AREFEVA" userId="2ac923f57cb961ae" providerId="LiveId" clId="{103F539F-C13E-489A-AF11-F073A3CF169B}" dt="2023-01-24T09:53:22.914" v="162" actId="1076"/>
          <ac:spMkLst>
            <pc:docMk/>
            <pc:sldMk cId="3471622206" sldId="303"/>
            <ac:spMk id="6" creationId="{00000000-0000-0000-0000-000000000000}"/>
          </ac:spMkLst>
        </pc:spChg>
        <pc:spChg chg="del">
          <ac:chgData name="OLGA AREFEVA" userId="2ac923f57cb961ae" providerId="LiveId" clId="{103F539F-C13E-489A-AF11-F073A3CF169B}" dt="2023-01-24T09:52:28.656" v="152" actId="478"/>
          <ac:spMkLst>
            <pc:docMk/>
            <pc:sldMk cId="3471622206" sldId="303"/>
            <ac:spMk id="7" creationId="{00000000-0000-0000-0000-000000000000}"/>
          </ac:spMkLst>
        </pc:spChg>
        <pc:spChg chg="mod">
          <ac:chgData name="OLGA AREFEVA" userId="2ac923f57cb961ae" providerId="LiveId" clId="{103F539F-C13E-489A-AF11-F073A3CF169B}" dt="2023-01-24T09:53:11.636" v="161" actId="1076"/>
          <ac:spMkLst>
            <pc:docMk/>
            <pc:sldMk cId="3471622206" sldId="303"/>
            <ac:spMk id="8" creationId="{00000000-0000-0000-0000-000000000000}"/>
          </ac:spMkLst>
        </pc:spChg>
        <pc:spChg chg="mod">
          <ac:chgData name="OLGA AREFEVA" userId="2ac923f57cb961ae" providerId="LiveId" clId="{103F539F-C13E-489A-AF11-F073A3CF169B}" dt="2023-01-24T09:53:37.693" v="164" actId="1076"/>
          <ac:spMkLst>
            <pc:docMk/>
            <pc:sldMk cId="3471622206" sldId="303"/>
            <ac:spMk id="10" creationId="{00000000-0000-0000-0000-000000000000}"/>
          </ac:spMkLst>
        </pc:spChg>
        <pc:grpChg chg="mod">
          <ac:chgData name="OLGA AREFEVA" userId="2ac923f57cb961ae" providerId="LiveId" clId="{103F539F-C13E-489A-AF11-F073A3CF169B}" dt="2023-01-24T10:03:41.036" v="342" actId="1076"/>
          <ac:grpSpMkLst>
            <pc:docMk/>
            <pc:sldMk cId="3471622206" sldId="303"/>
            <ac:grpSpMk id="3" creationId="{00000000-0000-0000-0000-000000000000}"/>
          </ac:grpSpMkLst>
        </pc:grpChg>
      </pc:sldChg>
      <pc:sldChg chg="addSp delSp modSp mod">
        <pc:chgData name="OLGA AREFEVA" userId="2ac923f57cb961ae" providerId="LiveId" clId="{103F539F-C13E-489A-AF11-F073A3CF169B}" dt="2023-01-24T09:21:55.481" v="17" actId="1076"/>
        <pc:sldMkLst>
          <pc:docMk/>
          <pc:sldMk cId="2993887270" sldId="304"/>
        </pc:sldMkLst>
        <pc:spChg chg="del">
          <ac:chgData name="OLGA AREFEVA" userId="2ac923f57cb961ae" providerId="LiveId" clId="{103F539F-C13E-489A-AF11-F073A3CF169B}" dt="2023-01-24T09:21:44.771" v="15" actId="478"/>
          <ac:spMkLst>
            <pc:docMk/>
            <pc:sldMk cId="2993887270" sldId="304"/>
            <ac:spMk id="3" creationId="{00000000-0000-0000-0000-000000000000}"/>
          </ac:spMkLst>
        </pc:spChg>
        <pc:spChg chg="del">
          <ac:chgData name="OLGA AREFEVA" userId="2ac923f57cb961ae" providerId="LiveId" clId="{103F539F-C13E-489A-AF11-F073A3CF169B}" dt="2023-01-24T09:21:00.690" v="1" actId="478"/>
          <ac:spMkLst>
            <pc:docMk/>
            <pc:sldMk cId="2993887270" sldId="304"/>
            <ac:spMk id="8" creationId="{00000000-0000-0000-0000-000000000000}"/>
          </ac:spMkLst>
        </pc:spChg>
        <pc:spChg chg="del">
          <ac:chgData name="OLGA AREFEVA" userId="2ac923f57cb961ae" providerId="LiveId" clId="{103F539F-C13E-489A-AF11-F073A3CF169B}" dt="2023-01-24T09:21:17.418" v="3" actId="478"/>
          <ac:spMkLst>
            <pc:docMk/>
            <pc:sldMk cId="2993887270" sldId="304"/>
            <ac:spMk id="214" creationId="{00000000-0000-0000-0000-000000000000}"/>
          </ac:spMkLst>
        </pc:spChg>
        <pc:spChg chg="del mod">
          <ac:chgData name="OLGA AREFEVA" userId="2ac923f57cb961ae" providerId="LiveId" clId="{103F539F-C13E-489A-AF11-F073A3CF169B}" dt="2023-01-24T09:21:30.455" v="11" actId="478"/>
          <ac:spMkLst>
            <pc:docMk/>
            <pc:sldMk cId="2993887270" sldId="304"/>
            <ac:spMk id="418" creationId="{00000000-0000-0000-0000-000000000000}"/>
          </ac:spMkLst>
        </pc:spChg>
        <pc:spChg chg="del mod">
          <ac:chgData name="OLGA AREFEVA" userId="2ac923f57cb961ae" providerId="LiveId" clId="{103F539F-C13E-489A-AF11-F073A3CF169B}" dt="2023-01-24T09:21:17.434" v="5"/>
          <ac:spMkLst>
            <pc:docMk/>
            <pc:sldMk cId="2993887270" sldId="304"/>
            <ac:spMk id="419" creationId="{00000000-0000-0000-0000-000000000000}"/>
          </ac:spMkLst>
        </pc:spChg>
        <pc:spChg chg="mod">
          <ac:chgData name="OLGA AREFEVA" userId="2ac923f57cb961ae" providerId="LiveId" clId="{103F539F-C13E-489A-AF11-F073A3CF169B}" dt="2023-01-24T09:21:55.481" v="17" actId="1076"/>
          <ac:spMkLst>
            <pc:docMk/>
            <pc:sldMk cId="2993887270" sldId="304"/>
            <ac:spMk id="420" creationId="{8466A179-A1BC-420E-9E41-A3B574078E39}"/>
          </ac:spMkLst>
        </pc:spChg>
        <pc:grpChg chg="del mod">
          <ac:chgData name="OLGA AREFEVA" userId="2ac923f57cb961ae" providerId="LiveId" clId="{103F539F-C13E-489A-AF11-F073A3CF169B}" dt="2023-01-24T09:21:24.729" v="8" actId="478"/>
          <ac:grpSpMkLst>
            <pc:docMk/>
            <pc:sldMk cId="2993887270" sldId="304"/>
            <ac:grpSpMk id="4" creationId="{00000000-0000-0000-0000-000000000000}"/>
          </ac:grpSpMkLst>
        </pc:grpChg>
        <pc:picChg chg="add mod">
          <ac:chgData name="OLGA AREFEVA" userId="2ac923f57cb961ae" providerId="LiveId" clId="{103F539F-C13E-489A-AF11-F073A3CF169B}" dt="2023-01-24T09:21:49.771" v="16" actId="1076"/>
          <ac:picMkLst>
            <pc:docMk/>
            <pc:sldMk cId="2993887270" sldId="304"/>
            <ac:picMk id="1026" creationId="{14C550CD-262C-4630-B85E-E8CCAC44147C}"/>
          </ac:picMkLst>
        </pc:picChg>
      </pc:sldChg>
      <pc:sldChg chg="addSp delSp modSp mod">
        <pc:chgData name="OLGA AREFEVA" userId="2ac923f57cb961ae" providerId="LiveId" clId="{103F539F-C13E-489A-AF11-F073A3CF169B}" dt="2023-01-24T10:11:07.884" v="368" actId="1076"/>
        <pc:sldMkLst>
          <pc:docMk/>
          <pc:sldMk cId="1795080543" sldId="305"/>
        </pc:sldMkLst>
        <pc:spChg chg="del mod">
          <ac:chgData name="OLGA AREFEVA" userId="2ac923f57cb961ae" providerId="LiveId" clId="{103F539F-C13E-489A-AF11-F073A3CF169B}" dt="2023-01-24T09:27:29.731" v="24" actId="478"/>
          <ac:spMkLst>
            <pc:docMk/>
            <pc:sldMk cId="1795080543" sldId="305"/>
            <ac:spMk id="2" creationId="{00000000-0000-0000-0000-000000000000}"/>
          </ac:spMkLst>
        </pc:spChg>
        <pc:spChg chg="mod">
          <ac:chgData name="OLGA AREFEVA" userId="2ac923f57cb961ae" providerId="LiveId" clId="{103F539F-C13E-489A-AF11-F073A3CF169B}" dt="2023-01-24T10:11:07.884" v="368" actId="1076"/>
          <ac:spMkLst>
            <pc:docMk/>
            <pc:sldMk cId="1795080543" sldId="305"/>
            <ac:spMk id="12" creationId="{00000000-0000-0000-0000-000000000000}"/>
          </ac:spMkLst>
        </pc:spChg>
        <pc:picChg chg="add mod">
          <ac:chgData name="OLGA AREFEVA" userId="2ac923f57cb961ae" providerId="LiveId" clId="{103F539F-C13E-489A-AF11-F073A3CF169B}" dt="2023-01-24T10:10:59.747" v="367" actId="1076"/>
          <ac:picMkLst>
            <pc:docMk/>
            <pc:sldMk cId="1795080543" sldId="305"/>
            <ac:picMk id="2050" creationId="{C6F74B73-8814-4D67-B9D3-68193636B28E}"/>
          </ac:picMkLst>
        </pc:picChg>
        <pc:picChg chg="del">
          <ac:chgData name="OLGA AREFEVA" userId="2ac923f57cb961ae" providerId="LiveId" clId="{103F539F-C13E-489A-AF11-F073A3CF169B}" dt="2023-01-24T09:27:20.723" v="21" actId="478"/>
          <ac:picMkLst>
            <pc:docMk/>
            <pc:sldMk cId="1795080543" sldId="305"/>
            <ac:picMk id="4098" creationId="{30DEB89F-A550-4E2F-AD82-14D9DD16E50B}"/>
          </ac:picMkLst>
        </pc:picChg>
        <pc:picChg chg="del">
          <ac:chgData name="OLGA AREFEVA" userId="2ac923f57cb961ae" providerId="LiveId" clId="{103F539F-C13E-489A-AF11-F073A3CF169B}" dt="2023-01-24T09:27:07.808" v="20" actId="478"/>
          <ac:picMkLst>
            <pc:docMk/>
            <pc:sldMk cId="1795080543" sldId="305"/>
            <ac:picMk id="4100" creationId="{0ACCACDC-7094-4D66-ADBE-A76E0938B815}"/>
          </ac:picMkLst>
        </pc:picChg>
      </pc:sldChg>
      <pc:sldChg chg="modSp mod">
        <pc:chgData name="OLGA AREFEVA" userId="2ac923f57cb961ae" providerId="LiveId" clId="{103F539F-C13E-489A-AF11-F073A3CF169B}" dt="2023-01-24T10:08:24.949" v="352" actId="1076"/>
        <pc:sldMkLst>
          <pc:docMk/>
          <pc:sldMk cId="2794454389" sldId="306"/>
        </pc:sldMkLst>
        <pc:spChg chg="mod">
          <ac:chgData name="OLGA AREFEVA" userId="2ac923f57cb961ae" providerId="LiveId" clId="{103F539F-C13E-489A-AF11-F073A3CF169B}" dt="2023-01-24T10:08:24.949" v="352" actId="1076"/>
          <ac:spMkLst>
            <pc:docMk/>
            <pc:sldMk cId="2794454389" sldId="306"/>
            <ac:spMk id="7" creationId="{1D285BFC-48E5-49B9-B205-7BE4D98F4A1F}"/>
          </ac:spMkLst>
        </pc:spChg>
        <pc:picChg chg="mod">
          <ac:chgData name="OLGA AREFEVA" userId="2ac923f57cb961ae" providerId="LiveId" clId="{103F539F-C13E-489A-AF11-F073A3CF169B}" dt="2023-01-24T09:46:56.058" v="138" actId="1076"/>
          <ac:picMkLst>
            <pc:docMk/>
            <pc:sldMk cId="2794454389" sldId="306"/>
            <ac:picMk id="8194" creationId="{68BC3D62-6A01-44C5-8196-A7C3D2B526B0}"/>
          </ac:picMkLst>
        </pc:picChg>
      </pc:sldChg>
      <pc:sldChg chg="del">
        <pc:chgData name="OLGA AREFEVA" userId="2ac923f57cb961ae" providerId="LiveId" clId="{103F539F-C13E-489A-AF11-F073A3CF169B}" dt="2023-01-24T09:48:32.139" v="141" actId="2696"/>
        <pc:sldMkLst>
          <pc:docMk/>
          <pc:sldMk cId="2225257768" sldId="307"/>
        </pc:sldMkLst>
      </pc:sldChg>
      <pc:sldChg chg="addSp delSp modSp add mod">
        <pc:chgData name="OLGA AREFEVA" userId="2ac923f57cb961ae" providerId="LiveId" clId="{103F539F-C13E-489A-AF11-F073A3CF169B}" dt="2023-01-24T09:49:14.591" v="149" actId="1076"/>
        <pc:sldMkLst>
          <pc:docMk/>
          <pc:sldMk cId="2260333557" sldId="307"/>
        </pc:sldMkLst>
        <pc:spChg chg="add">
          <ac:chgData name="OLGA AREFEVA" userId="2ac923f57cb961ae" providerId="LiveId" clId="{103F539F-C13E-489A-AF11-F073A3CF169B}" dt="2023-01-24T09:49:03.747" v="148"/>
          <ac:spMkLst>
            <pc:docMk/>
            <pc:sldMk cId="2260333557" sldId="307"/>
            <ac:spMk id="5" creationId="{5E50787A-5C5B-4938-A203-5172D483C44B}"/>
          </ac:spMkLst>
        </pc:spChg>
        <pc:spChg chg="mod">
          <ac:chgData name="OLGA AREFEVA" userId="2ac923f57cb961ae" providerId="LiveId" clId="{103F539F-C13E-489A-AF11-F073A3CF169B}" dt="2023-01-24T09:49:14.591" v="149" actId="1076"/>
          <ac:spMkLst>
            <pc:docMk/>
            <pc:sldMk cId="2260333557" sldId="307"/>
            <ac:spMk id="11" creationId="{00000000-0000-0000-0000-000000000000}"/>
          </ac:spMkLst>
        </pc:spChg>
        <pc:picChg chg="mod">
          <ac:chgData name="OLGA AREFEVA" userId="2ac923f57cb961ae" providerId="LiveId" clId="{103F539F-C13E-489A-AF11-F073A3CF169B}" dt="2023-01-24T09:48:53.549" v="146" actId="1076"/>
          <ac:picMkLst>
            <pc:docMk/>
            <pc:sldMk cId="2260333557" sldId="307"/>
            <ac:picMk id="9218" creationId="{F0EE4E91-D2A8-4E8E-9071-B60C251AC892}"/>
          </ac:picMkLst>
        </pc:picChg>
        <pc:picChg chg="del">
          <ac:chgData name="OLGA AREFEVA" userId="2ac923f57cb961ae" providerId="LiveId" clId="{103F539F-C13E-489A-AF11-F073A3CF169B}" dt="2023-01-24T09:48:39.718" v="143" actId="478"/>
          <ac:picMkLst>
            <pc:docMk/>
            <pc:sldMk cId="2260333557" sldId="307"/>
            <ac:picMk id="9220" creationId="{F2F36BF4-8A3E-41FC-AC8F-EA5304789139}"/>
          </ac:picMkLst>
        </pc:picChg>
      </pc:sldChg>
      <pc:sldChg chg="delSp modSp add mod">
        <pc:chgData name="OLGA AREFEVA" userId="2ac923f57cb961ae" providerId="LiveId" clId="{103F539F-C13E-489A-AF11-F073A3CF169B}" dt="2023-01-24T09:22:07.601" v="19" actId="478"/>
        <pc:sldMkLst>
          <pc:docMk/>
          <pc:sldMk cId="883633934" sldId="308"/>
        </pc:sldMkLst>
        <pc:spChg chg="del mod">
          <ac:chgData name="OLGA AREFEVA" userId="2ac923f57cb961ae" providerId="LiveId" clId="{103F539F-C13E-489A-AF11-F073A3CF169B}" dt="2023-01-24T09:22:07.601" v="19" actId="478"/>
          <ac:spMkLst>
            <pc:docMk/>
            <pc:sldMk cId="883633934" sldId="308"/>
            <ac:spMk id="420" creationId="{8466A179-A1BC-420E-9E41-A3B574078E39}"/>
          </ac:spMkLst>
        </pc:spChg>
      </pc:sldChg>
      <pc:sldChg chg="addSp delSp modSp add mod">
        <pc:chgData name="OLGA AREFEVA" userId="2ac923f57cb961ae" providerId="LiveId" clId="{103F539F-C13E-489A-AF11-F073A3CF169B}" dt="2023-01-24T10:10:37.416" v="358" actId="1076"/>
        <pc:sldMkLst>
          <pc:docMk/>
          <pc:sldMk cId="3046188460" sldId="309"/>
        </pc:sldMkLst>
        <pc:spChg chg="del mod topLvl">
          <ac:chgData name="OLGA AREFEVA" userId="2ac923f57cb961ae" providerId="LiveId" clId="{103F539F-C13E-489A-AF11-F073A3CF169B}" dt="2023-01-24T09:33:03.423" v="69" actId="478"/>
          <ac:spMkLst>
            <pc:docMk/>
            <pc:sldMk cId="3046188460" sldId="309"/>
            <ac:spMk id="5" creationId="{00000000-0000-0000-0000-000000000000}"/>
          </ac:spMkLst>
        </pc:spChg>
        <pc:spChg chg="del topLvl">
          <ac:chgData name="OLGA AREFEVA" userId="2ac923f57cb961ae" providerId="LiveId" clId="{103F539F-C13E-489A-AF11-F073A3CF169B}" dt="2023-01-24T09:33:00.273" v="67" actId="478"/>
          <ac:spMkLst>
            <pc:docMk/>
            <pc:sldMk cId="3046188460" sldId="309"/>
            <ac:spMk id="6" creationId="{00000000-0000-0000-0000-000000000000}"/>
          </ac:spMkLst>
        </pc:spChg>
        <pc:spChg chg="del">
          <ac:chgData name="OLGA AREFEVA" userId="2ac923f57cb961ae" providerId="LiveId" clId="{103F539F-C13E-489A-AF11-F073A3CF169B}" dt="2023-01-24T09:32:52.535" v="66" actId="478"/>
          <ac:spMkLst>
            <pc:docMk/>
            <pc:sldMk cId="3046188460" sldId="309"/>
            <ac:spMk id="10" creationId="{BDEFEF7A-B235-4DCB-A0A3-8F1B5A85B8ED}"/>
          </ac:spMkLst>
        </pc:spChg>
        <pc:grpChg chg="del">
          <ac:chgData name="OLGA AREFEVA" userId="2ac923f57cb961ae" providerId="LiveId" clId="{103F539F-C13E-489A-AF11-F073A3CF169B}" dt="2023-01-24T09:33:00.273" v="67" actId="478"/>
          <ac:grpSpMkLst>
            <pc:docMk/>
            <pc:sldMk cId="3046188460" sldId="309"/>
            <ac:grpSpMk id="2" creationId="{00000000-0000-0000-0000-000000000000}"/>
          </ac:grpSpMkLst>
        </pc:grpChg>
        <pc:picChg chg="add del mod">
          <ac:chgData name="OLGA AREFEVA" userId="2ac923f57cb961ae" providerId="LiveId" clId="{103F539F-C13E-489A-AF11-F073A3CF169B}" dt="2023-01-24T10:08:48.418" v="354" actId="478"/>
          <ac:picMkLst>
            <pc:docMk/>
            <pc:sldMk cId="3046188460" sldId="309"/>
            <ac:picMk id="3" creationId="{CBA10BF8-D7E4-4AF5-BA86-D79F06881ED9}"/>
          </ac:picMkLst>
        </pc:picChg>
        <pc:picChg chg="add mod">
          <ac:chgData name="OLGA AREFEVA" userId="2ac923f57cb961ae" providerId="LiveId" clId="{103F539F-C13E-489A-AF11-F073A3CF169B}" dt="2023-01-24T10:10:37.416" v="358" actId="1076"/>
          <ac:picMkLst>
            <pc:docMk/>
            <pc:sldMk cId="3046188460" sldId="309"/>
            <ac:picMk id="4" creationId="{96090D2B-01C9-4AAC-811C-8510E0BF9A73}"/>
          </ac:picMkLst>
        </pc:picChg>
        <pc:picChg chg="del mod">
          <ac:chgData name="OLGA AREFEVA" userId="2ac923f57cb961ae" providerId="LiveId" clId="{103F539F-C13E-489A-AF11-F073A3CF169B}" dt="2023-01-24T09:32:48.276" v="64" actId="478"/>
          <ac:picMkLst>
            <pc:docMk/>
            <pc:sldMk cId="3046188460" sldId="309"/>
            <ac:picMk id="3074" creationId="{DBA0A9DD-85A2-41E1-A1AC-749930F86F3C}"/>
          </ac:picMkLst>
        </pc:picChg>
        <pc:picChg chg="del">
          <ac:chgData name="OLGA AREFEVA" userId="2ac923f57cb961ae" providerId="LiveId" clId="{103F539F-C13E-489A-AF11-F073A3CF169B}" dt="2023-01-24T09:32:50.848" v="65" actId="478"/>
          <ac:picMkLst>
            <pc:docMk/>
            <pc:sldMk cId="3046188460" sldId="309"/>
            <ac:picMk id="3076" creationId="{8E122FE9-E527-4973-B3D2-4A5325EC0160}"/>
          </ac:picMkLst>
        </pc:picChg>
      </pc:sldChg>
      <pc:sldChg chg="addSp delSp modSp add mod">
        <pc:chgData name="OLGA AREFEVA" userId="2ac923f57cb961ae" providerId="LiveId" clId="{103F539F-C13E-489A-AF11-F073A3CF169B}" dt="2023-01-24T09:40:27.021" v="121" actId="1076"/>
        <pc:sldMkLst>
          <pc:docMk/>
          <pc:sldMk cId="322475116" sldId="310"/>
        </pc:sldMkLst>
        <pc:spChg chg="add del mod topLvl">
          <ac:chgData name="OLGA AREFEVA" userId="2ac923f57cb961ae" providerId="LiveId" clId="{103F539F-C13E-489A-AF11-F073A3CF169B}" dt="2023-01-24T09:39:37.704" v="113" actId="478"/>
          <ac:spMkLst>
            <pc:docMk/>
            <pc:sldMk cId="322475116" sldId="310"/>
            <ac:spMk id="5" creationId="{00000000-0000-0000-0000-000000000000}"/>
          </ac:spMkLst>
        </pc:spChg>
        <pc:spChg chg="add del mod topLvl">
          <ac:chgData name="OLGA AREFEVA" userId="2ac923f57cb961ae" providerId="LiveId" clId="{103F539F-C13E-489A-AF11-F073A3CF169B}" dt="2023-01-24T09:39:25.795" v="108" actId="478"/>
          <ac:spMkLst>
            <pc:docMk/>
            <pc:sldMk cId="322475116" sldId="310"/>
            <ac:spMk id="6" creationId="{00000000-0000-0000-0000-000000000000}"/>
          </ac:spMkLst>
        </pc:spChg>
        <pc:spChg chg="del mod">
          <ac:chgData name="OLGA AREFEVA" userId="2ac923f57cb961ae" providerId="LiveId" clId="{103F539F-C13E-489A-AF11-F073A3CF169B}" dt="2023-01-24T09:39:23.317" v="107" actId="478"/>
          <ac:spMkLst>
            <pc:docMk/>
            <pc:sldMk cId="322475116" sldId="310"/>
            <ac:spMk id="10" creationId="{BDEFEF7A-B235-4DCB-A0A3-8F1B5A85B8ED}"/>
          </ac:spMkLst>
        </pc:spChg>
        <pc:grpChg chg="add del">
          <ac:chgData name="OLGA AREFEVA" userId="2ac923f57cb961ae" providerId="LiveId" clId="{103F539F-C13E-489A-AF11-F073A3CF169B}" dt="2023-01-24T09:39:25.795" v="108" actId="478"/>
          <ac:grpSpMkLst>
            <pc:docMk/>
            <pc:sldMk cId="322475116" sldId="310"/>
            <ac:grpSpMk id="2" creationId="{00000000-0000-0000-0000-000000000000}"/>
          </ac:grpSpMkLst>
        </pc:grpChg>
        <pc:picChg chg="add del mod">
          <ac:chgData name="OLGA AREFEVA" userId="2ac923f57cb961ae" providerId="LiveId" clId="{103F539F-C13E-489A-AF11-F073A3CF169B}" dt="2023-01-24T09:40:20.108" v="120" actId="1076"/>
          <ac:picMkLst>
            <pc:docMk/>
            <pc:sldMk cId="322475116" sldId="310"/>
            <ac:picMk id="3074" creationId="{DBA0A9DD-85A2-41E1-A1AC-749930F86F3C}"/>
          </ac:picMkLst>
        </pc:picChg>
        <pc:picChg chg="add del mod">
          <ac:chgData name="OLGA AREFEVA" userId="2ac923f57cb961ae" providerId="LiveId" clId="{103F539F-C13E-489A-AF11-F073A3CF169B}" dt="2023-01-24T09:40:27.021" v="121" actId="1076"/>
          <ac:picMkLst>
            <pc:docMk/>
            <pc:sldMk cId="322475116" sldId="310"/>
            <ac:picMk id="3076" creationId="{8E122FE9-E527-4973-B3D2-4A5325EC0160}"/>
          </ac:picMkLst>
        </pc:picChg>
      </pc:sldChg>
      <pc:sldChg chg="addSp delSp modSp add del mod">
        <pc:chgData name="OLGA AREFEVA" userId="2ac923f57cb961ae" providerId="LiveId" clId="{103F539F-C13E-489A-AF11-F073A3CF169B}" dt="2023-01-24T09:31:30.464" v="50" actId="2890"/>
        <pc:sldMkLst>
          <pc:docMk/>
          <pc:sldMk cId="634928505" sldId="310"/>
        </pc:sldMkLst>
        <pc:spChg chg="add del">
          <ac:chgData name="OLGA AREFEVA" userId="2ac923f57cb961ae" providerId="LiveId" clId="{103F539F-C13E-489A-AF11-F073A3CF169B}" dt="2023-01-24T09:31:29.730" v="49" actId="478"/>
          <ac:spMkLst>
            <pc:docMk/>
            <pc:sldMk cId="634928505" sldId="310"/>
            <ac:spMk id="10" creationId="{BDEFEF7A-B235-4DCB-A0A3-8F1B5A85B8ED}"/>
          </ac:spMkLst>
        </pc:spChg>
        <pc:picChg chg="add del mod">
          <ac:chgData name="OLGA AREFEVA" userId="2ac923f57cb961ae" providerId="LiveId" clId="{103F539F-C13E-489A-AF11-F073A3CF169B}" dt="2023-01-24T09:31:29.045" v="48" actId="1076"/>
          <ac:picMkLst>
            <pc:docMk/>
            <pc:sldMk cId="634928505" sldId="310"/>
            <ac:picMk id="3074" creationId="{DBA0A9DD-85A2-41E1-A1AC-749930F86F3C}"/>
          </ac:picMkLst>
        </pc:picChg>
        <pc:picChg chg="add del mod">
          <ac:chgData name="OLGA AREFEVA" userId="2ac923f57cb961ae" providerId="LiveId" clId="{103F539F-C13E-489A-AF11-F073A3CF169B}" dt="2023-01-24T09:31:27.491" v="46" actId="1076"/>
          <ac:picMkLst>
            <pc:docMk/>
            <pc:sldMk cId="634928505" sldId="310"/>
            <ac:picMk id="3076" creationId="{8E122FE9-E527-4973-B3D2-4A5325EC0160}"/>
          </ac:picMkLst>
        </pc:picChg>
      </pc:sldChg>
    </pc:docChg>
  </pc:docChgLst>
  <pc:docChgLst>
    <pc:chgData name="OLGA AREFEVA" userId="2ac923f57cb961ae" providerId="LiveId" clId="{9CD97714-5B99-43FD-809B-D8433469F9C7}"/>
    <pc:docChg chg="undo custSel addSld delSld modSld">
      <pc:chgData name="OLGA AREFEVA" userId="2ac923f57cb961ae" providerId="LiveId" clId="{9CD97714-5B99-43FD-809B-D8433469F9C7}" dt="2023-01-25T12:34:14.520" v="61" actId="1076"/>
      <pc:docMkLst>
        <pc:docMk/>
      </pc:docMkLst>
      <pc:sldChg chg="modSp mod">
        <pc:chgData name="OLGA AREFEVA" userId="2ac923f57cb961ae" providerId="LiveId" clId="{9CD97714-5B99-43FD-809B-D8433469F9C7}" dt="2023-01-25T12:34:14.520" v="61" actId="1076"/>
        <pc:sldMkLst>
          <pc:docMk/>
          <pc:sldMk cId="1514695750" sldId="261"/>
        </pc:sldMkLst>
        <pc:spChg chg="mod">
          <ac:chgData name="OLGA AREFEVA" userId="2ac923f57cb961ae" providerId="LiveId" clId="{9CD97714-5B99-43FD-809B-D8433469F9C7}" dt="2023-01-25T12:34:14.520" v="61" actId="1076"/>
          <ac:spMkLst>
            <pc:docMk/>
            <pc:sldMk cId="1514695750" sldId="261"/>
            <ac:spMk id="6" creationId="{00000000-0000-0000-0000-000000000000}"/>
          </ac:spMkLst>
        </pc:spChg>
      </pc:sldChg>
      <pc:sldChg chg="modSp mod">
        <pc:chgData name="OLGA AREFEVA" userId="2ac923f57cb961ae" providerId="LiveId" clId="{9CD97714-5B99-43FD-809B-D8433469F9C7}" dt="2023-01-25T12:32:08.005" v="46" actId="1076"/>
        <pc:sldMkLst>
          <pc:docMk/>
          <pc:sldMk cId="0" sldId="267"/>
        </pc:sldMkLst>
        <pc:spChg chg="mod">
          <ac:chgData name="OLGA AREFEVA" userId="2ac923f57cb961ae" providerId="LiveId" clId="{9CD97714-5B99-43FD-809B-D8433469F9C7}" dt="2023-01-25T12:31:38.786" v="41" actId="1076"/>
          <ac:spMkLst>
            <pc:docMk/>
            <pc:sldMk cId="0" sldId="267"/>
            <ac:spMk id="4" creationId="{00000000-0000-0000-0000-000000000000}"/>
          </ac:spMkLst>
        </pc:spChg>
        <pc:spChg chg="mod">
          <ac:chgData name="OLGA AREFEVA" userId="2ac923f57cb961ae" providerId="LiveId" clId="{9CD97714-5B99-43FD-809B-D8433469F9C7}" dt="2023-01-25T12:31:44.538" v="42" actId="1076"/>
          <ac:spMkLst>
            <pc:docMk/>
            <pc:sldMk cId="0" sldId="267"/>
            <ac:spMk id="5" creationId="{00000000-0000-0000-0000-000000000000}"/>
          </ac:spMkLst>
        </pc:spChg>
        <pc:spChg chg="mod">
          <ac:chgData name="OLGA AREFEVA" userId="2ac923f57cb961ae" providerId="LiveId" clId="{9CD97714-5B99-43FD-809B-D8433469F9C7}" dt="2023-01-25T12:32:08.005" v="46" actId="1076"/>
          <ac:spMkLst>
            <pc:docMk/>
            <pc:sldMk cId="0" sldId="267"/>
            <ac:spMk id="10" creationId="{00000000-0000-0000-0000-000000000000}"/>
          </ac:spMkLst>
        </pc:spChg>
        <pc:grpChg chg="mod">
          <ac:chgData name="OLGA AREFEVA" userId="2ac923f57cb961ae" providerId="LiveId" clId="{9CD97714-5B99-43FD-809B-D8433469F9C7}" dt="2023-01-25T12:31:28.726" v="40" actId="1076"/>
          <ac:grpSpMkLst>
            <pc:docMk/>
            <pc:sldMk cId="0" sldId="267"/>
            <ac:grpSpMk id="3" creationId="{00000000-0000-0000-0000-000000000000}"/>
          </ac:grpSpMkLst>
        </pc:grpChg>
        <pc:picChg chg="mod">
          <ac:chgData name="OLGA AREFEVA" userId="2ac923f57cb961ae" providerId="LiveId" clId="{9CD97714-5B99-43FD-809B-D8433469F9C7}" dt="2023-01-25T12:31:58.176" v="45" actId="1076"/>
          <ac:picMkLst>
            <pc:docMk/>
            <pc:sldMk cId="0" sldId="267"/>
            <ac:picMk id="11" creationId="{885DF904-B698-41D5-8725-E1934C02B8FF}"/>
          </ac:picMkLst>
        </pc:picChg>
      </pc:sldChg>
      <pc:sldChg chg="del">
        <pc:chgData name="OLGA AREFEVA" userId="2ac923f57cb961ae" providerId="LiveId" clId="{9CD97714-5B99-43FD-809B-D8433469F9C7}" dt="2023-01-25T12:24:18.302" v="21" actId="2696"/>
        <pc:sldMkLst>
          <pc:docMk/>
          <pc:sldMk cId="2819142020" sldId="288"/>
        </pc:sldMkLst>
      </pc:sldChg>
      <pc:sldChg chg="add">
        <pc:chgData name="OLGA AREFEVA" userId="2ac923f57cb961ae" providerId="LiveId" clId="{9CD97714-5B99-43FD-809B-D8433469F9C7}" dt="2023-01-25T12:24:21.322" v="22"/>
        <pc:sldMkLst>
          <pc:docMk/>
          <pc:sldMk cId="4170458816" sldId="288"/>
        </pc:sldMkLst>
      </pc:sldChg>
      <pc:sldChg chg="modSp">
        <pc:chgData name="OLGA AREFEVA" userId="2ac923f57cb961ae" providerId="LiveId" clId="{9CD97714-5B99-43FD-809B-D8433469F9C7}" dt="2023-01-25T12:33:01.315" v="53" actId="1076"/>
        <pc:sldMkLst>
          <pc:docMk/>
          <pc:sldMk cId="1786640080" sldId="298"/>
        </pc:sldMkLst>
        <pc:picChg chg="mod">
          <ac:chgData name="OLGA AREFEVA" userId="2ac923f57cb961ae" providerId="LiveId" clId="{9CD97714-5B99-43FD-809B-D8433469F9C7}" dt="2023-01-25T12:33:01.315" v="53" actId="1076"/>
          <ac:picMkLst>
            <pc:docMk/>
            <pc:sldMk cId="1786640080" sldId="298"/>
            <ac:picMk id="6146" creationId="{1FD0AF2E-119F-467A-A330-33BBC001B444}"/>
          </ac:picMkLst>
        </pc:picChg>
      </pc:sldChg>
      <pc:sldChg chg="modSp mod">
        <pc:chgData name="OLGA AREFEVA" userId="2ac923f57cb961ae" providerId="LiveId" clId="{9CD97714-5B99-43FD-809B-D8433469F9C7}" dt="2023-01-25T12:28:48.305" v="38" actId="20577"/>
        <pc:sldMkLst>
          <pc:docMk/>
          <pc:sldMk cId="3471622206" sldId="303"/>
        </pc:sldMkLst>
        <pc:spChg chg="mod">
          <ac:chgData name="OLGA AREFEVA" userId="2ac923f57cb961ae" providerId="LiveId" clId="{9CD97714-5B99-43FD-809B-D8433469F9C7}" dt="2023-01-25T12:28:48.305" v="38" actId="20577"/>
          <ac:spMkLst>
            <pc:docMk/>
            <pc:sldMk cId="3471622206" sldId="303"/>
            <ac:spMk id="10" creationId="{00000000-0000-0000-0000-000000000000}"/>
          </ac:spMkLst>
        </pc:spChg>
      </pc:sldChg>
      <pc:sldChg chg="delSp mod">
        <pc:chgData name="OLGA AREFEVA" userId="2ac923f57cb961ae" providerId="LiveId" clId="{9CD97714-5B99-43FD-809B-D8433469F9C7}" dt="2023-01-25T12:06:21.212" v="18" actId="478"/>
        <pc:sldMkLst>
          <pc:docMk/>
          <pc:sldMk cId="2993887270" sldId="304"/>
        </pc:sldMkLst>
        <pc:spChg chg="del">
          <ac:chgData name="OLGA AREFEVA" userId="2ac923f57cb961ae" providerId="LiveId" clId="{9CD97714-5B99-43FD-809B-D8433469F9C7}" dt="2023-01-25T12:06:21.212" v="18" actId="478"/>
          <ac:spMkLst>
            <pc:docMk/>
            <pc:sldMk cId="2993887270" sldId="304"/>
            <ac:spMk id="420" creationId="{8466A179-A1BC-420E-9E41-A3B574078E39}"/>
          </ac:spMkLst>
        </pc:spChg>
      </pc:sldChg>
      <pc:sldChg chg="modSp mod">
        <pc:chgData name="OLGA AREFEVA" userId="2ac923f57cb961ae" providerId="LiveId" clId="{9CD97714-5B99-43FD-809B-D8433469F9C7}" dt="2023-01-25T12:32:48.369" v="51" actId="1076"/>
        <pc:sldMkLst>
          <pc:docMk/>
          <pc:sldMk cId="2794454389" sldId="306"/>
        </pc:sldMkLst>
        <pc:spChg chg="mod">
          <ac:chgData name="OLGA AREFEVA" userId="2ac923f57cb961ae" providerId="LiveId" clId="{9CD97714-5B99-43FD-809B-D8433469F9C7}" dt="2023-01-25T12:32:40.528" v="49" actId="1076"/>
          <ac:spMkLst>
            <pc:docMk/>
            <pc:sldMk cId="2794454389" sldId="306"/>
            <ac:spMk id="7" creationId="{1D285BFC-48E5-49B9-B205-7BE4D98F4A1F}"/>
          </ac:spMkLst>
        </pc:spChg>
        <pc:picChg chg="mod">
          <ac:chgData name="OLGA AREFEVA" userId="2ac923f57cb961ae" providerId="LiveId" clId="{9CD97714-5B99-43FD-809B-D8433469F9C7}" dt="2023-01-25T12:32:48.369" v="51" actId="1076"/>
          <ac:picMkLst>
            <pc:docMk/>
            <pc:sldMk cId="2794454389" sldId="306"/>
            <ac:picMk id="8194" creationId="{68BC3D62-6A01-44C5-8196-A7C3D2B526B0}"/>
          </ac:picMkLst>
        </pc:picChg>
      </pc:sldChg>
      <pc:sldChg chg="modSp">
        <pc:chgData name="OLGA AREFEVA" userId="2ac923f57cb961ae" providerId="LiveId" clId="{9CD97714-5B99-43FD-809B-D8433469F9C7}" dt="2023-01-25T12:32:21.120" v="48" actId="1076"/>
        <pc:sldMkLst>
          <pc:docMk/>
          <pc:sldMk cId="2260333557" sldId="307"/>
        </pc:sldMkLst>
        <pc:picChg chg="mod">
          <ac:chgData name="OLGA AREFEVA" userId="2ac923f57cb961ae" providerId="LiveId" clId="{9CD97714-5B99-43FD-809B-D8433469F9C7}" dt="2023-01-25T12:32:21.120" v="48" actId="1076"/>
          <ac:picMkLst>
            <pc:docMk/>
            <pc:sldMk cId="2260333557" sldId="307"/>
            <ac:picMk id="9218" creationId="{F0EE4E91-D2A8-4E8E-9071-B60C251AC892}"/>
          </ac:picMkLst>
        </pc:picChg>
      </pc:sldChg>
      <pc:sldChg chg="addSp delSp modSp mod modAnim">
        <pc:chgData name="OLGA AREFEVA" userId="2ac923f57cb961ae" providerId="LiveId" clId="{9CD97714-5B99-43FD-809B-D8433469F9C7}" dt="2023-01-25T12:09:51.473" v="20" actId="1036"/>
        <pc:sldMkLst>
          <pc:docMk/>
          <pc:sldMk cId="883633934" sldId="308"/>
        </pc:sldMkLst>
        <pc:spChg chg="del">
          <ac:chgData name="OLGA AREFEVA" userId="2ac923f57cb961ae" providerId="LiveId" clId="{9CD97714-5B99-43FD-809B-D8433469F9C7}" dt="2023-01-25T11:49:40.409" v="5" actId="478"/>
          <ac:spMkLst>
            <pc:docMk/>
            <pc:sldMk cId="883633934" sldId="308"/>
            <ac:spMk id="2" creationId="{00000000-0000-0000-0000-000000000000}"/>
          </ac:spMkLst>
        </pc:spChg>
        <pc:spChg chg="del">
          <ac:chgData name="OLGA AREFEVA" userId="2ac923f57cb961ae" providerId="LiveId" clId="{9CD97714-5B99-43FD-809B-D8433469F9C7}" dt="2023-01-25T11:49:43.513" v="6" actId="478"/>
          <ac:spMkLst>
            <pc:docMk/>
            <pc:sldMk cId="883633934" sldId="308"/>
            <ac:spMk id="3" creationId="{00000000-0000-0000-0000-000000000000}"/>
          </ac:spMkLst>
        </pc:spChg>
        <pc:spChg chg="del mod">
          <ac:chgData name="OLGA AREFEVA" userId="2ac923f57cb961ae" providerId="LiveId" clId="{9CD97714-5B99-43FD-809B-D8433469F9C7}" dt="2023-01-25T11:49:38.374" v="4" actId="478"/>
          <ac:spMkLst>
            <pc:docMk/>
            <pc:sldMk cId="883633934" sldId="308"/>
            <ac:spMk id="418" creationId="{00000000-0000-0000-0000-000000000000}"/>
          </ac:spMkLst>
        </pc:spChg>
        <pc:spChg chg="del">
          <ac:chgData name="OLGA AREFEVA" userId="2ac923f57cb961ae" providerId="LiveId" clId="{9CD97714-5B99-43FD-809B-D8433469F9C7}" dt="2023-01-25T11:49:34.100" v="2" actId="478"/>
          <ac:spMkLst>
            <pc:docMk/>
            <pc:sldMk cId="883633934" sldId="308"/>
            <ac:spMk id="419" creationId="{00000000-0000-0000-0000-000000000000}"/>
          </ac:spMkLst>
        </pc:spChg>
        <pc:grpChg chg="del">
          <ac:chgData name="OLGA AREFEVA" userId="2ac923f57cb961ae" providerId="LiveId" clId="{9CD97714-5B99-43FD-809B-D8433469F9C7}" dt="2023-01-25T11:49:29.980" v="1" actId="478"/>
          <ac:grpSpMkLst>
            <pc:docMk/>
            <pc:sldMk cId="883633934" sldId="308"/>
            <ac:grpSpMk id="4" creationId="{00000000-0000-0000-0000-000000000000}"/>
          </ac:grpSpMkLst>
        </pc:grpChg>
        <pc:picChg chg="add mod">
          <ac:chgData name="OLGA AREFEVA" userId="2ac923f57cb961ae" providerId="LiveId" clId="{9CD97714-5B99-43FD-809B-D8433469F9C7}" dt="2023-01-25T12:09:51.473" v="20" actId="1036"/>
          <ac:picMkLst>
            <pc:docMk/>
            <pc:sldMk cId="883633934" sldId="308"/>
            <ac:picMk id="420" creationId="{E3459F7A-79F5-4938-9495-505257095B8F}"/>
          </ac:picMkLst>
        </pc:picChg>
      </pc:sldChg>
      <pc:sldChg chg="modSp">
        <pc:chgData name="OLGA AREFEVA" userId="2ac923f57cb961ae" providerId="LiveId" clId="{9CD97714-5B99-43FD-809B-D8433469F9C7}" dt="2023-01-25T12:33:52.593" v="59" actId="1076"/>
        <pc:sldMkLst>
          <pc:docMk/>
          <pc:sldMk cId="322475116" sldId="310"/>
        </pc:sldMkLst>
        <pc:picChg chg="mod">
          <ac:chgData name="OLGA AREFEVA" userId="2ac923f57cb961ae" providerId="LiveId" clId="{9CD97714-5B99-43FD-809B-D8433469F9C7}" dt="2023-01-25T12:33:52.593" v="59" actId="1076"/>
          <ac:picMkLst>
            <pc:docMk/>
            <pc:sldMk cId="322475116" sldId="310"/>
            <ac:picMk id="3074" creationId="{DBA0A9DD-85A2-41E1-A1AC-749930F86F3C}"/>
          </ac:picMkLst>
        </pc:picChg>
        <pc:picChg chg="mod">
          <ac:chgData name="OLGA AREFEVA" userId="2ac923f57cb961ae" providerId="LiveId" clId="{9CD97714-5B99-43FD-809B-D8433469F9C7}" dt="2023-01-25T12:33:47.356" v="58" actId="1076"/>
          <ac:picMkLst>
            <pc:docMk/>
            <pc:sldMk cId="322475116" sldId="310"/>
            <ac:picMk id="3076" creationId="{8E122FE9-E527-4973-B3D2-4A5325EC0160}"/>
          </ac:picMkLst>
        </pc:picChg>
      </pc:sldChg>
    </pc:docChg>
  </pc:docChgLst>
  <pc:docChgLst>
    <pc:chgData name="OLGA AREFEVA" userId="2ac923f57cb961ae" providerId="LiveId" clId="{2469C583-D5AC-465D-84B6-6E0E25C6830B}"/>
    <pc:docChg chg="undo redo custSel delSld modSld">
      <pc:chgData name="OLGA AREFEVA" userId="2ac923f57cb961ae" providerId="LiveId" clId="{2469C583-D5AC-465D-84B6-6E0E25C6830B}" dt="2024-02-26T10:11:52.782" v="129" actId="1076"/>
      <pc:docMkLst>
        <pc:docMk/>
      </pc:docMkLst>
      <pc:sldChg chg="delSp mod">
        <pc:chgData name="OLGA AREFEVA" userId="2ac923f57cb961ae" providerId="LiveId" clId="{2469C583-D5AC-465D-84B6-6E0E25C6830B}" dt="2024-02-26T09:57:02.442" v="0" actId="478"/>
        <pc:sldMkLst>
          <pc:docMk/>
          <pc:sldMk cId="0" sldId="257"/>
        </pc:sldMkLst>
        <pc:spChg chg="del">
          <ac:chgData name="OLGA AREFEVA" userId="2ac923f57cb961ae" providerId="LiveId" clId="{2469C583-D5AC-465D-84B6-6E0E25C6830B}" dt="2024-02-26T09:57:02.442" v="0" actId="478"/>
          <ac:spMkLst>
            <pc:docMk/>
            <pc:sldMk cId="0" sldId="257"/>
            <ac:spMk id="3" creationId="{C6E9CDEF-C1A3-4FE4-87D5-C04CB2FB3037}"/>
          </ac:spMkLst>
        </pc:spChg>
      </pc:sldChg>
      <pc:sldChg chg="del">
        <pc:chgData name="OLGA AREFEVA" userId="2ac923f57cb961ae" providerId="LiveId" clId="{2469C583-D5AC-465D-84B6-6E0E25C6830B}" dt="2024-02-26T09:59:36.912" v="2" actId="47"/>
        <pc:sldMkLst>
          <pc:docMk/>
          <pc:sldMk cId="2794454389" sldId="306"/>
        </pc:sldMkLst>
      </pc:sldChg>
      <pc:sldChg chg="delSp mod">
        <pc:chgData name="OLGA AREFEVA" userId="2ac923f57cb961ae" providerId="LiveId" clId="{2469C583-D5AC-465D-84B6-6E0E25C6830B}" dt="2024-02-26T09:57:33.105" v="1" actId="478"/>
        <pc:sldMkLst>
          <pc:docMk/>
          <pc:sldMk cId="4052797282" sldId="312"/>
        </pc:sldMkLst>
        <pc:spChg chg="del">
          <ac:chgData name="OLGA AREFEVA" userId="2ac923f57cb961ae" providerId="LiveId" clId="{2469C583-D5AC-465D-84B6-6E0E25C6830B}" dt="2024-02-26T09:57:33.105" v="1" actId="478"/>
          <ac:spMkLst>
            <pc:docMk/>
            <pc:sldMk cId="4052797282" sldId="312"/>
            <ac:spMk id="4" creationId="{00000000-0000-0000-0000-000000000000}"/>
          </ac:spMkLst>
        </pc:spChg>
      </pc:sldChg>
      <pc:sldChg chg="modSp mod">
        <pc:chgData name="OLGA AREFEVA" userId="2ac923f57cb961ae" providerId="LiveId" clId="{2469C583-D5AC-465D-84B6-6E0E25C6830B}" dt="2024-02-26T10:04:28.035" v="79" actId="1076"/>
        <pc:sldMkLst>
          <pc:docMk/>
          <pc:sldMk cId="4052797282" sldId="313"/>
        </pc:sldMkLst>
        <pc:spChg chg="mod">
          <ac:chgData name="OLGA AREFEVA" userId="2ac923f57cb961ae" providerId="LiveId" clId="{2469C583-D5AC-465D-84B6-6E0E25C6830B}" dt="2024-02-26T10:03:38.472" v="76" actId="1076"/>
          <ac:spMkLst>
            <pc:docMk/>
            <pc:sldMk cId="4052797282" sldId="313"/>
            <ac:spMk id="30" creationId="{4AC7BF2E-A4A2-489A-BE91-B48B84E89FCA}"/>
          </ac:spMkLst>
        </pc:spChg>
        <pc:spChg chg="mod">
          <ac:chgData name="OLGA AREFEVA" userId="2ac923f57cb961ae" providerId="LiveId" clId="{2469C583-D5AC-465D-84B6-6E0E25C6830B}" dt="2024-02-26T10:04:15.076" v="78" actId="1076"/>
          <ac:spMkLst>
            <pc:docMk/>
            <pc:sldMk cId="4052797282" sldId="313"/>
            <ac:spMk id="31" creationId="{C0C31CC5-FC5F-4474-9299-9595BF079D86}"/>
          </ac:spMkLst>
        </pc:spChg>
        <pc:spChg chg="mod">
          <ac:chgData name="OLGA AREFEVA" userId="2ac923f57cb961ae" providerId="LiveId" clId="{2469C583-D5AC-465D-84B6-6E0E25C6830B}" dt="2024-02-26T10:04:28.035" v="79" actId="1076"/>
          <ac:spMkLst>
            <pc:docMk/>
            <pc:sldMk cId="4052797282" sldId="313"/>
            <ac:spMk id="32" creationId="{59371180-7D47-47BF-9142-36A47792C3F4}"/>
          </ac:spMkLst>
        </pc:spChg>
        <pc:spChg chg="mod">
          <ac:chgData name="OLGA AREFEVA" userId="2ac923f57cb961ae" providerId="LiveId" clId="{2469C583-D5AC-465D-84B6-6E0E25C6830B}" dt="2024-02-26T10:03:53.402" v="77" actId="1076"/>
          <ac:spMkLst>
            <pc:docMk/>
            <pc:sldMk cId="4052797282" sldId="313"/>
            <ac:spMk id="33" creationId="{40899C72-CD24-4F12-944D-D93960B71FC3}"/>
          </ac:spMkLst>
        </pc:spChg>
        <pc:cxnChg chg="mod">
          <ac:chgData name="OLGA AREFEVA" userId="2ac923f57cb961ae" providerId="LiveId" clId="{2469C583-D5AC-465D-84B6-6E0E25C6830B}" dt="2024-02-26T10:03:30.553" v="74" actId="14100"/>
          <ac:cxnSpMkLst>
            <pc:docMk/>
            <pc:sldMk cId="4052797282" sldId="313"/>
            <ac:cxnSpMk id="11" creationId="{91C089A4-051C-4C67-9CB3-172848A62325}"/>
          </ac:cxnSpMkLst>
        </pc:cxnChg>
        <pc:cxnChg chg="mod">
          <ac:chgData name="OLGA AREFEVA" userId="2ac923f57cb961ae" providerId="LiveId" clId="{2469C583-D5AC-465D-84B6-6E0E25C6830B}" dt="2024-02-26T10:00:43.783" v="5" actId="1076"/>
          <ac:cxnSpMkLst>
            <pc:docMk/>
            <pc:sldMk cId="4052797282" sldId="313"/>
            <ac:cxnSpMk id="20" creationId="{E103FDF4-683C-4EB0-8FB9-98F0709448C9}"/>
          </ac:cxnSpMkLst>
        </pc:cxnChg>
        <pc:cxnChg chg="mod">
          <ac:chgData name="OLGA AREFEVA" userId="2ac923f57cb961ae" providerId="LiveId" clId="{2469C583-D5AC-465D-84B6-6E0E25C6830B}" dt="2024-02-26T10:01:22.364" v="8" actId="1076"/>
          <ac:cxnSpMkLst>
            <pc:docMk/>
            <pc:sldMk cId="4052797282" sldId="313"/>
            <ac:cxnSpMk id="21" creationId="{723A84B0-B77F-44F1-8F01-6E3383F3395B}"/>
          </ac:cxnSpMkLst>
        </pc:cxnChg>
        <pc:cxnChg chg="mod">
          <ac:chgData name="OLGA AREFEVA" userId="2ac923f57cb961ae" providerId="LiveId" clId="{2469C583-D5AC-465D-84B6-6E0E25C6830B}" dt="2024-02-26T10:00:32.513" v="4" actId="1076"/>
          <ac:cxnSpMkLst>
            <pc:docMk/>
            <pc:sldMk cId="4052797282" sldId="313"/>
            <ac:cxnSpMk id="25" creationId="{15199C5B-5A4A-4507-95FC-347C6683F849}"/>
          </ac:cxnSpMkLst>
        </pc:cxnChg>
        <pc:cxnChg chg="mod">
          <ac:chgData name="OLGA AREFEVA" userId="2ac923f57cb961ae" providerId="LiveId" clId="{2469C583-D5AC-465D-84B6-6E0E25C6830B}" dt="2024-02-26T10:01:12.614" v="7" actId="1076"/>
          <ac:cxnSpMkLst>
            <pc:docMk/>
            <pc:sldMk cId="4052797282" sldId="313"/>
            <ac:cxnSpMk id="26" creationId="{97FD5BA9-584F-4603-9357-E6D9C2131FF6}"/>
          </ac:cxnSpMkLst>
        </pc:cxnChg>
      </pc:sldChg>
      <pc:sldChg chg="addSp delSp modSp mod modAnim">
        <pc:chgData name="OLGA AREFEVA" userId="2ac923f57cb961ae" providerId="LiveId" clId="{2469C583-D5AC-465D-84B6-6E0E25C6830B}" dt="2024-02-26T10:11:52.782" v="129" actId="1076"/>
        <pc:sldMkLst>
          <pc:docMk/>
          <pc:sldMk cId="4052797282" sldId="318"/>
        </pc:sldMkLst>
        <pc:spChg chg="mod">
          <ac:chgData name="OLGA AREFEVA" userId="2ac923f57cb961ae" providerId="LiveId" clId="{2469C583-D5AC-465D-84B6-6E0E25C6830B}" dt="2024-02-26T10:08:48.047" v="115" actId="1076"/>
          <ac:spMkLst>
            <pc:docMk/>
            <pc:sldMk cId="4052797282" sldId="318"/>
            <ac:spMk id="2" creationId="{4AB3104D-19B8-4DDE-8B07-7574D8CC29E0}"/>
          </ac:spMkLst>
        </pc:spChg>
        <pc:spChg chg="mod">
          <ac:chgData name="OLGA AREFEVA" userId="2ac923f57cb961ae" providerId="LiveId" clId="{2469C583-D5AC-465D-84B6-6E0E25C6830B}" dt="2024-02-26T10:08:54.747" v="116" actId="1076"/>
          <ac:spMkLst>
            <pc:docMk/>
            <pc:sldMk cId="4052797282" sldId="318"/>
            <ac:spMk id="3" creationId="{6D240F21-EAA1-488E-BA30-525FC04A3529}"/>
          </ac:spMkLst>
        </pc:spChg>
        <pc:spChg chg="add mod">
          <ac:chgData name="OLGA AREFEVA" userId="2ac923f57cb961ae" providerId="LiveId" clId="{2469C583-D5AC-465D-84B6-6E0E25C6830B}" dt="2024-02-26T10:09:55.491" v="123" actId="1076"/>
          <ac:spMkLst>
            <pc:docMk/>
            <pc:sldMk cId="4052797282" sldId="318"/>
            <ac:spMk id="5" creationId="{AB28EE32-7599-4595-88FE-CF5E2A590C72}"/>
          </ac:spMkLst>
        </pc:spChg>
        <pc:spChg chg="add mod">
          <ac:chgData name="OLGA AREFEVA" userId="2ac923f57cb961ae" providerId="LiveId" clId="{2469C583-D5AC-465D-84B6-6E0E25C6830B}" dt="2024-02-26T10:11:52.782" v="129" actId="1076"/>
          <ac:spMkLst>
            <pc:docMk/>
            <pc:sldMk cId="4052797282" sldId="318"/>
            <ac:spMk id="8" creationId="{BBC0CC83-AD51-4996-9731-9349CE7E50AC}"/>
          </ac:spMkLst>
        </pc:spChg>
        <pc:spChg chg="mod">
          <ac:chgData name="OLGA AREFEVA" userId="2ac923f57cb961ae" providerId="LiveId" clId="{2469C583-D5AC-465D-84B6-6E0E25C6830B}" dt="2024-02-26T10:09:00.567" v="117" actId="1076"/>
          <ac:spMkLst>
            <pc:docMk/>
            <pc:sldMk cId="4052797282" sldId="318"/>
            <ac:spMk id="12" creationId="{00000000-0000-0000-0000-000000000000}"/>
          </ac:spMkLst>
        </pc:spChg>
        <pc:picChg chg="del">
          <ac:chgData name="OLGA AREFEVA" userId="2ac923f57cb961ae" providerId="LiveId" clId="{2469C583-D5AC-465D-84B6-6E0E25C6830B}" dt="2024-02-26T10:07:10.454" v="80" actId="478"/>
          <ac:picMkLst>
            <pc:docMk/>
            <pc:sldMk cId="4052797282" sldId="318"/>
            <ac:picMk id="11" creationId="{5D919B06-BB9B-44F2-9E7B-1A239EBDE8D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6.png"/><Relationship Id="rId299" Type="http://schemas.openxmlformats.org/officeDocument/2006/relationships/image" Target="../media/image298.png"/><Relationship Id="rId21" Type="http://schemas.openxmlformats.org/officeDocument/2006/relationships/image" Target="../media/image20.png"/><Relationship Id="rId63" Type="http://schemas.openxmlformats.org/officeDocument/2006/relationships/image" Target="../media/image62.png"/><Relationship Id="rId159" Type="http://schemas.openxmlformats.org/officeDocument/2006/relationships/image" Target="../media/image158.png"/><Relationship Id="rId324" Type="http://schemas.openxmlformats.org/officeDocument/2006/relationships/image" Target="../media/image323.png"/><Relationship Id="rId366" Type="http://schemas.openxmlformats.org/officeDocument/2006/relationships/image" Target="../media/image365.png"/><Relationship Id="rId170" Type="http://schemas.openxmlformats.org/officeDocument/2006/relationships/image" Target="../media/image169.png"/><Relationship Id="rId226" Type="http://schemas.openxmlformats.org/officeDocument/2006/relationships/image" Target="../media/image225.png"/><Relationship Id="rId433" Type="http://schemas.openxmlformats.org/officeDocument/2006/relationships/image" Target="../media/image432.png"/><Relationship Id="rId268" Type="http://schemas.openxmlformats.org/officeDocument/2006/relationships/image" Target="../media/image267.png"/><Relationship Id="rId32" Type="http://schemas.openxmlformats.org/officeDocument/2006/relationships/image" Target="../media/image31.png"/><Relationship Id="rId74" Type="http://schemas.openxmlformats.org/officeDocument/2006/relationships/image" Target="../media/image73.png"/><Relationship Id="rId128" Type="http://schemas.openxmlformats.org/officeDocument/2006/relationships/image" Target="../media/image127.png"/><Relationship Id="rId335" Type="http://schemas.openxmlformats.org/officeDocument/2006/relationships/image" Target="../media/image334.png"/><Relationship Id="rId377" Type="http://schemas.openxmlformats.org/officeDocument/2006/relationships/image" Target="../media/image376.png"/><Relationship Id="rId5" Type="http://schemas.openxmlformats.org/officeDocument/2006/relationships/image" Target="../media/image4.png"/><Relationship Id="rId181" Type="http://schemas.openxmlformats.org/officeDocument/2006/relationships/image" Target="../media/image180.png"/><Relationship Id="rId237" Type="http://schemas.openxmlformats.org/officeDocument/2006/relationships/image" Target="../media/image236.png"/><Relationship Id="rId402" Type="http://schemas.openxmlformats.org/officeDocument/2006/relationships/image" Target="../media/image401.png"/><Relationship Id="rId279" Type="http://schemas.openxmlformats.org/officeDocument/2006/relationships/image" Target="../media/image278.png"/><Relationship Id="rId444" Type="http://schemas.openxmlformats.org/officeDocument/2006/relationships/image" Target="../media/image443.png"/><Relationship Id="rId43" Type="http://schemas.openxmlformats.org/officeDocument/2006/relationships/image" Target="../media/image42.png"/><Relationship Id="rId139" Type="http://schemas.openxmlformats.org/officeDocument/2006/relationships/image" Target="../media/image138.png"/><Relationship Id="rId290" Type="http://schemas.openxmlformats.org/officeDocument/2006/relationships/image" Target="../media/image289.png"/><Relationship Id="rId304" Type="http://schemas.openxmlformats.org/officeDocument/2006/relationships/image" Target="../media/image303.png"/><Relationship Id="rId346" Type="http://schemas.openxmlformats.org/officeDocument/2006/relationships/image" Target="../media/image345.png"/><Relationship Id="rId388" Type="http://schemas.openxmlformats.org/officeDocument/2006/relationships/image" Target="../media/image387.png"/><Relationship Id="rId85" Type="http://schemas.openxmlformats.org/officeDocument/2006/relationships/image" Target="../media/image84.png"/><Relationship Id="rId150" Type="http://schemas.openxmlformats.org/officeDocument/2006/relationships/image" Target="../media/image149.png"/><Relationship Id="rId192" Type="http://schemas.openxmlformats.org/officeDocument/2006/relationships/image" Target="../media/image191.png"/><Relationship Id="rId206" Type="http://schemas.openxmlformats.org/officeDocument/2006/relationships/image" Target="../media/image205.png"/><Relationship Id="rId413" Type="http://schemas.openxmlformats.org/officeDocument/2006/relationships/image" Target="../media/image412.png"/><Relationship Id="rId248" Type="http://schemas.openxmlformats.org/officeDocument/2006/relationships/image" Target="../media/image247.png"/><Relationship Id="rId455" Type="http://schemas.openxmlformats.org/officeDocument/2006/relationships/image" Target="../media/image454.png"/><Relationship Id="rId12" Type="http://schemas.openxmlformats.org/officeDocument/2006/relationships/image" Target="../media/image11.png"/><Relationship Id="rId108" Type="http://schemas.openxmlformats.org/officeDocument/2006/relationships/image" Target="../media/image107.png"/><Relationship Id="rId315" Type="http://schemas.openxmlformats.org/officeDocument/2006/relationships/image" Target="../media/image314.png"/><Relationship Id="rId357" Type="http://schemas.openxmlformats.org/officeDocument/2006/relationships/image" Target="../media/image356.png"/><Relationship Id="rId54" Type="http://schemas.openxmlformats.org/officeDocument/2006/relationships/image" Target="../media/image53.png"/><Relationship Id="rId96" Type="http://schemas.openxmlformats.org/officeDocument/2006/relationships/image" Target="../media/image95.png"/><Relationship Id="rId161" Type="http://schemas.openxmlformats.org/officeDocument/2006/relationships/image" Target="../media/image160.png"/><Relationship Id="rId217" Type="http://schemas.openxmlformats.org/officeDocument/2006/relationships/image" Target="../media/image216.png"/><Relationship Id="rId399" Type="http://schemas.openxmlformats.org/officeDocument/2006/relationships/image" Target="../media/image398.png"/><Relationship Id="rId259" Type="http://schemas.openxmlformats.org/officeDocument/2006/relationships/image" Target="../media/image258.png"/><Relationship Id="rId424" Type="http://schemas.openxmlformats.org/officeDocument/2006/relationships/image" Target="../media/image423.png"/><Relationship Id="rId466" Type="http://schemas.openxmlformats.org/officeDocument/2006/relationships/image" Target="../media/image465.png"/><Relationship Id="rId23" Type="http://schemas.openxmlformats.org/officeDocument/2006/relationships/image" Target="../media/image22.png"/><Relationship Id="rId119" Type="http://schemas.openxmlformats.org/officeDocument/2006/relationships/image" Target="../media/image118.png"/><Relationship Id="rId270" Type="http://schemas.openxmlformats.org/officeDocument/2006/relationships/image" Target="../media/image269.png"/><Relationship Id="rId326" Type="http://schemas.openxmlformats.org/officeDocument/2006/relationships/image" Target="../media/image325.png"/><Relationship Id="rId65" Type="http://schemas.openxmlformats.org/officeDocument/2006/relationships/image" Target="../media/image64.png"/><Relationship Id="rId130" Type="http://schemas.openxmlformats.org/officeDocument/2006/relationships/image" Target="../media/image129.png"/><Relationship Id="rId368" Type="http://schemas.openxmlformats.org/officeDocument/2006/relationships/image" Target="../media/image367.png"/><Relationship Id="rId172" Type="http://schemas.openxmlformats.org/officeDocument/2006/relationships/image" Target="../media/image171.png"/><Relationship Id="rId228" Type="http://schemas.openxmlformats.org/officeDocument/2006/relationships/image" Target="../media/image227.png"/><Relationship Id="rId435" Type="http://schemas.openxmlformats.org/officeDocument/2006/relationships/image" Target="../media/image434.png"/><Relationship Id="rId281" Type="http://schemas.openxmlformats.org/officeDocument/2006/relationships/image" Target="../media/image280.png"/><Relationship Id="rId337" Type="http://schemas.openxmlformats.org/officeDocument/2006/relationships/image" Target="../media/image336.png"/><Relationship Id="rId34" Type="http://schemas.openxmlformats.org/officeDocument/2006/relationships/image" Target="../media/image33.png"/><Relationship Id="rId76" Type="http://schemas.openxmlformats.org/officeDocument/2006/relationships/image" Target="../media/image75.png"/><Relationship Id="rId141" Type="http://schemas.openxmlformats.org/officeDocument/2006/relationships/image" Target="../media/image140.png"/><Relationship Id="rId379" Type="http://schemas.openxmlformats.org/officeDocument/2006/relationships/image" Target="../media/image378.png"/><Relationship Id="rId7" Type="http://schemas.openxmlformats.org/officeDocument/2006/relationships/image" Target="../media/image6.png"/><Relationship Id="rId183" Type="http://schemas.openxmlformats.org/officeDocument/2006/relationships/image" Target="../media/image182.png"/><Relationship Id="rId239" Type="http://schemas.openxmlformats.org/officeDocument/2006/relationships/image" Target="../media/image238.png"/><Relationship Id="rId390" Type="http://schemas.openxmlformats.org/officeDocument/2006/relationships/image" Target="../media/image389.png"/><Relationship Id="rId404" Type="http://schemas.openxmlformats.org/officeDocument/2006/relationships/image" Target="../media/image403.png"/><Relationship Id="rId446" Type="http://schemas.openxmlformats.org/officeDocument/2006/relationships/image" Target="../media/image445.png"/><Relationship Id="rId250" Type="http://schemas.openxmlformats.org/officeDocument/2006/relationships/image" Target="../media/image249.png"/><Relationship Id="rId292" Type="http://schemas.openxmlformats.org/officeDocument/2006/relationships/image" Target="../media/image291.png"/><Relationship Id="rId306" Type="http://schemas.openxmlformats.org/officeDocument/2006/relationships/image" Target="../media/image305.png"/><Relationship Id="rId45" Type="http://schemas.openxmlformats.org/officeDocument/2006/relationships/image" Target="../media/image44.png"/><Relationship Id="rId87" Type="http://schemas.openxmlformats.org/officeDocument/2006/relationships/image" Target="../media/image86.png"/><Relationship Id="rId110" Type="http://schemas.openxmlformats.org/officeDocument/2006/relationships/image" Target="../media/image109.png"/><Relationship Id="rId348" Type="http://schemas.openxmlformats.org/officeDocument/2006/relationships/image" Target="../media/image347.png"/><Relationship Id="rId152" Type="http://schemas.openxmlformats.org/officeDocument/2006/relationships/image" Target="../media/image151.png"/><Relationship Id="rId194" Type="http://schemas.openxmlformats.org/officeDocument/2006/relationships/image" Target="../media/image193.png"/><Relationship Id="rId208" Type="http://schemas.openxmlformats.org/officeDocument/2006/relationships/image" Target="../media/image207.png"/><Relationship Id="rId415" Type="http://schemas.openxmlformats.org/officeDocument/2006/relationships/image" Target="../media/image414.png"/><Relationship Id="rId457" Type="http://schemas.openxmlformats.org/officeDocument/2006/relationships/image" Target="../media/image456.png"/><Relationship Id="rId261" Type="http://schemas.openxmlformats.org/officeDocument/2006/relationships/image" Target="../media/image260.png"/><Relationship Id="rId14" Type="http://schemas.openxmlformats.org/officeDocument/2006/relationships/image" Target="../media/image13.png"/><Relationship Id="rId56" Type="http://schemas.openxmlformats.org/officeDocument/2006/relationships/image" Target="../media/image55.png"/><Relationship Id="rId317" Type="http://schemas.openxmlformats.org/officeDocument/2006/relationships/image" Target="../media/image316.png"/><Relationship Id="rId359" Type="http://schemas.openxmlformats.org/officeDocument/2006/relationships/image" Target="../media/image358.png"/><Relationship Id="rId98" Type="http://schemas.openxmlformats.org/officeDocument/2006/relationships/image" Target="../media/image97.png"/><Relationship Id="rId121" Type="http://schemas.openxmlformats.org/officeDocument/2006/relationships/image" Target="../media/image120.png"/><Relationship Id="rId163" Type="http://schemas.openxmlformats.org/officeDocument/2006/relationships/image" Target="../media/image162.png"/><Relationship Id="rId219" Type="http://schemas.openxmlformats.org/officeDocument/2006/relationships/image" Target="../media/image218.png"/><Relationship Id="rId370" Type="http://schemas.openxmlformats.org/officeDocument/2006/relationships/image" Target="../media/image369.png"/><Relationship Id="rId426" Type="http://schemas.openxmlformats.org/officeDocument/2006/relationships/image" Target="../media/image425.png"/><Relationship Id="rId230" Type="http://schemas.openxmlformats.org/officeDocument/2006/relationships/image" Target="../media/image229.png"/><Relationship Id="rId468" Type="http://schemas.openxmlformats.org/officeDocument/2006/relationships/image" Target="../media/image467.png"/><Relationship Id="rId25" Type="http://schemas.openxmlformats.org/officeDocument/2006/relationships/image" Target="../media/image24.png"/><Relationship Id="rId67" Type="http://schemas.openxmlformats.org/officeDocument/2006/relationships/image" Target="../media/image66.png"/><Relationship Id="rId272" Type="http://schemas.openxmlformats.org/officeDocument/2006/relationships/image" Target="../media/image271.png"/><Relationship Id="rId328" Type="http://schemas.openxmlformats.org/officeDocument/2006/relationships/image" Target="../media/image327.png"/><Relationship Id="rId132" Type="http://schemas.openxmlformats.org/officeDocument/2006/relationships/image" Target="../media/image131.png"/><Relationship Id="rId174" Type="http://schemas.openxmlformats.org/officeDocument/2006/relationships/image" Target="../media/image173.png"/><Relationship Id="rId381" Type="http://schemas.openxmlformats.org/officeDocument/2006/relationships/image" Target="../media/image380.png"/><Relationship Id="rId241" Type="http://schemas.openxmlformats.org/officeDocument/2006/relationships/image" Target="../media/image240.png"/><Relationship Id="rId437" Type="http://schemas.openxmlformats.org/officeDocument/2006/relationships/image" Target="../media/image436.png"/><Relationship Id="rId36" Type="http://schemas.openxmlformats.org/officeDocument/2006/relationships/image" Target="../media/image35.png"/><Relationship Id="rId283" Type="http://schemas.openxmlformats.org/officeDocument/2006/relationships/image" Target="../media/image282.png"/><Relationship Id="rId339" Type="http://schemas.openxmlformats.org/officeDocument/2006/relationships/image" Target="../media/image338.png"/><Relationship Id="rId78" Type="http://schemas.openxmlformats.org/officeDocument/2006/relationships/image" Target="../media/image77.png"/><Relationship Id="rId101" Type="http://schemas.openxmlformats.org/officeDocument/2006/relationships/image" Target="../media/image100.png"/><Relationship Id="rId143" Type="http://schemas.openxmlformats.org/officeDocument/2006/relationships/image" Target="../media/image142.png"/><Relationship Id="rId185" Type="http://schemas.openxmlformats.org/officeDocument/2006/relationships/image" Target="../media/image184.png"/><Relationship Id="rId350" Type="http://schemas.openxmlformats.org/officeDocument/2006/relationships/image" Target="../media/image349.png"/><Relationship Id="rId406" Type="http://schemas.openxmlformats.org/officeDocument/2006/relationships/image" Target="../media/image405.png"/><Relationship Id="rId9" Type="http://schemas.openxmlformats.org/officeDocument/2006/relationships/image" Target="../media/image8.png"/><Relationship Id="rId210" Type="http://schemas.openxmlformats.org/officeDocument/2006/relationships/image" Target="../media/image209.png"/><Relationship Id="rId392" Type="http://schemas.openxmlformats.org/officeDocument/2006/relationships/image" Target="../media/image391.png"/><Relationship Id="rId448" Type="http://schemas.openxmlformats.org/officeDocument/2006/relationships/image" Target="../media/image447.png"/><Relationship Id="rId252" Type="http://schemas.openxmlformats.org/officeDocument/2006/relationships/image" Target="../media/image251.png"/><Relationship Id="rId294" Type="http://schemas.openxmlformats.org/officeDocument/2006/relationships/image" Target="../media/image293.png"/><Relationship Id="rId308" Type="http://schemas.openxmlformats.org/officeDocument/2006/relationships/image" Target="../media/image307.png"/><Relationship Id="rId47" Type="http://schemas.openxmlformats.org/officeDocument/2006/relationships/image" Target="../media/image46.png"/><Relationship Id="rId89" Type="http://schemas.openxmlformats.org/officeDocument/2006/relationships/image" Target="../media/image88.png"/><Relationship Id="rId112" Type="http://schemas.openxmlformats.org/officeDocument/2006/relationships/image" Target="../media/image111.png"/><Relationship Id="rId154" Type="http://schemas.openxmlformats.org/officeDocument/2006/relationships/image" Target="../media/image153.png"/><Relationship Id="rId361" Type="http://schemas.openxmlformats.org/officeDocument/2006/relationships/image" Target="../media/image360.png"/><Relationship Id="rId196" Type="http://schemas.openxmlformats.org/officeDocument/2006/relationships/image" Target="../media/image195.png"/><Relationship Id="rId417" Type="http://schemas.openxmlformats.org/officeDocument/2006/relationships/image" Target="../media/image416.png"/><Relationship Id="rId459" Type="http://schemas.openxmlformats.org/officeDocument/2006/relationships/image" Target="../media/image458.png"/><Relationship Id="rId16" Type="http://schemas.openxmlformats.org/officeDocument/2006/relationships/image" Target="../media/image15.png"/><Relationship Id="rId221" Type="http://schemas.openxmlformats.org/officeDocument/2006/relationships/image" Target="../media/image220.png"/><Relationship Id="rId263" Type="http://schemas.openxmlformats.org/officeDocument/2006/relationships/image" Target="../media/image262.png"/><Relationship Id="rId319" Type="http://schemas.openxmlformats.org/officeDocument/2006/relationships/image" Target="../media/image318.png"/><Relationship Id="rId470" Type="http://schemas.openxmlformats.org/officeDocument/2006/relationships/image" Target="../media/image469.png"/><Relationship Id="rId58" Type="http://schemas.openxmlformats.org/officeDocument/2006/relationships/image" Target="../media/image57.png"/><Relationship Id="rId123" Type="http://schemas.openxmlformats.org/officeDocument/2006/relationships/image" Target="../media/image122.png"/><Relationship Id="rId330" Type="http://schemas.openxmlformats.org/officeDocument/2006/relationships/image" Target="../media/image329.png"/><Relationship Id="rId165" Type="http://schemas.openxmlformats.org/officeDocument/2006/relationships/image" Target="../media/image164.png"/><Relationship Id="rId372" Type="http://schemas.openxmlformats.org/officeDocument/2006/relationships/image" Target="../media/image371.png"/><Relationship Id="rId428" Type="http://schemas.openxmlformats.org/officeDocument/2006/relationships/image" Target="../media/image427.png"/><Relationship Id="rId232" Type="http://schemas.openxmlformats.org/officeDocument/2006/relationships/image" Target="../media/image231.png"/><Relationship Id="rId274" Type="http://schemas.openxmlformats.org/officeDocument/2006/relationships/image" Target="../media/image273.png"/><Relationship Id="rId27" Type="http://schemas.openxmlformats.org/officeDocument/2006/relationships/image" Target="../media/image26.png"/><Relationship Id="rId69" Type="http://schemas.openxmlformats.org/officeDocument/2006/relationships/image" Target="../media/image68.png"/><Relationship Id="rId134" Type="http://schemas.openxmlformats.org/officeDocument/2006/relationships/image" Target="../media/image133.png"/><Relationship Id="rId80" Type="http://schemas.openxmlformats.org/officeDocument/2006/relationships/image" Target="../media/image79.png"/><Relationship Id="rId176" Type="http://schemas.openxmlformats.org/officeDocument/2006/relationships/image" Target="../media/image175.png"/><Relationship Id="rId341" Type="http://schemas.openxmlformats.org/officeDocument/2006/relationships/image" Target="../media/image340.png"/><Relationship Id="rId383" Type="http://schemas.openxmlformats.org/officeDocument/2006/relationships/image" Target="../media/image382.png"/><Relationship Id="rId439" Type="http://schemas.openxmlformats.org/officeDocument/2006/relationships/image" Target="../media/image438.png"/><Relationship Id="rId201" Type="http://schemas.openxmlformats.org/officeDocument/2006/relationships/image" Target="../media/image200.png"/><Relationship Id="rId243" Type="http://schemas.openxmlformats.org/officeDocument/2006/relationships/image" Target="../media/image242.png"/><Relationship Id="rId285" Type="http://schemas.openxmlformats.org/officeDocument/2006/relationships/image" Target="../media/image284.png"/><Relationship Id="rId450" Type="http://schemas.openxmlformats.org/officeDocument/2006/relationships/image" Target="../media/image449.png"/><Relationship Id="rId38" Type="http://schemas.openxmlformats.org/officeDocument/2006/relationships/image" Target="../media/image37.png"/><Relationship Id="rId103" Type="http://schemas.openxmlformats.org/officeDocument/2006/relationships/image" Target="../media/image102.png"/><Relationship Id="rId310" Type="http://schemas.openxmlformats.org/officeDocument/2006/relationships/image" Target="../media/image309.png"/><Relationship Id="rId91" Type="http://schemas.openxmlformats.org/officeDocument/2006/relationships/image" Target="../media/image90.png"/><Relationship Id="rId145" Type="http://schemas.openxmlformats.org/officeDocument/2006/relationships/image" Target="../media/image144.png"/><Relationship Id="rId187" Type="http://schemas.openxmlformats.org/officeDocument/2006/relationships/image" Target="../media/image186.png"/><Relationship Id="rId352" Type="http://schemas.openxmlformats.org/officeDocument/2006/relationships/image" Target="../media/image351.png"/><Relationship Id="rId394" Type="http://schemas.openxmlformats.org/officeDocument/2006/relationships/image" Target="../media/image393.png"/><Relationship Id="rId408" Type="http://schemas.openxmlformats.org/officeDocument/2006/relationships/image" Target="../media/image407.png"/><Relationship Id="rId212" Type="http://schemas.openxmlformats.org/officeDocument/2006/relationships/image" Target="../media/image211.png"/><Relationship Id="rId254" Type="http://schemas.openxmlformats.org/officeDocument/2006/relationships/image" Target="../media/image253.png"/><Relationship Id="rId49" Type="http://schemas.openxmlformats.org/officeDocument/2006/relationships/image" Target="../media/image48.png"/><Relationship Id="rId114" Type="http://schemas.openxmlformats.org/officeDocument/2006/relationships/image" Target="../media/image113.png"/><Relationship Id="rId296" Type="http://schemas.openxmlformats.org/officeDocument/2006/relationships/image" Target="../media/image295.png"/><Relationship Id="rId461" Type="http://schemas.openxmlformats.org/officeDocument/2006/relationships/image" Target="../media/image460.png"/><Relationship Id="rId60" Type="http://schemas.openxmlformats.org/officeDocument/2006/relationships/image" Target="../media/image59.png"/><Relationship Id="rId156" Type="http://schemas.openxmlformats.org/officeDocument/2006/relationships/image" Target="../media/image155.png"/><Relationship Id="rId198" Type="http://schemas.openxmlformats.org/officeDocument/2006/relationships/image" Target="../media/image197.png"/><Relationship Id="rId321" Type="http://schemas.openxmlformats.org/officeDocument/2006/relationships/image" Target="../media/image320.png"/><Relationship Id="rId363" Type="http://schemas.openxmlformats.org/officeDocument/2006/relationships/image" Target="../media/image362.png"/><Relationship Id="rId419" Type="http://schemas.openxmlformats.org/officeDocument/2006/relationships/image" Target="../media/image418.png"/><Relationship Id="rId223" Type="http://schemas.openxmlformats.org/officeDocument/2006/relationships/image" Target="../media/image222.png"/><Relationship Id="rId430" Type="http://schemas.openxmlformats.org/officeDocument/2006/relationships/image" Target="../media/image429.png"/><Relationship Id="rId18" Type="http://schemas.openxmlformats.org/officeDocument/2006/relationships/image" Target="../media/image17.png"/><Relationship Id="rId265" Type="http://schemas.openxmlformats.org/officeDocument/2006/relationships/image" Target="../media/image264.png"/><Relationship Id="rId125" Type="http://schemas.openxmlformats.org/officeDocument/2006/relationships/image" Target="../media/image124.png"/><Relationship Id="rId167" Type="http://schemas.openxmlformats.org/officeDocument/2006/relationships/image" Target="../media/image166.png"/><Relationship Id="rId332" Type="http://schemas.openxmlformats.org/officeDocument/2006/relationships/image" Target="../media/image331.png"/><Relationship Id="rId374" Type="http://schemas.openxmlformats.org/officeDocument/2006/relationships/image" Target="../media/image373.png"/><Relationship Id="rId71" Type="http://schemas.openxmlformats.org/officeDocument/2006/relationships/image" Target="../media/image70.png"/><Relationship Id="rId234" Type="http://schemas.openxmlformats.org/officeDocument/2006/relationships/image" Target="../media/image233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Relationship Id="rId276" Type="http://schemas.openxmlformats.org/officeDocument/2006/relationships/image" Target="../media/image275.png"/><Relationship Id="rId441" Type="http://schemas.openxmlformats.org/officeDocument/2006/relationships/image" Target="../media/image440.png"/><Relationship Id="rId40" Type="http://schemas.openxmlformats.org/officeDocument/2006/relationships/image" Target="../media/image39.png"/><Relationship Id="rId136" Type="http://schemas.openxmlformats.org/officeDocument/2006/relationships/image" Target="../media/image135.png"/><Relationship Id="rId178" Type="http://schemas.openxmlformats.org/officeDocument/2006/relationships/image" Target="../media/image177.png"/><Relationship Id="rId301" Type="http://schemas.openxmlformats.org/officeDocument/2006/relationships/image" Target="../media/image300.png"/><Relationship Id="rId343" Type="http://schemas.openxmlformats.org/officeDocument/2006/relationships/image" Target="../media/image342.png"/><Relationship Id="rId82" Type="http://schemas.openxmlformats.org/officeDocument/2006/relationships/image" Target="../media/image81.png"/><Relationship Id="rId203" Type="http://schemas.openxmlformats.org/officeDocument/2006/relationships/image" Target="../media/image202.png"/><Relationship Id="rId385" Type="http://schemas.openxmlformats.org/officeDocument/2006/relationships/image" Target="../media/image384.png"/><Relationship Id="rId19" Type="http://schemas.openxmlformats.org/officeDocument/2006/relationships/image" Target="../media/image18.png"/><Relationship Id="rId224" Type="http://schemas.openxmlformats.org/officeDocument/2006/relationships/image" Target="../media/image223.png"/><Relationship Id="rId245" Type="http://schemas.openxmlformats.org/officeDocument/2006/relationships/image" Target="../media/image244.png"/><Relationship Id="rId266" Type="http://schemas.openxmlformats.org/officeDocument/2006/relationships/image" Target="../media/image265.png"/><Relationship Id="rId287" Type="http://schemas.openxmlformats.org/officeDocument/2006/relationships/image" Target="../media/image286.png"/><Relationship Id="rId410" Type="http://schemas.openxmlformats.org/officeDocument/2006/relationships/image" Target="../media/image409.png"/><Relationship Id="rId431" Type="http://schemas.openxmlformats.org/officeDocument/2006/relationships/image" Target="../media/image430.png"/><Relationship Id="rId452" Type="http://schemas.openxmlformats.org/officeDocument/2006/relationships/image" Target="../media/image451.png"/><Relationship Id="rId30" Type="http://schemas.openxmlformats.org/officeDocument/2006/relationships/image" Target="../media/image29.png"/><Relationship Id="rId105" Type="http://schemas.openxmlformats.org/officeDocument/2006/relationships/image" Target="../media/image104.png"/><Relationship Id="rId126" Type="http://schemas.openxmlformats.org/officeDocument/2006/relationships/image" Target="../media/image125.png"/><Relationship Id="rId147" Type="http://schemas.openxmlformats.org/officeDocument/2006/relationships/image" Target="../media/image146.png"/><Relationship Id="rId168" Type="http://schemas.openxmlformats.org/officeDocument/2006/relationships/image" Target="../media/image167.png"/><Relationship Id="rId312" Type="http://schemas.openxmlformats.org/officeDocument/2006/relationships/image" Target="../media/image311.png"/><Relationship Id="rId333" Type="http://schemas.openxmlformats.org/officeDocument/2006/relationships/image" Target="../media/image332.png"/><Relationship Id="rId354" Type="http://schemas.openxmlformats.org/officeDocument/2006/relationships/image" Target="../media/image353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93" Type="http://schemas.openxmlformats.org/officeDocument/2006/relationships/image" Target="../media/image92.png"/><Relationship Id="rId189" Type="http://schemas.openxmlformats.org/officeDocument/2006/relationships/image" Target="../media/image188.png"/><Relationship Id="rId375" Type="http://schemas.openxmlformats.org/officeDocument/2006/relationships/image" Target="../media/image374.png"/><Relationship Id="rId396" Type="http://schemas.openxmlformats.org/officeDocument/2006/relationships/image" Target="../media/image395.png"/><Relationship Id="rId3" Type="http://schemas.openxmlformats.org/officeDocument/2006/relationships/image" Target="../media/image2.png"/><Relationship Id="rId214" Type="http://schemas.openxmlformats.org/officeDocument/2006/relationships/image" Target="../media/image213.png"/><Relationship Id="rId235" Type="http://schemas.openxmlformats.org/officeDocument/2006/relationships/image" Target="../media/image234.png"/><Relationship Id="rId256" Type="http://schemas.openxmlformats.org/officeDocument/2006/relationships/image" Target="../media/image255.png"/><Relationship Id="rId277" Type="http://schemas.openxmlformats.org/officeDocument/2006/relationships/image" Target="../media/image276.png"/><Relationship Id="rId298" Type="http://schemas.openxmlformats.org/officeDocument/2006/relationships/image" Target="../media/image297.png"/><Relationship Id="rId400" Type="http://schemas.openxmlformats.org/officeDocument/2006/relationships/image" Target="../media/image399.png"/><Relationship Id="rId421" Type="http://schemas.openxmlformats.org/officeDocument/2006/relationships/image" Target="../media/image420.png"/><Relationship Id="rId442" Type="http://schemas.openxmlformats.org/officeDocument/2006/relationships/image" Target="../media/image441.png"/><Relationship Id="rId463" Type="http://schemas.openxmlformats.org/officeDocument/2006/relationships/image" Target="../media/image462.png"/><Relationship Id="rId116" Type="http://schemas.openxmlformats.org/officeDocument/2006/relationships/image" Target="../media/image115.png"/><Relationship Id="rId137" Type="http://schemas.openxmlformats.org/officeDocument/2006/relationships/image" Target="../media/image136.png"/><Relationship Id="rId158" Type="http://schemas.openxmlformats.org/officeDocument/2006/relationships/image" Target="../media/image157.png"/><Relationship Id="rId302" Type="http://schemas.openxmlformats.org/officeDocument/2006/relationships/image" Target="../media/image301.png"/><Relationship Id="rId323" Type="http://schemas.openxmlformats.org/officeDocument/2006/relationships/image" Target="../media/image322.png"/><Relationship Id="rId344" Type="http://schemas.openxmlformats.org/officeDocument/2006/relationships/image" Target="../media/image343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62" Type="http://schemas.openxmlformats.org/officeDocument/2006/relationships/image" Target="../media/image61.png"/><Relationship Id="rId83" Type="http://schemas.openxmlformats.org/officeDocument/2006/relationships/image" Target="../media/image82.png"/><Relationship Id="rId179" Type="http://schemas.openxmlformats.org/officeDocument/2006/relationships/image" Target="../media/image178.png"/><Relationship Id="rId365" Type="http://schemas.openxmlformats.org/officeDocument/2006/relationships/image" Target="../media/image364.png"/><Relationship Id="rId386" Type="http://schemas.openxmlformats.org/officeDocument/2006/relationships/image" Target="../media/image385.png"/><Relationship Id="rId190" Type="http://schemas.openxmlformats.org/officeDocument/2006/relationships/image" Target="../media/image189.png"/><Relationship Id="rId204" Type="http://schemas.openxmlformats.org/officeDocument/2006/relationships/image" Target="../media/image203.png"/><Relationship Id="rId225" Type="http://schemas.openxmlformats.org/officeDocument/2006/relationships/image" Target="../media/image224.png"/><Relationship Id="rId246" Type="http://schemas.openxmlformats.org/officeDocument/2006/relationships/image" Target="../media/image245.png"/><Relationship Id="rId267" Type="http://schemas.openxmlformats.org/officeDocument/2006/relationships/image" Target="../media/image266.png"/><Relationship Id="rId288" Type="http://schemas.openxmlformats.org/officeDocument/2006/relationships/image" Target="../media/image287.png"/><Relationship Id="rId411" Type="http://schemas.openxmlformats.org/officeDocument/2006/relationships/image" Target="../media/image410.png"/><Relationship Id="rId432" Type="http://schemas.openxmlformats.org/officeDocument/2006/relationships/image" Target="../media/image431.png"/><Relationship Id="rId453" Type="http://schemas.openxmlformats.org/officeDocument/2006/relationships/image" Target="../media/image452.png"/><Relationship Id="rId106" Type="http://schemas.openxmlformats.org/officeDocument/2006/relationships/image" Target="../media/image105.png"/><Relationship Id="rId127" Type="http://schemas.openxmlformats.org/officeDocument/2006/relationships/image" Target="../media/image126.png"/><Relationship Id="rId313" Type="http://schemas.openxmlformats.org/officeDocument/2006/relationships/image" Target="../media/image312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52" Type="http://schemas.openxmlformats.org/officeDocument/2006/relationships/image" Target="../media/image51.png"/><Relationship Id="rId73" Type="http://schemas.openxmlformats.org/officeDocument/2006/relationships/image" Target="../media/image72.png"/><Relationship Id="rId94" Type="http://schemas.openxmlformats.org/officeDocument/2006/relationships/image" Target="../media/image93.png"/><Relationship Id="rId148" Type="http://schemas.openxmlformats.org/officeDocument/2006/relationships/image" Target="../media/image147.png"/><Relationship Id="rId169" Type="http://schemas.openxmlformats.org/officeDocument/2006/relationships/image" Target="../media/image168.png"/><Relationship Id="rId334" Type="http://schemas.openxmlformats.org/officeDocument/2006/relationships/image" Target="../media/image333.png"/><Relationship Id="rId355" Type="http://schemas.openxmlformats.org/officeDocument/2006/relationships/image" Target="../media/image354.png"/><Relationship Id="rId376" Type="http://schemas.openxmlformats.org/officeDocument/2006/relationships/image" Target="../media/image375.png"/><Relationship Id="rId397" Type="http://schemas.openxmlformats.org/officeDocument/2006/relationships/image" Target="../media/image396.png"/><Relationship Id="rId4" Type="http://schemas.openxmlformats.org/officeDocument/2006/relationships/image" Target="../media/image3.png"/><Relationship Id="rId180" Type="http://schemas.openxmlformats.org/officeDocument/2006/relationships/image" Target="../media/image179.png"/><Relationship Id="rId215" Type="http://schemas.openxmlformats.org/officeDocument/2006/relationships/image" Target="../media/image214.png"/><Relationship Id="rId236" Type="http://schemas.openxmlformats.org/officeDocument/2006/relationships/image" Target="../media/image235.png"/><Relationship Id="rId257" Type="http://schemas.openxmlformats.org/officeDocument/2006/relationships/image" Target="../media/image256.png"/><Relationship Id="rId278" Type="http://schemas.openxmlformats.org/officeDocument/2006/relationships/image" Target="../media/image277.png"/><Relationship Id="rId401" Type="http://schemas.openxmlformats.org/officeDocument/2006/relationships/image" Target="../media/image400.png"/><Relationship Id="rId422" Type="http://schemas.openxmlformats.org/officeDocument/2006/relationships/image" Target="../media/image421.png"/><Relationship Id="rId443" Type="http://schemas.openxmlformats.org/officeDocument/2006/relationships/image" Target="../media/image442.png"/><Relationship Id="rId464" Type="http://schemas.openxmlformats.org/officeDocument/2006/relationships/image" Target="../media/image463.png"/><Relationship Id="rId303" Type="http://schemas.openxmlformats.org/officeDocument/2006/relationships/image" Target="../media/image302.png"/><Relationship Id="rId42" Type="http://schemas.openxmlformats.org/officeDocument/2006/relationships/image" Target="../media/image41.png"/><Relationship Id="rId84" Type="http://schemas.openxmlformats.org/officeDocument/2006/relationships/image" Target="../media/image83.png"/><Relationship Id="rId138" Type="http://schemas.openxmlformats.org/officeDocument/2006/relationships/image" Target="../media/image137.png"/><Relationship Id="rId345" Type="http://schemas.openxmlformats.org/officeDocument/2006/relationships/image" Target="../media/image344.png"/><Relationship Id="rId387" Type="http://schemas.openxmlformats.org/officeDocument/2006/relationships/image" Target="../media/image386.png"/><Relationship Id="rId191" Type="http://schemas.openxmlformats.org/officeDocument/2006/relationships/image" Target="../media/image190.png"/><Relationship Id="rId205" Type="http://schemas.openxmlformats.org/officeDocument/2006/relationships/image" Target="../media/image204.png"/><Relationship Id="rId247" Type="http://schemas.openxmlformats.org/officeDocument/2006/relationships/image" Target="../media/image246.png"/><Relationship Id="rId412" Type="http://schemas.openxmlformats.org/officeDocument/2006/relationships/image" Target="../media/image411.png"/><Relationship Id="rId107" Type="http://schemas.openxmlformats.org/officeDocument/2006/relationships/image" Target="../media/image106.png"/><Relationship Id="rId289" Type="http://schemas.openxmlformats.org/officeDocument/2006/relationships/image" Target="../media/image288.png"/><Relationship Id="rId454" Type="http://schemas.openxmlformats.org/officeDocument/2006/relationships/image" Target="../media/image453.png"/><Relationship Id="rId11" Type="http://schemas.openxmlformats.org/officeDocument/2006/relationships/image" Target="../media/image10.png"/><Relationship Id="rId53" Type="http://schemas.openxmlformats.org/officeDocument/2006/relationships/image" Target="../media/image52.png"/><Relationship Id="rId149" Type="http://schemas.openxmlformats.org/officeDocument/2006/relationships/image" Target="../media/image148.png"/><Relationship Id="rId314" Type="http://schemas.openxmlformats.org/officeDocument/2006/relationships/image" Target="../media/image313.png"/><Relationship Id="rId356" Type="http://schemas.openxmlformats.org/officeDocument/2006/relationships/image" Target="../media/image355.png"/><Relationship Id="rId398" Type="http://schemas.openxmlformats.org/officeDocument/2006/relationships/image" Target="../media/image397.png"/><Relationship Id="rId95" Type="http://schemas.openxmlformats.org/officeDocument/2006/relationships/image" Target="../media/image94.png"/><Relationship Id="rId160" Type="http://schemas.openxmlformats.org/officeDocument/2006/relationships/image" Target="../media/image159.png"/><Relationship Id="rId216" Type="http://schemas.openxmlformats.org/officeDocument/2006/relationships/image" Target="../media/image215.png"/><Relationship Id="rId423" Type="http://schemas.openxmlformats.org/officeDocument/2006/relationships/image" Target="../media/image422.png"/><Relationship Id="rId258" Type="http://schemas.openxmlformats.org/officeDocument/2006/relationships/image" Target="../media/image257.png"/><Relationship Id="rId465" Type="http://schemas.openxmlformats.org/officeDocument/2006/relationships/image" Target="../media/image464.png"/><Relationship Id="rId22" Type="http://schemas.openxmlformats.org/officeDocument/2006/relationships/image" Target="../media/image21.png"/><Relationship Id="rId64" Type="http://schemas.openxmlformats.org/officeDocument/2006/relationships/image" Target="../media/image63.png"/><Relationship Id="rId118" Type="http://schemas.openxmlformats.org/officeDocument/2006/relationships/image" Target="../media/image117.png"/><Relationship Id="rId325" Type="http://schemas.openxmlformats.org/officeDocument/2006/relationships/image" Target="../media/image324.png"/><Relationship Id="rId367" Type="http://schemas.openxmlformats.org/officeDocument/2006/relationships/image" Target="../media/image366.png"/><Relationship Id="rId171" Type="http://schemas.openxmlformats.org/officeDocument/2006/relationships/image" Target="../media/image170.png"/><Relationship Id="rId227" Type="http://schemas.openxmlformats.org/officeDocument/2006/relationships/image" Target="../media/image226.png"/><Relationship Id="rId269" Type="http://schemas.openxmlformats.org/officeDocument/2006/relationships/image" Target="../media/image268.png"/><Relationship Id="rId434" Type="http://schemas.openxmlformats.org/officeDocument/2006/relationships/image" Target="../media/image433.png"/><Relationship Id="rId33" Type="http://schemas.openxmlformats.org/officeDocument/2006/relationships/image" Target="../media/image32.png"/><Relationship Id="rId129" Type="http://schemas.openxmlformats.org/officeDocument/2006/relationships/image" Target="../media/image128.png"/><Relationship Id="rId280" Type="http://schemas.openxmlformats.org/officeDocument/2006/relationships/image" Target="../media/image279.png"/><Relationship Id="rId336" Type="http://schemas.openxmlformats.org/officeDocument/2006/relationships/image" Target="../media/image335.png"/><Relationship Id="rId75" Type="http://schemas.openxmlformats.org/officeDocument/2006/relationships/image" Target="../media/image74.png"/><Relationship Id="rId140" Type="http://schemas.openxmlformats.org/officeDocument/2006/relationships/image" Target="../media/image139.png"/><Relationship Id="rId182" Type="http://schemas.openxmlformats.org/officeDocument/2006/relationships/image" Target="../media/image181.png"/><Relationship Id="rId378" Type="http://schemas.openxmlformats.org/officeDocument/2006/relationships/image" Target="../media/image377.png"/><Relationship Id="rId403" Type="http://schemas.openxmlformats.org/officeDocument/2006/relationships/image" Target="../media/image402.png"/><Relationship Id="rId6" Type="http://schemas.openxmlformats.org/officeDocument/2006/relationships/image" Target="../media/image5.png"/><Relationship Id="rId238" Type="http://schemas.openxmlformats.org/officeDocument/2006/relationships/image" Target="../media/image237.png"/><Relationship Id="rId445" Type="http://schemas.openxmlformats.org/officeDocument/2006/relationships/image" Target="../media/image444.png"/><Relationship Id="rId291" Type="http://schemas.openxmlformats.org/officeDocument/2006/relationships/image" Target="../media/image290.png"/><Relationship Id="rId305" Type="http://schemas.openxmlformats.org/officeDocument/2006/relationships/image" Target="../media/image304.png"/><Relationship Id="rId347" Type="http://schemas.openxmlformats.org/officeDocument/2006/relationships/image" Target="../media/image346.png"/><Relationship Id="rId44" Type="http://schemas.openxmlformats.org/officeDocument/2006/relationships/image" Target="../media/image43.png"/><Relationship Id="rId86" Type="http://schemas.openxmlformats.org/officeDocument/2006/relationships/image" Target="../media/image85.png"/><Relationship Id="rId151" Type="http://schemas.openxmlformats.org/officeDocument/2006/relationships/image" Target="../media/image150.png"/><Relationship Id="rId389" Type="http://schemas.openxmlformats.org/officeDocument/2006/relationships/image" Target="../media/image388.png"/><Relationship Id="rId193" Type="http://schemas.openxmlformats.org/officeDocument/2006/relationships/image" Target="../media/image192.png"/><Relationship Id="rId207" Type="http://schemas.openxmlformats.org/officeDocument/2006/relationships/image" Target="../media/image206.png"/><Relationship Id="rId249" Type="http://schemas.openxmlformats.org/officeDocument/2006/relationships/image" Target="../media/image248.png"/><Relationship Id="rId414" Type="http://schemas.openxmlformats.org/officeDocument/2006/relationships/image" Target="../media/image413.png"/><Relationship Id="rId456" Type="http://schemas.openxmlformats.org/officeDocument/2006/relationships/image" Target="../media/image455.png"/><Relationship Id="rId13" Type="http://schemas.openxmlformats.org/officeDocument/2006/relationships/image" Target="../media/image12.png"/><Relationship Id="rId109" Type="http://schemas.openxmlformats.org/officeDocument/2006/relationships/image" Target="../media/image108.png"/><Relationship Id="rId260" Type="http://schemas.openxmlformats.org/officeDocument/2006/relationships/image" Target="../media/image259.png"/><Relationship Id="rId316" Type="http://schemas.openxmlformats.org/officeDocument/2006/relationships/image" Target="../media/image315.png"/><Relationship Id="rId55" Type="http://schemas.openxmlformats.org/officeDocument/2006/relationships/image" Target="../media/image54.png"/><Relationship Id="rId97" Type="http://schemas.openxmlformats.org/officeDocument/2006/relationships/image" Target="../media/image96.png"/><Relationship Id="rId120" Type="http://schemas.openxmlformats.org/officeDocument/2006/relationships/image" Target="../media/image119.png"/><Relationship Id="rId358" Type="http://schemas.openxmlformats.org/officeDocument/2006/relationships/image" Target="../media/image357.png"/><Relationship Id="rId162" Type="http://schemas.openxmlformats.org/officeDocument/2006/relationships/image" Target="../media/image161.png"/><Relationship Id="rId218" Type="http://schemas.openxmlformats.org/officeDocument/2006/relationships/image" Target="../media/image217.png"/><Relationship Id="rId425" Type="http://schemas.openxmlformats.org/officeDocument/2006/relationships/image" Target="../media/image424.png"/><Relationship Id="rId467" Type="http://schemas.openxmlformats.org/officeDocument/2006/relationships/image" Target="../media/image466.png"/><Relationship Id="rId271" Type="http://schemas.openxmlformats.org/officeDocument/2006/relationships/image" Target="../media/image270.png"/><Relationship Id="rId24" Type="http://schemas.openxmlformats.org/officeDocument/2006/relationships/image" Target="../media/image23.png"/><Relationship Id="rId66" Type="http://schemas.openxmlformats.org/officeDocument/2006/relationships/image" Target="../media/image65.png"/><Relationship Id="rId131" Type="http://schemas.openxmlformats.org/officeDocument/2006/relationships/image" Target="../media/image130.png"/><Relationship Id="rId327" Type="http://schemas.openxmlformats.org/officeDocument/2006/relationships/image" Target="../media/image326.png"/><Relationship Id="rId369" Type="http://schemas.openxmlformats.org/officeDocument/2006/relationships/image" Target="../media/image368.png"/><Relationship Id="rId173" Type="http://schemas.openxmlformats.org/officeDocument/2006/relationships/image" Target="../media/image172.png"/><Relationship Id="rId229" Type="http://schemas.openxmlformats.org/officeDocument/2006/relationships/image" Target="../media/image228.png"/><Relationship Id="rId380" Type="http://schemas.openxmlformats.org/officeDocument/2006/relationships/image" Target="../media/image379.png"/><Relationship Id="rId436" Type="http://schemas.openxmlformats.org/officeDocument/2006/relationships/image" Target="../media/image435.png"/><Relationship Id="rId240" Type="http://schemas.openxmlformats.org/officeDocument/2006/relationships/image" Target="../media/image239.png"/><Relationship Id="rId35" Type="http://schemas.openxmlformats.org/officeDocument/2006/relationships/image" Target="../media/image34.png"/><Relationship Id="rId77" Type="http://schemas.openxmlformats.org/officeDocument/2006/relationships/image" Target="../media/image76.png"/><Relationship Id="rId100" Type="http://schemas.openxmlformats.org/officeDocument/2006/relationships/image" Target="../media/image99.png"/><Relationship Id="rId282" Type="http://schemas.openxmlformats.org/officeDocument/2006/relationships/image" Target="../media/image281.png"/><Relationship Id="rId338" Type="http://schemas.openxmlformats.org/officeDocument/2006/relationships/image" Target="../media/image337.png"/><Relationship Id="rId8" Type="http://schemas.openxmlformats.org/officeDocument/2006/relationships/image" Target="../media/image7.png"/><Relationship Id="rId142" Type="http://schemas.openxmlformats.org/officeDocument/2006/relationships/image" Target="../media/image141.png"/><Relationship Id="rId184" Type="http://schemas.openxmlformats.org/officeDocument/2006/relationships/image" Target="../media/image183.png"/><Relationship Id="rId391" Type="http://schemas.openxmlformats.org/officeDocument/2006/relationships/image" Target="../media/image390.png"/><Relationship Id="rId405" Type="http://schemas.openxmlformats.org/officeDocument/2006/relationships/image" Target="../media/image404.png"/><Relationship Id="rId447" Type="http://schemas.openxmlformats.org/officeDocument/2006/relationships/image" Target="../media/image446.png"/><Relationship Id="rId251" Type="http://schemas.openxmlformats.org/officeDocument/2006/relationships/image" Target="../media/image250.png"/><Relationship Id="rId46" Type="http://schemas.openxmlformats.org/officeDocument/2006/relationships/image" Target="../media/image45.png"/><Relationship Id="rId293" Type="http://schemas.openxmlformats.org/officeDocument/2006/relationships/image" Target="../media/image292.png"/><Relationship Id="rId307" Type="http://schemas.openxmlformats.org/officeDocument/2006/relationships/image" Target="../media/image306.png"/><Relationship Id="rId349" Type="http://schemas.openxmlformats.org/officeDocument/2006/relationships/image" Target="../media/image348.png"/><Relationship Id="rId88" Type="http://schemas.openxmlformats.org/officeDocument/2006/relationships/image" Target="../media/image87.png"/><Relationship Id="rId111" Type="http://schemas.openxmlformats.org/officeDocument/2006/relationships/image" Target="../media/image110.png"/><Relationship Id="rId153" Type="http://schemas.openxmlformats.org/officeDocument/2006/relationships/image" Target="../media/image152.png"/><Relationship Id="rId195" Type="http://schemas.openxmlformats.org/officeDocument/2006/relationships/image" Target="../media/image194.png"/><Relationship Id="rId209" Type="http://schemas.openxmlformats.org/officeDocument/2006/relationships/image" Target="../media/image208.png"/><Relationship Id="rId360" Type="http://schemas.openxmlformats.org/officeDocument/2006/relationships/image" Target="../media/image359.png"/><Relationship Id="rId416" Type="http://schemas.openxmlformats.org/officeDocument/2006/relationships/image" Target="../media/image415.png"/><Relationship Id="rId220" Type="http://schemas.openxmlformats.org/officeDocument/2006/relationships/image" Target="../media/image219.png"/><Relationship Id="rId458" Type="http://schemas.openxmlformats.org/officeDocument/2006/relationships/image" Target="../media/image457.png"/><Relationship Id="rId15" Type="http://schemas.openxmlformats.org/officeDocument/2006/relationships/image" Target="../media/image14.png"/><Relationship Id="rId57" Type="http://schemas.openxmlformats.org/officeDocument/2006/relationships/image" Target="../media/image56.png"/><Relationship Id="rId262" Type="http://schemas.openxmlformats.org/officeDocument/2006/relationships/image" Target="../media/image261.png"/><Relationship Id="rId318" Type="http://schemas.openxmlformats.org/officeDocument/2006/relationships/image" Target="../media/image317.png"/><Relationship Id="rId99" Type="http://schemas.openxmlformats.org/officeDocument/2006/relationships/image" Target="../media/image98.png"/><Relationship Id="rId122" Type="http://schemas.openxmlformats.org/officeDocument/2006/relationships/image" Target="../media/image121.png"/><Relationship Id="rId164" Type="http://schemas.openxmlformats.org/officeDocument/2006/relationships/image" Target="../media/image163.png"/><Relationship Id="rId371" Type="http://schemas.openxmlformats.org/officeDocument/2006/relationships/image" Target="../media/image370.png"/><Relationship Id="rId427" Type="http://schemas.openxmlformats.org/officeDocument/2006/relationships/image" Target="../media/image426.png"/><Relationship Id="rId469" Type="http://schemas.openxmlformats.org/officeDocument/2006/relationships/image" Target="../media/image468.png"/><Relationship Id="rId26" Type="http://schemas.openxmlformats.org/officeDocument/2006/relationships/image" Target="../media/image25.png"/><Relationship Id="rId231" Type="http://schemas.openxmlformats.org/officeDocument/2006/relationships/image" Target="../media/image230.png"/><Relationship Id="rId273" Type="http://schemas.openxmlformats.org/officeDocument/2006/relationships/image" Target="../media/image272.png"/><Relationship Id="rId329" Type="http://schemas.openxmlformats.org/officeDocument/2006/relationships/image" Target="../media/image328.png"/><Relationship Id="rId68" Type="http://schemas.openxmlformats.org/officeDocument/2006/relationships/image" Target="../media/image67.png"/><Relationship Id="rId133" Type="http://schemas.openxmlformats.org/officeDocument/2006/relationships/image" Target="../media/image132.png"/><Relationship Id="rId175" Type="http://schemas.openxmlformats.org/officeDocument/2006/relationships/image" Target="../media/image174.png"/><Relationship Id="rId340" Type="http://schemas.openxmlformats.org/officeDocument/2006/relationships/image" Target="../media/image339.png"/><Relationship Id="rId200" Type="http://schemas.openxmlformats.org/officeDocument/2006/relationships/image" Target="../media/image199.png"/><Relationship Id="rId382" Type="http://schemas.openxmlformats.org/officeDocument/2006/relationships/image" Target="../media/image381.png"/><Relationship Id="rId438" Type="http://schemas.openxmlformats.org/officeDocument/2006/relationships/image" Target="../media/image437.png"/><Relationship Id="rId242" Type="http://schemas.openxmlformats.org/officeDocument/2006/relationships/image" Target="../media/image241.png"/><Relationship Id="rId284" Type="http://schemas.openxmlformats.org/officeDocument/2006/relationships/image" Target="../media/image283.png"/><Relationship Id="rId37" Type="http://schemas.openxmlformats.org/officeDocument/2006/relationships/image" Target="../media/image36.png"/><Relationship Id="rId79" Type="http://schemas.openxmlformats.org/officeDocument/2006/relationships/image" Target="../media/image78.png"/><Relationship Id="rId102" Type="http://schemas.openxmlformats.org/officeDocument/2006/relationships/image" Target="../media/image101.png"/><Relationship Id="rId144" Type="http://schemas.openxmlformats.org/officeDocument/2006/relationships/image" Target="../media/image143.png"/><Relationship Id="rId90" Type="http://schemas.openxmlformats.org/officeDocument/2006/relationships/image" Target="../media/image89.png"/><Relationship Id="rId186" Type="http://schemas.openxmlformats.org/officeDocument/2006/relationships/image" Target="../media/image185.png"/><Relationship Id="rId351" Type="http://schemas.openxmlformats.org/officeDocument/2006/relationships/image" Target="../media/image350.png"/><Relationship Id="rId393" Type="http://schemas.openxmlformats.org/officeDocument/2006/relationships/image" Target="../media/image392.png"/><Relationship Id="rId407" Type="http://schemas.openxmlformats.org/officeDocument/2006/relationships/image" Target="../media/image406.png"/><Relationship Id="rId449" Type="http://schemas.openxmlformats.org/officeDocument/2006/relationships/image" Target="../media/image448.png"/><Relationship Id="rId211" Type="http://schemas.openxmlformats.org/officeDocument/2006/relationships/image" Target="../media/image210.png"/><Relationship Id="rId253" Type="http://schemas.openxmlformats.org/officeDocument/2006/relationships/image" Target="../media/image252.png"/><Relationship Id="rId295" Type="http://schemas.openxmlformats.org/officeDocument/2006/relationships/image" Target="../media/image294.png"/><Relationship Id="rId309" Type="http://schemas.openxmlformats.org/officeDocument/2006/relationships/image" Target="../media/image308.png"/><Relationship Id="rId460" Type="http://schemas.openxmlformats.org/officeDocument/2006/relationships/image" Target="../media/image459.png"/><Relationship Id="rId48" Type="http://schemas.openxmlformats.org/officeDocument/2006/relationships/image" Target="../media/image47.png"/><Relationship Id="rId113" Type="http://schemas.openxmlformats.org/officeDocument/2006/relationships/image" Target="../media/image112.png"/><Relationship Id="rId320" Type="http://schemas.openxmlformats.org/officeDocument/2006/relationships/image" Target="../media/image319.png"/><Relationship Id="rId155" Type="http://schemas.openxmlformats.org/officeDocument/2006/relationships/image" Target="../media/image154.png"/><Relationship Id="rId197" Type="http://schemas.openxmlformats.org/officeDocument/2006/relationships/image" Target="../media/image196.png"/><Relationship Id="rId362" Type="http://schemas.openxmlformats.org/officeDocument/2006/relationships/image" Target="../media/image361.png"/><Relationship Id="rId418" Type="http://schemas.openxmlformats.org/officeDocument/2006/relationships/image" Target="../media/image417.png"/><Relationship Id="rId222" Type="http://schemas.openxmlformats.org/officeDocument/2006/relationships/image" Target="../media/image221.png"/><Relationship Id="rId264" Type="http://schemas.openxmlformats.org/officeDocument/2006/relationships/image" Target="../media/image263.png"/><Relationship Id="rId471" Type="http://schemas.openxmlformats.org/officeDocument/2006/relationships/image" Target="../media/image470.png"/><Relationship Id="rId17" Type="http://schemas.openxmlformats.org/officeDocument/2006/relationships/image" Target="../media/image16.png"/><Relationship Id="rId59" Type="http://schemas.openxmlformats.org/officeDocument/2006/relationships/image" Target="../media/image58.png"/><Relationship Id="rId124" Type="http://schemas.openxmlformats.org/officeDocument/2006/relationships/image" Target="../media/image123.png"/><Relationship Id="rId70" Type="http://schemas.openxmlformats.org/officeDocument/2006/relationships/image" Target="../media/image69.png"/><Relationship Id="rId166" Type="http://schemas.openxmlformats.org/officeDocument/2006/relationships/image" Target="../media/image165.png"/><Relationship Id="rId331" Type="http://schemas.openxmlformats.org/officeDocument/2006/relationships/image" Target="../media/image330.png"/><Relationship Id="rId373" Type="http://schemas.openxmlformats.org/officeDocument/2006/relationships/image" Target="../media/image372.png"/><Relationship Id="rId429" Type="http://schemas.openxmlformats.org/officeDocument/2006/relationships/image" Target="../media/image428.png"/><Relationship Id="rId1" Type="http://schemas.openxmlformats.org/officeDocument/2006/relationships/slideMaster" Target="../slideMasters/slideMaster1.xml"/><Relationship Id="rId233" Type="http://schemas.openxmlformats.org/officeDocument/2006/relationships/image" Target="../media/image232.png"/><Relationship Id="rId440" Type="http://schemas.openxmlformats.org/officeDocument/2006/relationships/image" Target="../media/image439.png"/><Relationship Id="rId28" Type="http://schemas.openxmlformats.org/officeDocument/2006/relationships/image" Target="../media/image27.png"/><Relationship Id="rId275" Type="http://schemas.openxmlformats.org/officeDocument/2006/relationships/image" Target="../media/image274.png"/><Relationship Id="rId300" Type="http://schemas.openxmlformats.org/officeDocument/2006/relationships/image" Target="../media/image299.png"/><Relationship Id="rId81" Type="http://schemas.openxmlformats.org/officeDocument/2006/relationships/image" Target="../media/image80.png"/><Relationship Id="rId135" Type="http://schemas.openxmlformats.org/officeDocument/2006/relationships/image" Target="../media/image134.png"/><Relationship Id="rId177" Type="http://schemas.openxmlformats.org/officeDocument/2006/relationships/image" Target="../media/image176.png"/><Relationship Id="rId342" Type="http://schemas.openxmlformats.org/officeDocument/2006/relationships/image" Target="../media/image341.png"/><Relationship Id="rId384" Type="http://schemas.openxmlformats.org/officeDocument/2006/relationships/image" Target="../media/image383.png"/><Relationship Id="rId202" Type="http://schemas.openxmlformats.org/officeDocument/2006/relationships/image" Target="../media/image201.png"/><Relationship Id="rId244" Type="http://schemas.openxmlformats.org/officeDocument/2006/relationships/image" Target="../media/image243.png"/><Relationship Id="rId39" Type="http://schemas.openxmlformats.org/officeDocument/2006/relationships/image" Target="../media/image38.png"/><Relationship Id="rId286" Type="http://schemas.openxmlformats.org/officeDocument/2006/relationships/image" Target="../media/image285.png"/><Relationship Id="rId451" Type="http://schemas.openxmlformats.org/officeDocument/2006/relationships/image" Target="../media/image450.png"/><Relationship Id="rId50" Type="http://schemas.openxmlformats.org/officeDocument/2006/relationships/image" Target="../media/image49.png"/><Relationship Id="rId104" Type="http://schemas.openxmlformats.org/officeDocument/2006/relationships/image" Target="../media/image103.png"/><Relationship Id="rId146" Type="http://schemas.openxmlformats.org/officeDocument/2006/relationships/image" Target="../media/image145.png"/><Relationship Id="rId188" Type="http://schemas.openxmlformats.org/officeDocument/2006/relationships/image" Target="../media/image187.png"/><Relationship Id="rId311" Type="http://schemas.openxmlformats.org/officeDocument/2006/relationships/image" Target="../media/image310.png"/><Relationship Id="rId353" Type="http://schemas.openxmlformats.org/officeDocument/2006/relationships/image" Target="../media/image352.png"/><Relationship Id="rId395" Type="http://schemas.openxmlformats.org/officeDocument/2006/relationships/image" Target="../media/image394.png"/><Relationship Id="rId409" Type="http://schemas.openxmlformats.org/officeDocument/2006/relationships/image" Target="../media/image408.png"/><Relationship Id="rId92" Type="http://schemas.openxmlformats.org/officeDocument/2006/relationships/image" Target="../media/image91.png"/><Relationship Id="rId213" Type="http://schemas.openxmlformats.org/officeDocument/2006/relationships/image" Target="../media/image212.png"/><Relationship Id="rId420" Type="http://schemas.openxmlformats.org/officeDocument/2006/relationships/image" Target="../media/image419.png"/><Relationship Id="rId255" Type="http://schemas.openxmlformats.org/officeDocument/2006/relationships/image" Target="../media/image254.png"/><Relationship Id="rId297" Type="http://schemas.openxmlformats.org/officeDocument/2006/relationships/image" Target="../media/image296.png"/><Relationship Id="rId462" Type="http://schemas.openxmlformats.org/officeDocument/2006/relationships/image" Target="../media/image461.png"/><Relationship Id="rId115" Type="http://schemas.openxmlformats.org/officeDocument/2006/relationships/image" Target="../media/image114.png"/><Relationship Id="rId157" Type="http://schemas.openxmlformats.org/officeDocument/2006/relationships/image" Target="../media/image156.png"/><Relationship Id="rId322" Type="http://schemas.openxmlformats.org/officeDocument/2006/relationships/image" Target="../media/image321.png"/><Relationship Id="rId364" Type="http://schemas.openxmlformats.org/officeDocument/2006/relationships/image" Target="../media/image363.png"/><Relationship Id="rId61" Type="http://schemas.openxmlformats.org/officeDocument/2006/relationships/image" Target="../media/image60.png"/><Relationship Id="rId199" Type="http://schemas.openxmlformats.org/officeDocument/2006/relationships/image" Target="../media/image19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06682" y="2578886"/>
            <a:ext cx="10274634" cy="2294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900" b="0" i="0">
                <a:solidFill>
                  <a:srgbClr val="EBDBB3"/>
                </a:solidFill>
                <a:latin typeface="IPAexGothic"/>
                <a:cs typeface="IPAex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C321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C321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C321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B9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9127479"/>
            <a:ext cx="18285683" cy="1159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760244" y="273421"/>
            <a:ext cx="8181959" cy="81508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655283" y="1699963"/>
            <a:ext cx="6438900" cy="6438900"/>
          </a:xfrm>
          <a:custGeom>
            <a:avLst/>
            <a:gdLst/>
            <a:ahLst/>
            <a:cxnLst/>
            <a:rect l="l" t="t" r="r" b="b"/>
            <a:pathLst>
              <a:path w="6438900" h="6438900">
                <a:moveTo>
                  <a:pt x="3219450" y="6438900"/>
                </a:moveTo>
                <a:lnTo>
                  <a:pt x="0" y="3219398"/>
                </a:lnTo>
                <a:lnTo>
                  <a:pt x="3219450" y="0"/>
                </a:lnTo>
                <a:lnTo>
                  <a:pt x="6438900" y="3219398"/>
                </a:lnTo>
                <a:lnTo>
                  <a:pt x="3219450" y="6438900"/>
                </a:lnTo>
                <a:close/>
              </a:path>
            </a:pathLst>
          </a:custGeom>
          <a:solidFill>
            <a:srgbClr val="D8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881963" y="1926635"/>
            <a:ext cx="5985545" cy="59728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684739" y="2914905"/>
            <a:ext cx="3017" cy="1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7056333" y="2843875"/>
            <a:ext cx="214548" cy="662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7899989" y="3392475"/>
            <a:ext cx="83327" cy="2077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6341729" y="2227402"/>
            <a:ext cx="215889" cy="620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6511899" y="2271418"/>
            <a:ext cx="44866" cy="180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7958260" y="3914120"/>
            <a:ext cx="56116" cy="2169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6891349" y="2766810"/>
            <a:ext cx="217957" cy="545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002200" y="3480420"/>
            <a:ext cx="171649" cy="1435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112888" y="3842024"/>
            <a:ext cx="48204" cy="2194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8444032" y="3607247"/>
            <a:ext cx="55041" cy="2175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444026" y="3635257"/>
            <a:ext cx="47396" cy="863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6881195" y="3890254"/>
            <a:ext cx="155722" cy="1612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219420" y="3126049"/>
            <a:ext cx="48337" cy="2196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8219419" y="3271296"/>
            <a:ext cx="44622" cy="7220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g object 35"/>
          <p:cNvSpPr/>
          <p:nvPr/>
        </p:nvSpPr>
        <p:spPr>
          <a:xfrm>
            <a:off x="7198339" y="3443447"/>
            <a:ext cx="150174" cy="1663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g object 36"/>
          <p:cNvSpPr/>
          <p:nvPr/>
        </p:nvSpPr>
        <p:spPr>
          <a:xfrm>
            <a:off x="6722790" y="3665748"/>
            <a:ext cx="176674" cy="1371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6209646" y="2448589"/>
            <a:ext cx="219500" cy="503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7711806" y="3075279"/>
            <a:ext cx="194613" cy="29848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6302440" y="2458196"/>
            <a:ext cx="73883" cy="4084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6786311" y="1754846"/>
            <a:ext cx="115223" cy="8140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8339857" y="3165059"/>
            <a:ext cx="48382" cy="6243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g object 42"/>
          <p:cNvSpPr/>
          <p:nvPr/>
        </p:nvSpPr>
        <p:spPr>
          <a:xfrm>
            <a:off x="7065812" y="1985793"/>
            <a:ext cx="218500" cy="21589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g object 43"/>
          <p:cNvSpPr/>
          <p:nvPr/>
        </p:nvSpPr>
        <p:spPr>
          <a:xfrm>
            <a:off x="7176606" y="2454173"/>
            <a:ext cx="214305" cy="6692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g object 44"/>
          <p:cNvSpPr/>
          <p:nvPr/>
        </p:nvSpPr>
        <p:spPr>
          <a:xfrm>
            <a:off x="6964984" y="1790366"/>
            <a:ext cx="64920" cy="6476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g object 45"/>
          <p:cNvSpPr/>
          <p:nvPr/>
        </p:nvSpPr>
        <p:spPr>
          <a:xfrm>
            <a:off x="8848282" y="4423969"/>
            <a:ext cx="78119" cy="209631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g object 46"/>
          <p:cNvSpPr/>
          <p:nvPr/>
        </p:nvSpPr>
        <p:spPr>
          <a:xfrm>
            <a:off x="7845094" y="3066683"/>
            <a:ext cx="14447" cy="1633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g object 47"/>
          <p:cNvSpPr/>
          <p:nvPr/>
        </p:nvSpPr>
        <p:spPr>
          <a:xfrm>
            <a:off x="8520592" y="3990096"/>
            <a:ext cx="59192" cy="21559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8375824" y="3833652"/>
            <a:ext cx="51846" cy="2187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g object 49"/>
          <p:cNvSpPr/>
          <p:nvPr/>
        </p:nvSpPr>
        <p:spPr>
          <a:xfrm>
            <a:off x="6225723" y="2982968"/>
            <a:ext cx="216956" cy="5759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g object 50"/>
          <p:cNvSpPr/>
          <p:nvPr/>
        </p:nvSpPr>
        <p:spPr>
          <a:xfrm>
            <a:off x="6548371" y="2881856"/>
            <a:ext cx="217365" cy="5694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g object 51"/>
          <p:cNvSpPr/>
          <p:nvPr/>
        </p:nvSpPr>
        <p:spPr>
          <a:xfrm>
            <a:off x="6171590" y="3193298"/>
            <a:ext cx="401177" cy="16409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g object 52"/>
          <p:cNvSpPr/>
          <p:nvPr/>
        </p:nvSpPr>
        <p:spPr>
          <a:xfrm>
            <a:off x="7450378" y="2407438"/>
            <a:ext cx="209971" cy="7835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g object 53"/>
          <p:cNvSpPr/>
          <p:nvPr/>
        </p:nvSpPr>
        <p:spPr>
          <a:xfrm>
            <a:off x="7847776" y="3778057"/>
            <a:ext cx="75712" cy="21073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g object 54"/>
          <p:cNvSpPr/>
          <p:nvPr/>
        </p:nvSpPr>
        <p:spPr>
          <a:xfrm>
            <a:off x="8303628" y="4532376"/>
            <a:ext cx="49332" cy="21963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g object 55"/>
          <p:cNvSpPr/>
          <p:nvPr/>
        </p:nvSpPr>
        <p:spPr>
          <a:xfrm>
            <a:off x="8273536" y="4026682"/>
            <a:ext cx="48261" cy="2198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g object 56"/>
          <p:cNvSpPr/>
          <p:nvPr/>
        </p:nvSpPr>
        <p:spPr>
          <a:xfrm>
            <a:off x="8615111" y="3440338"/>
            <a:ext cx="91744" cy="11423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7076816" y="2132026"/>
            <a:ext cx="23682" cy="2037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g object 58"/>
          <p:cNvSpPr/>
          <p:nvPr/>
        </p:nvSpPr>
        <p:spPr>
          <a:xfrm>
            <a:off x="6119164" y="2863294"/>
            <a:ext cx="218328" cy="5432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g object 59"/>
          <p:cNvSpPr/>
          <p:nvPr/>
        </p:nvSpPr>
        <p:spPr>
          <a:xfrm>
            <a:off x="7584673" y="2562475"/>
            <a:ext cx="193334" cy="4995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g object 60"/>
          <p:cNvSpPr/>
          <p:nvPr/>
        </p:nvSpPr>
        <p:spPr>
          <a:xfrm>
            <a:off x="6587550" y="2183233"/>
            <a:ext cx="214213" cy="65949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g object 61"/>
          <p:cNvSpPr/>
          <p:nvPr/>
        </p:nvSpPr>
        <p:spPr>
          <a:xfrm>
            <a:off x="6530721" y="2510211"/>
            <a:ext cx="222488" cy="4949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g object 62"/>
          <p:cNvSpPr/>
          <p:nvPr/>
        </p:nvSpPr>
        <p:spPr>
          <a:xfrm>
            <a:off x="7215255" y="2265984"/>
            <a:ext cx="194157" cy="8293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g object 63"/>
          <p:cNvSpPr/>
          <p:nvPr/>
        </p:nvSpPr>
        <p:spPr>
          <a:xfrm>
            <a:off x="7200778" y="2267190"/>
            <a:ext cx="74797" cy="6026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g object 64"/>
          <p:cNvSpPr/>
          <p:nvPr/>
        </p:nvSpPr>
        <p:spPr>
          <a:xfrm>
            <a:off x="6110782" y="2602970"/>
            <a:ext cx="205191" cy="4864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g object 65"/>
          <p:cNvSpPr/>
          <p:nvPr/>
        </p:nvSpPr>
        <p:spPr>
          <a:xfrm>
            <a:off x="6151839" y="2603272"/>
            <a:ext cx="84460" cy="4844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g object 66"/>
          <p:cNvSpPr/>
          <p:nvPr/>
        </p:nvSpPr>
        <p:spPr>
          <a:xfrm>
            <a:off x="6302380" y="2622489"/>
            <a:ext cx="28315" cy="1363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g object 67"/>
          <p:cNvSpPr/>
          <p:nvPr/>
        </p:nvSpPr>
        <p:spPr>
          <a:xfrm>
            <a:off x="9096755" y="4264975"/>
            <a:ext cx="111221" cy="19431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g object 68"/>
          <p:cNvSpPr/>
          <p:nvPr/>
        </p:nvSpPr>
        <p:spPr>
          <a:xfrm>
            <a:off x="6538752" y="2777877"/>
            <a:ext cx="219882" cy="4929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g object 69"/>
          <p:cNvSpPr/>
          <p:nvPr/>
        </p:nvSpPr>
        <p:spPr>
          <a:xfrm>
            <a:off x="7646700" y="4134978"/>
            <a:ext cx="200230" cy="57445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g object 70"/>
          <p:cNvSpPr/>
          <p:nvPr/>
        </p:nvSpPr>
        <p:spPr>
          <a:xfrm>
            <a:off x="9290820" y="4138157"/>
            <a:ext cx="130456" cy="18161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g object 71"/>
          <p:cNvSpPr/>
          <p:nvPr/>
        </p:nvSpPr>
        <p:spPr>
          <a:xfrm>
            <a:off x="7479368" y="3024358"/>
            <a:ext cx="183250" cy="12954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g object 72"/>
          <p:cNvSpPr/>
          <p:nvPr/>
        </p:nvSpPr>
        <p:spPr>
          <a:xfrm>
            <a:off x="8752640" y="3683999"/>
            <a:ext cx="103323" cy="199091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6910821" y="3312910"/>
            <a:ext cx="204419" cy="9258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g object 74"/>
          <p:cNvSpPr/>
          <p:nvPr/>
        </p:nvSpPr>
        <p:spPr>
          <a:xfrm>
            <a:off x="7613507" y="4046585"/>
            <a:ext cx="89031" cy="205648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g object 75"/>
          <p:cNvSpPr/>
          <p:nvPr/>
        </p:nvSpPr>
        <p:spPr>
          <a:xfrm>
            <a:off x="6878756" y="2453265"/>
            <a:ext cx="217017" cy="5855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g object 76"/>
          <p:cNvSpPr/>
          <p:nvPr/>
        </p:nvSpPr>
        <p:spPr>
          <a:xfrm>
            <a:off x="6473433" y="3716243"/>
            <a:ext cx="184160" cy="12827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g object 77"/>
          <p:cNvSpPr/>
          <p:nvPr/>
        </p:nvSpPr>
        <p:spPr>
          <a:xfrm>
            <a:off x="8730416" y="3960571"/>
            <a:ext cx="86319" cy="18873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8729563" y="3942862"/>
            <a:ext cx="38770" cy="5562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g object 79"/>
          <p:cNvSpPr/>
          <p:nvPr/>
        </p:nvSpPr>
        <p:spPr>
          <a:xfrm>
            <a:off x="8475919" y="4498797"/>
            <a:ext cx="53661" cy="217799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6594013" y="3390905"/>
            <a:ext cx="388376" cy="225282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g object 81"/>
          <p:cNvSpPr/>
          <p:nvPr/>
        </p:nvSpPr>
        <p:spPr>
          <a:xfrm>
            <a:off x="8663992" y="4120195"/>
            <a:ext cx="68465" cy="213116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g object 82"/>
          <p:cNvSpPr/>
          <p:nvPr/>
        </p:nvSpPr>
        <p:spPr>
          <a:xfrm>
            <a:off x="8095073" y="3082960"/>
            <a:ext cx="64880" cy="21436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g object 83"/>
          <p:cNvSpPr/>
          <p:nvPr/>
        </p:nvSpPr>
        <p:spPr>
          <a:xfrm>
            <a:off x="6385377" y="3054309"/>
            <a:ext cx="413857" cy="14044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g object 84"/>
          <p:cNvSpPr/>
          <p:nvPr/>
        </p:nvSpPr>
        <p:spPr>
          <a:xfrm>
            <a:off x="8098444" y="3287206"/>
            <a:ext cx="9966" cy="9966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g object 85"/>
          <p:cNvSpPr/>
          <p:nvPr/>
        </p:nvSpPr>
        <p:spPr>
          <a:xfrm>
            <a:off x="8106247" y="3168548"/>
            <a:ext cx="47122" cy="7080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g object 86"/>
          <p:cNvSpPr/>
          <p:nvPr/>
        </p:nvSpPr>
        <p:spPr>
          <a:xfrm>
            <a:off x="7388992" y="2753328"/>
            <a:ext cx="218693" cy="5332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g object 87"/>
          <p:cNvSpPr/>
          <p:nvPr/>
        </p:nvSpPr>
        <p:spPr>
          <a:xfrm>
            <a:off x="7002200" y="3961221"/>
            <a:ext cx="337840" cy="401878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g object 88"/>
          <p:cNvSpPr/>
          <p:nvPr/>
        </p:nvSpPr>
        <p:spPr>
          <a:xfrm>
            <a:off x="7523256" y="2753428"/>
            <a:ext cx="60959" cy="30534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g object 89"/>
          <p:cNvSpPr/>
          <p:nvPr/>
        </p:nvSpPr>
        <p:spPr>
          <a:xfrm>
            <a:off x="8889552" y="4033967"/>
            <a:ext cx="92019" cy="203200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g object 90"/>
          <p:cNvSpPr/>
          <p:nvPr/>
        </p:nvSpPr>
        <p:spPr>
          <a:xfrm>
            <a:off x="7387285" y="3596833"/>
            <a:ext cx="131999" cy="179070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g object 91"/>
          <p:cNvSpPr/>
          <p:nvPr/>
        </p:nvSpPr>
        <p:spPr>
          <a:xfrm>
            <a:off x="7141724" y="3129808"/>
            <a:ext cx="230770" cy="240671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g object 92"/>
          <p:cNvSpPr/>
          <p:nvPr/>
        </p:nvSpPr>
        <p:spPr>
          <a:xfrm>
            <a:off x="7446904" y="3208843"/>
            <a:ext cx="152613" cy="13970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g object 93"/>
          <p:cNvSpPr/>
          <p:nvPr/>
        </p:nvSpPr>
        <p:spPr>
          <a:xfrm>
            <a:off x="7181881" y="3695832"/>
            <a:ext cx="256661" cy="332907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g object 94"/>
          <p:cNvSpPr/>
          <p:nvPr/>
        </p:nvSpPr>
        <p:spPr>
          <a:xfrm>
            <a:off x="7973232" y="3051566"/>
            <a:ext cx="87172" cy="206471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g object 95"/>
          <p:cNvSpPr/>
          <p:nvPr/>
        </p:nvSpPr>
        <p:spPr>
          <a:xfrm>
            <a:off x="7198705" y="4313865"/>
            <a:ext cx="115397" cy="191770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g object 96"/>
          <p:cNvSpPr/>
          <p:nvPr/>
        </p:nvSpPr>
        <p:spPr>
          <a:xfrm>
            <a:off x="6234054" y="2729383"/>
            <a:ext cx="219811" cy="49398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g object 97"/>
          <p:cNvSpPr/>
          <p:nvPr/>
        </p:nvSpPr>
        <p:spPr>
          <a:xfrm>
            <a:off x="8940058" y="4346662"/>
            <a:ext cx="114116" cy="193040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g object 98"/>
          <p:cNvSpPr/>
          <p:nvPr/>
        </p:nvSpPr>
        <p:spPr>
          <a:xfrm>
            <a:off x="6722790" y="2966063"/>
            <a:ext cx="216407" cy="59862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g object 99"/>
          <p:cNvSpPr/>
          <p:nvPr/>
        </p:nvSpPr>
        <p:spPr>
          <a:xfrm>
            <a:off x="8565915" y="3605174"/>
            <a:ext cx="130180" cy="220826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g object 100"/>
          <p:cNvSpPr/>
          <p:nvPr/>
        </p:nvSpPr>
        <p:spPr>
          <a:xfrm>
            <a:off x="9219102" y="4260829"/>
            <a:ext cx="117622" cy="19050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6872173" y="3109386"/>
            <a:ext cx="206654" cy="86741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bg object 102"/>
          <p:cNvSpPr/>
          <p:nvPr/>
        </p:nvSpPr>
        <p:spPr>
          <a:xfrm>
            <a:off x="7433302" y="3383950"/>
            <a:ext cx="267226" cy="292618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g object 103"/>
          <p:cNvSpPr/>
          <p:nvPr/>
        </p:nvSpPr>
        <p:spPr>
          <a:xfrm>
            <a:off x="6833554" y="1926433"/>
            <a:ext cx="197844" cy="105664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g object 104"/>
          <p:cNvSpPr/>
          <p:nvPr/>
        </p:nvSpPr>
        <p:spPr>
          <a:xfrm>
            <a:off x="6843857" y="1929402"/>
            <a:ext cx="121980" cy="88334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g object 105"/>
          <p:cNvSpPr/>
          <p:nvPr/>
        </p:nvSpPr>
        <p:spPr>
          <a:xfrm>
            <a:off x="7729697" y="2750661"/>
            <a:ext cx="200651" cy="62377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7717993" y="2781598"/>
            <a:ext cx="43159" cy="31693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g object 107"/>
          <p:cNvSpPr/>
          <p:nvPr/>
        </p:nvSpPr>
        <p:spPr>
          <a:xfrm>
            <a:off x="7739207" y="3492876"/>
            <a:ext cx="92109" cy="204409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g object 108"/>
          <p:cNvSpPr/>
          <p:nvPr/>
        </p:nvSpPr>
        <p:spPr>
          <a:xfrm>
            <a:off x="9116232" y="3941460"/>
            <a:ext cx="70411" cy="70408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g object 109"/>
          <p:cNvSpPr/>
          <p:nvPr/>
        </p:nvSpPr>
        <p:spPr>
          <a:xfrm>
            <a:off x="7765938" y="2853635"/>
            <a:ext cx="167914" cy="149604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g object 110"/>
          <p:cNvSpPr/>
          <p:nvPr/>
        </p:nvSpPr>
        <p:spPr>
          <a:xfrm>
            <a:off x="6675150" y="3262762"/>
            <a:ext cx="210647" cy="76327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g object 111"/>
          <p:cNvSpPr/>
          <p:nvPr/>
        </p:nvSpPr>
        <p:spPr>
          <a:xfrm>
            <a:off x="8093695" y="4522683"/>
            <a:ext cx="49117" cy="219608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g object 112"/>
          <p:cNvSpPr/>
          <p:nvPr/>
        </p:nvSpPr>
        <p:spPr>
          <a:xfrm>
            <a:off x="6862358" y="2181072"/>
            <a:ext cx="207355" cy="86522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g object 113"/>
          <p:cNvSpPr/>
          <p:nvPr/>
        </p:nvSpPr>
        <p:spPr>
          <a:xfrm>
            <a:off x="6474439" y="2361965"/>
            <a:ext cx="219364" cy="50907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g object 114"/>
          <p:cNvSpPr/>
          <p:nvPr/>
        </p:nvSpPr>
        <p:spPr>
          <a:xfrm>
            <a:off x="6529059" y="2365637"/>
            <a:ext cx="78577" cy="47082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g object 115"/>
          <p:cNvSpPr/>
          <p:nvPr/>
        </p:nvSpPr>
        <p:spPr>
          <a:xfrm>
            <a:off x="6991131" y="2586420"/>
            <a:ext cx="219887" cy="48847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g object 116"/>
          <p:cNvSpPr/>
          <p:nvPr/>
        </p:nvSpPr>
        <p:spPr>
          <a:xfrm>
            <a:off x="8183788" y="4276059"/>
            <a:ext cx="48249" cy="219710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g object 117"/>
          <p:cNvSpPr/>
          <p:nvPr/>
        </p:nvSpPr>
        <p:spPr>
          <a:xfrm>
            <a:off x="6637812" y="3866774"/>
            <a:ext cx="169417" cy="146050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g object 118"/>
          <p:cNvSpPr/>
          <p:nvPr/>
        </p:nvSpPr>
        <p:spPr>
          <a:xfrm>
            <a:off x="8380983" y="4210344"/>
            <a:ext cx="48238" cy="219649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g object 119"/>
          <p:cNvSpPr/>
          <p:nvPr/>
        </p:nvSpPr>
        <p:spPr>
          <a:xfrm>
            <a:off x="6631411" y="2659160"/>
            <a:ext cx="219943" cy="48743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g object 120"/>
          <p:cNvSpPr/>
          <p:nvPr/>
        </p:nvSpPr>
        <p:spPr>
          <a:xfrm>
            <a:off x="7217359" y="2672389"/>
            <a:ext cx="219669" cy="50002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g object 121"/>
          <p:cNvSpPr/>
          <p:nvPr/>
        </p:nvSpPr>
        <p:spPr>
          <a:xfrm>
            <a:off x="7556510" y="3737417"/>
            <a:ext cx="108288" cy="196392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g object 122"/>
          <p:cNvSpPr/>
          <p:nvPr/>
        </p:nvSpPr>
        <p:spPr>
          <a:xfrm>
            <a:off x="8006847" y="3540831"/>
            <a:ext cx="56642" cy="216804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g object 123"/>
          <p:cNvSpPr/>
          <p:nvPr/>
        </p:nvSpPr>
        <p:spPr>
          <a:xfrm>
            <a:off x="7230191" y="2940762"/>
            <a:ext cx="192725" cy="115062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g object 124"/>
          <p:cNvSpPr/>
          <p:nvPr/>
        </p:nvSpPr>
        <p:spPr>
          <a:xfrm>
            <a:off x="8700131" y="4456237"/>
            <a:ext cx="70457" cy="212171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g object 125"/>
          <p:cNvSpPr/>
          <p:nvPr/>
        </p:nvSpPr>
        <p:spPr>
          <a:xfrm>
            <a:off x="8565916" y="3796071"/>
            <a:ext cx="75498" cy="193182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g object 126"/>
          <p:cNvSpPr/>
          <p:nvPr/>
        </p:nvSpPr>
        <p:spPr>
          <a:xfrm>
            <a:off x="8458300" y="3284291"/>
            <a:ext cx="75977" cy="210667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g object 127"/>
          <p:cNvSpPr/>
          <p:nvPr/>
        </p:nvSpPr>
        <p:spPr>
          <a:xfrm>
            <a:off x="8130700" y="3398987"/>
            <a:ext cx="51584" cy="213593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g object 128"/>
          <p:cNvSpPr/>
          <p:nvPr/>
        </p:nvSpPr>
        <p:spPr>
          <a:xfrm>
            <a:off x="8168700" y="3393795"/>
            <a:ext cx="5029" cy="10119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g object 129"/>
          <p:cNvSpPr/>
          <p:nvPr/>
        </p:nvSpPr>
        <p:spPr>
          <a:xfrm>
            <a:off x="7742681" y="3725052"/>
            <a:ext cx="90647" cy="204977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g object 130"/>
          <p:cNvSpPr/>
          <p:nvPr/>
        </p:nvSpPr>
        <p:spPr>
          <a:xfrm>
            <a:off x="6995769" y="2981421"/>
            <a:ext cx="209519" cy="80010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g object 131"/>
          <p:cNvSpPr/>
          <p:nvPr/>
        </p:nvSpPr>
        <p:spPr>
          <a:xfrm>
            <a:off x="6794052" y="2316087"/>
            <a:ext cx="211683" cy="59359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g object 132"/>
          <p:cNvSpPr/>
          <p:nvPr/>
        </p:nvSpPr>
        <p:spPr>
          <a:xfrm>
            <a:off x="6997598" y="2364680"/>
            <a:ext cx="12679" cy="8199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g object 133"/>
          <p:cNvSpPr/>
          <p:nvPr/>
        </p:nvSpPr>
        <p:spPr>
          <a:xfrm>
            <a:off x="6812066" y="2314428"/>
            <a:ext cx="108965" cy="56037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g object 134"/>
          <p:cNvSpPr/>
          <p:nvPr/>
        </p:nvSpPr>
        <p:spPr>
          <a:xfrm>
            <a:off x="7946132" y="4505371"/>
            <a:ext cx="54089" cy="217901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g object 135"/>
          <p:cNvSpPr/>
          <p:nvPr/>
        </p:nvSpPr>
        <p:spPr>
          <a:xfrm>
            <a:off x="6490228" y="1975732"/>
            <a:ext cx="327405" cy="125257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g object 136"/>
          <p:cNvSpPr/>
          <p:nvPr/>
        </p:nvSpPr>
        <p:spPr>
          <a:xfrm>
            <a:off x="6220615" y="2315937"/>
            <a:ext cx="120870" cy="39337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g object 137"/>
          <p:cNvSpPr/>
          <p:nvPr/>
        </p:nvSpPr>
        <p:spPr>
          <a:xfrm>
            <a:off x="8948684" y="3894064"/>
            <a:ext cx="108691" cy="196230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g object 138"/>
          <p:cNvSpPr/>
          <p:nvPr/>
        </p:nvSpPr>
        <p:spPr>
          <a:xfrm>
            <a:off x="7413040" y="4284878"/>
            <a:ext cx="162092" cy="342839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g object 139"/>
          <p:cNvSpPr/>
          <p:nvPr/>
        </p:nvSpPr>
        <p:spPr>
          <a:xfrm>
            <a:off x="9012417" y="4064294"/>
            <a:ext cx="22524" cy="22555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g object 140"/>
          <p:cNvSpPr/>
          <p:nvPr/>
        </p:nvSpPr>
        <p:spPr>
          <a:xfrm>
            <a:off x="6940448" y="3691758"/>
            <a:ext cx="162385" cy="153670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g object 141"/>
          <p:cNvSpPr/>
          <p:nvPr/>
        </p:nvSpPr>
        <p:spPr>
          <a:xfrm>
            <a:off x="8207397" y="3653302"/>
            <a:ext cx="48506" cy="219791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g object 142"/>
          <p:cNvSpPr/>
          <p:nvPr/>
        </p:nvSpPr>
        <p:spPr>
          <a:xfrm>
            <a:off x="7972470" y="2852678"/>
            <a:ext cx="87142" cy="107451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g object 143"/>
          <p:cNvSpPr/>
          <p:nvPr/>
        </p:nvSpPr>
        <p:spPr>
          <a:xfrm>
            <a:off x="8318266" y="3418637"/>
            <a:ext cx="51297" cy="195437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g object 144"/>
          <p:cNvSpPr/>
          <p:nvPr/>
        </p:nvSpPr>
        <p:spPr>
          <a:xfrm>
            <a:off x="6292045" y="3452600"/>
            <a:ext cx="388865" cy="207133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g object 145"/>
          <p:cNvSpPr/>
          <p:nvPr/>
        </p:nvSpPr>
        <p:spPr>
          <a:xfrm>
            <a:off x="8318265" y="3507089"/>
            <a:ext cx="51297" cy="88940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g object 146"/>
          <p:cNvSpPr/>
          <p:nvPr/>
        </p:nvSpPr>
        <p:spPr>
          <a:xfrm>
            <a:off x="8325367" y="3395105"/>
            <a:ext cx="22524" cy="46024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g object 147"/>
          <p:cNvSpPr/>
          <p:nvPr/>
        </p:nvSpPr>
        <p:spPr>
          <a:xfrm>
            <a:off x="8899063" y="3724259"/>
            <a:ext cx="83667" cy="86390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g object 148"/>
          <p:cNvSpPr/>
          <p:nvPr/>
        </p:nvSpPr>
        <p:spPr>
          <a:xfrm>
            <a:off x="8046156" y="4161526"/>
            <a:ext cx="55619" cy="217322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g object 149"/>
          <p:cNvSpPr/>
          <p:nvPr/>
        </p:nvSpPr>
        <p:spPr>
          <a:xfrm>
            <a:off x="8563355" y="4346783"/>
            <a:ext cx="57989" cy="216164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g object 150"/>
          <p:cNvSpPr/>
          <p:nvPr/>
        </p:nvSpPr>
        <p:spPr>
          <a:xfrm>
            <a:off x="7389114" y="4075482"/>
            <a:ext cx="108141" cy="195580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g object 151"/>
          <p:cNvSpPr/>
          <p:nvPr/>
        </p:nvSpPr>
        <p:spPr>
          <a:xfrm>
            <a:off x="6746656" y="2030111"/>
            <a:ext cx="49560" cy="30483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g object 152"/>
          <p:cNvSpPr/>
          <p:nvPr/>
        </p:nvSpPr>
        <p:spPr>
          <a:xfrm>
            <a:off x="5974561" y="6610015"/>
            <a:ext cx="52427" cy="203393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g object 153"/>
          <p:cNvSpPr/>
          <p:nvPr/>
        </p:nvSpPr>
        <p:spPr>
          <a:xfrm>
            <a:off x="7315870" y="7613644"/>
            <a:ext cx="83992" cy="41559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g object 154"/>
          <p:cNvSpPr/>
          <p:nvPr/>
        </p:nvSpPr>
        <p:spPr>
          <a:xfrm>
            <a:off x="5682295" y="6072896"/>
            <a:ext cx="60716" cy="200710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g object 155"/>
          <p:cNvSpPr/>
          <p:nvPr/>
        </p:nvSpPr>
        <p:spPr>
          <a:xfrm>
            <a:off x="6497360" y="7189683"/>
            <a:ext cx="97688" cy="174437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g object 156"/>
          <p:cNvSpPr/>
          <p:nvPr/>
        </p:nvSpPr>
        <p:spPr>
          <a:xfrm>
            <a:off x="6494586" y="7356499"/>
            <a:ext cx="10363" cy="17739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g object 157"/>
          <p:cNvSpPr/>
          <p:nvPr/>
        </p:nvSpPr>
        <p:spPr>
          <a:xfrm>
            <a:off x="5775502" y="5943447"/>
            <a:ext cx="60563" cy="200832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g object 158"/>
          <p:cNvSpPr/>
          <p:nvPr/>
        </p:nvSpPr>
        <p:spPr>
          <a:xfrm>
            <a:off x="7201275" y="6221252"/>
            <a:ext cx="112583" cy="176521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g object 159"/>
          <p:cNvSpPr/>
          <p:nvPr/>
        </p:nvSpPr>
        <p:spPr>
          <a:xfrm>
            <a:off x="7062137" y="6863527"/>
            <a:ext cx="144858" cy="152400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g object 160"/>
          <p:cNvSpPr/>
          <p:nvPr/>
        </p:nvSpPr>
        <p:spPr>
          <a:xfrm>
            <a:off x="6135616" y="7399599"/>
            <a:ext cx="16084" cy="16145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g object 161"/>
          <p:cNvSpPr/>
          <p:nvPr/>
        </p:nvSpPr>
        <p:spPr>
          <a:xfrm>
            <a:off x="5285536" y="6122975"/>
            <a:ext cx="118561" cy="214304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g object 162"/>
          <p:cNvSpPr/>
          <p:nvPr/>
        </p:nvSpPr>
        <p:spPr>
          <a:xfrm>
            <a:off x="6092475" y="6950537"/>
            <a:ext cx="47892" cy="179831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g object 163"/>
          <p:cNvSpPr/>
          <p:nvPr/>
        </p:nvSpPr>
        <p:spPr>
          <a:xfrm>
            <a:off x="6111026" y="7107142"/>
            <a:ext cx="23286" cy="48493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g object 164"/>
          <p:cNvSpPr/>
          <p:nvPr/>
        </p:nvSpPr>
        <p:spPr>
          <a:xfrm>
            <a:off x="6092464" y="6958735"/>
            <a:ext cx="47792" cy="82052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g object 165"/>
          <p:cNvSpPr/>
          <p:nvPr/>
        </p:nvSpPr>
        <p:spPr>
          <a:xfrm>
            <a:off x="6754824" y="7479579"/>
            <a:ext cx="177881" cy="112226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g object 166"/>
          <p:cNvSpPr/>
          <p:nvPr/>
        </p:nvSpPr>
        <p:spPr>
          <a:xfrm>
            <a:off x="6054356" y="5905165"/>
            <a:ext cx="47314" cy="205191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g object 167"/>
          <p:cNvSpPr/>
          <p:nvPr/>
        </p:nvSpPr>
        <p:spPr>
          <a:xfrm>
            <a:off x="6850806" y="7964576"/>
            <a:ext cx="189240" cy="45963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g object 168"/>
          <p:cNvSpPr/>
          <p:nvPr/>
        </p:nvSpPr>
        <p:spPr>
          <a:xfrm>
            <a:off x="7216766" y="7433919"/>
            <a:ext cx="192403" cy="84460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g object 169"/>
          <p:cNvSpPr/>
          <p:nvPr/>
        </p:nvSpPr>
        <p:spPr>
          <a:xfrm>
            <a:off x="6761043" y="6204021"/>
            <a:ext cx="124358" cy="362833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g object 170"/>
          <p:cNvSpPr/>
          <p:nvPr/>
        </p:nvSpPr>
        <p:spPr>
          <a:xfrm>
            <a:off x="7227630" y="7443916"/>
            <a:ext cx="115336" cy="74005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g object 171"/>
          <p:cNvSpPr/>
          <p:nvPr/>
        </p:nvSpPr>
        <p:spPr>
          <a:xfrm>
            <a:off x="6510997" y="5946048"/>
            <a:ext cx="52898" cy="202956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g object 172"/>
          <p:cNvSpPr/>
          <p:nvPr/>
        </p:nvSpPr>
        <p:spPr>
          <a:xfrm>
            <a:off x="6618609" y="6624218"/>
            <a:ext cx="80711" cy="193730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g object 173"/>
          <p:cNvSpPr/>
          <p:nvPr/>
        </p:nvSpPr>
        <p:spPr>
          <a:xfrm>
            <a:off x="6322407" y="7303404"/>
            <a:ext cx="89182" cy="190200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g object 174"/>
          <p:cNvSpPr/>
          <p:nvPr/>
        </p:nvSpPr>
        <p:spPr>
          <a:xfrm>
            <a:off x="6345844" y="7353573"/>
            <a:ext cx="46238" cy="61721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g object 175"/>
          <p:cNvSpPr/>
          <p:nvPr/>
        </p:nvSpPr>
        <p:spPr>
          <a:xfrm>
            <a:off x="6404000" y="7304531"/>
            <a:ext cx="4328" cy="4328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g object 176"/>
          <p:cNvSpPr/>
          <p:nvPr/>
        </p:nvSpPr>
        <p:spPr>
          <a:xfrm>
            <a:off x="6189070" y="6008858"/>
            <a:ext cx="45159" cy="205983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g object 177"/>
          <p:cNvSpPr/>
          <p:nvPr/>
        </p:nvSpPr>
        <p:spPr>
          <a:xfrm>
            <a:off x="6314294" y="5915192"/>
            <a:ext cx="46278" cy="205526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g object 178"/>
          <p:cNvSpPr/>
          <p:nvPr/>
        </p:nvSpPr>
        <p:spPr>
          <a:xfrm>
            <a:off x="7629966" y="7267933"/>
            <a:ext cx="115610" cy="67310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g object 179"/>
          <p:cNvSpPr/>
          <p:nvPr/>
        </p:nvSpPr>
        <p:spPr>
          <a:xfrm>
            <a:off x="6931395" y="6070671"/>
            <a:ext cx="151607" cy="369935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g object 180"/>
          <p:cNvSpPr/>
          <p:nvPr/>
        </p:nvSpPr>
        <p:spPr>
          <a:xfrm>
            <a:off x="6800788" y="7050176"/>
            <a:ext cx="396666" cy="455178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g object 181"/>
          <p:cNvSpPr/>
          <p:nvPr/>
        </p:nvSpPr>
        <p:spPr>
          <a:xfrm>
            <a:off x="7143719" y="7713064"/>
            <a:ext cx="156722" cy="56317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g object 182"/>
          <p:cNvSpPr/>
          <p:nvPr/>
        </p:nvSpPr>
        <p:spPr>
          <a:xfrm>
            <a:off x="5701471" y="6957486"/>
            <a:ext cx="64048" cy="72079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g object 183"/>
          <p:cNvSpPr/>
          <p:nvPr/>
        </p:nvSpPr>
        <p:spPr>
          <a:xfrm>
            <a:off x="6989534" y="6460784"/>
            <a:ext cx="115688" cy="173990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bg object 184"/>
          <p:cNvSpPr/>
          <p:nvPr/>
        </p:nvSpPr>
        <p:spPr>
          <a:xfrm>
            <a:off x="7483785" y="7082272"/>
            <a:ext cx="177972" cy="98171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bg object 185"/>
          <p:cNvSpPr/>
          <p:nvPr/>
        </p:nvSpPr>
        <p:spPr>
          <a:xfrm>
            <a:off x="7595798" y="7083795"/>
            <a:ext cx="74096" cy="65958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bg object 186"/>
          <p:cNvSpPr/>
          <p:nvPr/>
        </p:nvSpPr>
        <p:spPr>
          <a:xfrm>
            <a:off x="5422818" y="6066282"/>
            <a:ext cx="80589" cy="193791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bg object 187"/>
          <p:cNvSpPr/>
          <p:nvPr/>
        </p:nvSpPr>
        <p:spPr>
          <a:xfrm>
            <a:off x="5963625" y="7167199"/>
            <a:ext cx="72908" cy="133339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bg object 188"/>
          <p:cNvSpPr/>
          <p:nvPr/>
        </p:nvSpPr>
        <p:spPr>
          <a:xfrm>
            <a:off x="6636746" y="7640970"/>
            <a:ext cx="187634" cy="90916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bg object 189"/>
          <p:cNvSpPr/>
          <p:nvPr/>
        </p:nvSpPr>
        <p:spPr>
          <a:xfrm>
            <a:off x="6668383" y="7700832"/>
            <a:ext cx="6949" cy="5913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bg object 190"/>
          <p:cNvSpPr/>
          <p:nvPr/>
        </p:nvSpPr>
        <p:spPr>
          <a:xfrm>
            <a:off x="7028688" y="7493903"/>
            <a:ext cx="28346" cy="16428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bg object 191"/>
          <p:cNvSpPr/>
          <p:nvPr/>
        </p:nvSpPr>
        <p:spPr>
          <a:xfrm>
            <a:off x="7122688" y="7411180"/>
            <a:ext cx="91653" cy="74736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bg object 192"/>
          <p:cNvSpPr/>
          <p:nvPr/>
        </p:nvSpPr>
        <p:spPr>
          <a:xfrm>
            <a:off x="6604784" y="6381597"/>
            <a:ext cx="67195" cy="198638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bg object 193"/>
          <p:cNvSpPr/>
          <p:nvPr/>
        </p:nvSpPr>
        <p:spPr>
          <a:xfrm>
            <a:off x="5796081" y="6698895"/>
            <a:ext cx="73330" cy="166634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bg object 194"/>
          <p:cNvSpPr/>
          <p:nvPr/>
        </p:nvSpPr>
        <p:spPr>
          <a:xfrm>
            <a:off x="5784250" y="6400566"/>
            <a:ext cx="66120" cy="198902"/>
          </a:xfrm>
          <a:prstGeom prst="rect">
            <a:avLst/>
          </a:prstGeom>
          <a:blipFill>
            <a:blip r:embed="rId1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bg object 195"/>
          <p:cNvSpPr/>
          <p:nvPr/>
        </p:nvSpPr>
        <p:spPr>
          <a:xfrm>
            <a:off x="5837895" y="6833920"/>
            <a:ext cx="31882" cy="49773"/>
          </a:xfrm>
          <a:prstGeom prst="rect">
            <a:avLst/>
          </a:prstGeom>
          <a:blipFill>
            <a:blip r:embed="rId1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bg object 196"/>
          <p:cNvSpPr/>
          <p:nvPr/>
        </p:nvSpPr>
        <p:spPr>
          <a:xfrm>
            <a:off x="5797844" y="6687250"/>
            <a:ext cx="52547" cy="63672"/>
          </a:xfrm>
          <a:prstGeom prst="rect">
            <a:avLst/>
          </a:prstGeom>
          <a:blipFill>
            <a:blip r:embed="rId1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bg object 197"/>
          <p:cNvSpPr/>
          <p:nvPr/>
        </p:nvSpPr>
        <p:spPr>
          <a:xfrm>
            <a:off x="6585223" y="6116208"/>
            <a:ext cx="63561" cy="191140"/>
          </a:xfrm>
          <a:prstGeom prst="rect">
            <a:avLst/>
          </a:prstGeom>
          <a:blipFill>
            <a:blip r:embed="rId1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bg object 198"/>
          <p:cNvSpPr/>
          <p:nvPr/>
        </p:nvSpPr>
        <p:spPr>
          <a:xfrm>
            <a:off x="6321327" y="7012747"/>
            <a:ext cx="53168" cy="182575"/>
          </a:xfrm>
          <a:prstGeom prst="rect">
            <a:avLst/>
          </a:prstGeom>
          <a:blipFill>
            <a:blip r:embed="rId1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bg object 199"/>
          <p:cNvSpPr/>
          <p:nvPr/>
        </p:nvSpPr>
        <p:spPr>
          <a:xfrm>
            <a:off x="6321704" y="7180813"/>
            <a:ext cx="14477" cy="34930"/>
          </a:xfrm>
          <a:prstGeom prst="rect">
            <a:avLst/>
          </a:prstGeom>
          <a:blipFill>
            <a:blip r:embed="rId1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bg object 200"/>
          <p:cNvSpPr/>
          <p:nvPr/>
        </p:nvSpPr>
        <p:spPr>
          <a:xfrm>
            <a:off x="5582594" y="6188029"/>
            <a:ext cx="78174" cy="194574"/>
          </a:xfrm>
          <a:prstGeom prst="rect">
            <a:avLst/>
          </a:prstGeom>
          <a:blipFill>
            <a:blip r:embed="rId1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bg object 201"/>
          <p:cNvSpPr/>
          <p:nvPr/>
        </p:nvSpPr>
        <p:spPr>
          <a:xfrm>
            <a:off x="6352344" y="7511674"/>
            <a:ext cx="234562" cy="218653"/>
          </a:xfrm>
          <a:prstGeom prst="rect">
            <a:avLst/>
          </a:prstGeom>
          <a:blipFill>
            <a:blip r:embed="rId1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bg object 202"/>
          <p:cNvSpPr/>
          <p:nvPr/>
        </p:nvSpPr>
        <p:spPr>
          <a:xfrm>
            <a:off x="7764474" y="6880677"/>
            <a:ext cx="175260" cy="116493"/>
          </a:xfrm>
          <a:prstGeom prst="rect">
            <a:avLst/>
          </a:prstGeom>
          <a:blipFill>
            <a:blip r:embed="rId1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bg object 203"/>
          <p:cNvSpPr/>
          <p:nvPr/>
        </p:nvSpPr>
        <p:spPr>
          <a:xfrm>
            <a:off x="6451479" y="6954865"/>
            <a:ext cx="65510" cy="199186"/>
          </a:xfrm>
          <a:prstGeom prst="rect">
            <a:avLst/>
          </a:prstGeom>
          <a:blipFill>
            <a:blip r:embed="rId1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bg object 204"/>
          <p:cNvSpPr/>
          <p:nvPr/>
        </p:nvSpPr>
        <p:spPr>
          <a:xfrm>
            <a:off x="7393381" y="6374353"/>
            <a:ext cx="270784" cy="318465"/>
          </a:xfrm>
          <a:prstGeom prst="rect">
            <a:avLst/>
          </a:prstGeom>
          <a:blipFill>
            <a:blip r:embed="rId1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bg object 205"/>
          <p:cNvSpPr/>
          <p:nvPr/>
        </p:nvSpPr>
        <p:spPr>
          <a:xfrm>
            <a:off x="6409923" y="6058205"/>
            <a:ext cx="49857" cy="204429"/>
          </a:xfrm>
          <a:prstGeom prst="rect">
            <a:avLst/>
          </a:prstGeom>
          <a:blipFill>
            <a:blip r:embed="rId1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bg object 206"/>
          <p:cNvSpPr/>
          <p:nvPr/>
        </p:nvSpPr>
        <p:spPr>
          <a:xfrm>
            <a:off x="6580726" y="6883420"/>
            <a:ext cx="203329" cy="369488"/>
          </a:xfrm>
          <a:prstGeom prst="rect">
            <a:avLst/>
          </a:prstGeom>
          <a:blipFill>
            <a:blip r:embed="rId1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bg object 207"/>
          <p:cNvSpPr/>
          <p:nvPr/>
        </p:nvSpPr>
        <p:spPr>
          <a:xfrm>
            <a:off x="7027011" y="7860493"/>
            <a:ext cx="126001" cy="42843"/>
          </a:xfrm>
          <a:prstGeom prst="rect">
            <a:avLst/>
          </a:prstGeom>
          <a:blipFill>
            <a:blip r:embed="rId1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bg object 208"/>
          <p:cNvSpPr/>
          <p:nvPr/>
        </p:nvSpPr>
        <p:spPr>
          <a:xfrm>
            <a:off x="7274365" y="6620256"/>
            <a:ext cx="519583" cy="423392"/>
          </a:xfrm>
          <a:prstGeom prst="rect">
            <a:avLst/>
          </a:prstGeom>
          <a:blipFill>
            <a:blip r:embed="rId1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bg object 209"/>
          <p:cNvSpPr/>
          <p:nvPr/>
        </p:nvSpPr>
        <p:spPr>
          <a:xfrm>
            <a:off x="7182794" y="6431188"/>
            <a:ext cx="130606" cy="163830"/>
          </a:xfrm>
          <a:prstGeom prst="rect">
            <a:avLst/>
          </a:prstGeom>
          <a:blipFill>
            <a:blip r:embed="rId1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bg object 210"/>
          <p:cNvSpPr/>
          <p:nvPr/>
        </p:nvSpPr>
        <p:spPr>
          <a:xfrm>
            <a:off x="6501389" y="7409566"/>
            <a:ext cx="139989" cy="157091"/>
          </a:xfrm>
          <a:prstGeom prst="rect">
            <a:avLst/>
          </a:prstGeom>
          <a:blipFill>
            <a:blip r:embed="rId1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bg object 211"/>
          <p:cNvSpPr/>
          <p:nvPr/>
        </p:nvSpPr>
        <p:spPr>
          <a:xfrm>
            <a:off x="5101742" y="6246927"/>
            <a:ext cx="122426" cy="168910"/>
          </a:xfrm>
          <a:prstGeom prst="rect">
            <a:avLst/>
          </a:prstGeom>
          <a:blipFill>
            <a:blip r:embed="rId1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bg object 212"/>
          <p:cNvSpPr/>
          <p:nvPr/>
        </p:nvSpPr>
        <p:spPr>
          <a:xfrm>
            <a:off x="6819263" y="6548963"/>
            <a:ext cx="204425" cy="338185"/>
          </a:xfrm>
          <a:prstGeom prst="rect">
            <a:avLst/>
          </a:prstGeom>
          <a:blipFill>
            <a:blip r:embed="rId1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bg object 213"/>
          <p:cNvSpPr/>
          <p:nvPr/>
        </p:nvSpPr>
        <p:spPr>
          <a:xfrm>
            <a:off x="6754520" y="7644261"/>
            <a:ext cx="255879" cy="124175"/>
          </a:xfrm>
          <a:prstGeom prst="rect">
            <a:avLst/>
          </a:prstGeom>
          <a:blipFill>
            <a:blip r:embed="rId1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bg object 214"/>
          <p:cNvSpPr/>
          <p:nvPr/>
        </p:nvSpPr>
        <p:spPr>
          <a:xfrm>
            <a:off x="7092574" y="6675658"/>
            <a:ext cx="134302" cy="161290"/>
          </a:xfrm>
          <a:prstGeom prst="rect">
            <a:avLst/>
          </a:prstGeom>
          <a:blipFill>
            <a:blip r:embed="rId1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bg object 215"/>
          <p:cNvSpPr/>
          <p:nvPr/>
        </p:nvSpPr>
        <p:spPr>
          <a:xfrm>
            <a:off x="5505358" y="6629451"/>
            <a:ext cx="178125" cy="237865"/>
          </a:xfrm>
          <a:prstGeom prst="rect">
            <a:avLst/>
          </a:prstGeom>
          <a:blipFill>
            <a:blip r:embed="rId1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bg object 216"/>
          <p:cNvSpPr/>
          <p:nvPr/>
        </p:nvSpPr>
        <p:spPr>
          <a:xfrm>
            <a:off x="7292431" y="7008449"/>
            <a:ext cx="169072" cy="125603"/>
          </a:xfrm>
          <a:prstGeom prst="rect">
            <a:avLst/>
          </a:prstGeom>
          <a:blipFill>
            <a:blip r:embed="rId2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bg object 217"/>
          <p:cNvSpPr/>
          <p:nvPr/>
        </p:nvSpPr>
        <p:spPr>
          <a:xfrm>
            <a:off x="5813084" y="6977227"/>
            <a:ext cx="81625" cy="181527"/>
          </a:xfrm>
          <a:prstGeom prst="rect">
            <a:avLst/>
          </a:prstGeom>
          <a:blipFill>
            <a:blip r:embed="rId2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bg object 218"/>
          <p:cNvSpPr/>
          <p:nvPr/>
        </p:nvSpPr>
        <p:spPr>
          <a:xfrm>
            <a:off x="5910843" y="6114288"/>
            <a:ext cx="102831" cy="403341"/>
          </a:xfrm>
          <a:prstGeom prst="rect">
            <a:avLst/>
          </a:prstGeom>
          <a:blipFill>
            <a:blip r:embed="rId2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bg object 219"/>
          <p:cNvSpPr/>
          <p:nvPr/>
        </p:nvSpPr>
        <p:spPr>
          <a:xfrm>
            <a:off x="7725757" y="7052096"/>
            <a:ext cx="183639" cy="102743"/>
          </a:xfrm>
          <a:prstGeom prst="rect">
            <a:avLst/>
          </a:prstGeom>
          <a:blipFill>
            <a:blip r:embed="rId2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bg object 220"/>
          <p:cNvSpPr/>
          <p:nvPr/>
        </p:nvSpPr>
        <p:spPr>
          <a:xfrm>
            <a:off x="6717936" y="5989533"/>
            <a:ext cx="68983" cy="198028"/>
          </a:xfrm>
          <a:prstGeom prst="rect">
            <a:avLst/>
          </a:prstGeom>
          <a:blipFill>
            <a:blip r:embed="rId2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bg object 221"/>
          <p:cNvSpPr/>
          <p:nvPr/>
        </p:nvSpPr>
        <p:spPr>
          <a:xfrm>
            <a:off x="5591647" y="6614403"/>
            <a:ext cx="67513" cy="82204"/>
          </a:xfrm>
          <a:prstGeom prst="rect">
            <a:avLst/>
          </a:prstGeom>
          <a:blipFill>
            <a:blip r:embed="rId2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bg object 222"/>
          <p:cNvSpPr/>
          <p:nvPr/>
        </p:nvSpPr>
        <p:spPr>
          <a:xfrm>
            <a:off x="6821820" y="7703241"/>
            <a:ext cx="199704" cy="65989"/>
          </a:xfrm>
          <a:prstGeom prst="rect">
            <a:avLst/>
          </a:prstGeom>
          <a:blipFill>
            <a:blip r:embed="rId2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bg object 223"/>
          <p:cNvSpPr/>
          <p:nvPr/>
        </p:nvSpPr>
        <p:spPr>
          <a:xfrm>
            <a:off x="6749679" y="6793087"/>
            <a:ext cx="236693" cy="297545"/>
          </a:xfrm>
          <a:prstGeom prst="rect">
            <a:avLst/>
          </a:prstGeom>
          <a:blipFill>
            <a:blip r:embed="rId2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bg object 224"/>
          <p:cNvSpPr/>
          <p:nvPr/>
        </p:nvSpPr>
        <p:spPr>
          <a:xfrm>
            <a:off x="6195945" y="7193615"/>
            <a:ext cx="46420" cy="205526"/>
          </a:xfrm>
          <a:prstGeom prst="rect">
            <a:avLst/>
          </a:prstGeom>
          <a:blipFill>
            <a:blip r:embed="rId2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bg object 225"/>
          <p:cNvSpPr/>
          <p:nvPr/>
        </p:nvSpPr>
        <p:spPr>
          <a:xfrm>
            <a:off x="6196157" y="7200686"/>
            <a:ext cx="46207" cy="79095"/>
          </a:xfrm>
          <a:prstGeom prst="rect">
            <a:avLst/>
          </a:prstGeom>
          <a:blipFill>
            <a:blip r:embed="rId2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bg object 226"/>
          <p:cNvSpPr/>
          <p:nvPr/>
        </p:nvSpPr>
        <p:spPr>
          <a:xfrm>
            <a:off x="7120349" y="7198218"/>
            <a:ext cx="173789" cy="118872"/>
          </a:xfrm>
          <a:prstGeom prst="rect">
            <a:avLst/>
          </a:prstGeom>
          <a:blipFill>
            <a:blip r:embed="rId2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bg object 227"/>
          <p:cNvSpPr/>
          <p:nvPr/>
        </p:nvSpPr>
        <p:spPr>
          <a:xfrm>
            <a:off x="7339956" y="7254971"/>
            <a:ext cx="181196" cy="104013"/>
          </a:xfrm>
          <a:prstGeom prst="rect">
            <a:avLst/>
          </a:prstGeom>
          <a:blipFill>
            <a:blip r:embed="rId2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bg object 228"/>
          <p:cNvSpPr/>
          <p:nvPr/>
        </p:nvSpPr>
        <p:spPr>
          <a:xfrm>
            <a:off x="7403531" y="7253020"/>
            <a:ext cx="117957" cy="88971"/>
          </a:xfrm>
          <a:prstGeom prst="rect">
            <a:avLst/>
          </a:prstGeom>
          <a:blipFill>
            <a:blip r:embed="rId2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bg object 229"/>
          <p:cNvSpPr/>
          <p:nvPr/>
        </p:nvSpPr>
        <p:spPr>
          <a:xfrm>
            <a:off x="6854525" y="8118043"/>
            <a:ext cx="40477" cy="20726"/>
          </a:xfrm>
          <a:prstGeom prst="rect">
            <a:avLst/>
          </a:prstGeom>
          <a:blipFill>
            <a:blip r:embed="rId2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bg object 230"/>
          <p:cNvSpPr/>
          <p:nvPr/>
        </p:nvSpPr>
        <p:spPr>
          <a:xfrm>
            <a:off x="6478646" y="6651437"/>
            <a:ext cx="61081" cy="200649"/>
          </a:xfrm>
          <a:prstGeom prst="rect">
            <a:avLst/>
          </a:prstGeom>
          <a:blipFill>
            <a:blip r:embed="rId2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bg object 231"/>
          <p:cNvSpPr/>
          <p:nvPr/>
        </p:nvSpPr>
        <p:spPr>
          <a:xfrm>
            <a:off x="6352662" y="6591452"/>
            <a:ext cx="51632" cy="203758"/>
          </a:xfrm>
          <a:prstGeom prst="rect">
            <a:avLst/>
          </a:prstGeom>
          <a:blipFill>
            <a:blip r:embed="rId2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bg object 232"/>
          <p:cNvSpPr/>
          <p:nvPr/>
        </p:nvSpPr>
        <p:spPr>
          <a:xfrm>
            <a:off x="7423312" y="7424455"/>
            <a:ext cx="165742" cy="86868"/>
          </a:xfrm>
          <a:prstGeom prst="rect">
            <a:avLst/>
          </a:prstGeom>
          <a:blipFill>
            <a:blip r:embed="rId2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bg object 233"/>
          <p:cNvSpPr/>
          <p:nvPr/>
        </p:nvSpPr>
        <p:spPr>
          <a:xfrm>
            <a:off x="7591226" y="6924476"/>
            <a:ext cx="102656" cy="92903"/>
          </a:xfrm>
          <a:prstGeom prst="rect">
            <a:avLst/>
          </a:prstGeom>
          <a:blipFill>
            <a:blip r:embed="rId2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bg object 234"/>
          <p:cNvSpPr/>
          <p:nvPr/>
        </p:nvSpPr>
        <p:spPr>
          <a:xfrm>
            <a:off x="5426903" y="6435130"/>
            <a:ext cx="97745" cy="182880"/>
          </a:xfrm>
          <a:prstGeom prst="rect">
            <a:avLst/>
          </a:prstGeom>
          <a:blipFill>
            <a:blip r:embed="rId2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bg object 235"/>
          <p:cNvSpPr/>
          <p:nvPr/>
        </p:nvSpPr>
        <p:spPr>
          <a:xfrm>
            <a:off x="5425287" y="6434114"/>
            <a:ext cx="81594" cy="110215"/>
          </a:xfrm>
          <a:prstGeom prst="rect">
            <a:avLst/>
          </a:prstGeom>
          <a:blipFill>
            <a:blip r:embed="rId2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bg object 236"/>
          <p:cNvSpPr/>
          <p:nvPr/>
        </p:nvSpPr>
        <p:spPr>
          <a:xfrm>
            <a:off x="6218636" y="6841022"/>
            <a:ext cx="45175" cy="205953"/>
          </a:xfrm>
          <a:prstGeom prst="rect">
            <a:avLst/>
          </a:prstGeom>
          <a:blipFill>
            <a:blip r:embed="rId2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bg object 237"/>
          <p:cNvSpPr/>
          <p:nvPr/>
        </p:nvSpPr>
        <p:spPr>
          <a:xfrm>
            <a:off x="6107685" y="6228618"/>
            <a:ext cx="45156" cy="205953"/>
          </a:xfrm>
          <a:prstGeom prst="rect">
            <a:avLst/>
          </a:prstGeom>
          <a:blipFill>
            <a:blip r:embed="rId2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bg object 238"/>
          <p:cNvSpPr/>
          <p:nvPr/>
        </p:nvSpPr>
        <p:spPr>
          <a:xfrm>
            <a:off x="6296807" y="6273210"/>
            <a:ext cx="48534" cy="204886"/>
          </a:xfrm>
          <a:prstGeom prst="rect">
            <a:avLst/>
          </a:prstGeom>
          <a:blipFill>
            <a:blip r:embed="rId2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bg object 239"/>
          <p:cNvSpPr/>
          <p:nvPr/>
        </p:nvSpPr>
        <p:spPr>
          <a:xfrm>
            <a:off x="6188773" y="6519367"/>
            <a:ext cx="45205" cy="206014"/>
          </a:xfrm>
          <a:prstGeom prst="rect">
            <a:avLst/>
          </a:prstGeom>
          <a:blipFill>
            <a:blip r:embed="rId2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bg object 240"/>
          <p:cNvSpPr/>
          <p:nvPr/>
        </p:nvSpPr>
        <p:spPr>
          <a:xfrm>
            <a:off x="5937313" y="6847931"/>
            <a:ext cx="57461" cy="200141"/>
          </a:xfrm>
          <a:prstGeom prst="rect">
            <a:avLst/>
          </a:prstGeom>
          <a:blipFill>
            <a:blip r:embed="rId2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bg object 241"/>
          <p:cNvSpPr/>
          <p:nvPr/>
        </p:nvSpPr>
        <p:spPr>
          <a:xfrm>
            <a:off x="5948110" y="6944135"/>
            <a:ext cx="46680" cy="87172"/>
          </a:xfrm>
          <a:prstGeom prst="rect">
            <a:avLst/>
          </a:prstGeom>
          <a:blipFill>
            <a:blip r:embed="rId2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bg object 242"/>
          <p:cNvSpPr/>
          <p:nvPr/>
        </p:nvSpPr>
        <p:spPr>
          <a:xfrm>
            <a:off x="5947074" y="6846203"/>
            <a:ext cx="30601" cy="32003"/>
          </a:xfrm>
          <a:prstGeom prst="rect">
            <a:avLst/>
          </a:prstGeom>
          <a:blipFill>
            <a:blip r:embed="rId2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bg object 243"/>
          <p:cNvSpPr/>
          <p:nvPr/>
        </p:nvSpPr>
        <p:spPr>
          <a:xfrm>
            <a:off x="5260814" y="6317407"/>
            <a:ext cx="104115" cy="182585"/>
          </a:xfrm>
          <a:prstGeom prst="rect">
            <a:avLst/>
          </a:prstGeom>
          <a:blipFill>
            <a:blip r:embed="rId2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bg object 244"/>
          <p:cNvSpPr/>
          <p:nvPr/>
        </p:nvSpPr>
        <p:spPr>
          <a:xfrm>
            <a:off x="5580509" y="6401013"/>
            <a:ext cx="80906" cy="193040"/>
          </a:xfrm>
          <a:prstGeom prst="rect">
            <a:avLst/>
          </a:prstGeom>
          <a:blipFill>
            <a:blip r:embed="rId2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bg object 245"/>
          <p:cNvSpPr/>
          <p:nvPr/>
        </p:nvSpPr>
        <p:spPr>
          <a:xfrm>
            <a:off x="6477844" y="6306708"/>
            <a:ext cx="50146" cy="204307"/>
          </a:xfrm>
          <a:prstGeom prst="rect">
            <a:avLst/>
          </a:prstGeom>
          <a:blipFill>
            <a:blip r:embed="rId2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bg object 246"/>
          <p:cNvSpPr/>
          <p:nvPr/>
        </p:nvSpPr>
        <p:spPr>
          <a:xfrm>
            <a:off x="6659849" y="7361855"/>
            <a:ext cx="146843" cy="149860"/>
          </a:xfrm>
          <a:prstGeom prst="rect">
            <a:avLst/>
          </a:prstGeom>
          <a:blipFill>
            <a:blip r:embed="rId2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bg object 247"/>
          <p:cNvSpPr/>
          <p:nvPr/>
        </p:nvSpPr>
        <p:spPr>
          <a:xfrm>
            <a:off x="6736506" y="7460009"/>
            <a:ext cx="1463" cy="1371"/>
          </a:xfrm>
          <a:prstGeom prst="rect">
            <a:avLst/>
          </a:prstGeom>
          <a:blipFill>
            <a:blip r:embed="rId2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bg object 248"/>
          <p:cNvSpPr/>
          <p:nvPr/>
        </p:nvSpPr>
        <p:spPr>
          <a:xfrm>
            <a:off x="6998806" y="7580986"/>
            <a:ext cx="163841" cy="70193"/>
          </a:xfrm>
          <a:prstGeom prst="rect">
            <a:avLst/>
          </a:prstGeom>
          <a:blipFill>
            <a:blip r:embed="rId2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bg object 249"/>
          <p:cNvSpPr/>
          <p:nvPr/>
        </p:nvSpPr>
        <p:spPr>
          <a:xfrm>
            <a:off x="6976354" y="7617317"/>
            <a:ext cx="83545" cy="34046"/>
          </a:xfrm>
          <a:prstGeom prst="rect">
            <a:avLst/>
          </a:prstGeom>
          <a:blipFill>
            <a:blip r:embed="rId2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bg object 250"/>
          <p:cNvSpPr/>
          <p:nvPr/>
        </p:nvSpPr>
        <p:spPr>
          <a:xfrm>
            <a:off x="7111684" y="7582905"/>
            <a:ext cx="62880" cy="50962"/>
          </a:xfrm>
          <a:prstGeom prst="rect">
            <a:avLst/>
          </a:prstGeom>
          <a:blipFill>
            <a:blip r:embed="rId2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bg object 251"/>
          <p:cNvSpPr/>
          <p:nvPr/>
        </p:nvSpPr>
        <p:spPr>
          <a:xfrm>
            <a:off x="6077932" y="6534119"/>
            <a:ext cx="46108" cy="205679"/>
          </a:xfrm>
          <a:prstGeom prst="rect">
            <a:avLst/>
          </a:prstGeom>
          <a:blipFill>
            <a:blip r:embed="rId2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bg object 252"/>
          <p:cNvSpPr/>
          <p:nvPr/>
        </p:nvSpPr>
        <p:spPr>
          <a:xfrm>
            <a:off x="6669359" y="7856403"/>
            <a:ext cx="186568" cy="46786"/>
          </a:xfrm>
          <a:prstGeom prst="rect">
            <a:avLst/>
          </a:prstGeom>
          <a:blipFill>
            <a:blip r:embed="rId2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bg object 253"/>
          <p:cNvSpPr/>
          <p:nvPr/>
        </p:nvSpPr>
        <p:spPr>
          <a:xfrm>
            <a:off x="6819015" y="7856402"/>
            <a:ext cx="56083" cy="36972"/>
          </a:xfrm>
          <a:prstGeom prst="rect">
            <a:avLst/>
          </a:prstGeom>
          <a:blipFill>
            <a:blip r:embed="rId2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bg object 254"/>
          <p:cNvSpPr/>
          <p:nvPr/>
        </p:nvSpPr>
        <p:spPr>
          <a:xfrm>
            <a:off x="6868693" y="1699964"/>
            <a:ext cx="3225800" cy="6438900"/>
          </a:xfrm>
          <a:custGeom>
            <a:avLst/>
            <a:gdLst/>
            <a:ahLst/>
            <a:cxnLst/>
            <a:rect l="l" t="t" r="r" b="b"/>
            <a:pathLst>
              <a:path w="3225800" h="6438900">
                <a:moveTo>
                  <a:pt x="6043" y="6438800"/>
                </a:moveTo>
                <a:lnTo>
                  <a:pt x="0" y="6432757"/>
                </a:lnTo>
                <a:lnTo>
                  <a:pt x="3213410" y="3219398"/>
                </a:lnTo>
                <a:lnTo>
                  <a:pt x="1" y="6037"/>
                </a:lnTo>
                <a:lnTo>
                  <a:pt x="6039" y="0"/>
                </a:lnTo>
                <a:lnTo>
                  <a:pt x="3225489" y="3219385"/>
                </a:lnTo>
                <a:lnTo>
                  <a:pt x="6043" y="6438800"/>
                </a:lnTo>
                <a:close/>
              </a:path>
            </a:pathLst>
          </a:custGeom>
          <a:solidFill>
            <a:srgbClr val="6A4B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bg object 255"/>
          <p:cNvSpPr/>
          <p:nvPr/>
        </p:nvSpPr>
        <p:spPr>
          <a:xfrm>
            <a:off x="8181807" y="3888424"/>
            <a:ext cx="6400800" cy="6400800"/>
          </a:xfrm>
          <a:custGeom>
            <a:avLst/>
            <a:gdLst/>
            <a:ahLst/>
            <a:cxnLst/>
            <a:rect l="l" t="t" r="r" b="b"/>
            <a:pathLst>
              <a:path w="6400799" h="6400800">
                <a:moveTo>
                  <a:pt x="3175000" y="6350000"/>
                </a:moveTo>
                <a:lnTo>
                  <a:pt x="0" y="3174949"/>
                </a:lnTo>
                <a:lnTo>
                  <a:pt x="3175000" y="0"/>
                </a:lnTo>
                <a:lnTo>
                  <a:pt x="6350000" y="3174949"/>
                </a:lnTo>
                <a:lnTo>
                  <a:pt x="3175000" y="6350000"/>
                </a:lnTo>
                <a:close/>
              </a:path>
            </a:pathLst>
          </a:custGeom>
          <a:solidFill>
            <a:srgbClr val="D8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bg object 256"/>
          <p:cNvSpPr/>
          <p:nvPr/>
        </p:nvSpPr>
        <p:spPr>
          <a:xfrm>
            <a:off x="8407135" y="4113753"/>
            <a:ext cx="5950131" cy="5946211"/>
          </a:xfrm>
          <a:prstGeom prst="rect">
            <a:avLst/>
          </a:prstGeom>
          <a:blipFill>
            <a:blip r:embed="rId2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bg object 257"/>
          <p:cNvSpPr/>
          <p:nvPr/>
        </p:nvSpPr>
        <p:spPr>
          <a:xfrm>
            <a:off x="12187397" y="5096164"/>
            <a:ext cx="3017" cy="1463"/>
          </a:xfrm>
          <a:prstGeom prst="rect">
            <a:avLst/>
          </a:prstGeom>
          <a:blipFill>
            <a:blip r:embed="rId2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bg object 258"/>
          <p:cNvSpPr/>
          <p:nvPr/>
        </p:nvSpPr>
        <p:spPr>
          <a:xfrm>
            <a:off x="11562708" y="5025573"/>
            <a:ext cx="213299" cy="65836"/>
          </a:xfrm>
          <a:prstGeom prst="rect">
            <a:avLst/>
          </a:prstGeom>
          <a:blipFill>
            <a:blip r:embed="rId2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bg object 259"/>
          <p:cNvSpPr/>
          <p:nvPr/>
        </p:nvSpPr>
        <p:spPr>
          <a:xfrm>
            <a:off x="12401366" y="5570931"/>
            <a:ext cx="82844" cy="206461"/>
          </a:xfrm>
          <a:prstGeom prst="rect">
            <a:avLst/>
          </a:prstGeom>
          <a:blipFill>
            <a:blip r:embed="rId2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bg object 260"/>
          <p:cNvSpPr/>
          <p:nvPr/>
        </p:nvSpPr>
        <p:spPr>
          <a:xfrm>
            <a:off x="10852342" y="4412742"/>
            <a:ext cx="214609" cy="61691"/>
          </a:xfrm>
          <a:prstGeom prst="rect">
            <a:avLst/>
          </a:prstGeom>
          <a:blipFill>
            <a:blip r:embed="rId2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bg object 261"/>
          <p:cNvSpPr/>
          <p:nvPr/>
        </p:nvSpPr>
        <p:spPr>
          <a:xfrm>
            <a:off x="11021507" y="4456480"/>
            <a:ext cx="44592" cy="17952"/>
          </a:xfrm>
          <a:prstGeom prst="rect">
            <a:avLst/>
          </a:prstGeom>
          <a:blipFill>
            <a:blip r:embed="rId2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bg object 262"/>
          <p:cNvSpPr/>
          <p:nvPr/>
        </p:nvSpPr>
        <p:spPr>
          <a:xfrm>
            <a:off x="12459308" y="6089467"/>
            <a:ext cx="55768" cy="215656"/>
          </a:xfrm>
          <a:prstGeom prst="rect">
            <a:avLst/>
          </a:prstGeom>
          <a:blipFill>
            <a:blip r:embed="rId2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bg object 263"/>
          <p:cNvSpPr/>
          <p:nvPr/>
        </p:nvSpPr>
        <p:spPr>
          <a:xfrm>
            <a:off x="11398690" y="4948946"/>
            <a:ext cx="216688" cy="54254"/>
          </a:xfrm>
          <a:prstGeom prst="rect">
            <a:avLst/>
          </a:prstGeom>
          <a:blipFill>
            <a:blip r:embed="rId2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bg object 264"/>
          <p:cNvSpPr/>
          <p:nvPr/>
        </p:nvSpPr>
        <p:spPr>
          <a:xfrm>
            <a:off x="11508912" y="5658754"/>
            <a:ext cx="170396" cy="142097"/>
          </a:xfrm>
          <a:prstGeom prst="rect">
            <a:avLst/>
          </a:prstGeom>
          <a:blipFill>
            <a:blip r:embed="rId2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bg object 265"/>
          <p:cNvSpPr/>
          <p:nvPr/>
        </p:nvSpPr>
        <p:spPr>
          <a:xfrm>
            <a:off x="12613025" y="6017767"/>
            <a:ext cx="47909" cy="218257"/>
          </a:xfrm>
          <a:prstGeom prst="rect">
            <a:avLst/>
          </a:prstGeom>
          <a:blipFill>
            <a:blip r:embed="rId2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bg object 266"/>
          <p:cNvSpPr/>
          <p:nvPr/>
        </p:nvSpPr>
        <p:spPr>
          <a:xfrm>
            <a:off x="12942212" y="5784403"/>
            <a:ext cx="54716" cy="216285"/>
          </a:xfrm>
          <a:prstGeom prst="rect">
            <a:avLst/>
          </a:prstGeom>
          <a:blipFill>
            <a:blip r:embed="rId2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bg object 267"/>
          <p:cNvSpPr/>
          <p:nvPr/>
        </p:nvSpPr>
        <p:spPr>
          <a:xfrm>
            <a:off x="12942203" y="5812261"/>
            <a:ext cx="47091" cy="85801"/>
          </a:xfrm>
          <a:prstGeom prst="rect">
            <a:avLst/>
          </a:prstGeom>
          <a:blipFill>
            <a:blip r:embed="rId2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bg object 268"/>
          <p:cNvSpPr/>
          <p:nvPr/>
        </p:nvSpPr>
        <p:spPr>
          <a:xfrm>
            <a:off x="11388607" y="6065956"/>
            <a:ext cx="154707" cy="160020"/>
          </a:xfrm>
          <a:prstGeom prst="rect">
            <a:avLst/>
          </a:prstGeom>
          <a:blipFill>
            <a:blip r:embed="rId2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bg object 269"/>
          <p:cNvSpPr/>
          <p:nvPr/>
        </p:nvSpPr>
        <p:spPr>
          <a:xfrm>
            <a:off x="12718906" y="5306029"/>
            <a:ext cx="48065" cy="218379"/>
          </a:xfrm>
          <a:prstGeom prst="rect">
            <a:avLst/>
          </a:prstGeom>
          <a:blipFill>
            <a:blip r:embed="rId2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bg object 270"/>
          <p:cNvSpPr/>
          <p:nvPr/>
        </p:nvSpPr>
        <p:spPr>
          <a:xfrm>
            <a:off x="12718907" y="5450463"/>
            <a:ext cx="44378" cy="71749"/>
          </a:xfrm>
          <a:prstGeom prst="rect">
            <a:avLst/>
          </a:prstGeom>
          <a:blipFill>
            <a:blip r:embed="rId2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bg object 271"/>
          <p:cNvSpPr/>
          <p:nvPr/>
        </p:nvSpPr>
        <p:spPr>
          <a:xfrm>
            <a:off x="11703892" y="5621578"/>
            <a:ext cx="149260" cy="165140"/>
          </a:xfrm>
          <a:prstGeom prst="rect">
            <a:avLst/>
          </a:prstGeom>
          <a:blipFill>
            <a:blip r:embed="rId2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bg object 272"/>
          <p:cNvSpPr/>
          <p:nvPr/>
        </p:nvSpPr>
        <p:spPr>
          <a:xfrm>
            <a:off x="11231117" y="5843016"/>
            <a:ext cx="174556" cy="135696"/>
          </a:xfrm>
          <a:prstGeom prst="rect">
            <a:avLst/>
          </a:prstGeom>
          <a:blipFill>
            <a:blip r:embed="rId2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bg object 273"/>
          <p:cNvSpPr/>
          <p:nvPr/>
        </p:nvSpPr>
        <p:spPr>
          <a:xfrm>
            <a:off x="10721016" y="4632625"/>
            <a:ext cx="218223" cy="50048"/>
          </a:xfrm>
          <a:prstGeom prst="rect">
            <a:avLst/>
          </a:prstGeom>
          <a:blipFill>
            <a:blip r:embed="rId2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bg object 274"/>
          <p:cNvSpPr/>
          <p:nvPr/>
        </p:nvSpPr>
        <p:spPr>
          <a:xfrm>
            <a:off x="12214310" y="5255574"/>
            <a:ext cx="193456" cy="296753"/>
          </a:xfrm>
          <a:prstGeom prst="rect">
            <a:avLst/>
          </a:prstGeom>
          <a:blipFill>
            <a:blip r:embed="rId2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bg object 275"/>
          <p:cNvSpPr/>
          <p:nvPr/>
        </p:nvSpPr>
        <p:spPr>
          <a:xfrm>
            <a:off x="10813267" y="4642164"/>
            <a:ext cx="73456" cy="40599"/>
          </a:xfrm>
          <a:prstGeom prst="rect">
            <a:avLst/>
          </a:prstGeom>
          <a:blipFill>
            <a:blip r:embed="rId2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bg object 276"/>
          <p:cNvSpPr/>
          <p:nvPr/>
        </p:nvSpPr>
        <p:spPr>
          <a:xfrm>
            <a:off x="11294302" y="3942984"/>
            <a:ext cx="114537" cy="80906"/>
          </a:xfrm>
          <a:prstGeom prst="rect">
            <a:avLst/>
          </a:prstGeom>
          <a:blipFill>
            <a:blip r:embed="rId2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bg object 277"/>
          <p:cNvSpPr/>
          <p:nvPr/>
        </p:nvSpPr>
        <p:spPr>
          <a:xfrm>
            <a:off x="12838642" y="5344833"/>
            <a:ext cx="48086" cy="62074"/>
          </a:xfrm>
          <a:prstGeom prst="rect">
            <a:avLst/>
          </a:prstGeom>
          <a:blipFill>
            <a:blip r:embed="rId2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bg object 278"/>
          <p:cNvSpPr/>
          <p:nvPr/>
        </p:nvSpPr>
        <p:spPr>
          <a:xfrm>
            <a:off x="11572127" y="4172559"/>
            <a:ext cx="217230" cy="214646"/>
          </a:xfrm>
          <a:prstGeom prst="rect">
            <a:avLst/>
          </a:prstGeom>
          <a:blipFill>
            <a:blip r:embed="rId2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bg object 279"/>
          <p:cNvSpPr/>
          <p:nvPr/>
        </p:nvSpPr>
        <p:spPr>
          <a:xfrm>
            <a:off x="11682294" y="4638172"/>
            <a:ext cx="213011" cy="66440"/>
          </a:xfrm>
          <a:prstGeom prst="rect">
            <a:avLst/>
          </a:prstGeom>
          <a:blipFill>
            <a:blip r:embed="rId2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bg object 280"/>
          <p:cNvSpPr/>
          <p:nvPr/>
        </p:nvSpPr>
        <p:spPr>
          <a:xfrm>
            <a:off x="11471950" y="3978280"/>
            <a:ext cx="64515" cy="64392"/>
          </a:xfrm>
          <a:prstGeom prst="rect">
            <a:avLst/>
          </a:prstGeom>
          <a:blipFill>
            <a:blip r:embed="rId2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bg object 281"/>
          <p:cNvSpPr/>
          <p:nvPr/>
        </p:nvSpPr>
        <p:spPr>
          <a:xfrm>
            <a:off x="13344076" y="6596329"/>
            <a:ext cx="77633" cy="208361"/>
          </a:xfrm>
          <a:prstGeom prst="rect">
            <a:avLst/>
          </a:prstGeom>
          <a:blipFill>
            <a:blip r:embed="rId2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bg object 282"/>
          <p:cNvSpPr/>
          <p:nvPr/>
        </p:nvSpPr>
        <p:spPr>
          <a:xfrm>
            <a:off x="12346807" y="5247040"/>
            <a:ext cx="14356" cy="16245"/>
          </a:xfrm>
          <a:prstGeom prst="rect">
            <a:avLst/>
          </a:prstGeom>
          <a:blipFill>
            <a:blip r:embed="rId2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bg object 283"/>
          <p:cNvSpPr/>
          <p:nvPr/>
        </p:nvSpPr>
        <p:spPr>
          <a:xfrm>
            <a:off x="13018312" y="6164986"/>
            <a:ext cx="58856" cy="214355"/>
          </a:xfrm>
          <a:prstGeom prst="rect">
            <a:avLst/>
          </a:prstGeom>
          <a:blipFill>
            <a:blip r:embed="rId2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bg object 284"/>
          <p:cNvSpPr/>
          <p:nvPr/>
        </p:nvSpPr>
        <p:spPr>
          <a:xfrm>
            <a:off x="12874383" y="6009497"/>
            <a:ext cx="51557" cy="217413"/>
          </a:xfrm>
          <a:prstGeom prst="rect">
            <a:avLst/>
          </a:prstGeom>
          <a:blipFill>
            <a:blip r:embed="rId2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bg object 285"/>
          <p:cNvSpPr/>
          <p:nvPr/>
        </p:nvSpPr>
        <p:spPr>
          <a:xfrm>
            <a:off x="10737005" y="5163830"/>
            <a:ext cx="215676" cy="57241"/>
          </a:xfrm>
          <a:prstGeom prst="rect">
            <a:avLst/>
          </a:prstGeom>
          <a:blipFill>
            <a:blip r:embed="rId2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bg object 286"/>
          <p:cNvSpPr/>
          <p:nvPr/>
        </p:nvSpPr>
        <p:spPr>
          <a:xfrm>
            <a:off x="11057738" y="5063307"/>
            <a:ext cx="216112" cy="56601"/>
          </a:xfrm>
          <a:prstGeom prst="rect">
            <a:avLst/>
          </a:prstGeom>
          <a:blipFill>
            <a:blip r:embed="rId2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bg object 287"/>
          <p:cNvSpPr/>
          <p:nvPr/>
        </p:nvSpPr>
        <p:spPr>
          <a:xfrm>
            <a:off x="10683208" y="5372892"/>
            <a:ext cx="398800" cy="163092"/>
          </a:xfrm>
          <a:prstGeom prst="rect">
            <a:avLst/>
          </a:prstGeom>
          <a:blipFill>
            <a:blip r:embed="rId2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bg object 288"/>
          <p:cNvSpPr/>
          <p:nvPr/>
        </p:nvSpPr>
        <p:spPr>
          <a:xfrm>
            <a:off x="11954407" y="4591720"/>
            <a:ext cx="208746" cy="77833"/>
          </a:xfrm>
          <a:prstGeom prst="rect">
            <a:avLst/>
          </a:prstGeom>
          <a:blipFill>
            <a:blip r:embed="rId2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bg object 289"/>
          <p:cNvSpPr/>
          <p:nvPr/>
        </p:nvSpPr>
        <p:spPr>
          <a:xfrm>
            <a:off x="12349458" y="5954237"/>
            <a:ext cx="75236" cy="209458"/>
          </a:xfrm>
          <a:prstGeom prst="rect">
            <a:avLst/>
          </a:prstGeom>
          <a:blipFill>
            <a:blip r:embed="rId2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bg object 290"/>
          <p:cNvSpPr/>
          <p:nvPr/>
        </p:nvSpPr>
        <p:spPr>
          <a:xfrm>
            <a:off x="12802612" y="6704076"/>
            <a:ext cx="49062" cy="218328"/>
          </a:xfrm>
          <a:prstGeom prst="rect">
            <a:avLst/>
          </a:prstGeom>
          <a:blipFill>
            <a:blip r:embed="rId2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bg object 291"/>
          <p:cNvSpPr/>
          <p:nvPr/>
        </p:nvSpPr>
        <p:spPr>
          <a:xfrm>
            <a:off x="12772715" y="6201369"/>
            <a:ext cx="47979" cy="218572"/>
          </a:xfrm>
          <a:prstGeom prst="rect">
            <a:avLst/>
          </a:prstGeom>
          <a:blipFill>
            <a:blip r:embed="rId2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bg object 292"/>
          <p:cNvSpPr/>
          <p:nvPr/>
        </p:nvSpPr>
        <p:spPr>
          <a:xfrm>
            <a:off x="13112274" y="5618493"/>
            <a:ext cx="91203" cy="113545"/>
          </a:xfrm>
          <a:prstGeom prst="rect">
            <a:avLst/>
          </a:prstGeom>
          <a:blipFill>
            <a:blip r:embed="rId2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bg object 293"/>
          <p:cNvSpPr/>
          <p:nvPr/>
        </p:nvSpPr>
        <p:spPr>
          <a:xfrm>
            <a:off x="11583070" y="4317918"/>
            <a:ext cx="23561" cy="20269"/>
          </a:xfrm>
          <a:prstGeom prst="rect">
            <a:avLst/>
          </a:prstGeom>
          <a:blipFill>
            <a:blip r:embed="rId2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bg object 294"/>
          <p:cNvSpPr/>
          <p:nvPr/>
        </p:nvSpPr>
        <p:spPr>
          <a:xfrm>
            <a:off x="12087940" y="4745827"/>
            <a:ext cx="192176" cy="49651"/>
          </a:xfrm>
          <a:prstGeom prst="rect">
            <a:avLst/>
          </a:prstGeom>
          <a:blipFill>
            <a:blip r:embed="rId2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bg object 295"/>
          <p:cNvSpPr/>
          <p:nvPr/>
        </p:nvSpPr>
        <p:spPr>
          <a:xfrm>
            <a:off x="10631118" y="5044866"/>
            <a:ext cx="217017" cy="54010"/>
          </a:xfrm>
          <a:prstGeom prst="rect">
            <a:avLst/>
          </a:prstGeom>
          <a:blipFill>
            <a:blip r:embed="rId2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bg object 296"/>
          <p:cNvSpPr/>
          <p:nvPr/>
        </p:nvSpPr>
        <p:spPr>
          <a:xfrm>
            <a:off x="11096700" y="4368820"/>
            <a:ext cx="212933" cy="65562"/>
          </a:xfrm>
          <a:prstGeom prst="rect">
            <a:avLst/>
          </a:prstGeom>
          <a:blipFill>
            <a:blip r:embed="rId2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bg object 297"/>
          <p:cNvSpPr/>
          <p:nvPr/>
        </p:nvSpPr>
        <p:spPr>
          <a:xfrm>
            <a:off x="11040201" y="4693859"/>
            <a:ext cx="221182" cy="49225"/>
          </a:xfrm>
          <a:prstGeom prst="rect">
            <a:avLst/>
          </a:prstGeom>
          <a:blipFill>
            <a:blip r:embed="rId2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bg object 298"/>
          <p:cNvSpPr/>
          <p:nvPr/>
        </p:nvSpPr>
        <p:spPr>
          <a:xfrm>
            <a:off x="11720686" y="4451086"/>
            <a:ext cx="193029" cy="82442"/>
          </a:xfrm>
          <a:prstGeom prst="rect">
            <a:avLst/>
          </a:prstGeom>
          <a:blipFill>
            <a:blip r:embed="rId2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bg object 299"/>
          <p:cNvSpPr/>
          <p:nvPr/>
        </p:nvSpPr>
        <p:spPr>
          <a:xfrm>
            <a:off x="11706300" y="4452274"/>
            <a:ext cx="74340" cy="59923"/>
          </a:xfrm>
          <a:prstGeom prst="rect">
            <a:avLst/>
          </a:prstGeom>
          <a:blipFill>
            <a:blip r:embed="rId2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bg object 300"/>
          <p:cNvSpPr/>
          <p:nvPr/>
        </p:nvSpPr>
        <p:spPr>
          <a:xfrm>
            <a:off x="10622767" y="4786091"/>
            <a:ext cx="203972" cy="48390"/>
          </a:xfrm>
          <a:prstGeom prst="rect">
            <a:avLst/>
          </a:prstGeom>
          <a:blipFill>
            <a:blip r:embed="rId2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bg object 301"/>
          <p:cNvSpPr/>
          <p:nvPr/>
        </p:nvSpPr>
        <p:spPr>
          <a:xfrm>
            <a:off x="10663549" y="4786365"/>
            <a:ext cx="83972" cy="48158"/>
          </a:xfrm>
          <a:prstGeom prst="rect">
            <a:avLst/>
          </a:prstGeom>
          <a:blipFill>
            <a:blip r:embed="rId2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bg object 302"/>
          <p:cNvSpPr/>
          <p:nvPr/>
        </p:nvSpPr>
        <p:spPr>
          <a:xfrm>
            <a:off x="10813236" y="4805476"/>
            <a:ext cx="28133" cy="13563"/>
          </a:xfrm>
          <a:prstGeom prst="rect">
            <a:avLst/>
          </a:prstGeom>
          <a:blipFill>
            <a:blip r:embed="rId2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bg object 303"/>
          <p:cNvSpPr/>
          <p:nvPr/>
        </p:nvSpPr>
        <p:spPr>
          <a:xfrm>
            <a:off x="13591068" y="6438235"/>
            <a:ext cx="110574" cy="193304"/>
          </a:xfrm>
          <a:prstGeom prst="rect">
            <a:avLst/>
          </a:prstGeom>
          <a:blipFill>
            <a:blip r:embed="rId2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bg object 304"/>
          <p:cNvSpPr/>
          <p:nvPr/>
        </p:nvSpPr>
        <p:spPr>
          <a:xfrm>
            <a:off x="11048207" y="4959949"/>
            <a:ext cx="218572" cy="49011"/>
          </a:xfrm>
          <a:prstGeom prst="rect">
            <a:avLst/>
          </a:prstGeom>
          <a:blipFill>
            <a:blip r:embed="rId2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bg object 305"/>
          <p:cNvSpPr/>
          <p:nvPr/>
        </p:nvSpPr>
        <p:spPr>
          <a:xfrm>
            <a:off x="12149601" y="6309024"/>
            <a:ext cx="199041" cy="571073"/>
          </a:xfrm>
          <a:prstGeom prst="rect">
            <a:avLst/>
          </a:prstGeom>
          <a:blipFill>
            <a:blip r:embed="rId2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bg object 306"/>
          <p:cNvSpPr/>
          <p:nvPr/>
        </p:nvSpPr>
        <p:spPr>
          <a:xfrm>
            <a:off x="13784042" y="6312179"/>
            <a:ext cx="129618" cy="180502"/>
          </a:xfrm>
          <a:prstGeom prst="rect">
            <a:avLst/>
          </a:prstGeom>
          <a:blipFill>
            <a:blip r:embed="rId2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bg object 307"/>
          <p:cNvSpPr/>
          <p:nvPr/>
        </p:nvSpPr>
        <p:spPr>
          <a:xfrm>
            <a:off x="11983239" y="5205466"/>
            <a:ext cx="181835" cy="128016"/>
          </a:xfrm>
          <a:prstGeom prst="rect">
            <a:avLst/>
          </a:prstGeom>
          <a:blipFill>
            <a:blip r:embed="rId2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bg object 308"/>
          <p:cNvSpPr/>
          <p:nvPr/>
        </p:nvSpPr>
        <p:spPr>
          <a:xfrm>
            <a:off x="13248994" y="5860734"/>
            <a:ext cx="102708" cy="197897"/>
          </a:xfrm>
          <a:prstGeom prst="rect">
            <a:avLst/>
          </a:prstGeom>
          <a:blipFill>
            <a:blip r:embed="rId2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bg object 309"/>
          <p:cNvSpPr/>
          <p:nvPr/>
        </p:nvSpPr>
        <p:spPr>
          <a:xfrm>
            <a:off x="11418051" y="5491826"/>
            <a:ext cx="203239" cy="92043"/>
          </a:xfrm>
          <a:prstGeom prst="rect">
            <a:avLst/>
          </a:prstGeom>
          <a:blipFill>
            <a:blip r:embed="rId2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bg object 310"/>
          <p:cNvSpPr/>
          <p:nvPr/>
        </p:nvSpPr>
        <p:spPr>
          <a:xfrm>
            <a:off x="12116591" y="6221201"/>
            <a:ext cx="88511" cy="204378"/>
          </a:xfrm>
          <a:prstGeom prst="rect">
            <a:avLst/>
          </a:prstGeom>
          <a:blipFill>
            <a:blip r:embed="rId2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bg object 311"/>
          <p:cNvSpPr/>
          <p:nvPr/>
        </p:nvSpPr>
        <p:spPr>
          <a:xfrm>
            <a:off x="11386199" y="4637257"/>
            <a:ext cx="215737" cy="58216"/>
          </a:xfrm>
          <a:prstGeom prst="rect">
            <a:avLst/>
          </a:prstGeom>
          <a:blipFill>
            <a:blip r:embed="rId2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bg object 312"/>
          <p:cNvSpPr/>
          <p:nvPr/>
        </p:nvSpPr>
        <p:spPr>
          <a:xfrm>
            <a:off x="10983253" y="5892901"/>
            <a:ext cx="182959" cy="128016"/>
          </a:xfrm>
          <a:prstGeom prst="rect">
            <a:avLst/>
          </a:prstGeom>
          <a:blipFill>
            <a:blip r:embed="rId2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bg object 313"/>
          <p:cNvSpPr/>
          <p:nvPr/>
        </p:nvSpPr>
        <p:spPr>
          <a:xfrm>
            <a:off x="13226901" y="6135669"/>
            <a:ext cx="85786" cy="187589"/>
          </a:xfrm>
          <a:prstGeom prst="rect">
            <a:avLst/>
          </a:prstGeom>
          <a:blipFill>
            <a:blip r:embed="rId2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bg object 314"/>
          <p:cNvSpPr/>
          <p:nvPr/>
        </p:nvSpPr>
        <p:spPr>
          <a:xfrm>
            <a:off x="13226033" y="6118036"/>
            <a:ext cx="38557" cy="55321"/>
          </a:xfrm>
          <a:prstGeom prst="rect">
            <a:avLst/>
          </a:prstGeom>
          <a:blipFill>
            <a:blip r:embed="rId2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bg object 315"/>
          <p:cNvSpPr/>
          <p:nvPr/>
        </p:nvSpPr>
        <p:spPr>
          <a:xfrm>
            <a:off x="12973894" y="6670670"/>
            <a:ext cx="53352" cy="216529"/>
          </a:xfrm>
          <a:prstGeom prst="rect">
            <a:avLst/>
          </a:prstGeom>
          <a:blipFill>
            <a:blip r:embed="rId2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bg object 316"/>
          <p:cNvSpPr/>
          <p:nvPr/>
        </p:nvSpPr>
        <p:spPr>
          <a:xfrm>
            <a:off x="11103101" y="5569336"/>
            <a:ext cx="385747" cy="223938"/>
          </a:xfrm>
          <a:prstGeom prst="rect">
            <a:avLst/>
          </a:prstGeom>
          <a:blipFill>
            <a:blip r:embed="rId2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bg object 317"/>
          <p:cNvSpPr/>
          <p:nvPr/>
        </p:nvSpPr>
        <p:spPr>
          <a:xfrm>
            <a:off x="13160857" y="6294303"/>
            <a:ext cx="68070" cy="211896"/>
          </a:xfrm>
          <a:prstGeom prst="rect">
            <a:avLst/>
          </a:prstGeom>
          <a:blipFill>
            <a:blip r:embed="rId2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bg object 318"/>
          <p:cNvSpPr/>
          <p:nvPr/>
        </p:nvSpPr>
        <p:spPr>
          <a:xfrm>
            <a:off x="12595304" y="5263225"/>
            <a:ext cx="64502" cy="213085"/>
          </a:xfrm>
          <a:prstGeom prst="rect">
            <a:avLst/>
          </a:prstGeom>
          <a:blipFill>
            <a:blip r:embed="rId3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bg object 319"/>
          <p:cNvSpPr/>
          <p:nvPr/>
        </p:nvSpPr>
        <p:spPr>
          <a:xfrm>
            <a:off x="10895745" y="5234726"/>
            <a:ext cx="411388" cy="139598"/>
          </a:xfrm>
          <a:prstGeom prst="rect">
            <a:avLst/>
          </a:prstGeom>
          <a:blipFill>
            <a:blip r:embed="rId3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bg object 320"/>
          <p:cNvSpPr/>
          <p:nvPr/>
        </p:nvSpPr>
        <p:spPr>
          <a:xfrm>
            <a:off x="12598663" y="5466252"/>
            <a:ext cx="9905" cy="9905"/>
          </a:xfrm>
          <a:prstGeom prst="rect">
            <a:avLst/>
          </a:prstGeom>
          <a:blipFill>
            <a:blip r:embed="rId3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bg object 321"/>
          <p:cNvSpPr/>
          <p:nvPr/>
        </p:nvSpPr>
        <p:spPr>
          <a:xfrm>
            <a:off x="12606405" y="5348294"/>
            <a:ext cx="46847" cy="70408"/>
          </a:xfrm>
          <a:prstGeom prst="rect">
            <a:avLst/>
          </a:prstGeom>
          <a:blipFill>
            <a:blip r:embed="rId3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bg object 322"/>
          <p:cNvSpPr/>
          <p:nvPr/>
        </p:nvSpPr>
        <p:spPr>
          <a:xfrm>
            <a:off x="11893417" y="4935535"/>
            <a:ext cx="217383" cy="53035"/>
          </a:xfrm>
          <a:prstGeom prst="rect">
            <a:avLst/>
          </a:prstGeom>
          <a:blipFill>
            <a:blip r:embed="rId3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bg object 323"/>
          <p:cNvSpPr/>
          <p:nvPr/>
        </p:nvSpPr>
        <p:spPr>
          <a:xfrm>
            <a:off x="11508912" y="6135350"/>
            <a:ext cx="335859" cy="400557"/>
          </a:xfrm>
          <a:prstGeom prst="rect">
            <a:avLst/>
          </a:prstGeom>
          <a:blipFill>
            <a:blip r:embed="rId3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bg object 324"/>
          <p:cNvSpPr/>
          <p:nvPr/>
        </p:nvSpPr>
        <p:spPr>
          <a:xfrm>
            <a:off x="12026889" y="4935656"/>
            <a:ext cx="60594" cy="30358"/>
          </a:xfrm>
          <a:prstGeom prst="rect">
            <a:avLst/>
          </a:prstGeom>
          <a:blipFill>
            <a:blip r:embed="rId3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bg object 325"/>
          <p:cNvSpPr/>
          <p:nvPr/>
        </p:nvSpPr>
        <p:spPr>
          <a:xfrm>
            <a:off x="13385108" y="6208593"/>
            <a:ext cx="91439" cy="202265"/>
          </a:xfrm>
          <a:prstGeom prst="rect">
            <a:avLst/>
          </a:prstGeom>
          <a:blipFill>
            <a:blip r:embed="rId3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bg object 326"/>
          <p:cNvSpPr/>
          <p:nvPr/>
        </p:nvSpPr>
        <p:spPr>
          <a:xfrm>
            <a:off x="11647605" y="5309799"/>
            <a:ext cx="229233" cy="238759"/>
          </a:xfrm>
          <a:prstGeom prst="rect">
            <a:avLst/>
          </a:prstGeom>
          <a:blipFill>
            <a:blip r:embed="rId3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bg object 327"/>
          <p:cNvSpPr/>
          <p:nvPr/>
        </p:nvSpPr>
        <p:spPr>
          <a:xfrm>
            <a:off x="11891710" y="5772983"/>
            <a:ext cx="131509" cy="179222"/>
          </a:xfrm>
          <a:prstGeom prst="rect">
            <a:avLst/>
          </a:prstGeom>
          <a:blipFill>
            <a:blip r:embed="rId3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bg object 328"/>
          <p:cNvSpPr/>
          <p:nvPr/>
        </p:nvSpPr>
        <p:spPr>
          <a:xfrm>
            <a:off x="11950963" y="5388610"/>
            <a:ext cx="151585" cy="138257"/>
          </a:xfrm>
          <a:prstGeom prst="rect">
            <a:avLst/>
          </a:prstGeom>
          <a:blipFill>
            <a:blip r:embed="rId3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bg object 329"/>
          <p:cNvSpPr/>
          <p:nvPr/>
        </p:nvSpPr>
        <p:spPr>
          <a:xfrm>
            <a:off x="11687530" y="5871910"/>
            <a:ext cx="255137" cy="331519"/>
          </a:xfrm>
          <a:prstGeom prst="rect">
            <a:avLst/>
          </a:prstGeom>
          <a:blipFill>
            <a:blip r:embed="rId3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bg object 330"/>
          <p:cNvSpPr/>
          <p:nvPr/>
        </p:nvSpPr>
        <p:spPr>
          <a:xfrm>
            <a:off x="12474182" y="5232044"/>
            <a:ext cx="86654" cy="205221"/>
          </a:xfrm>
          <a:prstGeom prst="rect">
            <a:avLst/>
          </a:prstGeom>
          <a:blipFill>
            <a:blip r:embed="rId3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bg object 331"/>
          <p:cNvSpPr/>
          <p:nvPr/>
        </p:nvSpPr>
        <p:spPr>
          <a:xfrm>
            <a:off x="11704227" y="6486845"/>
            <a:ext cx="114726" cy="190743"/>
          </a:xfrm>
          <a:prstGeom prst="rect">
            <a:avLst/>
          </a:prstGeom>
          <a:blipFill>
            <a:blip r:embed="rId3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bg object 332"/>
          <p:cNvSpPr/>
          <p:nvPr/>
        </p:nvSpPr>
        <p:spPr>
          <a:xfrm>
            <a:off x="10745306" y="4911760"/>
            <a:ext cx="218500" cy="49103"/>
          </a:xfrm>
          <a:prstGeom prst="rect">
            <a:avLst/>
          </a:prstGeom>
          <a:blipFill>
            <a:blip r:embed="rId3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bg object 333"/>
          <p:cNvSpPr/>
          <p:nvPr/>
        </p:nvSpPr>
        <p:spPr>
          <a:xfrm>
            <a:off x="13435311" y="6519461"/>
            <a:ext cx="113412" cy="192024"/>
          </a:xfrm>
          <a:prstGeom prst="rect">
            <a:avLst/>
          </a:prstGeom>
          <a:blipFill>
            <a:blip r:embed="rId3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bg object 334"/>
          <p:cNvSpPr/>
          <p:nvPr/>
        </p:nvSpPr>
        <p:spPr>
          <a:xfrm>
            <a:off x="11231117" y="5147035"/>
            <a:ext cx="215127" cy="59496"/>
          </a:xfrm>
          <a:prstGeom prst="rect">
            <a:avLst/>
          </a:prstGeom>
          <a:blipFill>
            <a:blip r:embed="rId3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bg object 335"/>
          <p:cNvSpPr/>
          <p:nvPr/>
        </p:nvSpPr>
        <p:spPr>
          <a:xfrm>
            <a:off x="13063362" y="5782361"/>
            <a:ext cx="129418" cy="219516"/>
          </a:xfrm>
          <a:prstGeom prst="rect">
            <a:avLst/>
          </a:prstGeom>
          <a:blipFill>
            <a:blip r:embed="rId3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bg object 336"/>
          <p:cNvSpPr/>
          <p:nvPr/>
        </p:nvSpPr>
        <p:spPr>
          <a:xfrm>
            <a:off x="13712707" y="6434145"/>
            <a:ext cx="116890" cy="189463"/>
          </a:xfrm>
          <a:prstGeom prst="rect">
            <a:avLst/>
          </a:prstGeom>
          <a:blipFill>
            <a:blip r:embed="rId3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bg object 337"/>
          <p:cNvSpPr/>
          <p:nvPr/>
        </p:nvSpPr>
        <p:spPr>
          <a:xfrm>
            <a:off x="11379646" y="5289499"/>
            <a:ext cx="205435" cy="86154"/>
          </a:xfrm>
          <a:prstGeom prst="rect">
            <a:avLst/>
          </a:prstGeom>
          <a:blipFill>
            <a:blip r:embed="rId3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bg object 338"/>
          <p:cNvSpPr/>
          <p:nvPr/>
        </p:nvSpPr>
        <p:spPr>
          <a:xfrm>
            <a:off x="11937481" y="5562803"/>
            <a:ext cx="265605" cy="290520"/>
          </a:xfrm>
          <a:prstGeom prst="rect">
            <a:avLst/>
          </a:prstGeom>
          <a:blipFill>
            <a:blip r:embed="rId3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bg object 339"/>
          <p:cNvSpPr/>
          <p:nvPr/>
        </p:nvSpPr>
        <p:spPr>
          <a:xfrm>
            <a:off x="11341241" y="4113550"/>
            <a:ext cx="196687" cy="104973"/>
          </a:xfrm>
          <a:prstGeom prst="rect">
            <a:avLst/>
          </a:prstGeom>
          <a:blipFill>
            <a:blip r:embed="rId3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bg object 340"/>
          <p:cNvSpPr/>
          <p:nvPr/>
        </p:nvSpPr>
        <p:spPr>
          <a:xfrm>
            <a:off x="11351483" y="4116506"/>
            <a:ext cx="121279" cy="87812"/>
          </a:xfrm>
          <a:prstGeom prst="rect">
            <a:avLst/>
          </a:prstGeom>
          <a:blipFill>
            <a:blip r:embed="rId3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bg object 341"/>
          <p:cNvSpPr/>
          <p:nvPr/>
        </p:nvSpPr>
        <p:spPr>
          <a:xfrm>
            <a:off x="12232110" y="4932883"/>
            <a:ext cx="199454" cy="62026"/>
          </a:xfrm>
          <a:prstGeom prst="rect">
            <a:avLst/>
          </a:prstGeom>
          <a:blipFill>
            <a:blip r:embed="rId3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bg object 342"/>
          <p:cNvSpPr/>
          <p:nvPr/>
        </p:nvSpPr>
        <p:spPr>
          <a:xfrm>
            <a:off x="12220468" y="4963637"/>
            <a:ext cx="42885" cy="31516"/>
          </a:xfrm>
          <a:prstGeom prst="rect">
            <a:avLst/>
          </a:prstGeom>
          <a:blipFill>
            <a:blip r:embed="rId3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bg object 343"/>
          <p:cNvSpPr/>
          <p:nvPr/>
        </p:nvSpPr>
        <p:spPr>
          <a:xfrm>
            <a:off x="12241559" y="5670753"/>
            <a:ext cx="91558" cy="203169"/>
          </a:xfrm>
          <a:prstGeom prst="rect">
            <a:avLst/>
          </a:prstGeom>
          <a:blipFill>
            <a:blip r:embed="rId3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bg object 344"/>
          <p:cNvSpPr/>
          <p:nvPr/>
        </p:nvSpPr>
        <p:spPr>
          <a:xfrm>
            <a:off x="13610428" y="6116647"/>
            <a:ext cx="70000" cy="70000"/>
          </a:xfrm>
          <a:prstGeom prst="rect">
            <a:avLst/>
          </a:prstGeom>
          <a:blipFill>
            <a:blip r:embed="rId3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bg object 345"/>
          <p:cNvSpPr/>
          <p:nvPr/>
        </p:nvSpPr>
        <p:spPr>
          <a:xfrm>
            <a:off x="12268108" y="5035265"/>
            <a:ext cx="166938" cy="148711"/>
          </a:xfrm>
          <a:prstGeom prst="rect">
            <a:avLst/>
          </a:prstGeom>
          <a:blipFill>
            <a:blip r:embed="rId3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bg object 346"/>
          <p:cNvSpPr/>
          <p:nvPr/>
        </p:nvSpPr>
        <p:spPr>
          <a:xfrm>
            <a:off x="11183781" y="5441960"/>
            <a:ext cx="209428" cy="75913"/>
          </a:xfrm>
          <a:prstGeom prst="rect">
            <a:avLst/>
          </a:prstGeom>
          <a:blipFill>
            <a:blip r:embed="rId3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bg object 347"/>
          <p:cNvSpPr/>
          <p:nvPr/>
        </p:nvSpPr>
        <p:spPr>
          <a:xfrm>
            <a:off x="12593929" y="6694413"/>
            <a:ext cx="48841" cy="218328"/>
          </a:xfrm>
          <a:prstGeom prst="rect">
            <a:avLst/>
          </a:prstGeom>
          <a:blipFill>
            <a:blip r:embed="rId3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bg object 348"/>
          <p:cNvSpPr/>
          <p:nvPr/>
        </p:nvSpPr>
        <p:spPr>
          <a:xfrm>
            <a:off x="11369892" y="4366686"/>
            <a:ext cx="206136" cy="86014"/>
          </a:xfrm>
          <a:prstGeom prst="rect">
            <a:avLst/>
          </a:prstGeom>
          <a:blipFill>
            <a:blip r:embed="rId3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bg object 349"/>
          <p:cNvSpPr/>
          <p:nvPr/>
        </p:nvSpPr>
        <p:spPr>
          <a:xfrm>
            <a:off x="10984259" y="4546488"/>
            <a:ext cx="218053" cy="50566"/>
          </a:xfrm>
          <a:prstGeom prst="rect">
            <a:avLst/>
          </a:prstGeom>
          <a:blipFill>
            <a:blip r:embed="rId3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bg object 350"/>
          <p:cNvSpPr/>
          <p:nvPr/>
        </p:nvSpPr>
        <p:spPr>
          <a:xfrm>
            <a:off x="11038544" y="4550145"/>
            <a:ext cx="78120" cy="46817"/>
          </a:xfrm>
          <a:prstGeom prst="rect">
            <a:avLst/>
          </a:prstGeom>
          <a:blipFill>
            <a:blip r:embed="rId3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bg object 351"/>
          <p:cNvSpPr/>
          <p:nvPr/>
        </p:nvSpPr>
        <p:spPr>
          <a:xfrm>
            <a:off x="11497909" y="4769632"/>
            <a:ext cx="218570" cy="48554"/>
          </a:xfrm>
          <a:prstGeom prst="rect">
            <a:avLst/>
          </a:prstGeom>
          <a:blipFill>
            <a:blip r:embed="rId3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bg object 352"/>
          <p:cNvSpPr/>
          <p:nvPr/>
        </p:nvSpPr>
        <p:spPr>
          <a:xfrm>
            <a:off x="12683507" y="6449212"/>
            <a:ext cx="47948" cy="218439"/>
          </a:xfrm>
          <a:prstGeom prst="rect">
            <a:avLst/>
          </a:prstGeom>
          <a:blipFill>
            <a:blip r:embed="rId3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bg object 353"/>
          <p:cNvSpPr/>
          <p:nvPr/>
        </p:nvSpPr>
        <p:spPr>
          <a:xfrm>
            <a:off x="11146656" y="6042792"/>
            <a:ext cx="168219" cy="144658"/>
          </a:xfrm>
          <a:prstGeom prst="rect">
            <a:avLst/>
          </a:prstGeom>
          <a:blipFill>
            <a:blip r:embed="rId3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bg object 354"/>
          <p:cNvSpPr/>
          <p:nvPr/>
        </p:nvSpPr>
        <p:spPr>
          <a:xfrm>
            <a:off x="12879532" y="6383924"/>
            <a:ext cx="47956" cy="218379"/>
          </a:xfrm>
          <a:prstGeom prst="rect">
            <a:avLst/>
          </a:prstGeom>
          <a:blipFill>
            <a:blip r:embed="rId3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bg object 355"/>
          <p:cNvSpPr/>
          <p:nvPr/>
        </p:nvSpPr>
        <p:spPr>
          <a:xfrm>
            <a:off x="11140316" y="4841930"/>
            <a:ext cx="218633" cy="48463"/>
          </a:xfrm>
          <a:prstGeom prst="rect">
            <a:avLst/>
          </a:prstGeom>
          <a:blipFill>
            <a:blip r:embed="rId3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bg object 356"/>
          <p:cNvSpPr/>
          <p:nvPr/>
        </p:nvSpPr>
        <p:spPr>
          <a:xfrm>
            <a:off x="11722789" y="4855098"/>
            <a:ext cx="218389" cy="49682"/>
          </a:xfrm>
          <a:prstGeom prst="rect">
            <a:avLst/>
          </a:prstGeom>
          <a:blipFill>
            <a:blip r:embed="rId3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bg object 357"/>
          <p:cNvSpPr/>
          <p:nvPr/>
        </p:nvSpPr>
        <p:spPr>
          <a:xfrm>
            <a:off x="12059928" y="5913922"/>
            <a:ext cx="107633" cy="195122"/>
          </a:xfrm>
          <a:prstGeom prst="rect">
            <a:avLst/>
          </a:prstGeom>
          <a:blipFill>
            <a:blip r:embed="rId3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bg object 358"/>
          <p:cNvSpPr/>
          <p:nvPr/>
        </p:nvSpPr>
        <p:spPr>
          <a:xfrm>
            <a:off x="12507590" y="5718383"/>
            <a:ext cx="56320" cy="215554"/>
          </a:xfrm>
          <a:prstGeom prst="rect">
            <a:avLst/>
          </a:prstGeom>
          <a:blipFill>
            <a:blip r:embed="rId3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bg object 359"/>
          <p:cNvSpPr/>
          <p:nvPr/>
        </p:nvSpPr>
        <p:spPr>
          <a:xfrm>
            <a:off x="11735530" y="5121862"/>
            <a:ext cx="191594" cy="114446"/>
          </a:xfrm>
          <a:prstGeom prst="rect">
            <a:avLst/>
          </a:prstGeom>
          <a:blipFill>
            <a:blip r:embed="rId3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bg object 360"/>
          <p:cNvSpPr/>
          <p:nvPr/>
        </p:nvSpPr>
        <p:spPr>
          <a:xfrm>
            <a:off x="13196780" y="6628383"/>
            <a:ext cx="70064" cy="210901"/>
          </a:xfrm>
          <a:prstGeom prst="rect">
            <a:avLst/>
          </a:prstGeom>
          <a:blipFill>
            <a:blip r:embed="rId3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bg object 361"/>
          <p:cNvSpPr/>
          <p:nvPr/>
        </p:nvSpPr>
        <p:spPr>
          <a:xfrm>
            <a:off x="13063370" y="5972137"/>
            <a:ext cx="75063" cy="192015"/>
          </a:xfrm>
          <a:prstGeom prst="rect">
            <a:avLst/>
          </a:prstGeom>
          <a:blipFill>
            <a:blip r:embed="rId3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bg object 362"/>
          <p:cNvSpPr/>
          <p:nvPr/>
        </p:nvSpPr>
        <p:spPr>
          <a:xfrm>
            <a:off x="12956385" y="5463387"/>
            <a:ext cx="75520" cy="209397"/>
          </a:xfrm>
          <a:prstGeom prst="rect">
            <a:avLst/>
          </a:prstGeom>
          <a:blipFill>
            <a:blip r:embed="rId3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bg object 363"/>
          <p:cNvSpPr/>
          <p:nvPr/>
        </p:nvSpPr>
        <p:spPr>
          <a:xfrm>
            <a:off x="12630729" y="5577382"/>
            <a:ext cx="51270" cy="212323"/>
          </a:xfrm>
          <a:prstGeom prst="rect">
            <a:avLst/>
          </a:prstGeom>
          <a:blipFill>
            <a:blip r:embed="rId3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bg object 364"/>
          <p:cNvSpPr/>
          <p:nvPr/>
        </p:nvSpPr>
        <p:spPr>
          <a:xfrm>
            <a:off x="12668524" y="5572231"/>
            <a:ext cx="4998" cy="10058"/>
          </a:xfrm>
          <a:prstGeom prst="rect">
            <a:avLst/>
          </a:prstGeom>
          <a:blipFill>
            <a:blip r:embed="rId3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bg object 365"/>
          <p:cNvSpPr/>
          <p:nvPr/>
        </p:nvSpPr>
        <p:spPr>
          <a:xfrm>
            <a:off x="11502511" y="5162214"/>
            <a:ext cx="208269" cy="79625"/>
          </a:xfrm>
          <a:prstGeom prst="rect">
            <a:avLst/>
          </a:prstGeom>
          <a:blipFill>
            <a:blip r:embed="rId3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bg object 366"/>
          <p:cNvSpPr/>
          <p:nvPr/>
        </p:nvSpPr>
        <p:spPr>
          <a:xfrm>
            <a:off x="12245003" y="5901507"/>
            <a:ext cx="90129" cy="203789"/>
          </a:xfrm>
          <a:prstGeom prst="rect">
            <a:avLst/>
          </a:prstGeom>
          <a:blipFill>
            <a:blip r:embed="rId3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bg object 367"/>
          <p:cNvSpPr/>
          <p:nvPr/>
        </p:nvSpPr>
        <p:spPr>
          <a:xfrm>
            <a:off x="11301983" y="4500890"/>
            <a:ext cx="210433" cy="59009"/>
          </a:xfrm>
          <a:prstGeom prst="rect">
            <a:avLst/>
          </a:prstGeom>
          <a:blipFill>
            <a:blip r:embed="rId3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bg object 368"/>
          <p:cNvSpPr/>
          <p:nvPr/>
        </p:nvSpPr>
        <p:spPr>
          <a:xfrm>
            <a:off x="11504310" y="4549200"/>
            <a:ext cx="12618" cy="8138"/>
          </a:xfrm>
          <a:prstGeom prst="rect">
            <a:avLst/>
          </a:prstGeom>
          <a:blipFill>
            <a:blip r:embed="rId3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bg object 369"/>
          <p:cNvSpPr/>
          <p:nvPr/>
        </p:nvSpPr>
        <p:spPr>
          <a:xfrm>
            <a:off x="11319905" y="4499244"/>
            <a:ext cx="108295" cy="55717"/>
          </a:xfrm>
          <a:prstGeom prst="rect">
            <a:avLst/>
          </a:prstGeom>
          <a:blipFill>
            <a:blip r:embed="rId3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bg object 370"/>
          <p:cNvSpPr/>
          <p:nvPr/>
        </p:nvSpPr>
        <p:spPr>
          <a:xfrm>
            <a:off x="12447254" y="6677223"/>
            <a:ext cx="53766" cy="216621"/>
          </a:xfrm>
          <a:prstGeom prst="rect">
            <a:avLst/>
          </a:prstGeom>
          <a:blipFill>
            <a:blip r:embed="rId3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bg object 371"/>
          <p:cNvSpPr/>
          <p:nvPr/>
        </p:nvSpPr>
        <p:spPr>
          <a:xfrm>
            <a:off x="10999957" y="4162562"/>
            <a:ext cx="325490" cy="124510"/>
          </a:xfrm>
          <a:prstGeom prst="rect">
            <a:avLst/>
          </a:prstGeom>
          <a:blipFill>
            <a:blip r:embed="rId3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bg object 372"/>
          <p:cNvSpPr/>
          <p:nvPr/>
        </p:nvSpPr>
        <p:spPr>
          <a:xfrm>
            <a:off x="10731961" y="4500742"/>
            <a:ext cx="120136" cy="39101"/>
          </a:xfrm>
          <a:prstGeom prst="rect">
            <a:avLst/>
          </a:prstGeom>
          <a:blipFill>
            <a:blip r:embed="rId3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bg object 373"/>
          <p:cNvSpPr/>
          <p:nvPr/>
        </p:nvSpPr>
        <p:spPr>
          <a:xfrm>
            <a:off x="13443847" y="6069547"/>
            <a:ext cx="108077" cy="195067"/>
          </a:xfrm>
          <a:prstGeom prst="rect">
            <a:avLst/>
          </a:prstGeom>
          <a:blipFill>
            <a:blip r:embed="rId3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bg object 374"/>
          <p:cNvSpPr/>
          <p:nvPr/>
        </p:nvSpPr>
        <p:spPr>
          <a:xfrm>
            <a:off x="11917313" y="6458041"/>
            <a:ext cx="161117" cy="340796"/>
          </a:xfrm>
          <a:prstGeom prst="rect">
            <a:avLst/>
          </a:prstGeom>
          <a:blipFill>
            <a:blip r:embed="rId3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bg object 375"/>
          <p:cNvSpPr/>
          <p:nvPr/>
        </p:nvSpPr>
        <p:spPr>
          <a:xfrm>
            <a:off x="13507211" y="6238768"/>
            <a:ext cx="22402" cy="22402"/>
          </a:xfrm>
          <a:prstGeom prst="rect">
            <a:avLst/>
          </a:prstGeom>
          <a:blipFill>
            <a:blip r:embed="rId3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bg object 376"/>
          <p:cNvSpPr/>
          <p:nvPr/>
        </p:nvSpPr>
        <p:spPr>
          <a:xfrm>
            <a:off x="12706974" y="5830214"/>
            <a:ext cx="48206" cy="218480"/>
          </a:xfrm>
          <a:prstGeom prst="rect">
            <a:avLst/>
          </a:prstGeom>
          <a:blipFill>
            <a:blip r:embed="rId3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bg object 377"/>
          <p:cNvSpPr/>
          <p:nvPr/>
        </p:nvSpPr>
        <p:spPr>
          <a:xfrm>
            <a:off x="11447495" y="5868751"/>
            <a:ext cx="160630" cy="152339"/>
          </a:xfrm>
          <a:prstGeom prst="rect">
            <a:avLst/>
          </a:prstGeom>
          <a:blipFill>
            <a:blip r:embed="rId3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bg object 378"/>
          <p:cNvSpPr/>
          <p:nvPr/>
        </p:nvSpPr>
        <p:spPr>
          <a:xfrm>
            <a:off x="12473451" y="5034320"/>
            <a:ext cx="86593" cy="106801"/>
          </a:xfrm>
          <a:prstGeom prst="rect">
            <a:avLst/>
          </a:prstGeom>
          <a:blipFill>
            <a:blip r:embed="rId3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bg object 379"/>
          <p:cNvSpPr/>
          <p:nvPr/>
        </p:nvSpPr>
        <p:spPr>
          <a:xfrm>
            <a:off x="12817174" y="5596920"/>
            <a:ext cx="51023" cy="194279"/>
          </a:xfrm>
          <a:prstGeom prst="rect">
            <a:avLst/>
          </a:prstGeom>
          <a:blipFill>
            <a:blip r:embed="rId3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bg object 380"/>
          <p:cNvSpPr/>
          <p:nvPr/>
        </p:nvSpPr>
        <p:spPr>
          <a:xfrm>
            <a:off x="10802927" y="5630698"/>
            <a:ext cx="386584" cy="205983"/>
          </a:xfrm>
          <a:prstGeom prst="rect">
            <a:avLst/>
          </a:prstGeom>
          <a:blipFill>
            <a:blip r:embed="rId3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bg object 381"/>
          <p:cNvSpPr/>
          <p:nvPr/>
        </p:nvSpPr>
        <p:spPr>
          <a:xfrm>
            <a:off x="12817175" y="5684854"/>
            <a:ext cx="51023" cy="88391"/>
          </a:xfrm>
          <a:prstGeom prst="rect">
            <a:avLst/>
          </a:prstGeom>
          <a:blipFill>
            <a:blip r:embed="rId3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bg object 382"/>
          <p:cNvSpPr/>
          <p:nvPr/>
        </p:nvSpPr>
        <p:spPr>
          <a:xfrm>
            <a:off x="12824215" y="5573542"/>
            <a:ext cx="22402" cy="45750"/>
          </a:xfrm>
          <a:prstGeom prst="rect">
            <a:avLst/>
          </a:prstGeom>
          <a:blipFill>
            <a:blip r:embed="rId3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bg object 383"/>
          <p:cNvSpPr/>
          <p:nvPr/>
        </p:nvSpPr>
        <p:spPr>
          <a:xfrm>
            <a:off x="13394557" y="5900737"/>
            <a:ext cx="83149" cy="85809"/>
          </a:xfrm>
          <a:prstGeom prst="rect">
            <a:avLst/>
          </a:prstGeom>
          <a:blipFill>
            <a:blip r:embed="rId3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bg object 384"/>
          <p:cNvSpPr/>
          <p:nvPr/>
        </p:nvSpPr>
        <p:spPr>
          <a:xfrm>
            <a:off x="12546686" y="6335420"/>
            <a:ext cx="55284" cy="216042"/>
          </a:xfrm>
          <a:prstGeom prst="rect">
            <a:avLst/>
          </a:prstGeom>
          <a:blipFill>
            <a:blip r:embed="rId3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bg object 385"/>
          <p:cNvSpPr/>
          <p:nvPr/>
        </p:nvSpPr>
        <p:spPr>
          <a:xfrm>
            <a:off x="13060801" y="6519570"/>
            <a:ext cx="57652" cy="214894"/>
          </a:xfrm>
          <a:prstGeom prst="rect">
            <a:avLst/>
          </a:prstGeom>
          <a:blipFill>
            <a:blip r:embed="rId3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bg object 386"/>
          <p:cNvSpPr/>
          <p:nvPr/>
        </p:nvSpPr>
        <p:spPr>
          <a:xfrm>
            <a:off x="11893508" y="6249875"/>
            <a:ext cx="107519" cy="195364"/>
          </a:xfrm>
          <a:prstGeom prst="rect">
            <a:avLst/>
          </a:prstGeom>
          <a:blipFill>
            <a:blip r:embed="rId3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bg object 387"/>
          <p:cNvSpPr/>
          <p:nvPr/>
        </p:nvSpPr>
        <p:spPr>
          <a:xfrm>
            <a:off x="11254892" y="4216602"/>
            <a:ext cx="49255" cy="30297"/>
          </a:xfrm>
          <a:prstGeom prst="rect">
            <a:avLst/>
          </a:prstGeom>
          <a:blipFill>
            <a:blip r:embed="rId3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bg object 388"/>
          <p:cNvSpPr/>
          <p:nvPr/>
        </p:nvSpPr>
        <p:spPr>
          <a:xfrm>
            <a:off x="10487339" y="8769431"/>
            <a:ext cx="52122" cy="202173"/>
          </a:xfrm>
          <a:prstGeom prst="rect">
            <a:avLst/>
          </a:prstGeom>
          <a:blipFill>
            <a:blip r:embed="rId3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bg object 389"/>
          <p:cNvSpPr/>
          <p:nvPr/>
        </p:nvSpPr>
        <p:spPr>
          <a:xfrm>
            <a:off x="11820691" y="9767132"/>
            <a:ext cx="83495" cy="41270"/>
          </a:xfrm>
          <a:prstGeom prst="rect">
            <a:avLst/>
          </a:prstGeom>
          <a:blipFill>
            <a:blip r:embed="rId3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bg object 390"/>
          <p:cNvSpPr/>
          <p:nvPr/>
        </p:nvSpPr>
        <p:spPr>
          <a:xfrm>
            <a:off x="10196808" y="8235452"/>
            <a:ext cx="60352" cy="199522"/>
          </a:xfrm>
          <a:prstGeom prst="rect">
            <a:avLst/>
          </a:prstGeom>
          <a:blipFill>
            <a:blip r:embed="rId3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bg object 391"/>
          <p:cNvSpPr/>
          <p:nvPr/>
        </p:nvSpPr>
        <p:spPr>
          <a:xfrm>
            <a:off x="11007058" y="9345655"/>
            <a:ext cx="97109" cy="173431"/>
          </a:xfrm>
          <a:prstGeom prst="rect">
            <a:avLst/>
          </a:prstGeom>
          <a:blipFill>
            <a:blip r:embed="rId3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bg object 392"/>
          <p:cNvSpPr/>
          <p:nvPr/>
        </p:nvSpPr>
        <p:spPr>
          <a:xfrm>
            <a:off x="11004315" y="9511466"/>
            <a:ext cx="10302" cy="17647"/>
          </a:xfrm>
          <a:prstGeom prst="rect">
            <a:avLst/>
          </a:prstGeom>
          <a:blipFill>
            <a:blip r:embed="rId3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bg object 393"/>
          <p:cNvSpPr/>
          <p:nvPr/>
        </p:nvSpPr>
        <p:spPr>
          <a:xfrm>
            <a:off x="11706793" y="8382121"/>
            <a:ext cx="111947" cy="176310"/>
          </a:xfrm>
          <a:prstGeom prst="rect">
            <a:avLst/>
          </a:prstGeom>
          <a:blipFill>
            <a:blip r:embed="rId3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bg object 394"/>
          <p:cNvSpPr/>
          <p:nvPr/>
        </p:nvSpPr>
        <p:spPr>
          <a:xfrm>
            <a:off x="10289468" y="8106847"/>
            <a:ext cx="60197" cy="199562"/>
          </a:xfrm>
          <a:prstGeom prst="rect">
            <a:avLst/>
          </a:prstGeom>
          <a:blipFill>
            <a:blip r:embed="rId3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bg object 395"/>
          <p:cNvSpPr/>
          <p:nvPr/>
        </p:nvSpPr>
        <p:spPr>
          <a:xfrm>
            <a:off x="11568469" y="9021774"/>
            <a:ext cx="144017" cy="151058"/>
          </a:xfrm>
          <a:prstGeom prst="rect">
            <a:avLst/>
          </a:prstGeom>
          <a:blipFill>
            <a:blip r:embed="rId3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bg object 396"/>
          <p:cNvSpPr/>
          <p:nvPr/>
        </p:nvSpPr>
        <p:spPr>
          <a:xfrm>
            <a:off x="10647471" y="9554321"/>
            <a:ext cx="15954" cy="16014"/>
          </a:xfrm>
          <a:prstGeom prst="rect">
            <a:avLst/>
          </a:prstGeom>
          <a:blipFill>
            <a:blip r:embed="rId3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bg object 397"/>
          <p:cNvSpPr/>
          <p:nvPr/>
        </p:nvSpPr>
        <p:spPr>
          <a:xfrm>
            <a:off x="9802398" y="8285480"/>
            <a:ext cx="117860" cy="212800"/>
          </a:xfrm>
          <a:prstGeom prst="rect">
            <a:avLst/>
          </a:prstGeom>
          <a:blipFill>
            <a:blip r:embed="rId3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bg object 398"/>
          <p:cNvSpPr/>
          <p:nvPr/>
        </p:nvSpPr>
        <p:spPr>
          <a:xfrm>
            <a:off x="10604562" y="9107911"/>
            <a:ext cx="47606" cy="178795"/>
          </a:xfrm>
          <a:prstGeom prst="rect">
            <a:avLst/>
          </a:prstGeom>
          <a:blipFill>
            <a:blip r:embed="rId3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bg object 399"/>
          <p:cNvSpPr/>
          <p:nvPr/>
        </p:nvSpPr>
        <p:spPr>
          <a:xfrm>
            <a:off x="10623011" y="9263602"/>
            <a:ext cx="23134" cy="48188"/>
          </a:xfrm>
          <a:prstGeom prst="rect">
            <a:avLst/>
          </a:prstGeom>
          <a:blipFill>
            <a:blip r:embed="rId3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bg object 400"/>
          <p:cNvSpPr/>
          <p:nvPr/>
        </p:nvSpPr>
        <p:spPr>
          <a:xfrm>
            <a:off x="10604540" y="9116080"/>
            <a:ext cx="47518" cy="81564"/>
          </a:xfrm>
          <a:prstGeom prst="rect">
            <a:avLst/>
          </a:prstGeom>
          <a:blipFill>
            <a:blip r:embed="rId3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bg object 401"/>
          <p:cNvSpPr/>
          <p:nvPr/>
        </p:nvSpPr>
        <p:spPr>
          <a:xfrm>
            <a:off x="11263000" y="9633843"/>
            <a:ext cx="176813" cy="111556"/>
          </a:xfrm>
          <a:prstGeom prst="rect">
            <a:avLst/>
          </a:prstGeom>
          <a:blipFill>
            <a:blip r:embed="rId3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bg object 402"/>
          <p:cNvSpPr/>
          <p:nvPr/>
        </p:nvSpPr>
        <p:spPr>
          <a:xfrm>
            <a:off x="10566669" y="8068726"/>
            <a:ext cx="47029" cy="204002"/>
          </a:xfrm>
          <a:prstGeom prst="rect">
            <a:avLst/>
          </a:prstGeom>
          <a:blipFill>
            <a:blip r:embed="rId3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bg object 403"/>
          <p:cNvSpPr/>
          <p:nvPr/>
        </p:nvSpPr>
        <p:spPr>
          <a:xfrm>
            <a:off x="11358402" y="10115946"/>
            <a:ext cx="188141" cy="45719"/>
          </a:xfrm>
          <a:prstGeom prst="rect">
            <a:avLst/>
          </a:prstGeom>
          <a:blipFill>
            <a:blip r:embed="rId3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bg object 404"/>
          <p:cNvSpPr/>
          <p:nvPr/>
        </p:nvSpPr>
        <p:spPr>
          <a:xfrm>
            <a:off x="11722197" y="9588428"/>
            <a:ext cx="191275" cy="83972"/>
          </a:xfrm>
          <a:prstGeom prst="rect">
            <a:avLst/>
          </a:prstGeom>
          <a:blipFill>
            <a:blip r:embed="rId3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bg object 405"/>
          <p:cNvSpPr/>
          <p:nvPr/>
        </p:nvSpPr>
        <p:spPr>
          <a:xfrm>
            <a:off x="11269186" y="8365814"/>
            <a:ext cx="123626" cy="360700"/>
          </a:xfrm>
          <a:prstGeom prst="rect">
            <a:avLst/>
          </a:prstGeom>
          <a:blipFill>
            <a:blip r:embed="rId3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bg object 406"/>
          <p:cNvSpPr/>
          <p:nvPr/>
        </p:nvSpPr>
        <p:spPr>
          <a:xfrm>
            <a:off x="11733001" y="9598395"/>
            <a:ext cx="114665" cy="73548"/>
          </a:xfrm>
          <a:prstGeom prst="rect">
            <a:avLst/>
          </a:prstGeom>
          <a:blipFill>
            <a:blip r:embed="rId3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bg object 407"/>
          <p:cNvSpPr/>
          <p:nvPr/>
        </p:nvSpPr>
        <p:spPr>
          <a:xfrm>
            <a:off x="11020598" y="8109447"/>
            <a:ext cx="52594" cy="201686"/>
          </a:xfrm>
          <a:prstGeom prst="rect">
            <a:avLst/>
          </a:prstGeom>
          <a:blipFill>
            <a:blip r:embed="rId3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bg object 408"/>
          <p:cNvSpPr/>
          <p:nvPr/>
        </p:nvSpPr>
        <p:spPr>
          <a:xfrm>
            <a:off x="11127576" y="8783543"/>
            <a:ext cx="80253" cy="192572"/>
          </a:xfrm>
          <a:prstGeom prst="rect">
            <a:avLst/>
          </a:prstGeom>
          <a:blipFill>
            <a:blip r:embed="rId3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bg object 409"/>
          <p:cNvSpPr/>
          <p:nvPr/>
        </p:nvSpPr>
        <p:spPr>
          <a:xfrm>
            <a:off x="10833144" y="9458705"/>
            <a:ext cx="88661" cy="189062"/>
          </a:xfrm>
          <a:prstGeom prst="rect">
            <a:avLst/>
          </a:prstGeom>
          <a:blipFill>
            <a:blip r:embed="rId3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bg object 410"/>
          <p:cNvSpPr/>
          <p:nvPr/>
        </p:nvSpPr>
        <p:spPr>
          <a:xfrm>
            <a:off x="10856427" y="9508570"/>
            <a:ext cx="45963" cy="61356"/>
          </a:xfrm>
          <a:prstGeom prst="rect">
            <a:avLst/>
          </a:prstGeom>
          <a:blipFill>
            <a:blip r:embed="rId3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bg object 411"/>
          <p:cNvSpPr/>
          <p:nvPr/>
        </p:nvSpPr>
        <p:spPr>
          <a:xfrm>
            <a:off x="10914247" y="9459803"/>
            <a:ext cx="4297" cy="4297"/>
          </a:xfrm>
          <a:prstGeom prst="rect">
            <a:avLst/>
          </a:prstGeom>
          <a:blipFill>
            <a:blip r:embed="rId3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bg object 412"/>
          <p:cNvSpPr/>
          <p:nvPr/>
        </p:nvSpPr>
        <p:spPr>
          <a:xfrm>
            <a:off x="10700578" y="8171809"/>
            <a:ext cx="44904" cy="204764"/>
          </a:xfrm>
          <a:prstGeom prst="rect">
            <a:avLst/>
          </a:prstGeom>
          <a:blipFill>
            <a:blip r:embed="rId3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bg object 413"/>
          <p:cNvSpPr/>
          <p:nvPr/>
        </p:nvSpPr>
        <p:spPr>
          <a:xfrm>
            <a:off x="10825058" y="8078744"/>
            <a:ext cx="46006" cy="204287"/>
          </a:xfrm>
          <a:prstGeom prst="rect">
            <a:avLst/>
          </a:prstGeom>
          <a:blipFill>
            <a:blip r:embed="rId3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bg object 414"/>
          <p:cNvSpPr/>
          <p:nvPr/>
        </p:nvSpPr>
        <p:spPr>
          <a:xfrm>
            <a:off x="12132929" y="9423442"/>
            <a:ext cx="114954" cy="66952"/>
          </a:xfrm>
          <a:prstGeom prst="rect">
            <a:avLst/>
          </a:prstGeom>
          <a:blipFill>
            <a:blip r:embed="rId3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bg object 415"/>
          <p:cNvSpPr/>
          <p:nvPr/>
        </p:nvSpPr>
        <p:spPr>
          <a:xfrm>
            <a:off x="11438503" y="8233257"/>
            <a:ext cx="150723" cy="367741"/>
          </a:xfrm>
          <a:prstGeom prst="rect">
            <a:avLst/>
          </a:prstGeom>
          <a:blipFill>
            <a:blip r:embed="rId3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bg object 416"/>
          <p:cNvSpPr/>
          <p:nvPr/>
        </p:nvSpPr>
        <p:spPr>
          <a:xfrm>
            <a:off x="11308688" y="9207337"/>
            <a:ext cx="394289" cy="452152"/>
          </a:xfrm>
          <a:prstGeom prst="rect">
            <a:avLst/>
          </a:prstGeom>
          <a:blipFill>
            <a:blip r:embed="rId3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bg object 417"/>
          <p:cNvSpPr/>
          <p:nvPr/>
        </p:nvSpPr>
        <p:spPr>
          <a:xfrm>
            <a:off x="11649577" y="9865927"/>
            <a:ext cx="155813" cy="55983"/>
          </a:xfrm>
          <a:prstGeom prst="rect">
            <a:avLst/>
          </a:prstGeom>
          <a:blipFill>
            <a:blip r:embed="rId3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bg object 418"/>
          <p:cNvSpPr/>
          <p:nvPr/>
        </p:nvSpPr>
        <p:spPr>
          <a:xfrm>
            <a:off x="10215867" y="9114830"/>
            <a:ext cx="63662" cy="71617"/>
          </a:xfrm>
          <a:prstGeom prst="rect">
            <a:avLst/>
          </a:prstGeom>
          <a:blipFill>
            <a:blip r:embed="rId4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bg object 419"/>
          <p:cNvSpPr/>
          <p:nvPr/>
        </p:nvSpPr>
        <p:spPr>
          <a:xfrm>
            <a:off x="11496049" y="8620871"/>
            <a:ext cx="115275" cy="174101"/>
          </a:xfrm>
          <a:prstGeom prst="rect">
            <a:avLst/>
          </a:prstGeom>
          <a:blipFill>
            <a:blip r:embed="rId4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bg object 420"/>
          <p:cNvSpPr/>
          <p:nvPr/>
        </p:nvSpPr>
        <p:spPr>
          <a:xfrm>
            <a:off x="11987631" y="9238884"/>
            <a:ext cx="176905" cy="97676"/>
          </a:xfrm>
          <a:prstGeom prst="rect">
            <a:avLst/>
          </a:prstGeom>
          <a:blipFill>
            <a:blip r:embed="rId4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bg object 421"/>
          <p:cNvSpPr/>
          <p:nvPr/>
        </p:nvSpPr>
        <p:spPr>
          <a:xfrm>
            <a:off x="12099004" y="9240377"/>
            <a:ext cx="73639" cy="65562"/>
          </a:xfrm>
          <a:prstGeom prst="rect">
            <a:avLst/>
          </a:prstGeom>
          <a:blipFill>
            <a:blip r:embed="rId4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bg object 422"/>
          <p:cNvSpPr/>
          <p:nvPr/>
        </p:nvSpPr>
        <p:spPr>
          <a:xfrm>
            <a:off x="9938856" y="8228899"/>
            <a:ext cx="80131" cy="192633"/>
          </a:xfrm>
          <a:prstGeom prst="rect">
            <a:avLst/>
          </a:prstGeom>
          <a:blipFill>
            <a:blip r:embed="rId4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bg object 423"/>
          <p:cNvSpPr/>
          <p:nvPr/>
        </p:nvSpPr>
        <p:spPr>
          <a:xfrm>
            <a:off x="10476493" y="9323771"/>
            <a:ext cx="72447" cy="132082"/>
          </a:xfrm>
          <a:prstGeom prst="rect">
            <a:avLst/>
          </a:prstGeom>
          <a:blipFill>
            <a:blip r:embed="rId4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bg object 424"/>
          <p:cNvSpPr/>
          <p:nvPr/>
        </p:nvSpPr>
        <p:spPr>
          <a:xfrm>
            <a:off x="11145620" y="9794260"/>
            <a:ext cx="186537" cy="90287"/>
          </a:xfrm>
          <a:prstGeom prst="rect">
            <a:avLst/>
          </a:prstGeom>
          <a:blipFill>
            <a:blip r:embed="rId4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bg object 425"/>
          <p:cNvSpPr/>
          <p:nvPr/>
        </p:nvSpPr>
        <p:spPr>
          <a:xfrm>
            <a:off x="11177076" y="9853756"/>
            <a:ext cx="6888" cy="5913"/>
          </a:xfrm>
          <a:prstGeom prst="rect">
            <a:avLst/>
          </a:prstGeom>
          <a:blipFill>
            <a:blip r:embed="rId4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bg object 426"/>
          <p:cNvSpPr/>
          <p:nvPr/>
        </p:nvSpPr>
        <p:spPr>
          <a:xfrm>
            <a:off x="11535216" y="9648077"/>
            <a:ext cx="28193" cy="16306"/>
          </a:xfrm>
          <a:prstGeom prst="rect">
            <a:avLst/>
          </a:prstGeom>
          <a:blipFill>
            <a:blip r:embed="rId4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bg object 427"/>
          <p:cNvSpPr/>
          <p:nvPr/>
        </p:nvSpPr>
        <p:spPr>
          <a:xfrm>
            <a:off x="11628668" y="9565842"/>
            <a:ext cx="91135" cy="74279"/>
          </a:xfrm>
          <a:prstGeom prst="rect">
            <a:avLst/>
          </a:prstGeom>
          <a:blipFill>
            <a:blip r:embed="rId4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bg object 428"/>
          <p:cNvSpPr/>
          <p:nvPr/>
        </p:nvSpPr>
        <p:spPr>
          <a:xfrm>
            <a:off x="11113841" y="8542355"/>
            <a:ext cx="66771" cy="197479"/>
          </a:xfrm>
          <a:prstGeom prst="rect">
            <a:avLst/>
          </a:prstGeom>
          <a:blipFill>
            <a:blip r:embed="rId4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bg object 429"/>
          <p:cNvSpPr/>
          <p:nvPr/>
        </p:nvSpPr>
        <p:spPr>
          <a:xfrm>
            <a:off x="10298155" y="8561313"/>
            <a:ext cx="65738" cy="197601"/>
          </a:xfrm>
          <a:prstGeom prst="rect">
            <a:avLst/>
          </a:prstGeom>
          <a:blipFill>
            <a:blip r:embed="rId4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bg object 430"/>
          <p:cNvSpPr/>
          <p:nvPr/>
        </p:nvSpPr>
        <p:spPr>
          <a:xfrm>
            <a:off x="10309925" y="8857243"/>
            <a:ext cx="72902" cy="166176"/>
          </a:xfrm>
          <a:prstGeom prst="rect">
            <a:avLst/>
          </a:prstGeom>
          <a:blipFill>
            <a:blip r:embed="rId4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bg object 431"/>
          <p:cNvSpPr/>
          <p:nvPr/>
        </p:nvSpPr>
        <p:spPr>
          <a:xfrm>
            <a:off x="10351465" y="8991996"/>
            <a:ext cx="31699" cy="49469"/>
          </a:xfrm>
          <a:prstGeom prst="rect">
            <a:avLst/>
          </a:prstGeom>
          <a:blipFill>
            <a:blip r:embed="rId4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bg object 432"/>
          <p:cNvSpPr/>
          <p:nvPr/>
        </p:nvSpPr>
        <p:spPr>
          <a:xfrm>
            <a:off x="10311658" y="8846179"/>
            <a:ext cx="52273" cy="63306"/>
          </a:xfrm>
          <a:prstGeom prst="rect">
            <a:avLst/>
          </a:prstGeom>
          <a:blipFill>
            <a:blip r:embed="rId4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bg object 433"/>
          <p:cNvSpPr/>
          <p:nvPr/>
        </p:nvSpPr>
        <p:spPr>
          <a:xfrm>
            <a:off x="11094382" y="8278520"/>
            <a:ext cx="63186" cy="190012"/>
          </a:xfrm>
          <a:prstGeom prst="rect">
            <a:avLst/>
          </a:prstGeom>
          <a:blipFill>
            <a:blip r:embed="rId4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bg object 434"/>
          <p:cNvSpPr/>
          <p:nvPr/>
        </p:nvSpPr>
        <p:spPr>
          <a:xfrm>
            <a:off x="10832068" y="9169786"/>
            <a:ext cx="52838" cy="181477"/>
          </a:xfrm>
          <a:prstGeom prst="rect">
            <a:avLst/>
          </a:prstGeom>
          <a:blipFill>
            <a:blip r:embed="rId4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bg object 435"/>
          <p:cNvSpPr/>
          <p:nvPr/>
        </p:nvSpPr>
        <p:spPr>
          <a:xfrm>
            <a:off x="10832439" y="9336846"/>
            <a:ext cx="14386" cy="34716"/>
          </a:xfrm>
          <a:prstGeom prst="rect">
            <a:avLst/>
          </a:prstGeom>
          <a:blipFill>
            <a:blip r:embed="rId4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bg object 436"/>
          <p:cNvSpPr/>
          <p:nvPr/>
        </p:nvSpPr>
        <p:spPr>
          <a:xfrm>
            <a:off x="10097688" y="8350026"/>
            <a:ext cx="77733" cy="193334"/>
          </a:xfrm>
          <a:prstGeom prst="rect">
            <a:avLst/>
          </a:prstGeom>
          <a:blipFill>
            <a:blip r:embed="rId4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bg object 437"/>
          <p:cNvSpPr/>
          <p:nvPr/>
        </p:nvSpPr>
        <p:spPr>
          <a:xfrm>
            <a:off x="10862904" y="9665726"/>
            <a:ext cx="233175" cy="217383"/>
          </a:xfrm>
          <a:prstGeom prst="rect">
            <a:avLst/>
          </a:prstGeom>
          <a:blipFill>
            <a:blip r:embed="rId4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bg object 438"/>
          <p:cNvSpPr/>
          <p:nvPr/>
        </p:nvSpPr>
        <p:spPr>
          <a:xfrm>
            <a:off x="12266676" y="9038447"/>
            <a:ext cx="174192" cy="115823"/>
          </a:xfrm>
          <a:prstGeom prst="rect">
            <a:avLst/>
          </a:prstGeom>
          <a:blipFill>
            <a:blip r:embed="rId4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bg object 439"/>
          <p:cNvSpPr/>
          <p:nvPr/>
        </p:nvSpPr>
        <p:spPr>
          <a:xfrm>
            <a:off x="10961438" y="9112209"/>
            <a:ext cx="65127" cy="198028"/>
          </a:xfrm>
          <a:prstGeom prst="rect">
            <a:avLst/>
          </a:prstGeom>
          <a:blipFill>
            <a:blip r:embed="rId4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bg object 440"/>
          <p:cNvSpPr/>
          <p:nvPr/>
        </p:nvSpPr>
        <p:spPr>
          <a:xfrm>
            <a:off x="11897776" y="8534644"/>
            <a:ext cx="269168" cy="316880"/>
          </a:xfrm>
          <a:prstGeom prst="rect">
            <a:avLst/>
          </a:prstGeom>
          <a:blipFill>
            <a:blip r:embed="rId4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bg object 441"/>
          <p:cNvSpPr/>
          <p:nvPr/>
        </p:nvSpPr>
        <p:spPr>
          <a:xfrm>
            <a:off x="10920134" y="8220852"/>
            <a:ext cx="49551" cy="203240"/>
          </a:xfrm>
          <a:prstGeom prst="rect">
            <a:avLst/>
          </a:prstGeom>
          <a:blipFill>
            <a:blip r:embed="rId4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bg object 442"/>
          <p:cNvSpPr/>
          <p:nvPr/>
        </p:nvSpPr>
        <p:spPr>
          <a:xfrm>
            <a:off x="11089903" y="9041302"/>
            <a:ext cx="202143" cy="367080"/>
          </a:xfrm>
          <a:prstGeom prst="rect">
            <a:avLst/>
          </a:prstGeom>
          <a:blipFill>
            <a:blip r:embed="rId4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bg object 443"/>
          <p:cNvSpPr/>
          <p:nvPr/>
        </p:nvSpPr>
        <p:spPr>
          <a:xfrm>
            <a:off x="11533570" y="10012502"/>
            <a:ext cx="125242" cy="42569"/>
          </a:xfrm>
          <a:prstGeom prst="rect">
            <a:avLst/>
          </a:prstGeom>
          <a:blipFill>
            <a:blip r:embed="rId4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bg object 444"/>
          <p:cNvSpPr/>
          <p:nvPr/>
        </p:nvSpPr>
        <p:spPr>
          <a:xfrm>
            <a:off x="11779458" y="8779814"/>
            <a:ext cx="516508" cy="420652"/>
          </a:xfrm>
          <a:prstGeom prst="rect">
            <a:avLst/>
          </a:prstGeom>
          <a:blipFill>
            <a:blip r:embed="rId4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bg object 445"/>
          <p:cNvSpPr/>
          <p:nvPr/>
        </p:nvSpPr>
        <p:spPr>
          <a:xfrm>
            <a:off x="11688439" y="8591641"/>
            <a:ext cx="129905" cy="162580"/>
          </a:xfrm>
          <a:prstGeom prst="rect">
            <a:avLst/>
          </a:prstGeom>
          <a:blipFill>
            <a:blip r:embed="rId4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bg object 446"/>
          <p:cNvSpPr/>
          <p:nvPr/>
        </p:nvSpPr>
        <p:spPr>
          <a:xfrm>
            <a:off x="11011065" y="9564227"/>
            <a:ext cx="139157" cy="156172"/>
          </a:xfrm>
          <a:prstGeom prst="rect">
            <a:avLst/>
          </a:prstGeom>
          <a:blipFill>
            <a:blip r:embed="rId4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bg object 447"/>
          <p:cNvSpPr/>
          <p:nvPr/>
        </p:nvSpPr>
        <p:spPr>
          <a:xfrm>
            <a:off x="9619670" y="8407481"/>
            <a:ext cx="121723" cy="168981"/>
          </a:xfrm>
          <a:prstGeom prst="rect">
            <a:avLst/>
          </a:prstGeom>
          <a:blipFill>
            <a:blip r:embed="rId4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bg object 448"/>
          <p:cNvSpPr/>
          <p:nvPr/>
        </p:nvSpPr>
        <p:spPr>
          <a:xfrm>
            <a:off x="11327041" y="8708714"/>
            <a:ext cx="203236" cy="335615"/>
          </a:xfrm>
          <a:prstGeom prst="rect">
            <a:avLst/>
          </a:prstGeom>
          <a:blipFill>
            <a:blip r:embed="rId4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bg object 449"/>
          <p:cNvSpPr/>
          <p:nvPr/>
        </p:nvSpPr>
        <p:spPr>
          <a:xfrm>
            <a:off x="11262694" y="9797551"/>
            <a:ext cx="254386" cy="123413"/>
          </a:xfrm>
          <a:prstGeom prst="rect">
            <a:avLst/>
          </a:prstGeom>
          <a:blipFill>
            <a:blip r:embed="rId4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bg object 450"/>
          <p:cNvSpPr/>
          <p:nvPr/>
        </p:nvSpPr>
        <p:spPr>
          <a:xfrm>
            <a:off x="11598736" y="8834323"/>
            <a:ext cx="133494" cy="160020"/>
          </a:xfrm>
          <a:prstGeom prst="rect">
            <a:avLst/>
          </a:prstGeom>
          <a:blipFill>
            <a:blip r:embed="rId4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bg object 451"/>
          <p:cNvSpPr/>
          <p:nvPr/>
        </p:nvSpPr>
        <p:spPr>
          <a:xfrm>
            <a:off x="10020939" y="8788389"/>
            <a:ext cx="177058" cy="236701"/>
          </a:xfrm>
          <a:prstGeom prst="rect">
            <a:avLst/>
          </a:prstGeom>
          <a:blipFill>
            <a:blip r:embed="rId4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bg object 452"/>
          <p:cNvSpPr/>
          <p:nvPr/>
        </p:nvSpPr>
        <p:spPr>
          <a:xfrm>
            <a:off x="11797404" y="9165488"/>
            <a:ext cx="168066" cy="124815"/>
          </a:xfrm>
          <a:prstGeom prst="rect">
            <a:avLst/>
          </a:prstGeom>
          <a:blipFill>
            <a:blip r:embed="rId4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bg object 453"/>
          <p:cNvSpPr/>
          <p:nvPr/>
        </p:nvSpPr>
        <p:spPr>
          <a:xfrm>
            <a:off x="10326806" y="9133820"/>
            <a:ext cx="81168" cy="181069"/>
          </a:xfrm>
          <a:prstGeom prst="rect">
            <a:avLst/>
          </a:prstGeom>
          <a:blipFill>
            <a:blip r:embed="rId4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bg object 454"/>
          <p:cNvSpPr/>
          <p:nvPr/>
        </p:nvSpPr>
        <p:spPr>
          <a:xfrm>
            <a:off x="10424004" y="8276630"/>
            <a:ext cx="102217" cy="400933"/>
          </a:xfrm>
          <a:prstGeom prst="rect">
            <a:avLst/>
          </a:prstGeom>
          <a:blipFill>
            <a:blip r:embed="rId4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bg object 455"/>
          <p:cNvSpPr/>
          <p:nvPr/>
        </p:nvSpPr>
        <p:spPr>
          <a:xfrm>
            <a:off x="12228162" y="9208892"/>
            <a:ext cx="182554" cy="102156"/>
          </a:xfrm>
          <a:prstGeom prst="rect">
            <a:avLst/>
          </a:prstGeom>
          <a:blipFill>
            <a:blip r:embed="rId4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bg object 456"/>
          <p:cNvSpPr/>
          <p:nvPr/>
        </p:nvSpPr>
        <p:spPr>
          <a:xfrm>
            <a:off x="11226316" y="8152607"/>
            <a:ext cx="68564" cy="196870"/>
          </a:xfrm>
          <a:prstGeom prst="rect">
            <a:avLst/>
          </a:prstGeom>
          <a:blipFill>
            <a:blip r:embed="rId4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bg object 457"/>
          <p:cNvSpPr/>
          <p:nvPr/>
        </p:nvSpPr>
        <p:spPr>
          <a:xfrm>
            <a:off x="10106679" y="8773789"/>
            <a:ext cx="67116" cy="81686"/>
          </a:xfrm>
          <a:prstGeom prst="rect">
            <a:avLst/>
          </a:prstGeom>
          <a:blipFill>
            <a:blip r:embed="rId4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bg object 458"/>
          <p:cNvSpPr/>
          <p:nvPr/>
        </p:nvSpPr>
        <p:spPr>
          <a:xfrm>
            <a:off x="11329598" y="9856165"/>
            <a:ext cx="198516" cy="65592"/>
          </a:xfrm>
          <a:prstGeom prst="rect">
            <a:avLst/>
          </a:prstGeom>
          <a:blipFill>
            <a:blip r:embed="rId4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bg object 459"/>
          <p:cNvSpPr/>
          <p:nvPr/>
        </p:nvSpPr>
        <p:spPr>
          <a:xfrm>
            <a:off x="11257882" y="8950543"/>
            <a:ext cx="235249" cy="296611"/>
          </a:xfrm>
          <a:prstGeom prst="rect">
            <a:avLst/>
          </a:prstGeom>
          <a:blipFill>
            <a:blip r:embed="rId4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bg object 460"/>
          <p:cNvSpPr/>
          <p:nvPr/>
        </p:nvSpPr>
        <p:spPr>
          <a:xfrm>
            <a:off x="10707404" y="9349557"/>
            <a:ext cx="46182" cy="204307"/>
          </a:xfrm>
          <a:prstGeom prst="rect">
            <a:avLst/>
          </a:prstGeom>
          <a:blipFill>
            <a:blip r:embed="rId4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bg object 461"/>
          <p:cNvSpPr/>
          <p:nvPr/>
        </p:nvSpPr>
        <p:spPr>
          <a:xfrm>
            <a:off x="10707623" y="9356597"/>
            <a:ext cx="45963" cy="78607"/>
          </a:xfrm>
          <a:prstGeom prst="rect">
            <a:avLst/>
          </a:prstGeom>
          <a:blipFill>
            <a:blip r:embed="rId4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bg object 462"/>
          <p:cNvSpPr/>
          <p:nvPr/>
        </p:nvSpPr>
        <p:spPr>
          <a:xfrm>
            <a:off x="11626334" y="9354159"/>
            <a:ext cx="172777" cy="118158"/>
          </a:xfrm>
          <a:prstGeom prst="rect">
            <a:avLst/>
          </a:prstGeom>
          <a:blipFill>
            <a:blip r:embed="rId4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bg object 463"/>
          <p:cNvSpPr/>
          <p:nvPr/>
        </p:nvSpPr>
        <p:spPr>
          <a:xfrm>
            <a:off x="11844658" y="9408596"/>
            <a:ext cx="180463" cy="105388"/>
          </a:xfrm>
          <a:prstGeom prst="rect">
            <a:avLst/>
          </a:prstGeom>
          <a:blipFill>
            <a:blip r:embed="rId4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bg object 464"/>
          <p:cNvSpPr/>
          <p:nvPr/>
        </p:nvSpPr>
        <p:spPr>
          <a:xfrm>
            <a:off x="11362118" y="10268529"/>
            <a:ext cx="40235" cy="18470"/>
          </a:xfrm>
          <a:prstGeom prst="rect">
            <a:avLst/>
          </a:prstGeom>
          <a:blipFill>
            <a:blip r:embed="rId4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bg object 465"/>
          <p:cNvSpPr/>
          <p:nvPr/>
        </p:nvSpPr>
        <p:spPr>
          <a:xfrm>
            <a:off x="10988465" y="8810579"/>
            <a:ext cx="60685" cy="199491"/>
          </a:xfrm>
          <a:prstGeom prst="rect">
            <a:avLst/>
          </a:prstGeom>
          <a:blipFill>
            <a:blip r:embed="rId4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bg object 466"/>
          <p:cNvSpPr/>
          <p:nvPr/>
        </p:nvSpPr>
        <p:spPr>
          <a:xfrm>
            <a:off x="10863208" y="8750960"/>
            <a:ext cx="51314" cy="202539"/>
          </a:xfrm>
          <a:prstGeom prst="rect">
            <a:avLst/>
          </a:prstGeom>
          <a:blipFill>
            <a:blip r:embed="rId4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bg object 467"/>
          <p:cNvSpPr/>
          <p:nvPr/>
        </p:nvSpPr>
        <p:spPr>
          <a:xfrm>
            <a:off x="11927523" y="9579054"/>
            <a:ext cx="164744" cy="86282"/>
          </a:xfrm>
          <a:prstGeom prst="rect">
            <a:avLst/>
          </a:prstGeom>
          <a:blipFill>
            <a:blip r:embed="rId4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bg object 468"/>
          <p:cNvSpPr/>
          <p:nvPr/>
        </p:nvSpPr>
        <p:spPr>
          <a:xfrm>
            <a:off x="12094433" y="9082003"/>
            <a:ext cx="102077" cy="92384"/>
          </a:xfrm>
          <a:prstGeom prst="rect">
            <a:avLst/>
          </a:prstGeom>
          <a:blipFill>
            <a:blip r:embed="rId4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bg object 469"/>
          <p:cNvSpPr/>
          <p:nvPr/>
        </p:nvSpPr>
        <p:spPr>
          <a:xfrm>
            <a:off x="9943022" y="8594659"/>
            <a:ext cx="97058" cy="183062"/>
          </a:xfrm>
          <a:prstGeom prst="rect">
            <a:avLst/>
          </a:prstGeom>
          <a:blipFill>
            <a:blip r:embed="rId4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bg object 470"/>
          <p:cNvSpPr/>
          <p:nvPr/>
        </p:nvSpPr>
        <p:spPr>
          <a:xfrm>
            <a:off x="9941325" y="8594566"/>
            <a:ext cx="81107" cy="109545"/>
          </a:xfrm>
          <a:prstGeom prst="rect">
            <a:avLst/>
          </a:prstGeom>
          <a:blipFill>
            <a:blip r:embed="rId4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bg object 471"/>
          <p:cNvSpPr/>
          <p:nvPr/>
        </p:nvSpPr>
        <p:spPr>
          <a:xfrm>
            <a:off x="10729972" y="8999067"/>
            <a:ext cx="44900" cy="204703"/>
          </a:xfrm>
          <a:prstGeom prst="rect">
            <a:avLst/>
          </a:prstGeom>
          <a:blipFill>
            <a:blip r:embed="rId4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bg object 472"/>
          <p:cNvSpPr/>
          <p:nvPr/>
        </p:nvSpPr>
        <p:spPr>
          <a:xfrm>
            <a:off x="10619680" y="8390290"/>
            <a:ext cx="44885" cy="204703"/>
          </a:xfrm>
          <a:prstGeom prst="rect">
            <a:avLst/>
          </a:prstGeom>
          <a:blipFill>
            <a:blip r:embed="rId4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bg object 473"/>
          <p:cNvSpPr/>
          <p:nvPr/>
        </p:nvSpPr>
        <p:spPr>
          <a:xfrm>
            <a:off x="10807675" y="8434628"/>
            <a:ext cx="48250" cy="203647"/>
          </a:xfrm>
          <a:prstGeom prst="rect">
            <a:avLst/>
          </a:prstGeom>
          <a:blipFill>
            <a:blip r:embed="rId4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bg object 474"/>
          <p:cNvSpPr/>
          <p:nvPr/>
        </p:nvSpPr>
        <p:spPr>
          <a:xfrm>
            <a:off x="10700296" y="8679302"/>
            <a:ext cx="44935" cy="204795"/>
          </a:xfrm>
          <a:prstGeom prst="rect">
            <a:avLst/>
          </a:prstGeom>
          <a:blipFill>
            <a:blip r:embed="rId4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bg object 475"/>
          <p:cNvSpPr/>
          <p:nvPr/>
        </p:nvSpPr>
        <p:spPr>
          <a:xfrm>
            <a:off x="10450303" y="9006331"/>
            <a:ext cx="57127" cy="198536"/>
          </a:xfrm>
          <a:prstGeom prst="rect">
            <a:avLst/>
          </a:prstGeom>
          <a:blipFill>
            <a:blip r:embed="rId4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bg object 476"/>
          <p:cNvSpPr/>
          <p:nvPr/>
        </p:nvSpPr>
        <p:spPr>
          <a:xfrm>
            <a:off x="10461040" y="9101571"/>
            <a:ext cx="46419" cy="86654"/>
          </a:xfrm>
          <a:prstGeom prst="rect">
            <a:avLst/>
          </a:prstGeom>
          <a:blipFill>
            <a:blip r:embed="rId4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bg object 477"/>
          <p:cNvSpPr/>
          <p:nvPr/>
        </p:nvSpPr>
        <p:spPr>
          <a:xfrm>
            <a:off x="10460034" y="9004218"/>
            <a:ext cx="30419" cy="31790"/>
          </a:xfrm>
          <a:prstGeom prst="rect">
            <a:avLst/>
          </a:prstGeom>
          <a:blipFill>
            <a:blip r:embed="rId4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bg object 478"/>
          <p:cNvSpPr/>
          <p:nvPr/>
        </p:nvSpPr>
        <p:spPr>
          <a:xfrm>
            <a:off x="9777803" y="8478529"/>
            <a:ext cx="103506" cy="181538"/>
          </a:xfrm>
          <a:prstGeom prst="rect">
            <a:avLst/>
          </a:prstGeom>
          <a:blipFill>
            <a:blip r:embed="rId4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bg object 479"/>
          <p:cNvSpPr/>
          <p:nvPr/>
        </p:nvSpPr>
        <p:spPr>
          <a:xfrm>
            <a:off x="10095539" y="8561648"/>
            <a:ext cx="80512" cy="192024"/>
          </a:xfrm>
          <a:prstGeom prst="rect">
            <a:avLst/>
          </a:prstGeom>
          <a:blipFill>
            <a:blip r:embed="rId4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bg object 480"/>
          <p:cNvSpPr/>
          <p:nvPr/>
        </p:nvSpPr>
        <p:spPr>
          <a:xfrm>
            <a:off x="10987645" y="8467902"/>
            <a:ext cx="49850" cy="203108"/>
          </a:xfrm>
          <a:prstGeom prst="rect">
            <a:avLst/>
          </a:prstGeom>
          <a:blipFill>
            <a:blip r:embed="rId4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bg object 481"/>
          <p:cNvSpPr/>
          <p:nvPr/>
        </p:nvSpPr>
        <p:spPr>
          <a:xfrm>
            <a:off x="11168572" y="9517176"/>
            <a:ext cx="145919" cy="148498"/>
          </a:xfrm>
          <a:prstGeom prst="rect">
            <a:avLst/>
          </a:prstGeom>
          <a:blipFill>
            <a:blip r:embed="rId4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bg object 482"/>
          <p:cNvSpPr/>
          <p:nvPr/>
        </p:nvSpPr>
        <p:spPr>
          <a:xfrm>
            <a:off x="11244772" y="9614397"/>
            <a:ext cx="1463" cy="1341"/>
          </a:xfrm>
          <a:prstGeom prst="rect">
            <a:avLst/>
          </a:prstGeom>
          <a:blipFill>
            <a:blip r:embed="rId4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bg object 483"/>
          <p:cNvSpPr/>
          <p:nvPr/>
        </p:nvSpPr>
        <p:spPr>
          <a:xfrm>
            <a:off x="11505535" y="9734641"/>
            <a:ext cx="162847" cy="69761"/>
          </a:xfrm>
          <a:prstGeom prst="rect">
            <a:avLst/>
          </a:prstGeom>
          <a:blipFill>
            <a:blip r:embed="rId4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bg object 484"/>
          <p:cNvSpPr/>
          <p:nvPr/>
        </p:nvSpPr>
        <p:spPr>
          <a:xfrm>
            <a:off x="11483217" y="9770759"/>
            <a:ext cx="83057" cy="33832"/>
          </a:xfrm>
          <a:prstGeom prst="rect">
            <a:avLst/>
          </a:prstGeom>
          <a:blipFill>
            <a:blip r:embed="rId4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bg object 485"/>
          <p:cNvSpPr/>
          <p:nvPr/>
        </p:nvSpPr>
        <p:spPr>
          <a:xfrm>
            <a:off x="11617725" y="9736561"/>
            <a:ext cx="62514" cy="50657"/>
          </a:xfrm>
          <a:prstGeom prst="rect">
            <a:avLst/>
          </a:prstGeom>
          <a:blipFill>
            <a:blip r:embed="rId4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bg object 486"/>
          <p:cNvSpPr/>
          <p:nvPr/>
        </p:nvSpPr>
        <p:spPr>
          <a:xfrm>
            <a:off x="10590111" y="8693963"/>
            <a:ext cx="45838" cy="204490"/>
          </a:xfrm>
          <a:prstGeom prst="rect">
            <a:avLst/>
          </a:prstGeom>
          <a:blipFill>
            <a:blip r:embed="rId4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bg object 487"/>
          <p:cNvSpPr/>
          <p:nvPr/>
        </p:nvSpPr>
        <p:spPr>
          <a:xfrm>
            <a:off x="11178020" y="10008443"/>
            <a:ext cx="185470" cy="46481"/>
          </a:xfrm>
          <a:prstGeom prst="rect">
            <a:avLst/>
          </a:prstGeom>
          <a:blipFill>
            <a:blip r:embed="rId4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bg object 488"/>
          <p:cNvSpPr/>
          <p:nvPr/>
        </p:nvSpPr>
        <p:spPr>
          <a:xfrm>
            <a:off x="11326794" y="10008442"/>
            <a:ext cx="55747" cy="36728"/>
          </a:xfrm>
          <a:prstGeom prst="rect">
            <a:avLst/>
          </a:prstGeom>
          <a:blipFill>
            <a:blip r:embed="rId4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bg object 489"/>
          <p:cNvSpPr/>
          <p:nvPr/>
        </p:nvSpPr>
        <p:spPr>
          <a:xfrm>
            <a:off x="11376204" y="3888425"/>
            <a:ext cx="3206750" cy="6398895"/>
          </a:xfrm>
          <a:custGeom>
            <a:avLst/>
            <a:gdLst/>
            <a:ahLst/>
            <a:cxnLst/>
            <a:rect l="l" t="t" r="r" b="b"/>
            <a:pathLst>
              <a:path w="3206749" h="6398895">
                <a:moveTo>
                  <a:pt x="8104" y="6398574"/>
                </a:moveTo>
                <a:lnTo>
                  <a:pt x="3898" y="6398574"/>
                </a:lnTo>
                <a:lnTo>
                  <a:pt x="7" y="6394683"/>
                </a:lnTo>
                <a:lnTo>
                  <a:pt x="3194394" y="3200348"/>
                </a:lnTo>
                <a:lnTo>
                  <a:pt x="0" y="6001"/>
                </a:lnTo>
                <a:lnTo>
                  <a:pt x="6002" y="0"/>
                </a:lnTo>
                <a:lnTo>
                  <a:pt x="3206401" y="3200338"/>
                </a:lnTo>
                <a:lnTo>
                  <a:pt x="8104" y="6398574"/>
                </a:lnTo>
                <a:close/>
              </a:path>
            </a:pathLst>
          </a:custGeom>
          <a:solidFill>
            <a:srgbClr val="6A4B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bg object 490"/>
          <p:cNvSpPr/>
          <p:nvPr/>
        </p:nvSpPr>
        <p:spPr>
          <a:xfrm>
            <a:off x="0" y="30"/>
            <a:ext cx="8181990" cy="6257882"/>
          </a:xfrm>
          <a:prstGeom prst="rect">
            <a:avLst/>
          </a:prstGeom>
          <a:blipFill>
            <a:blip r:embed="rId4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C321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B9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9127479"/>
            <a:ext cx="18285683" cy="1159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760244" y="273419"/>
            <a:ext cx="8181959" cy="81508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655283" y="1699963"/>
            <a:ext cx="6438900" cy="6438900"/>
          </a:xfrm>
          <a:custGeom>
            <a:avLst/>
            <a:gdLst/>
            <a:ahLst/>
            <a:cxnLst/>
            <a:rect l="l" t="t" r="r" b="b"/>
            <a:pathLst>
              <a:path w="6438900" h="6438900">
                <a:moveTo>
                  <a:pt x="3219450" y="6438900"/>
                </a:moveTo>
                <a:lnTo>
                  <a:pt x="0" y="3219398"/>
                </a:lnTo>
                <a:lnTo>
                  <a:pt x="3219450" y="0"/>
                </a:lnTo>
                <a:lnTo>
                  <a:pt x="6438900" y="3219398"/>
                </a:lnTo>
                <a:lnTo>
                  <a:pt x="3219450" y="6438900"/>
                </a:lnTo>
                <a:close/>
              </a:path>
            </a:pathLst>
          </a:custGeom>
          <a:solidFill>
            <a:srgbClr val="D8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B9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82080" y="635386"/>
            <a:ext cx="11323838" cy="18021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rgbClr val="C321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79292" y="4934043"/>
            <a:ext cx="13567410" cy="3359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C3211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jpeg"/><Relationship Id="rId2" Type="http://schemas.openxmlformats.org/officeDocument/2006/relationships/image" Target="../media/image4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hyperlink" Target="https://learningapps.org/watch?v=p971xy6e32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jpeg"/><Relationship Id="rId2" Type="http://schemas.openxmlformats.org/officeDocument/2006/relationships/image" Target="../media/image4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9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jpeg"/><Relationship Id="rId2" Type="http://schemas.openxmlformats.org/officeDocument/2006/relationships/image" Target="../media/image4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jpeg"/><Relationship Id="rId2" Type="http://schemas.openxmlformats.org/officeDocument/2006/relationships/image" Target="../media/image4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6.jpeg"/><Relationship Id="rId5" Type="http://schemas.openxmlformats.org/officeDocument/2006/relationships/image" Target="../media/image475.jpeg"/><Relationship Id="rId4" Type="http://schemas.openxmlformats.org/officeDocument/2006/relationships/image" Target="../media/image47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79.png"/><Relationship Id="rId7" Type="http://schemas.openxmlformats.org/officeDocument/2006/relationships/image" Target="../media/image4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2.png"/><Relationship Id="rId5" Type="http://schemas.openxmlformats.org/officeDocument/2006/relationships/image" Target="../media/image481.png"/><Relationship Id="rId4" Type="http://schemas.openxmlformats.org/officeDocument/2006/relationships/image" Target="../media/image48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736288" cy="10023632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1223120" y="3327618"/>
            <a:ext cx="1584176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СЧАСТЬЕ </a:t>
            </a:r>
          </a:p>
          <a:p>
            <a:pPr algn="ctr"/>
            <a:r>
              <a:rPr lang="ru-RU" sz="1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СВОИМИ РУКАМИ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F37ADBC-FB24-48E7-BB46-125D954326E8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247255-6A10-48C3-8737-F24D124CE105}"/>
              </a:ext>
            </a:extLst>
          </p:cNvPr>
          <p:cNvSpPr txBox="1"/>
          <p:nvPr/>
        </p:nvSpPr>
        <p:spPr>
          <a:xfrm>
            <a:off x="12121022" y="8636101"/>
            <a:ext cx="5832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Минеева Ольга Романовна, Камчатский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2993887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1549395" y="1172972"/>
            <a:ext cx="15041235" cy="775918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r>
              <a:rPr lang="ru-RU" sz="11500" b="1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Каллиграфия</a:t>
            </a:r>
            <a:endParaRPr lang="en-US" sz="8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Ин-яз\Desktop\конкурс педдебют\шкатулка\каллиграф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048" y="3084189"/>
            <a:ext cx="7363854" cy="5355530"/>
          </a:xfrm>
          <a:prstGeom prst="rect">
            <a:avLst/>
          </a:prstGeom>
          <a:noFill/>
        </p:spPr>
      </p:pic>
      <p:pic>
        <p:nvPicPr>
          <p:cNvPr id="4099" name="Picture 3" descr="C:\Users\Ин-яз\Desktop\конкурс педдебют\шкатулка\каллиграфия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51912" y="4364304"/>
            <a:ext cx="8826103" cy="5321029"/>
          </a:xfrm>
          <a:prstGeom prst="rect">
            <a:avLst/>
          </a:prstGeom>
          <a:noFill/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5172C551-3E3B-4966-A644-DFDC891AABEE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4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797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1644996" y="1351758"/>
            <a:ext cx="15041235" cy="775918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r>
              <a:rPr lang="ru-RU" sz="11500" b="1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Каллиграфия</a:t>
            </a:r>
            <a:endParaRPr lang="en-US" sz="8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5F3986-BB7E-4228-AF36-E3E86BEF7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8" y="3541185"/>
            <a:ext cx="17671832" cy="4618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EF6034-3C3B-49A9-B6DF-10D2CA7E7C53}"/>
              </a:ext>
            </a:extLst>
          </p:cNvPr>
          <p:cNvSpPr txBox="1"/>
          <p:nvPr/>
        </p:nvSpPr>
        <p:spPr>
          <a:xfrm>
            <a:off x="3268239" y="8189450"/>
            <a:ext cx="11751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написания черт иероглифа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19D1BDB-5EFB-47E0-AADA-B5FEFCD69C82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3147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н-яз\Desktop\конкурс педдебют\шкатулка\китайская сте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7016"/>
            <a:ext cx="18288000" cy="10324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2797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н-яз\Desktop\gran-mural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455624"/>
            <a:ext cx="18288000" cy="1072559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2" name="object 12"/>
          <p:cNvSpPr txBox="1"/>
          <p:nvPr/>
        </p:nvSpPr>
        <p:spPr>
          <a:xfrm>
            <a:off x="1623382" y="1341304"/>
            <a:ext cx="15041235" cy="777842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r>
              <a:rPr lang="ru-RU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«ДА»</a:t>
            </a:r>
            <a:endParaRPr lang="en-US" sz="1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1C089A4-051C-4C67-9CB3-172848A62325}"/>
              </a:ext>
            </a:extLst>
          </p:cNvPr>
          <p:cNvCxnSpPr>
            <a:cxnSpLocks/>
          </p:cNvCxnSpPr>
          <p:nvPr/>
        </p:nvCxnSpPr>
        <p:spPr>
          <a:xfrm flipV="1">
            <a:off x="2088870" y="5814374"/>
            <a:ext cx="2880320" cy="2388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103FDF4-683C-4EB0-8FB9-98F0709448C9}"/>
              </a:ext>
            </a:extLst>
          </p:cNvPr>
          <p:cNvCxnSpPr>
            <a:cxnSpLocks/>
          </p:cNvCxnSpPr>
          <p:nvPr/>
        </p:nvCxnSpPr>
        <p:spPr>
          <a:xfrm flipH="1" flipV="1">
            <a:off x="8924426" y="5780778"/>
            <a:ext cx="1545133" cy="150547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23A84B0-B77F-44F1-8F01-6E3383F3395B}"/>
              </a:ext>
            </a:extLst>
          </p:cNvPr>
          <p:cNvCxnSpPr>
            <a:cxnSpLocks/>
          </p:cNvCxnSpPr>
          <p:nvPr/>
        </p:nvCxnSpPr>
        <p:spPr>
          <a:xfrm flipV="1">
            <a:off x="10469559" y="5780778"/>
            <a:ext cx="1377098" cy="153631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5199C5B-5A4A-4507-95FC-347C6683F849}"/>
              </a:ext>
            </a:extLst>
          </p:cNvPr>
          <p:cNvCxnSpPr>
            <a:cxnSpLocks/>
          </p:cNvCxnSpPr>
          <p:nvPr/>
        </p:nvCxnSpPr>
        <p:spPr>
          <a:xfrm flipV="1">
            <a:off x="5509498" y="5253793"/>
            <a:ext cx="1377098" cy="153631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97FD5BA9-584F-4603-9357-E6D9C2131FF6}"/>
              </a:ext>
            </a:extLst>
          </p:cNvPr>
          <p:cNvCxnSpPr>
            <a:cxnSpLocks/>
          </p:cNvCxnSpPr>
          <p:nvPr/>
        </p:nvCxnSpPr>
        <p:spPr>
          <a:xfrm flipH="1" flipV="1">
            <a:off x="14780134" y="4990367"/>
            <a:ext cx="1306647" cy="139988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AC7BF2E-A4A2-489A-BE91-B48B84E89FCA}"/>
              </a:ext>
            </a:extLst>
          </p:cNvPr>
          <p:cNvSpPr txBox="1"/>
          <p:nvPr/>
        </p:nvSpPr>
        <p:spPr>
          <a:xfrm>
            <a:off x="5840077" y="2111990"/>
            <a:ext cx="39604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solidFill>
                  <a:srgbClr val="C00000"/>
                </a:solidFill>
              </a:rPr>
              <a:t>福</a:t>
            </a:r>
            <a:endParaRPr lang="ru-RU" sz="11500" b="1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C31CC5-FC5F-4474-9299-9595BF079D86}"/>
              </a:ext>
            </a:extLst>
          </p:cNvPr>
          <p:cNvSpPr txBox="1"/>
          <p:nvPr/>
        </p:nvSpPr>
        <p:spPr>
          <a:xfrm>
            <a:off x="13776149" y="2119146"/>
            <a:ext cx="39604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solidFill>
                  <a:srgbClr val="C00000"/>
                </a:solidFill>
              </a:rPr>
              <a:t>富</a:t>
            </a:r>
            <a:endParaRPr lang="ru-RU" sz="11500" b="1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371180-7D47-47BF-9142-36A47792C3F4}"/>
              </a:ext>
            </a:extLst>
          </p:cNvPr>
          <p:cNvSpPr txBox="1"/>
          <p:nvPr/>
        </p:nvSpPr>
        <p:spPr>
          <a:xfrm>
            <a:off x="11087199" y="3740061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899C72-CD24-4F12-944D-D93960B71FC3}"/>
              </a:ext>
            </a:extLst>
          </p:cNvPr>
          <p:cNvSpPr txBox="1"/>
          <p:nvPr/>
        </p:nvSpPr>
        <p:spPr>
          <a:xfrm>
            <a:off x="3286196" y="3764547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СЧАСТЬЕ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28F9B97C-736E-462C-80A0-6F70CF21FFC0}"/>
              </a:ext>
            </a:extLst>
          </p:cNvPr>
          <p:cNvSpPr/>
          <p:nvPr/>
        </p:nvSpPr>
        <p:spPr>
          <a:xfrm>
            <a:off x="9915516" y="17024"/>
            <a:ext cx="8181990" cy="815083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7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1623382" y="1321816"/>
            <a:ext cx="15041235" cy="105092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r>
              <a:rPr lang="ru-RU" sz="9600" b="1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500" b="1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ПАЗЛЫ»</a:t>
            </a:r>
            <a:endParaRPr lang="ru-RU" sz="9600" b="1" spc="-6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3406" y="9087127"/>
            <a:ext cx="900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learningapps.org/watch?v=p971xy6e324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6407EF-4D59-4DDC-8330-664B889AF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95" y="738686"/>
            <a:ext cx="7251236" cy="7251236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58D9304B-4CB8-496C-B748-F73AF0C429A5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5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797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5">
            <a:extLst>
              <a:ext uri="{FF2B5EF4-FFF2-40B4-BE49-F238E27FC236}">
                <a16:creationId xmlns:a16="http://schemas.microsoft.com/office/drawing/2014/main" id="{2457461C-85F7-47F1-9729-12C52B29582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5408" y="0"/>
            <a:ext cx="11377264" cy="10286999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F6235C8A-C690-4EBA-8101-58172DCA9709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797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7FF957-5F52-4A37-9314-781FDE6C1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7" y="776811"/>
            <a:ext cx="6967667" cy="44339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29D6FE-CE73-4704-B2C9-B894696C9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39" y="4753393"/>
            <a:ext cx="7122404" cy="47396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82E0F6-F127-4FD5-96DE-E20F50C57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66" y="2612511"/>
            <a:ext cx="6967667" cy="5196539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C25EB179-F083-443D-BD20-7FC0984AA66F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5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95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1623382" y="1344203"/>
            <a:ext cx="15041235" cy="775918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r>
              <a:rPr lang="ru-RU" sz="11500" b="1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en-US" sz="8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683D7585-1003-4A80-BD96-009DBBFDA8E0}"/>
              </a:ext>
            </a:extLst>
          </p:cNvPr>
          <p:cNvCxnSpPr>
            <a:cxnSpLocks/>
          </p:cNvCxnSpPr>
          <p:nvPr/>
        </p:nvCxnSpPr>
        <p:spPr>
          <a:xfrm flipH="1">
            <a:off x="7045981" y="1907766"/>
            <a:ext cx="1888102" cy="1075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7EEF6AB3-895D-4F87-8BEC-0E51A19577D5}"/>
              </a:ext>
            </a:extLst>
          </p:cNvPr>
          <p:cNvCxnSpPr>
            <a:cxnSpLocks/>
          </p:cNvCxnSpPr>
          <p:nvPr/>
        </p:nvCxnSpPr>
        <p:spPr>
          <a:xfrm>
            <a:off x="9330913" y="1907766"/>
            <a:ext cx="1973327" cy="1075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3805EB-58BA-447E-B0B6-A99FBCBEA4EA}"/>
              </a:ext>
            </a:extLst>
          </p:cNvPr>
          <p:cNvSpPr txBox="1"/>
          <p:nvPr/>
        </p:nvSpPr>
        <p:spPr>
          <a:xfrm>
            <a:off x="4090864" y="3158863"/>
            <a:ext cx="5468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7D7169-D52F-4C4B-A726-4A1285C2C332}"/>
              </a:ext>
            </a:extLst>
          </p:cNvPr>
          <p:cNvSpPr txBox="1"/>
          <p:nvPr/>
        </p:nvSpPr>
        <p:spPr>
          <a:xfrm>
            <a:off x="8934083" y="3158864"/>
            <a:ext cx="5468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68885E-92C2-4BD1-BD36-E991137925B7}"/>
              </a:ext>
            </a:extLst>
          </p:cNvPr>
          <p:cNvSpPr txBox="1"/>
          <p:nvPr/>
        </p:nvSpPr>
        <p:spPr>
          <a:xfrm>
            <a:off x="2951312" y="4294842"/>
            <a:ext cx="66082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Весны «</a:t>
            </a:r>
            <a:r>
              <a:rPr lang="zh-CN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春节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Весенний блинчик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zh-CN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春卷</a:t>
            </a:r>
            <a:r>
              <a:rPr lang="ru-RU" altLang="zh-C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CE80A7-F15D-4D83-916F-FBDAF9EF8C40}"/>
              </a:ext>
            </a:extLst>
          </p:cNvPr>
          <p:cNvSpPr txBox="1"/>
          <p:nvPr/>
        </p:nvSpPr>
        <p:spPr>
          <a:xfrm>
            <a:off x="10554375" y="4294841"/>
            <a:ext cx="3858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Масленица</a:t>
            </a:r>
          </a:p>
          <a:p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Блины</a:t>
            </a:r>
          </a:p>
        </p:txBody>
      </p:sp>
      <p:pic>
        <p:nvPicPr>
          <p:cNvPr id="29" name="Picture 2" descr="Chun Juan&quot; Images – Browse 36 Stock Photos, Vectors, and Video | Adobe Stock">
            <a:extLst>
              <a:ext uri="{FF2B5EF4-FFF2-40B4-BE49-F238E27FC236}">
                <a16:creationId xmlns:a16="http://schemas.microsoft.com/office/drawing/2014/main" id="{5BABDFC7-9E45-4B3B-A715-11090FCAF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743" y="5876019"/>
            <a:ext cx="5948340" cy="395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5591E6-E3E0-4063-9F5B-F74EBEDF0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534" y="5861385"/>
            <a:ext cx="5948341" cy="3965561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0C964416-51BC-469F-BD62-EC9FE666C1CF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4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7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C2C2FAA1-9906-4659-905A-73AE4D4D6C79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19161" y="1827383"/>
            <a:ext cx="17137904" cy="2061013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r>
              <a:rPr lang="zh-CN" altLang="en-US" sz="1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到了还是倒了？</a:t>
            </a:r>
            <a:endParaRPr lang="en-US" altLang="zh-CN" sz="1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endParaRPr lang="en-US" sz="11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B3104D-19B8-4DDE-8B07-7574D8CC29E0}"/>
              </a:ext>
            </a:extLst>
          </p:cNvPr>
          <p:cNvSpPr txBox="1"/>
          <p:nvPr/>
        </p:nvSpPr>
        <p:spPr>
          <a:xfrm>
            <a:off x="9788113" y="2691390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endParaRPr lang="ru-RU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240F21-EAA1-488E-BA30-525FC04A3529}"/>
              </a:ext>
            </a:extLst>
          </p:cNvPr>
          <p:cNvSpPr txBox="1"/>
          <p:nvPr/>
        </p:nvSpPr>
        <p:spPr>
          <a:xfrm>
            <a:off x="4702467" y="269139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endParaRPr lang="ru-RU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8EE32-7599-4595-88FE-CF5E2A590C72}"/>
              </a:ext>
            </a:extLst>
          </p:cNvPr>
          <p:cNvSpPr txBox="1"/>
          <p:nvPr/>
        </p:nvSpPr>
        <p:spPr>
          <a:xfrm>
            <a:off x="3802367" y="4497049"/>
            <a:ext cx="1800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4400" b="1" dirty="0">
                <a:solidFill>
                  <a:srgbClr val="C00000"/>
                </a:solidFill>
              </a:rPr>
              <a:t>福</a:t>
            </a:r>
            <a:endParaRPr lang="ru-RU" sz="344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C0CC83-AD51-4996-9731-9349CE7E50AC}"/>
              </a:ext>
            </a:extLst>
          </p:cNvPr>
          <p:cNvSpPr txBox="1"/>
          <p:nvPr/>
        </p:nvSpPr>
        <p:spPr>
          <a:xfrm rot="10800000">
            <a:off x="11984357" y="4497049"/>
            <a:ext cx="1800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4400" b="1" dirty="0">
                <a:solidFill>
                  <a:srgbClr val="C00000"/>
                </a:solidFill>
              </a:rPr>
              <a:t>福</a:t>
            </a:r>
            <a:endParaRPr lang="ru-RU" sz="3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1623382" y="1327076"/>
            <a:ext cx="15041235" cy="719108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r>
              <a:rPr lang="ru-RU" sz="9600" b="1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«СЧАСТЬЕ»</a:t>
            </a:r>
            <a:endParaRPr 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323FC-42DB-4B00-9431-35099E21541E}"/>
              </a:ext>
            </a:extLst>
          </p:cNvPr>
          <p:cNvSpPr txBox="1"/>
          <p:nvPr/>
        </p:nvSpPr>
        <p:spPr>
          <a:xfrm>
            <a:off x="396685" y="4035504"/>
            <a:ext cx="174946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dirty="0">
                <a:solidFill>
                  <a:srgbClr val="C00000"/>
                </a:solidFill>
              </a:rPr>
              <a:t>副 富 辐 幅 福 蝠 偪 諨</a:t>
            </a:r>
            <a:endParaRPr lang="ru-RU" sz="13800" dirty="0">
              <a:solidFill>
                <a:srgbClr val="C00000"/>
              </a:solidFill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96CFE56-25EF-4A01-813D-BFDB94C04D34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7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325614"/>
            <a:ext cx="18288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«Китайская шкатулка»</a:t>
            </a:r>
          </a:p>
        </p:txBody>
      </p:sp>
      <p:pic>
        <p:nvPicPr>
          <p:cNvPr id="1026" name="Picture 2" descr="C:\Users\Ин-яз\Desktop\конкурс педдебют\шкатулка\компас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305" y="1597011"/>
            <a:ext cx="4960278" cy="3178049"/>
          </a:xfrm>
          <a:prstGeom prst="rect">
            <a:avLst/>
          </a:prstGeom>
          <a:noFill/>
        </p:spPr>
      </p:pic>
      <p:pic>
        <p:nvPicPr>
          <p:cNvPr id="1027" name="Picture 3" descr="C:\Users\Ин-яз\Desktop\конкурс педдебют\шкатулка\чай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7801" y="1562764"/>
            <a:ext cx="4941448" cy="3212296"/>
          </a:xfrm>
          <a:prstGeom prst="rect">
            <a:avLst/>
          </a:prstGeom>
          <a:noFill/>
        </p:spPr>
      </p:pic>
      <p:pic>
        <p:nvPicPr>
          <p:cNvPr id="1028" name="Picture 4" descr="C:\Users\Ин-яз\Desktop\конкурс педдебют\шкатулка\шел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78313" y="1536434"/>
            <a:ext cx="4900726" cy="3268671"/>
          </a:xfrm>
          <a:prstGeom prst="rect">
            <a:avLst/>
          </a:prstGeom>
          <a:noFill/>
        </p:spPr>
      </p:pic>
      <p:pic>
        <p:nvPicPr>
          <p:cNvPr id="1029" name="Picture 5" descr="C:\Users\Ин-яз\Desktop\конкурс педдебют\шкатулка\шашк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8717" y="5926324"/>
            <a:ext cx="4835269" cy="3224520"/>
          </a:xfrm>
          <a:prstGeom prst="rect">
            <a:avLst/>
          </a:prstGeom>
          <a:noFill/>
        </p:spPr>
      </p:pic>
      <p:pic>
        <p:nvPicPr>
          <p:cNvPr id="1030" name="Picture 6" descr="C:\Users\Ин-яз\Desktop\конкурс педдебют\шкатулка\бумага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59850" y="5889531"/>
            <a:ext cx="4368536" cy="326131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2FC5F-FF59-4332-8025-0C0EA245C720}"/>
              </a:ext>
            </a:extLst>
          </p:cNvPr>
          <p:cNvSpPr txBox="1"/>
          <p:nvPr/>
        </p:nvSpPr>
        <p:spPr>
          <a:xfrm>
            <a:off x="1290854" y="5040525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指南针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87F53-71C8-4554-B993-045574844D1B}"/>
              </a:ext>
            </a:extLst>
          </p:cNvPr>
          <p:cNvSpPr txBox="1"/>
          <p:nvPr/>
        </p:nvSpPr>
        <p:spPr>
          <a:xfrm>
            <a:off x="7648345" y="4996749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C00000"/>
                </a:solidFill>
              </a:rPr>
              <a:t>茶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5A7AD3-56C6-45B5-8C05-AD2E05E9D8BB}"/>
              </a:ext>
            </a:extLst>
          </p:cNvPr>
          <p:cNvSpPr txBox="1"/>
          <p:nvPr/>
        </p:nvSpPr>
        <p:spPr>
          <a:xfrm>
            <a:off x="3976403" y="941445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C00000"/>
                </a:solidFill>
              </a:rPr>
              <a:t>跳棋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8AF3D7-1388-4CBD-AC1B-09A5F63D71AE}"/>
              </a:ext>
            </a:extLst>
          </p:cNvPr>
          <p:cNvSpPr txBox="1"/>
          <p:nvPr/>
        </p:nvSpPr>
        <p:spPr>
          <a:xfrm>
            <a:off x="13756786" y="4996203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C00000"/>
                </a:solidFill>
              </a:rPr>
              <a:t>丝绸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B4CC0B-A23B-4219-AB2D-E896E6F9487A}"/>
              </a:ext>
            </a:extLst>
          </p:cNvPr>
          <p:cNvSpPr txBox="1"/>
          <p:nvPr/>
        </p:nvSpPr>
        <p:spPr>
          <a:xfrm>
            <a:off x="11158133" y="941445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C00000"/>
                </a:solidFill>
              </a:rPr>
              <a:t>纸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3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C0FD70A-9C87-4BAC-A13D-77C55116A94C}"/>
              </a:ext>
            </a:extLst>
          </p:cNvPr>
          <p:cNvGraphicFramePr>
            <a:graphicFrameLocks noGrp="1"/>
          </p:cNvGraphicFramePr>
          <p:nvPr/>
        </p:nvGraphicFramePr>
        <p:xfrm>
          <a:off x="2285952" y="2786046"/>
          <a:ext cx="14328344" cy="61681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72341">
                  <a:extLst>
                    <a:ext uri="{9D8B030D-6E8A-4147-A177-3AD203B41FA5}">
                      <a16:colId xmlns:a16="http://schemas.microsoft.com/office/drawing/2014/main" val="2005274461"/>
                    </a:ext>
                  </a:extLst>
                </a:gridCol>
                <a:gridCol w="7256003">
                  <a:extLst>
                    <a:ext uri="{9D8B030D-6E8A-4147-A177-3AD203B41FA5}">
                      <a16:colId xmlns:a16="http://schemas.microsoft.com/office/drawing/2014/main" val="3740882996"/>
                    </a:ext>
                  </a:extLst>
                </a:gridCol>
              </a:tblGrid>
              <a:tr h="3028684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узнал…</a:t>
                      </a:r>
                      <a:endParaRPr lang="ru-RU" sz="8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6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Меня удивило…</a:t>
                      </a:r>
                      <a:endParaRPr lang="ru-RU" sz="6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153564"/>
                  </a:ext>
                </a:extLst>
              </a:tr>
              <a:tr h="279400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научился...</a:t>
                      </a:r>
                      <a:endParaRPr lang="ru-RU" sz="6000" dirty="0">
                        <a:solidFill>
                          <a:srgbClr val="C00000"/>
                        </a:solidFill>
                      </a:endParaRPr>
                    </a:p>
                    <a:p>
                      <a:endParaRPr lang="ru-RU" sz="6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Теперь я знаю, что...</a:t>
                      </a:r>
                      <a:endParaRPr lang="ru-RU" sz="6000" dirty="0">
                        <a:solidFill>
                          <a:srgbClr val="C00000"/>
                        </a:solidFill>
                      </a:endParaRPr>
                    </a:p>
                    <a:p>
                      <a:endParaRPr lang="ru-RU" sz="8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666513"/>
                  </a:ext>
                </a:extLst>
              </a:tr>
            </a:tbl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ACB20314-D00A-4153-B00E-76982EBBD422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0458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н-яз\Desktop\конкурс педдебют\шкатулка\глина 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-70538"/>
            <a:ext cx="18287999" cy="1035753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8BC144-C0AE-45B1-9DC9-AAE4147AB542}"/>
              </a:ext>
            </a:extLst>
          </p:cNvPr>
          <p:cNvSpPr txBox="1"/>
          <p:nvPr/>
        </p:nvSpPr>
        <p:spPr>
          <a:xfrm>
            <a:off x="-5401616" y="174948"/>
            <a:ext cx="179648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ТВОРИТЕ…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E082D-AD43-4960-AC75-487611E44D77}"/>
              </a:ext>
            </a:extLst>
          </p:cNvPr>
          <p:cNvSpPr txBox="1"/>
          <p:nvPr/>
        </p:nvSpPr>
        <p:spPr>
          <a:xfrm>
            <a:off x="313318" y="8613507"/>
            <a:ext cx="176417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СЧАСТЬЕ СВОИМИ РУКАМИ!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7C6EFB3-8701-46BD-BA94-9DAD615AE760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4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н-яз\Desktop\конкурс педдебют\шкатулка\глина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7999" cy="1028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9F09B9FE-DC46-43C5-A1F4-B3A06BEA5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4515"/>
          <a:stretch/>
        </p:blipFill>
        <p:spPr bwMode="auto">
          <a:xfrm>
            <a:off x="2706" y="0"/>
            <a:ext cx="18285294" cy="10287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AD09E2-A952-41BE-9CE7-DCBC845CAE40}"/>
              </a:ext>
            </a:extLst>
          </p:cNvPr>
          <p:cNvSpPr txBox="1"/>
          <p:nvPr/>
        </p:nvSpPr>
        <p:spPr>
          <a:xfrm>
            <a:off x="7721842" y="3631332"/>
            <a:ext cx="28443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800" b="1" dirty="0">
                <a:solidFill>
                  <a:srgbClr val="C00000"/>
                </a:solidFill>
              </a:rPr>
              <a:t>瓷</a:t>
            </a:r>
            <a:endParaRPr lang="ru-RU" sz="1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D4EB0668-790D-4F5C-8486-C5397231BBDC}"/>
              </a:ext>
            </a:extLst>
          </p:cNvPr>
          <p:cNvSpPr/>
          <p:nvPr/>
        </p:nvSpPr>
        <p:spPr>
          <a:xfrm>
            <a:off x="9992757" y="140079"/>
            <a:ext cx="8181990" cy="8150830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E452A7-9937-415E-BBB3-5815CB3D97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990" y="2215413"/>
            <a:ext cx="4339410" cy="32535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928F51-EC81-46AB-8877-17936DA67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1" y="924358"/>
            <a:ext cx="4207225" cy="29713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93568B-BCA5-4BAB-8B44-4EAC70D91F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4"/>
          <a:stretch/>
        </p:blipFill>
        <p:spPr>
          <a:xfrm>
            <a:off x="6445628" y="870831"/>
            <a:ext cx="5170305" cy="29713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B19E97-2FD5-4FAD-B43D-B771807374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394" y="5854096"/>
            <a:ext cx="5082033" cy="38115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47386D-F1F5-4932-B06C-CEAAF11A08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818" y="4555111"/>
            <a:ext cx="9216187" cy="5731889"/>
          </a:xfrm>
          <a:prstGeom prst="rect">
            <a:avLst/>
          </a:prstGeom>
        </p:spPr>
      </p:pic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4DCAF6E7-D82C-418C-B483-F0113DEF0314}"/>
              </a:ext>
            </a:extLst>
          </p:cNvPr>
          <p:cNvSpPr/>
          <p:nvPr/>
        </p:nvSpPr>
        <p:spPr>
          <a:xfrm>
            <a:off x="4782433" y="2084579"/>
            <a:ext cx="1486919" cy="650912"/>
          </a:xfrm>
          <a:prstGeom prst="rightArrow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7017F823-1A42-4F82-8ECE-42868DB1D8C2}"/>
              </a:ext>
            </a:extLst>
          </p:cNvPr>
          <p:cNvSpPr/>
          <p:nvPr/>
        </p:nvSpPr>
        <p:spPr>
          <a:xfrm rot="2298661">
            <a:off x="11636571" y="2451928"/>
            <a:ext cx="1682182" cy="650912"/>
          </a:xfrm>
          <a:prstGeom prst="rightArrow">
            <a:avLst/>
          </a:prstGeom>
          <a:solidFill>
            <a:schemeClr val="accent2">
              <a:alpha val="49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1264BC25-8C36-4BE1-BE9C-5B33F7AA599B}"/>
              </a:ext>
            </a:extLst>
          </p:cNvPr>
          <p:cNvSpPr/>
          <p:nvPr/>
        </p:nvSpPr>
        <p:spPr>
          <a:xfrm rot="10800000">
            <a:off x="6330094" y="7759858"/>
            <a:ext cx="1682182" cy="650912"/>
          </a:xfrm>
          <a:prstGeom prst="rightArrow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00A24179-8F5E-411C-BB00-C5BA364047F6}"/>
              </a:ext>
            </a:extLst>
          </p:cNvPr>
          <p:cNvSpPr/>
          <p:nvPr/>
        </p:nvSpPr>
        <p:spPr>
          <a:xfrm rot="8081571">
            <a:off x="14593604" y="6355455"/>
            <a:ext cx="1682182" cy="650912"/>
          </a:xfrm>
          <a:prstGeom prst="rightArrow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94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3D090E-FCDE-4B2F-9DB9-F9310C943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37" y="-977180"/>
            <a:ext cx="18433473" cy="11464458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826326D6-BCC3-415B-9CFB-93DE6615CBEB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4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69631D-796D-4213-AFDE-0EA3EE20297C}"/>
              </a:ext>
            </a:extLst>
          </p:cNvPr>
          <p:cNvSpPr txBox="1"/>
          <p:nvPr/>
        </p:nvSpPr>
        <p:spPr>
          <a:xfrm>
            <a:off x="-72738" y="7332568"/>
            <a:ext cx="1843347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Ч А С Т Ь Е</a:t>
            </a:r>
          </a:p>
        </p:txBody>
      </p:sp>
    </p:spTree>
    <p:extLst>
      <p:ext uri="{BB962C8B-B14F-4D97-AF65-F5344CB8AC3E}">
        <p14:creationId xmlns:p14="http://schemas.microsoft.com/office/powerpoint/2010/main" val="265802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111448" y="296677"/>
            <a:ext cx="16065103" cy="17825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15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Счастье – это…</a:t>
            </a:r>
            <a:endParaRPr sz="115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3200" y="3214674"/>
            <a:ext cx="14401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долголетие – </a:t>
            </a:r>
            <a:r>
              <a:rPr lang="zh-CN" altLang="en-US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长寿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богатство – </a:t>
            </a:r>
            <a:r>
              <a:rPr lang="zh-CN" altLang="en-US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财富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 –</a:t>
            </a:r>
            <a:r>
              <a:rPr lang="en-US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健康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добродетель –</a:t>
            </a:r>
            <a:r>
              <a:rPr lang="en-US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8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美德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5171AF50-65CF-4AB9-928E-9B3FB2EC2675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33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2285952" y="3929054"/>
            <a:ext cx="15041235" cy="1050929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endParaRPr lang="en-US" sz="4000" spc="-6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7C5C14-63DD-42C6-9F46-8FBB87269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91" y="832315"/>
            <a:ext cx="8644194" cy="8644194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74B3DD5B-42B8-4DA7-ADB3-BBCBA5B7F283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797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4">
            <a:extLst>
              <a:ext uri="{FF2B5EF4-FFF2-40B4-BE49-F238E27FC236}">
                <a16:creationId xmlns:a16="http://schemas.microsoft.com/office/drawing/2014/main" id="{FAA6ADEE-A2CD-45ED-8F87-7671C1C0D2D2}"/>
              </a:ext>
            </a:extLst>
          </p:cNvPr>
          <p:cNvSpPr/>
          <p:nvPr/>
        </p:nvSpPr>
        <p:spPr>
          <a:xfrm>
            <a:off x="9795756" y="263368"/>
            <a:ext cx="8181990" cy="8150830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85952" y="3929054"/>
            <a:ext cx="15041235" cy="1051891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endParaRPr lang="en-US" sz="4000" spc="-6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algn="ctr">
              <a:lnSpc>
                <a:spcPts val="3679"/>
              </a:lnSpc>
              <a:spcBef>
                <a:spcPts val="200"/>
              </a:spcBef>
            </a:pPr>
            <a:r>
              <a:rPr lang="ru-RU" sz="4000" spc="-6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74A1D-5187-4C1B-8AE3-2779DA611F20}"/>
              </a:ext>
            </a:extLst>
          </p:cNvPr>
          <p:cNvSpPr txBox="1"/>
          <p:nvPr/>
        </p:nvSpPr>
        <p:spPr>
          <a:xfrm>
            <a:off x="5214728" y="448935"/>
            <a:ext cx="72728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3900" b="1" dirty="0">
                <a:solidFill>
                  <a:srgbClr val="C00000"/>
                </a:solidFill>
              </a:rPr>
              <a:t>福</a:t>
            </a:r>
            <a:endParaRPr lang="ru-RU" sz="23900" b="1" dirty="0">
              <a:solidFill>
                <a:srgbClr val="C00000"/>
              </a:solidFill>
            </a:endParaRP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A4646591-E0DF-4CBD-A652-9E68E0D8B07D}"/>
              </a:ext>
            </a:extLst>
          </p:cNvPr>
          <p:cNvCxnSpPr>
            <a:cxnSpLocks/>
          </p:cNvCxnSpPr>
          <p:nvPr/>
        </p:nvCxnSpPr>
        <p:spPr>
          <a:xfrm flipH="1">
            <a:off x="6019205" y="3729877"/>
            <a:ext cx="1656184" cy="1206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D35577B7-BF32-45BC-99FB-14FAC7297A5D}"/>
              </a:ext>
            </a:extLst>
          </p:cNvPr>
          <p:cNvCxnSpPr>
            <a:cxnSpLocks/>
          </p:cNvCxnSpPr>
          <p:nvPr/>
        </p:nvCxnSpPr>
        <p:spPr>
          <a:xfrm>
            <a:off x="10292038" y="3729877"/>
            <a:ext cx="1425185" cy="1000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DF6545A-4081-429E-943D-0190719124AB}"/>
              </a:ext>
            </a:extLst>
          </p:cNvPr>
          <p:cNvSpPr txBox="1"/>
          <p:nvPr/>
        </p:nvSpPr>
        <p:spPr>
          <a:xfrm>
            <a:off x="4318985" y="4867569"/>
            <a:ext cx="26756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600" b="1" dirty="0">
                <a:solidFill>
                  <a:srgbClr val="C00000"/>
                </a:solidFill>
              </a:rPr>
              <a:t>礻</a:t>
            </a:r>
            <a:endParaRPr lang="en-US" altLang="zh-CN" sz="166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35857FF-63E0-4780-AF8D-10BC1A0548E6}"/>
              </a:ext>
            </a:extLst>
          </p:cNvPr>
          <p:cNvSpPr/>
          <p:nvPr/>
        </p:nvSpPr>
        <p:spPr>
          <a:xfrm>
            <a:off x="12808281" y="1210552"/>
            <a:ext cx="232146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600" b="1" dirty="0">
                <a:solidFill>
                  <a:srgbClr val="C00000"/>
                </a:solidFill>
              </a:rPr>
              <a:t>一</a:t>
            </a:r>
            <a:endParaRPr lang="en-US" altLang="zh-CN" sz="16600" b="1" dirty="0">
              <a:solidFill>
                <a:srgbClr val="C00000"/>
              </a:solidFill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BC452DB-C638-4A84-ADBF-1A54CF1C2798}"/>
              </a:ext>
            </a:extLst>
          </p:cNvPr>
          <p:cNvCxnSpPr>
            <a:cxnSpLocks/>
          </p:cNvCxnSpPr>
          <p:nvPr/>
        </p:nvCxnSpPr>
        <p:spPr>
          <a:xfrm flipV="1">
            <a:off x="10427093" y="2647203"/>
            <a:ext cx="1848557" cy="686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70CFECE-D728-4813-B7BC-1A85BCA99FE5}"/>
              </a:ext>
            </a:extLst>
          </p:cNvPr>
          <p:cNvCxnSpPr>
            <a:cxnSpLocks/>
          </p:cNvCxnSpPr>
          <p:nvPr/>
        </p:nvCxnSpPr>
        <p:spPr>
          <a:xfrm>
            <a:off x="9828900" y="3929054"/>
            <a:ext cx="0" cy="1771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A3F3863-BC6B-4370-BBEB-B77855BBEEF5}"/>
              </a:ext>
            </a:extLst>
          </p:cNvPr>
          <p:cNvSpPr/>
          <p:nvPr/>
        </p:nvSpPr>
        <p:spPr>
          <a:xfrm>
            <a:off x="11647547" y="3966073"/>
            <a:ext cx="232146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600" b="1" dirty="0">
                <a:solidFill>
                  <a:srgbClr val="C00000"/>
                </a:solidFill>
              </a:rPr>
              <a:t>口</a:t>
            </a:r>
            <a:endParaRPr lang="en-US" altLang="zh-CN" sz="166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70E29F2-CB18-48F3-84C3-E1BEFEF5BD13}"/>
              </a:ext>
            </a:extLst>
          </p:cNvPr>
          <p:cNvSpPr/>
          <p:nvPr/>
        </p:nvSpPr>
        <p:spPr>
          <a:xfrm>
            <a:off x="8851132" y="5751277"/>
            <a:ext cx="2321469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600" b="1" dirty="0">
                <a:solidFill>
                  <a:srgbClr val="C00000"/>
                </a:solidFill>
              </a:rPr>
              <a:t>田</a:t>
            </a:r>
            <a:endParaRPr lang="en-US" altLang="zh-CN" sz="16600" b="1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E9D37E-4BC7-49EA-AC07-87D4A7245E32}"/>
              </a:ext>
            </a:extLst>
          </p:cNvPr>
          <p:cNvSpPr txBox="1"/>
          <p:nvPr/>
        </p:nvSpPr>
        <p:spPr>
          <a:xfrm>
            <a:off x="3898287" y="7436444"/>
            <a:ext cx="291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«алтарь»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81683D-3E1E-4A92-A474-B8B26DF737B0}"/>
              </a:ext>
            </a:extLst>
          </p:cNvPr>
          <p:cNvSpPr txBox="1"/>
          <p:nvPr/>
        </p:nvSpPr>
        <p:spPr>
          <a:xfrm>
            <a:off x="8021390" y="8000954"/>
            <a:ext cx="3980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«возделываемое поле»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8DA352-B815-4031-8E91-B7B4D16109D2}"/>
              </a:ext>
            </a:extLst>
          </p:cNvPr>
          <p:cNvSpPr txBox="1"/>
          <p:nvPr/>
        </p:nvSpPr>
        <p:spPr>
          <a:xfrm>
            <a:off x="11351372" y="6102773"/>
            <a:ext cx="291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«рот»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C58C12-F3F9-4ECF-93AE-2D00D6E1EDB4}"/>
              </a:ext>
            </a:extLst>
          </p:cNvPr>
          <p:cNvSpPr txBox="1"/>
          <p:nvPr/>
        </p:nvSpPr>
        <p:spPr>
          <a:xfrm>
            <a:off x="12507704" y="2866696"/>
            <a:ext cx="2913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«крыша»</a:t>
            </a:r>
          </a:p>
        </p:txBody>
      </p:sp>
    </p:spTree>
    <p:extLst>
      <p:ext uri="{BB962C8B-B14F-4D97-AF65-F5344CB8AC3E}">
        <p14:creationId xmlns:p14="http://schemas.microsoft.com/office/powerpoint/2010/main" val="40527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24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3211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1074</TotalTime>
  <Words>157</Words>
  <Application>Microsoft Office PowerPoint</Application>
  <PresentationFormat>Произвольный</PresentationFormat>
  <Paragraphs>58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IPAexGothic</vt:lpstr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Счастье – это…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春节</dc:title>
  <dc:creator>Bednenochka Y</dc:creator>
  <cp:keywords>DAFWyMs9gQo,BAEnwYk64EY</cp:keywords>
  <cp:lastModifiedBy>OLGA AREFEVA</cp:lastModifiedBy>
  <cp:revision>85</cp:revision>
  <dcterms:created xsi:type="dcterms:W3CDTF">2023-01-17T10:05:46Z</dcterms:created>
  <dcterms:modified xsi:type="dcterms:W3CDTF">2025-06-10T05:37:21Z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2023-01-05T00:00:00Z</vt:filetime>
  </property>
  <property fmtid="{D5CDD505-2E9C-101B-9397-08002B2CF9AE}" pid="3" name="Creator">
    <vt:lpwstr>Canva</vt:lpwstr>
  </property>
  <property fmtid="{D5CDD505-2E9C-101B-9397-08002B2CF9AE}" pid="4" name="LastSaved">
    <vt:filetime>2023-01-17T00:00:00Z</vt:filetime>
  </property>
</Properties>
</file>