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0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5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540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426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864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690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9563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989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544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23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530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95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80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113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063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84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648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954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BAE80-6931-4D20-9947-8CD05E9FBBA1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DD7F8F-666B-4454-8543-DEB035FCC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2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764088"/>
            <a:ext cx="8596668" cy="14404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Разработала презентацию Шестакова Елена Александровна, учитель русского языка и литературы МАОУ лицея 34 города Тюмени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3231714"/>
            <a:ext cx="8596668" cy="2809647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«Презентация к уроку по учебному предмету «Русский язык» в 7 классе на тему «Функциональные стили речи»»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906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3" y="609599"/>
            <a:ext cx="9143071" cy="5365315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Текст 2: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Тюмень – крупный промышленный центр. В городе развиты машиностроение, химическая нефтехимическая, деревообрабатывающая, легкая и пищевая промышленность. Ведущие предприятия: Тюменский судостроительный завод, Тюменский станкостроительный завод, «</a:t>
            </a:r>
            <a:r>
              <a:rPr lang="ru-RU" sz="3200" dirty="0" err="1" smtClean="0">
                <a:solidFill>
                  <a:schemeClr val="tx1"/>
                </a:solidFill>
              </a:rPr>
              <a:t>Тюменьнефтемаш</a:t>
            </a:r>
            <a:r>
              <a:rPr lang="ru-RU" sz="3200" dirty="0" smtClean="0">
                <a:solidFill>
                  <a:schemeClr val="tx1"/>
                </a:solidFill>
              </a:rPr>
              <a:t>», «Тюменский фанерный завод» и др. В Тюмени расположен Тюменский государственный нефтегазовый университет.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525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Текст </a:t>
            </a:r>
            <a:r>
              <a:rPr lang="ru-RU" dirty="0" smtClean="0">
                <a:solidFill>
                  <a:schemeClr val="tx1"/>
                </a:solidFill>
              </a:rPr>
              <a:t>3: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Тюмень славится своей архитектурой. Здесь можно увидеть множество красивых, построенных в разных стилях – от классицизма до модерна. Особенно впечатляет здание городской администрац3ии, которое было построено в стиле неоклассицизма и имеет форму триумфальной арки.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389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tx1"/>
                </a:solidFill>
              </a:rPr>
              <a:t>Текст 4:</a:t>
            </a:r>
            <a:r>
              <a:rPr lang="ru-RU" sz="4000" dirty="0">
                <a:solidFill>
                  <a:schemeClr val="tx1"/>
                </a:solidFill>
              </a:rPr>
              <a:t/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dirty="0" smtClean="0">
                <a:solidFill>
                  <a:schemeClr val="tx1"/>
                </a:solidFill>
              </a:rPr>
              <a:t>Тюмень – это город, где каждый камень хранит историю и память о прошлом. Здесь можно увидеть старинные храмы, музеи, театры и парки, которые напоминают о том, что Тюмень всегда была центром культуры и искусства.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487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6823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Текст </a:t>
            </a:r>
            <a:r>
              <a:rPr lang="ru-RU" dirty="0" smtClean="0">
                <a:solidFill>
                  <a:schemeClr val="tx1"/>
                </a:solidFill>
              </a:rPr>
              <a:t>5: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-Привет, что ты знаешь о Тюмени?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 Привет! Я слышал, что это город в Сибири. А еще там есть большой мост через реку. Он называется «Мост влюбленных».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 Да, я тоже слышал об этом мосте. Он очень красивый.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7614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Ответ: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8853988"/>
              </p:ext>
            </p:extLst>
          </p:nvPr>
        </p:nvGraphicFramePr>
        <p:xfrm>
          <a:off x="677861" y="1390386"/>
          <a:ext cx="10332516" cy="5245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8150">
                  <a:extLst>
                    <a:ext uri="{9D8B030D-6E8A-4147-A177-3AD203B41FA5}">
                      <a16:colId xmlns:a16="http://schemas.microsoft.com/office/drawing/2014/main" val="3538542185"/>
                    </a:ext>
                  </a:extLst>
                </a:gridCol>
                <a:gridCol w="6914366">
                  <a:extLst>
                    <a:ext uri="{9D8B030D-6E8A-4147-A177-3AD203B41FA5}">
                      <a16:colId xmlns:a16="http://schemas.microsoft.com/office/drawing/2014/main" val="258805497"/>
                    </a:ext>
                  </a:extLst>
                </a:gridCol>
              </a:tblGrid>
              <a:tr h="73277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Текст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Стиль текста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886789"/>
                  </a:ext>
                </a:extLst>
              </a:tr>
              <a:tr h="732773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Текст 1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Официально-деловой стиль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596640"/>
                  </a:ext>
                </a:extLst>
              </a:tr>
              <a:tr h="73277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/>
                        <a:t>Текст 2</a:t>
                      </a:r>
                    </a:p>
                    <a:p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Научный стиль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444769"/>
                  </a:ext>
                </a:extLst>
              </a:tr>
              <a:tr h="73277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/>
                        <a:t>Текст 3</a:t>
                      </a:r>
                    </a:p>
                    <a:p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Публицистический стиль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549405"/>
                  </a:ext>
                </a:extLst>
              </a:tr>
              <a:tr h="73277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/>
                        <a:t>Текст 4</a:t>
                      </a:r>
                    </a:p>
                    <a:p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Художественный стиль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358103"/>
                  </a:ext>
                </a:extLst>
              </a:tr>
              <a:tr h="73277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/>
                        <a:t>Текст 5</a:t>
                      </a:r>
                    </a:p>
                    <a:p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Разговорный стиль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832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0960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Таким образом,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591" y="1204844"/>
            <a:ext cx="6814159" cy="5119508"/>
          </a:xfrm>
        </p:spPr>
      </p:pic>
    </p:spTree>
    <p:extLst>
      <p:ext uri="{BB962C8B-B14F-4D97-AF65-F5344CB8AC3E}">
        <p14:creationId xmlns:p14="http://schemas.microsoft.com/office/powerpoint/2010/main" val="3849896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79943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задание:</a:t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искусственного интеллекта создайте тексты разных стилей речи (тематику определяете самостоятельно)</a:t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подберите тексты разных стилей речи об историческом наследии России</a:t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020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81" y="180075"/>
            <a:ext cx="6474941" cy="6473318"/>
          </a:xfrm>
        </p:spPr>
      </p:pic>
    </p:spTree>
    <p:extLst>
      <p:ext uri="{BB962C8B-B14F-4D97-AF65-F5344CB8AC3E}">
        <p14:creationId xmlns:p14="http://schemas.microsoft.com/office/powerpoint/2010/main" val="3281487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3" y="609599"/>
            <a:ext cx="8812655" cy="5140411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Функциональные разновидности языка:</a:t>
            </a:r>
            <a:br>
              <a:rPr lang="ru-RU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стили речи</a:t>
            </a:r>
            <a:endParaRPr lang="ru-RU" sz="6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352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12111740" cy="555320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Стиль-совокупность приёмов использования языковых средств для выражения тех или иных идей, мыслей в различных условиях речевой </a:t>
            </a: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практики, слог.</a:t>
            </a:r>
            <a:b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(С.И. Ожегов)</a:t>
            </a:r>
            <a:b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067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28" y="295563"/>
            <a:ext cx="8994364" cy="6739570"/>
          </a:xfrm>
        </p:spPr>
      </p:pic>
    </p:spTree>
    <p:extLst>
      <p:ext uri="{BB962C8B-B14F-4D97-AF65-F5344CB8AC3E}">
        <p14:creationId xmlns:p14="http://schemas.microsoft.com/office/powerpoint/2010/main" val="1923191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3" y="250521"/>
            <a:ext cx="10057471" cy="162838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Соотнесите название стиля с примером, выявите характерные черты каждого стиля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9655253"/>
              </p:ext>
            </p:extLst>
          </p:nvPr>
        </p:nvGraphicFramePr>
        <p:xfrm>
          <a:off x="250521" y="1390388"/>
          <a:ext cx="11736887" cy="5452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8016">
                  <a:extLst>
                    <a:ext uri="{9D8B030D-6E8A-4147-A177-3AD203B41FA5}">
                      <a16:colId xmlns:a16="http://schemas.microsoft.com/office/drawing/2014/main" val="1674380530"/>
                    </a:ext>
                  </a:extLst>
                </a:gridCol>
                <a:gridCol w="7878871">
                  <a:extLst>
                    <a:ext uri="{9D8B030D-6E8A-4147-A177-3AD203B41FA5}">
                      <a16:colId xmlns:a16="http://schemas.microsoft.com/office/drawing/2014/main" val="1330976756"/>
                    </a:ext>
                  </a:extLst>
                </a:gridCol>
              </a:tblGrid>
              <a:tr h="105892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Разговорный стиль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marL="69261" marR="6926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Слова церковнославянского языка переходили из книг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в живую речь и становились синонимами русских.  Глаза-очи, губы-уста, щеки-ланиты…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69261" marR="69261"/>
                </a:tc>
                <a:extLst>
                  <a:ext uri="{0D108BD9-81ED-4DB2-BD59-A6C34878D82A}">
                    <a16:rowId xmlns:a16="http://schemas.microsoft.com/office/drawing/2014/main" val="1992091280"/>
                  </a:ext>
                </a:extLst>
              </a:tr>
              <a:tr h="81455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Официально-деловой</a:t>
                      </a:r>
                      <a:endParaRPr lang="ru-RU" sz="2400" dirty="0"/>
                    </a:p>
                  </a:txBody>
                  <a:tcPr marL="69261" marR="6926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/>
                        <a:t>Журналист – прежде всего современник. Он</a:t>
                      </a:r>
                      <a:r>
                        <a:rPr lang="ru-RU" sz="2000" baseline="0" dirty="0" smtClean="0"/>
                        <a:t> обязан им быть. Он живет в сфере вопросов, которые могут разрешены в современности.</a:t>
                      </a:r>
                      <a:endParaRPr lang="ru-RU" sz="2000" dirty="0"/>
                    </a:p>
                  </a:txBody>
                  <a:tcPr marL="69261" marR="69261"/>
                </a:tc>
                <a:extLst>
                  <a:ext uri="{0D108BD9-81ED-4DB2-BD59-A6C34878D82A}">
                    <a16:rowId xmlns:a16="http://schemas.microsoft.com/office/drawing/2014/main" val="2620244645"/>
                  </a:ext>
                </a:extLst>
              </a:tr>
              <a:tr h="105892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Публицистический</a:t>
                      </a:r>
                      <a:endParaRPr lang="ru-RU" sz="2400" dirty="0"/>
                    </a:p>
                  </a:txBody>
                  <a:tcPr marL="69261" marR="6926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/>
                        <a:t>Есенин Сергей Александрович, сын крестьянина Рязанской губернии и уезда, села Константиново, </a:t>
                      </a:r>
                      <a:r>
                        <a:rPr lang="ru-RU" sz="2000" dirty="0" err="1" smtClean="0"/>
                        <a:t>Кузьминской</a:t>
                      </a:r>
                      <a:r>
                        <a:rPr lang="ru-RU" sz="2000" dirty="0" smtClean="0"/>
                        <a:t> волости. Родился в 1895 г. 21 сентября.</a:t>
                      </a:r>
                      <a:endParaRPr lang="ru-RU" sz="2000" dirty="0"/>
                    </a:p>
                  </a:txBody>
                  <a:tcPr marL="69261" marR="69261"/>
                </a:tc>
                <a:extLst>
                  <a:ext uri="{0D108BD9-81ED-4DB2-BD59-A6C34878D82A}">
                    <a16:rowId xmlns:a16="http://schemas.microsoft.com/office/drawing/2014/main" val="4048782934"/>
                  </a:ext>
                </a:extLst>
              </a:tr>
              <a:tr h="64480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Художественный</a:t>
                      </a:r>
                      <a:endParaRPr lang="ru-RU" sz="2400" dirty="0"/>
                    </a:p>
                  </a:txBody>
                  <a:tcPr marL="69261" marR="6926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/>
                        <a:t>И живет в сердце вина. Гнетущая, тихая, вечная. Я знаю, бабушка простила бы меня.</a:t>
                      </a:r>
                      <a:endParaRPr lang="ru-RU" sz="2000" dirty="0"/>
                    </a:p>
                  </a:txBody>
                  <a:tcPr marL="69261" marR="69261"/>
                </a:tc>
                <a:extLst>
                  <a:ext uri="{0D108BD9-81ED-4DB2-BD59-A6C34878D82A}">
                    <a16:rowId xmlns:a16="http://schemas.microsoft.com/office/drawing/2014/main" val="305220115"/>
                  </a:ext>
                </a:extLst>
              </a:tr>
              <a:tr h="162735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Научный</a:t>
                      </a:r>
                      <a:endParaRPr lang="ru-RU" sz="2400" dirty="0"/>
                    </a:p>
                  </a:txBody>
                  <a:tcPr marL="69261" marR="6926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/>
                        <a:t>Я деревенькой шла на передовую.</a:t>
                      </a:r>
                      <a:r>
                        <a:rPr lang="ru-RU" sz="2000" baseline="0" dirty="0" smtClean="0"/>
                        <a:t> И вдруг вижу: на «</a:t>
                      </a:r>
                      <a:r>
                        <a:rPr lang="ru-RU" sz="2000" baseline="0" dirty="0" err="1" smtClean="0"/>
                        <a:t>нейтралке</a:t>
                      </a:r>
                      <a:r>
                        <a:rPr lang="ru-RU" sz="2000" baseline="0" dirty="0" smtClean="0"/>
                        <a:t>» жеребенок. Такой красивый, хвост у него пушистый. Гуляет себе спокойно, как будто ничего нет, никакой войны…</a:t>
                      </a:r>
                      <a:endParaRPr lang="ru-RU" sz="2000" dirty="0"/>
                    </a:p>
                  </a:txBody>
                  <a:tcPr marL="69261" marR="69261"/>
                </a:tc>
                <a:extLst>
                  <a:ext uri="{0D108BD9-81ED-4DB2-BD59-A6C34878D82A}">
                    <a16:rowId xmlns:a16="http://schemas.microsoft.com/office/drawing/2014/main" val="2817483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8725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333487"/>
              </p:ext>
            </p:extLst>
          </p:nvPr>
        </p:nvGraphicFramePr>
        <p:xfrm>
          <a:off x="289556" y="920511"/>
          <a:ext cx="11736887" cy="5703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8016">
                  <a:extLst>
                    <a:ext uri="{9D8B030D-6E8A-4147-A177-3AD203B41FA5}">
                      <a16:colId xmlns:a16="http://schemas.microsoft.com/office/drawing/2014/main" val="4289052184"/>
                    </a:ext>
                  </a:extLst>
                </a:gridCol>
                <a:gridCol w="7878871">
                  <a:extLst>
                    <a:ext uri="{9D8B030D-6E8A-4147-A177-3AD203B41FA5}">
                      <a16:colId xmlns:a16="http://schemas.microsoft.com/office/drawing/2014/main" val="586655859"/>
                    </a:ext>
                  </a:extLst>
                </a:gridCol>
              </a:tblGrid>
              <a:tr h="105892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Разговорный стиль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marL="69261" marR="6926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Я деревенькой шла на передовую. И вдруг вижу: на «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нейтралке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» жеребенок. Такой красивый, хвост у него пушистый. Гуляет себе спокойно, как будто ничего нет, никакой войны…</a:t>
                      </a:r>
                    </a:p>
                  </a:txBody>
                  <a:tcPr marL="69261" marR="69261"/>
                </a:tc>
                <a:extLst>
                  <a:ext uri="{0D108BD9-81ED-4DB2-BD59-A6C34878D82A}">
                    <a16:rowId xmlns:a16="http://schemas.microsoft.com/office/drawing/2014/main" val="2803550520"/>
                  </a:ext>
                </a:extLst>
              </a:tr>
              <a:tr h="81455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Официально-деловой</a:t>
                      </a:r>
                      <a:endParaRPr lang="ru-RU" sz="2400" dirty="0"/>
                    </a:p>
                  </a:txBody>
                  <a:tcPr marL="69261" marR="6926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/>
                        <a:t>Есенин Сергей Александрович, сын крестьянина Рязанской губернии и уезда, села Константиново, </a:t>
                      </a:r>
                      <a:r>
                        <a:rPr lang="ru-RU" sz="2000" dirty="0" err="1" smtClean="0"/>
                        <a:t>Кузьминской</a:t>
                      </a:r>
                      <a:r>
                        <a:rPr lang="ru-RU" sz="2000" dirty="0" smtClean="0"/>
                        <a:t> волости. Родился в 1895 г. 21 сентября.</a:t>
                      </a:r>
                    </a:p>
                  </a:txBody>
                  <a:tcPr marL="69261" marR="69261"/>
                </a:tc>
                <a:extLst>
                  <a:ext uri="{0D108BD9-81ED-4DB2-BD59-A6C34878D82A}">
                    <a16:rowId xmlns:a16="http://schemas.microsoft.com/office/drawing/2014/main" val="3005205298"/>
                  </a:ext>
                </a:extLst>
              </a:tr>
              <a:tr h="105892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Публицистический</a:t>
                      </a:r>
                      <a:endParaRPr lang="ru-RU" sz="2400" dirty="0"/>
                    </a:p>
                  </a:txBody>
                  <a:tcPr marL="69261" marR="6926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/>
                        <a:t>Журналист – прежде всего современник. Он обязан им быть. Он живет в сфере вопросов, которые могут разрешены в современности.</a:t>
                      </a:r>
                    </a:p>
                  </a:txBody>
                  <a:tcPr marL="69261" marR="69261"/>
                </a:tc>
                <a:extLst>
                  <a:ext uri="{0D108BD9-81ED-4DB2-BD59-A6C34878D82A}">
                    <a16:rowId xmlns:a16="http://schemas.microsoft.com/office/drawing/2014/main" val="3825110204"/>
                  </a:ext>
                </a:extLst>
              </a:tr>
              <a:tr h="64480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Художественный</a:t>
                      </a:r>
                      <a:endParaRPr lang="ru-RU" sz="2400" dirty="0"/>
                    </a:p>
                  </a:txBody>
                  <a:tcPr marL="69261" marR="6926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/>
                        <a:t>И живет в сердце вина. Гнетущая, тихая, вечная. Я знаю, бабушка простила бы меня.</a:t>
                      </a:r>
                      <a:endParaRPr lang="ru-RU" sz="2000" dirty="0"/>
                    </a:p>
                  </a:txBody>
                  <a:tcPr marL="69261" marR="69261"/>
                </a:tc>
                <a:extLst>
                  <a:ext uri="{0D108BD9-81ED-4DB2-BD59-A6C34878D82A}">
                    <a16:rowId xmlns:a16="http://schemas.microsoft.com/office/drawing/2014/main" val="2102129734"/>
                  </a:ext>
                </a:extLst>
              </a:tr>
              <a:tr h="162735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Научный</a:t>
                      </a:r>
                      <a:endParaRPr lang="ru-RU" sz="2400" dirty="0"/>
                    </a:p>
                  </a:txBody>
                  <a:tcPr marL="69261" marR="6926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/>
                        <a:t>Слова церковнославянского языка переходили из книг в живую речь и становились синонимами русских.  Глаза-очи, губы-уста, щеки-ланиты…</a:t>
                      </a:r>
                    </a:p>
                  </a:txBody>
                  <a:tcPr marL="69261" marR="69261"/>
                </a:tc>
                <a:extLst>
                  <a:ext uri="{0D108BD9-81ED-4DB2-BD59-A6C34878D82A}">
                    <a16:rowId xmlns:a16="http://schemas.microsoft.com/office/drawing/2014/main" val="291029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067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805" y="78045"/>
            <a:ext cx="8906006" cy="6669212"/>
          </a:xfrm>
        </p:spPr>
      </p:pic>
    </p:spTree>
    <p:extLst>
      <p:ext uri="{BB962C8B-B14F-4D97-AF65-F5344CB8AC3E}">
        <p14:creationId xmlns:p14="http://schemas.microsoft.com/office/powerpoint/2010/main" val="2875740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375782"/>
            <a:ext cx="10721350" cy="157827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 помощью </a:t>
            </a:r>
            <a:r>
              <a:rPr lang="ru-RU" dirty="0" err="1" smtClean="0">
                <a:solidFill>
                  <a:schemeClr val="tx1"/>
                </a:solidFill>
              </a:rPr>
              <a:t>нейросети</a:t>
            </a:r>
            <a:r>
              <a:rPr lang="ru-RU" dirty="0" smtClean="0">
                <a:solidFill>
                  <a:schemeClr val="tx1"/>
                </a:solidFill>
              </a:rPr>
              <a:t> были созданы тексты различных стилей. Ваша задача определить, к какому стилю относится тот или иной текст.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77334" y="2167003"/>
            <a:ext cx="10307991" cy="3482235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ТЕКСТ №1: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О присвоении городу Тюмени статуса исторического поселения федерального значения. В </a:t>
            </a:r>
            <a:r>
              <a:rPr lang="ru-RU" sz="2400" dirty="0" err="1" smtClean="0">
                <a:solidFill>
                  <a:schemeClr val="tx1"/>
                </a:solidFill>
              </a:rPr>
              <a:t>соответствиии</a:t>
            </a:r>
            <a:r>
              <a:rPr lang="ru-RU" sz="2400" dirty="0" smtClean="0">
                <a:solidFill>
                  <a:schemeClr val="tx1"/>
                </a:solidFill>
              </a:rPr>
              <a:t> с Федеральным законом от 25 июня 2002 года № 73-ФЗ «Об объектах культурного наследия (памятниках истории и культуры) народов Российской Федерации», на основании заключения государственной историко-культурной экспертизы, проведенной в соответствии  с постановлением Правительства РФ от 15 июля 2009 года №569 «Об утверждении Положения о государственной историко-культурной экспертизе», а также с учетом положительного заключения общественной историко-культурной экспертизы от 01 июля 2022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43668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342</TotalTime>
  <Words>478</Words>
  <Application>Microsoft Office PowerPoint</Application>
  <PresentationFormat>Широкоэкранный</PresentationFormat>
  <Paragraphs>47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Trebuchet MS</vt:lpstr>
      <vt:lpstr>Wingdings 3</vt:lpstr>
      <vt:lpstr>Грань</vt:lpstr>
      <vt:lpstr>Разработала презентацию Шестакова Елена Александровна, учитель русского языка и литературы МАОУ лицея 34 города Тюмени</vt:lpstr>
      <vt:lpstr>Презентация PowerPoint</vt:lpstr>
      <vt:lpstr> Функциональные разновидности языка: стили речи</vt:lpstr>
      <vt:lpstr>Стиль-совокупность приёмов использования языковых средств для выражения тех или иных идей, мыслей в различных условиях речевой практики, слог.                                       (С.И. Ожегов) </vt:lpstr>
      <vt:lpstr>Презентация PowerPoint</vt:lpstr>
      <vt:lpstr>Соотнесите название стиля с примером, выявите характерные черты каждого стиля</vt:lpstr>
      <vt:lpstr>Презентация PowerPoint</vt:lpstr>
      <vt:lpstr>Презентация PowerPoint</vt:lpstr>
      <vt:lpstr>С помощью нейросети были созданы тексты различных стилей. Ваша задача определить, к какому стилю относится тот или иной текст.</vt:lpstr>
      <vt:lpstr>Текст 2: Тюмень – крупный промышленный центр. В городе развиты машиностроение, химическая нефтехимическая, деревообрабатывающая, легкая и пищевая промышленность. Ведущие предприятия: Тюменский судостроительный завод, Тюменский станкостроительный завод, «Тюменьнефтемаш», «Тюменский фанерный завод» и др. В Тюмени расположен Тюменский государственный нефтегазовый университет.</vt:lpstr>
      <vt:lpstr>Текст 3: Тюмень славится своей архитектурой. Здесь можно увидеть множество красивых, построенных в разных стилях – от классицизма до модерна. Особенно впечатляет здание городской администрац3ии, которое было построено в стиле неоклассицизма и имеет форму триумфальной арки.</vt:lpstr>
      <vt:lpstr>Текст 4: Тюмень – это город, где каждый камень хранит историю и память о прошлом. Здесь можно увидеть старинные храмы, музеи, театры и парки, которые напоминают о том, что Тюмень всегда была центром культуры и искусства.</vt:lpstr>
      <vt:lpstr>Текст 5: -Привет, что ты знаешь о Тюмени? - Привет! Я слышал, что это город в Сибири. А еще там есть большой мост через реку. Он называется «Мост влюбленных». - Да, я тоже слышал об этом мосте. Он очень красивый. </vt:lpstr>
      <vt:lpstr>Ответ:</vt:lpstr>
      <vt:lpstr>Таким образом, </vt:lpstr>
      <vt:lpstr>Домашнее задание: с помощью искусственного интеллекта создайте тексты разных стилей речи (тематику определяете самостоятельно) ИЛИ самостоятельно подберите тексты разных стилей речи об историческом наследии России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Кабинет 325</cp:lastModifiedBy>
  <cp:revision>20</cp:revision>
  <dcterms:created xsi:type="dcterms:W3CDTF">2024-02-19T13:06:27Z</dcterms:created>
  <dcterms:modified xsi:type="dcterms:W3CDTF">2024-05-23T06:32:14Z</dcterms:modified>
</cp:coreProperties>
</file>