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1" initials="1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7526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библиотечному уроку 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6 классе на тему: 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«Виртуальная выставка.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художественной резьбы по дереву в России»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05000" y="4114800"/>
            <a:ext cx="4648200" cy="2286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педагог-библиотекарь МОУ ИТЛ №24 г. </a:t>
            </a:r>
            <a:r>
              <a:rPr lang="ru-RU" sz="1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ерюнгри р. Саха (Якутия)</a:t>
            </a:r>
          </a:p>
          <a:p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Скрябина Наталья Викторовна, учитель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труда (технологии)  МБОУ СОШ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г. Нерюнгри р. Саха (Якутия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Скрябин Дмитрий Кимович</a:t>
            </a:r>
            <a:endParaRPr lang="ru-RU" sz="1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 выполнения плоскорельефной резьбы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" y="1828800"/>
            <a:ext cx="2005540" cy="1981200"/>
          </a:xfrm>
          <a:prstGeom prst="rect">
            <a:avLst/>
          </a:prstGeom>
          <a:noFill/>
        </p:spPr>
      </p:pic>
      <p:pic>
        <p:nvPicPr>
          <p:cNvPr id="2051" name="Picture 3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90800" y="1828801"/>
            <a:ext cx="1713946" cy="1981200"/>
          </a:xfrm>
          <a:prstGeom prst="rect">
            <a:avLst/>
          </a:prstGeom>
          <a:noFill/>
        </p:spPr>
      </p:pic>
      <p:pic>
        <p:nvPicPr>
          <p:cNvPr id="2052" name="Picture 4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4956" y="1833530"/>
            <a:ext cx="2060644" cy="1976470"/>
          </a:xfrm>
          <a:prstGeom prst="rect">
            <a:avLst/>
          </a:prstGeom>
          <a:noFill/>
        </p:spPr>
      </p:pic>
      <p:pic>
        <p:nvPicPr>
          <p:cNvPr id="2053" name="Picture 5" descr="C:\Documents and Settings\1\Рабочий стол\и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68134" y="1828801"/>
            <a:ext cx="1953616" cy="1981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1000" y="38862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               б             в                г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572000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резьба характерна тем, что основной фон находится ниже уровня рисунка, а рисунок поднят над фоном. Первоначально на поверхность доски копируют рисунок, надрезают (а) и подрезают контур (б). После этого вырезают (выбирают) весь фон между </a:t>
            </a:r>
            <a:r>
              <a:rPr lang="ru-RU" sz="20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надрезками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сначала отлогими и полукруглыми стамесками, а затем прямыми стамесками и клюкарзами на глубину 4…5 мм (в). Затем прорабатывают рельеф рисунка. 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Скульптурная 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0" y="4114800"/>
            <a:ext cx="3276600" cy="24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91200" y="1676400"/>
            <a:ext cx="3075403" cy="493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2400" y="4114799"/>
            <a:ext cx="1985376" cy="245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" y="1752600"/>
            <a:ext cx="5181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Скульптурная резьба имеет много направлений. Одно из них – лесная резьба, которая часто применяется в городских парках.  Из стволов стоящих высохших деревьев вырезают фигуры людей, сказочных персонажей, животных.  Такие фигуры украшают естественный интерьер.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60960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Богородская резьба</a:t>
            </a:r>
            <a:b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(богородская игрушка)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630" y="3581400"/>
            <a:ext cx="426477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581400"/>
            <a:ext cx="3528440" cy="308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" y="1828800"/>
            <a:ext cx="822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Другим направлением скульптурной резьбы является богородская резьба (богородская игрушка).Она получила своё название от села Богородское, где ещё с </a:t>
            </a: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века занимались резьбой по дереву. В богородской резьбе не шлифуют полученную скульптуру, а оставляют следы от ножа и стамески, что позволяет увидеть красоту дерева и мастерство резчика.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r="14036"/>
          <a:stretch>
            <a:fillRect/>
          </a:stretch>
        </p:blipFill>
        <p:spPr bwMode="auto">
          <a:xfrm>
            <a:off x="457200" y="4191000"/>
            <a:ext cx="329184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91000"/>
            <a:ext cx="3162300" cy="251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0"/>
            <a:ext cx="54864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Резчик по дереву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1295400"/>
            <a:ext cx="845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Резчик по дереву – специалист, который изготовляет изделия из древесины с художественной резьбой на предприятиях народных художественных промыслов, выпускающих подарочные изделия, сувениры, декоративные панно, игрушки и др., и на предприятиях, занимающихся реставрацией памятников культуры. Резчик по дереву должен знать свойства различных пород древесины, основы рисования и черчения, владеть приемами резьбы всех видов, обладать эстетическим вкусом, точностью движений, создавая высокохудожественные произведения.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191000"/>
            <a:ext cx="1295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6172200" cy="17526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5181600" y="2819400"/>
            <a:ext cx="3505200" cy="33067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Ажурная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Геометрическая 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Скульптурная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Рельефная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Богородская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7526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90800"/>
            <a:ext cx="457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64" t="1860" r="5128" b="1405"/>
          <a:stretch>
            <a:fillRect/>
          </a:stretch>
        </p:blipFill>
        <p:spPr bwMode="auto">
          <a:xfrm>
            <a:off x="1066800" y="2438400"/>
            <a:ext cx="2895600" cy="418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76800" y="2514600"/>
            <a:ext cx="373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Богородская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Рельефная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7432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19400"/>
            <a:ext cx="4648199" cy="335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Проверяем свои знания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2880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вид резьбы по дереву. Укажи правильный ответ.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9200" y="2828836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Ажурная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Геометрическая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Скульптурная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Рельефная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Богородская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971800"/>
            <a:ext cx="463184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90600" y="1447800"/>
            <a:ext cx="70866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Художественная обработка древесины – один из самых древних видов народного декоративного искусства. Изготавливая  из древесины многие предметы быта, люди стараются сделать их красивыми, радующими</a:t>
            </a:r>
          </a:p>
          <a:p>
            <a:pPr algn="ctr"/>
            <a:r>
              <a:rPr lang="ru-RU" sz="38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глаз.</a:t>
            </a:r>
            <a:endParaRPr lang="ru-RU" sz="38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" y="1981200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древним способом  украшения изделий  из древесины считается резьба  по дереву.  Резьбой украшали  дома, посуду, мебель, корабли, музыкальные инструменты, колыбели для младенцев, из дерева вырезали игрушки, сувениры и др.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3429000"/>
            <a:ext cx="3645071" cy="267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81600" y="3429000"/>
            <a:ext cx="3753469" cy="250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33800" y="3429000"/>
            <a:ext cx="1533867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3400" y="1"/>
            <a:ext cx="8610600" cy="1219199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800600" y="1752600"/>
            <a:ext cx="4343400" cy="4648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Ажурная резьба – воздушная, лёгкая, схожа с кружевом. Это резьба в которой фон удаляется полностью, и рисунок получается сквозным. Ажурной прорезной резьбой украшали наличники, фронтоны домов, а также обрамляли входы над дверями, перила лестниц и карнизы крылечек.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19200"/>
            <a:ext cx="3810000" cy="532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572000" y="1905000"/>
            <a:ext cx="4572000" cy="4724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Мебель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XVII-XVIII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веков, выполненная ажурной резьбой, представляет собой настоящее произведение искусства. Для ажурной резьбы используют древесину липы, берёзы, ольхи, клёна, ореха. Для её изготовления необходимы следующие инструменты: лобзик или пила-ножовка с узким полотном, ручная дрель, свёрла, стамески, напильники и надфили, шлифовальная шкурка, шило.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36385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5334000" cy="141763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</a:t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ажурной  резьбы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9" name="Picture 3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00200"/>
            <a:ext cx="1946830" cy="1524000"/>
          </a:xfrm>
          <a:prstGeom prst="rect">
            <a:avLst/>
          </a:prstGeom>
          <a:noFill/>
        </p:spPr>
      </p:pic>
      <p:pic>
        <p:nvPicPr>
          <p:cNvPr id="4100" name="Picture 4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352800"/>
            <a:ext cx="1981200" cy="1567820"/>
          </a:xfrm>
          <a:prstGeom prst="rect">
            <a:avLst/>
          </a:prstGeom>
          <a:noFill/>
        </p:spPr>
      </p:pic>
      <p:pic>
        <p:nvPicPr>
          <p:cNvPr id="4101" name="Picture 5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5105400"/>
            <a:ext cx="1981200" cy="1535118"/>
          </a:xfrm>
          <a:prstGeom prst="rect">
            <a:avLst/>
          </a:prstGeom>
          <a:noFill/>
        </p:spPr>
      </p:pic>
      <p:pic>
        <p:nvPicPr>
          <p:cNvPr id="4102" name="Picture 6" descr="C:\Documents and Settings\1\Рабочий стол\и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1600200"/>
            <a:ext cx="1905000" cy="1514049"/>
          </a:xfrm>
          <a:prstGeom prst="rect">
            <a:avLst/>
          </a:prstGeom>
          <a:noFill/>
        </p:spPr>
      </p:pic>
      <p:pic>
        <p:nvPicPr>
          <p:cNvPr id="4103" name="Picture 7" descr="C:\Documents and Settings\1\Рабочий стол\и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3352800"/>
            <a:ext cx="1953159" cy="1524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57200" y="13716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33528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б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8006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в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13716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0400" y="31242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0" y="1447800"/>
            <a:ext cx="3200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- нанесение рисунка на заготовку с помощью шаблона;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 – выпиливание внешнего контура;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– сверление отверстий;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 – выпиливание внутренних контуров; </a:t>
            </a:r>
          </a:p>
          <a:p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 – отделка формы и зачистка</a:t>
            </a:r>
            <a:endParaRPr lang="ru-RU" sz="2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55416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Геометрическая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828800"/>
            <a:ext cx="41910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Геометрическая резьба является одним из видов плосковыемчатой  резьбы. Для неё характерно  следующее: плоская поверхность заготовки является основным фоном, а все элементы рисунка вырезаны в этом фоне, то есть находятся ниже его уровня. Все элементы геометрической резьбы – это геометрические фигуры, образованные прямыми и кривыми линиями – треугольники, квадраты, окружности и др. Эти элементы повторяются, образуя рисунок.</a:t>
            </a:r>
            <a:endParaRPr lang="ru-RU" sz="21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77708" y="2668509"/>
            <a:ext cx="4695824" cy="332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геометрической резьбы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Documents and Settings\1\Рабочий стол\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38400"/>
            <a:ext cx="3352800" cy="835676"/>
          </a:xfrm>
          <a:prstGeom prst="rect">
            <a:avLst/>
          </a:prstGeom>
          <a:noFill/>
        </p:spPr>
      </p:pic>
      <p:pic>
        <p:nvPicPr>
          <p:cNvPr id="7171" name="Picture 3" descr="C:\Documents and Settings\1\Рабочий стол\и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962400"/>
            <a:ext cx="3344509" cy="854345"/>
          </a:xfrm>
          <a:prstGeom prst="rect">
            <a:avLst/>
          </a:prstGeom>
          <a:noFill/>
        </p:spPr>
      </p:pic>
      <p:pic>
        <p:nvPicPr>
          <p:cNvPr id="7172" name="Picture 4" descr="C:\Documents and Settings\1\Рабочий стол\и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5334000"/>
            <a:ext cx="3352800" cy="80032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81600" y="32766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Разметка квадратов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4800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Разметка лучей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6324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Вырезание орнамента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1600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Последовательность выполнения узора «Звёздочки»:</a:t>
            </a:r>
          </a:p>
          <a:p>
            <a:endPara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6764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начинают с аккуратной разметки заготовки, и только затем выполняют </a:t>
            </a:r>
          </a:p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резание.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743200"/>
            <a:ext cx="431395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05400" y="4415703"/>
            <a:ext cx="3581400" cy="228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600" y="228600"/>
            <a:ext cx="601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Технология выполнения геометрической резьбы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1"/>
            <a:ext cx="43434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Геометрическую резьбу выполняют, в основном, косым ножом – косяком.  Инструмент крепко сжимают в кулаке лезвием к себе и с усилием ведут по линиям рисунка. Резак держат не вертикально, а с наклоном к поверхности. Вырезание любого элемента состоит из двух этапов: надрезания элемента и его  подрезания.</a:t>
            </a:r>
            <a:endParaRPr lang="ru-RU" sz="19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05400" y="1927860"/>
            <a:ext cx="3581400" cy="21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419600"/>
            <a:ext cx="4191000" cy="22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0"/>
            <a:ext cx="5638800" cy="12192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Рельефная резьба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447800"/>
            <a:ext cx="4267200" cy="5199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Рельефную резьбу условно разделяют на плоскорельефную и кудринскую, или абрамцево-кудринскую.  Основателем кудринской резьбы является российский мастер-резчик </a:t>
            </a:r>
            <a:r>
              <a:rPr lang="ru-RU" sz="23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В.Ворносков</a:t>
            </a:r>
            <a:r>
              <a:rPr lang="ru-RU" sz="23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открывший в 1906 г. школу-мастерскую по обучению резьбе по дереву. Плоскорельефная резьба образует на поверхности рельеф с одинаковой высотой всех частей рисунка и одной и той же глубиной фона.</a:t>
            </a:r>
            <a:endParaRPr lang="ru-RU" sz="23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73705" y="1973905"/>
            <a:ext cx="5243209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837</Words>
  <Application>Microsoft Office PowerPoint</Application>
  <PresentationFormat>Экран (4:3)</PresentationFormat>
  <Paragraphs>78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к библиотечному уроку  в 6 классе на тему:  «Виртуальная выставка. Культура художественной резьбы по дереву в России»</vt:lpstr>
      <vt:lpstr>Презентация PowerPoint</vt:lpstr>
      <vt:lpstr>Ажурная резьба</vt:lpstr>
      <vt:lpstr>Ажурная резьба</vt:lpstr>
      <vt:lpstr>Технология выполнения  ажурной  резьбы</vt:lpstr>
      <vt:lpstr>Геометрическая резьба</vt:lpstr>
      <vt:lpstr>Технология выполнения геометрической резьбы</vt:lpstr>
      <vt:lpstr>Презентация PowerPoint</vt:lpstr>
      <vt:lpstr>Рельефная резьба</vt:lpstr>
      <vt:lpstr>Технология  выполнения плоскорельефной резьбы</vt:lpstr>
      <vt:lpstr>Скульптурная  резьба</vt:lpstr>
      <vt:lpstr>Богородская резьба (богородская игрушка)</vt:lpstr>
      <vt:lpstr>Резчик по дереву</vt:lpstr>
      <vt:lpstr>Проверяем свои знания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comp214</dc:creator>
  <cp:lastModifiedBy>Библиотека</cp:lastModifiedBy>
  <cp:revision>61</cp:revision>
  <dcterms:modified xsi:type="dcterms:W3CDTF">2024-11-19T02:14:31Z</dcterms:modified>
</cp:coreProperties>
</file>