
<file path=[Content_Types].xml><?xml version="1.0" encoding="utf-8"?>
<Types xmlns="http://schemas.openxmlformats.org/package/2006/content-types">
  <Default Extension="mov" ContentType="video/quicktime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381" r:id="rId5"/>
    <p:sldId id="382" r:id="rId6"/>
    <p:sldId id="391" r:id="rId7"/>
    <p:sldId id="384" r:id="rId8"/>
    <p:sldId id="385" r:id="rId9"/>
    <p:sldId id="386" r:id="rId10"/>
    <p:sldId id="387" r:id="rId11"/>
    <p:sldId id="388" r:id="rId12"/>
    <p:sldId id="389" r:id="rId13"/>
    <p:sldId id="390" r:id="rId14"/>
    <p:sldId id="392" r:id="rId15"/>
    <p:sldId id="393" r:id="rId16"/>
    <p:sldId id="395" r:id="rId17"/>
    <p:sldId id="397" r:id="rId18"/>
    <p:sldId id="396" r:id="rId19"/>
    <p:sldId id="270" r:id="rId20"/>
    <p:sldId id="394" r:id="rId21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33B4"/>
    <a:srgbClr val="7335B1"/>
    <a:srgbClr val="C01060"/>
    <a:srgbClr val="8232D2"/>
    <a:srgbClr val="86CBFD"/>
    <a:srgbClr val="0B21C5"/>
    <a:srgbClr val="F5DAC5"/>
    <a:srgbClr val="D257F8"/>
    <a:srgbClr val="852FD0"/>
    <a:srgbClr val="DF85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E3FDE45-AF77-4B5C-9715-49D594BDF05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019" autoAdjust="0"/>
  </p:normalViewPr>
  <p:slideViewPr>
    <p:cSldViewPr snapToGrid="0">
      <p:cViewPr>
        <p:scale>
          <a:sx n="70" d="100"/>
          <a:sy n="70" d="100"/>
        </p:scale>
        <p:origin x="1166" y="35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576"/>
    </p:cViewPr>
  </p:sorterViewPr>
  <p:notesViewPr>
    <p:cSldViewPr snapToGrid="0" showGuides="1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830594C5-4210-4C0B-94C8-05EA2A2738E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3" name="Заполнитель даты 2">
            <a:extLst>
              <a:ext uri="{FF2B5EF4-FFF2-40B4-BE49-F238E27FC236}">
                <a16:creationId xmlns:a16="http://schemas.microsoft.com/office/drawing/2014/main" id="{9A07B545-CB7B-485B-8848-24C5090D7CC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C23E10C-4735-4A0D-A76B-FFFBF4B6ED03}" type="datetimeFigureOut">
              <a:rPr lang="en-US" smtClean="0"/>
              <a:t>6/7/2025</a:t>
            </a:fld>
            <a:endParaRPr lang="en-US" dirty="0"/>
          </a:p>
        </p:txBody>
      </p:sp>
      <p:sp>
        <p:nvSpPr>
          <p:cNvPr id="4" name="Заполнитель нижнего колонтитула 3">
            <a:extLst>
              <a:ext uri="{FF2B5EF4-FFF2-40B4-BE49-F238E27FC236}">
                <a16:creationId xmlns:a16="http://schemas.microsoft.com/office/drawing/2014/main" id="{DD9E7E0C-EC12-408D-80EA-659FD94A65A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F952D70-4DD5-4630-8772-5085BDBF1D2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1D13D6A-DFDD-4B27-9F53-83C0CD9331E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9633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noProof="0" dirty="0"/>
          </a:p>
        </p:txBody>
      </p:sp>
      <p:sp>
        <p:nvSpPr>
          <p:cNvPr id="3" name="Заполнитель даты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7735CDE-2E0B-4188-96E9-ADF9ACB826A9}" type="datetimeFigureOut">
              <a:rPr lang="en-US" noProof="0" smtClean="0"/>
              <a:t>6/7/2025</a:t>
            </a:fld>
            <a:endParaRPr lang="en-US" noProof="0" dirty="0"/>
          </a:p>
        </p:txBody>
      </p:sp>
      <p:sp>
        <p:nvSpPr>
          <p:cNvPr id="4" name="Заполнитель образ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" noProof="0"/>
              <a:t>Образец текста</a:t>
            </a:r>
          </a:p>
          <a:p>
            <a:pPr lvl="1" rtl="0"/>
            <a:r>
              <a:rPr lang="ru" noProof="0"/>
              <a:t>Второй уровень</a:t>
            </a:r>
          </a:p>
          <a:p>
            <a:pPr lvl="2" rtl="0"/>
            <a:r>
              <a:rPr lang="ru" noProof="0"/>
              <a:t>Третий уровень</a:t>
            </a:r>
          </a:p>
          <a:p>
            <a:pPr lvl="3" rtl="0"/>
            <a:r>
              <a:rPr lang="ru" noProof="0"/>
              <a:t>Четвертый уровень</a:t>
            </a:r>
          </a:p>
          <a:p>
            <a:pPr lvl="4" rtl="0"/>
            <a:r>
              <a:rPr lang="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A1D7B6F-E65C-42E7-86A5-0A01C6C95227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95432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microsoft.com/office/2007/relationships/hdphoto" Target="../media/hdphoto3.wdp"/><Relationship Id="rId4" Type="http://schemas.openxmlformats.org/officeDocument/2006/relationships/image" Target="../media/image17.png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3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 7">
            <a:extLst>
              <a:ext uri="{FF2B5EF4-FFF2-40B4-BE49-F238E27FC236}">
                <a16:creationId xmlns:a16="http://schemas.microsoft.com/office/drawing/2014/main" id="{78487DE8-DB1D-7476-8C44-B0F448760DE0}"/>
              </a:ext>
            </a:extLst>
          </p:cNvPr>
          <p:cNvSpPr/>
          <p:nvPr userDrawn="1"/>
        </p:nvSpPr>
        <p:spPr>
          <a:xfrm>
            <a:off x="803566" y="329415"/>
            <a:ext cx="9459997" cy="61868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9" name="Рисунок 8" descr="Цветная жидкость с лиловой линией&#10;&#10;Описание создано автоматически">
            <a:extLst>
              <a:ext uri="{FF2B5EF4-FFF2-40B4-BE49-F238E27FC236}">
                <a16:creationId xmlns:a16="http://schemas.microsoft.com/office/drawing/2014/main" id="{1F307DB2-2647-9E7A-A3A3-DBE7504930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680" r="331" b="10324"/>
          <a:stretch/>
        </p:blipFill>
        <p:spPr>
          <a:xfrm>
            <a:off x="84057" y="-9099"/>
            <a:ext cx="11536223" cy="6867100"/>
          </a:xfrm>
          <a:prstGeom prst="rect">
            <a:avLst/>
          </a:prstGeom>
        </p:spPr>
      </p:pic>
      <p:pic>
        <p:nvPicPr>
          <p:cNvPr id="11" name="Графический объект 10">
            <a:extLst>
              <a:ext uri="{FF2B5EF4-FFF2-40B4-BE49-F238E27FC236}">
                <a16:creationId xmlns:a16="http://schemas.microsoft.com/office/drawing/2014/main" id="{99285B55-78E1-B83E-F9B2-6616677DB95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42007" y="1223587"/>
            <a:ext cx="849017" cy="978035"/>
          </a:xfrm>
          <a:prstGeom prst="rect">
            <a:avLst/>
          </a:prstGeom>
        </p:spPr>
      </p:pic>
      <p:pic>
        <p:nvPicPr>
          <p:cNvPr id="12" name="Графический объект 11">
            <a:extLst>
              <a:ext uri="{FF2B5EF4-FFF2-40B4-BE49-F238E27FC236}">
                <a16:creationId xmlns:a16="http://schemas.microsoft.com/office/drawing/2014/main" id="{D3B77729-8929-07DD-3A0E-3345E9C7EC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21023" y="4463033"/>
            <a:ext cx="849017" cy="978035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A3485D99-86C3-3AD2-8EEC-686C73F65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2576" y="1307592"/>
            <a:ext cx="6830568" cy="4498848"/>
          </a:xfrm>
        </p:spPr>
        <p:txBody>
          <a:bodyPr rtlCol="0">
            <a:normAutofit/>
          </a:bodyPr>
          <a:lstStyle>
            <a:lvl1pPr algn="ctr">
              <a:lnSpc>
                <a:spcPct val="113000"/>
              </a:lnSpc>
              <a:defRPr sz="5400" baseline="0"/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14" name="Заполнитель даты 13">
            <a:extLst>
              <a:ext uri="{FF2B5EF4-FFF2-40B4-BE49-F238E27FC236}">
                <a16:creationId xmlns:a16="http://schemas.microsoft.com/office/drawing/2014/main" id="{A94F02A7-35D5-9B29-B063-4F40E8DCF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val="918761695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Графический объект 11">
            <a:extLst>
              <a:ext uri="{FF2B5EF4-FFF2-40B4-BE49-F238E27FC236}">
                <a16:creationId xmlns:a16="http://schemas.microsoft.com/office/drawing/2014/main" id="{AB0126E7-35C8-4EB5-B66B-D1260C4AE37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0380" y="5498683"/>
            <a:ext cx="904680" cy="1042157"/>
          </a:xfrm>
          <a:prstGeom prst="rect">
            <a:avLst/>
          </a:prstGeom>
        </p:spPr>
      </p:pic>
      <p:sp>
        <p:nvSpPr>
          <p:cNvPr id="8" name="Прямоугольник 7">
            <a:extLst>
              <a:ext uri="{FF2B5EF4-FFF2-40B4-BE49-F238E27FC236}">
                <a16:creationId xmlns:a16="http://schemas.microsoft.com/office/drawing/2014/main" id="{17647433-270D-5D45-29E0-608311CA9701}"/>
              </a:ext>
            </a:extLst>
          </p:cNvPr>
          <p:cNvSpPr>
            <a:spLocks/>
          </p:cNvSpPr>
          <p:nvPr userDrawn="1"/>
        </p:nvSpPr>
        <p:spPr>
          <a:xfrm>
            <a:off x="5621925" y="1468626"/>
            <a:ext cx="4641637" cy="5055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F4F7496-C504-BB47-EC59-97AAA92A07B8}"/>
              </a:ext>
            </a:extLst>
          </p:cNvPr>
          <p:cNvSpPr/>
          <p:nvPr userDrawn="1"/>
        </p:nvSpPr>
        <p:spPr>
          <a:xfrm>
            <a:off x="803567" y="1460959"/>
            <a:ext cx="4641638" cy="5055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pic>
        <p:nvPicPr>
          <p:cNvPr id="14" name="Рисунок 13" descr="Цветная жидкость с лиловой линией&#10;&#10;Описание создано автоматически со средней степенью достоверности">
            <a:extLst>
              <a:ext uri="{FF2B5EF4-FFF2-40B4-BE49-F238E27FC236}">
                <a16:creationId xmlns:a16="http://schemas.microsoft.com/office/drawing/2014/main" id="{32B92FA5-A482-D296-0300-0D794E5A16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8008"/>
          <a:stretch/>
        </p:blipFill>
        <p:spPr>
          <a:xfrm rot="10800000">
            <a:off x="0" y="4603898"/>
            <a:ext cx="6148843" cy="22541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898EEF-CE97-B22D-6E75-D121E815D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411480"/>
            <a:ext cx="9464040" cy="1279208"/>
          </a:xfrm>
        </p:spPr>
        <p:txBody>
          <a:bodyPr rtlCol="0" anchor="t">
            <a:normAutofit/>
          </a:bodyPr>
          <a:lstStyle>
            <a:lvl1pPr>
              <a:lnSpc>
                <a:spcPct val="100000"/>
              </a:lnSpc>
              <a:defRPr sz="36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15" name="Объект 13">
            <a:extLst>
              <a:ext uri="{FF2B5EF4-FFF2-40B4-BE49-F238E27FC236}">
                <a16:creationId xmlns:a16="http://schemas.microsoft.com/office/drawing/2014/main" id="{98A1FC94-DC76-4D72-16F0-88E8D619602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115568" y="1883664"/>
            <a:ext cx="4014216" cy="3511296"/>
          </a:xfrm>
        </p:spPr>
        <p:txBody>
          <a:bodyPr rtlCol="0" anchor="t">
            <a:normAutofit/>
          </a:bodyPr>
          <a:lstStyle>
            <a:lvl1pPr marL="2286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defRPr lang="en-US" sz="1400" b="0" kern="1200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buClr>
                <a:schemeClr val="tx2"/>
              </a:buClr>
              <a:defRPr sz="1200"/>
            </a:lvl2pPr>
            <a:lvl3pPr>
              <a:buClr>
                <a:schemeClr val="tx2"/>
              </a:buCl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ru-RU"/>
              <a:t>Образец текста</a:t>
            </a:r>
          </a:p>
          <a:p>
            <a:pPr marL="228600" lvl="1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ru-RU"/>
              <a:t>Второй уровень</a:t>
            </a:r>
          </a:p>
          <a:p>
            <a:pPr marL="228600" lvl="2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ru-RU"/>
              <a:t>Третий уровень</a:t>
            </a:r>
          </a:p>
        </p:txBody>
      </p:sp>
      <p:sp>
        <p:nvSpPr>
          <p:cNvPr id="19" name="Объект 18">
            <a:extLst>
              <a:ext uri="{FF2B5EF4-FFF2-40B4-BE49-F238E27FC236}">
                <a16:creationId xmlns:a16="http://schemas.microsoft.com/office/drawing/2014/main" id="{81E2BE2C-1D19-F2FC-F91E-A2C73325864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934456" y="1883664"/>
            <a:ext cx="4014216" cy="3511296"/>
          </a:xfrm>
        </p:spPr>
        <p:txBody>
          <a:bodyPr rtlCol="0"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1400" b="1"/>
            </a:lvl1pPr>
            <a:lvl2pPr>
              <a:buClr>
                <a:schemeClr val="tx2"/>
              </a:buClr>
              <a:defRPr sz="1200"/>
            </a:lvl2pPr>
            <a:lvl3pPr>
              <a:buClr>
                <a:schemeClr val="tx2"/>
              </a:buClr>
              <a:defRPr sz="1200"/>
            </a:lvl3pPr>
            <a:lvl4pPr>
              <a:buClr>
                <a:schemeClr val="tx2"/>
              </a:buClr>
              <a:defRPr sz="1200"/>
            </a:lvl4pPr>
            <a:lvl5pPr>
              <a:buClr>
                <a:schemeClr val="tx2"/>
              </a:buClr>
              <a:defRPr sz="12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5" name="Заполнитель даты 4">
            <a:extLst>
              <a:ext uri="{FF2B5EF4-FFF2-40B4-BE49-F238E27FC236}">
                <a16:creationId xmlns:a16="http://schemas.microsoft.com/office/drawing/2014/main" id="{A2128C8D-2511-191A-0965-7E441EDA27B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 rtlCol="0"/>
          <a:lstStyle/>
          <a:p>
            <a:pPr rtl="0"/>
            <a:r>
              <a:rPr lang="ru"/>
              <a:t>20ГГ</a:t>
            </a:r>
          </a:p>
        </p:txBody>
      </p:sp>
      <p:sp>
        <p:nvSpPr>
          <p:cNvPr id="3" name="Заполнитель нижнего колонтитула 2">
            <a:extLst>
              <a:ext uri="{FF2B5EF4-FFF2-40B4-BE49-F238E27FC236}">
                <a16:creationId xmlns:a16="http://schemas.microsoft.com/office/drawing/2014/main" id="{8D4E08F2-413A-87D7-FC7E-FA7C3282F78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Заполнитель номера слайда 3">
            <a:extLst>
              <a:ext uri="{FF2B5EF4-FFF2-40B4-BE49-F238E27FC236}">
                <a16:creationId xmlns:a16="http://schemas.microsoft.com/office/drawing/2014/main" id="{AABE8ED2-48AE-58D3-898D-1C9D6D65A7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229056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содержимое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 1">
            <a:extLst>
              <a:ext uri="{FF2B5EF4-FFF2-40B4-BE49-F238E27FC236}">
                <a16:creationId xmlns:a16="http://schemas.microsoft.com/office/drawing/2014/main" id="{1F8B0822-A3A0-6F7D-70AC-41FCAAB74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0206" y="539496"/>
            <a:ext cx="6958584" cy="1435608"/>
          </a:xfrm>
        </p:spPr>
        <p:txBody>
          <a:bodyPr rtlCol="0" anchor="ctr">
            <a:normAutofit/>
          </a:bodyPr>
          <a:lstStyle>
            <a:lvl1pPr>
              <a:lnSpc>
                <a:spcPct val="100000"/>
              </a:lnSpc>
              <a:defRPr sz="36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pic>
        <p:nvPicPr>
          <p:cNvPr id="10" name="Графический объект 9">
            <a:extLst>
              <a:ext uri="{FF2B5EF4-FFF2-40B4-BE49-F238E27FC236}">
                <a16:creationId xmlns:a16="http://schemas.microsoft.com/office/drawing/2014/main" id="{167BAFAF-EE3F-5B9A-6382-910CD450D23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 flipV="1">
            <a:off x="9408940" y="3205716"/>
            <a:ext cx="809263" cy="93224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231B5D0-8E67-901E-73FB-36D970CB8F97}"/>
              </a:ext>
            </a:extLst>
          </p:cNvPr>
          <p:cNvSpPr/>
          <p:nvPr userDrawn="1"/>
        </p:nvSpPr>
        <p:spPr>
          <a:xfrm>
            <a:off x="711203" y="329416"/>
            <a:ext cx="2503051" cy="59790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6" name="Объект 7">
            <a:extLst>
              <a:ext uri="{FF2B5EF4-FFF2-40B4-BE49-F238E27FC236}">
                <a16:creationId xmlns:a16="http://schemas.microsoft.com/office/drawing/2014/main" id="{1FEFF780-F9A6-D70C-43AF-EF361A89EEC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950000" y="1965960"/>
            <a:ext cx="6629400" cy="859536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</p:txBody>
      </p:sp>
      <p:sp>
        <p:nvSpPr>
          <p:cNvPr id="11" name="Заполнитель таблицы 10">
            <a:extLst>
              <a:ext uri="{FF2B5EF4-FFF2-40B4-BE49-F238E27FC236}">
                <a16:creationId xmlns:a16="http://schemas.microsoft.com/office/drawing/2014/main" id="{9ACBEEE1-322A-B926-9005-21D1F3999AA9}"/>
              </a:ext>
            </a:extLst>
          </p:cNvPr>
          <p:cNvSpPr>
            <a:spLocks noGrp="1"/>
          </p:cNvSpPr>
          <p:nvPr>
            <p:ph type="tbl" sz="quarter" idx="18"/>
          </p:nvPr>
        </p:nvSpPr>
        <p:spPr>
          <a:xfrm>
            <a:off x="4039564" y="2962656"/>
            <a:ext cx="6539835" cy="3227387"/>
          </a:xfrm>
        </p:spPr>
        <p:txBody>
          <a:bodyPr rtlCol="0">
            <a:normAutofit/>
          </a:bodyPr>
          <a:lstStyle>
            <a:lvl1pPr>
              <a:defRPr sz="1800"/>
            </a:lvl1pPr>
          </a:lstStyle>
          <a:p>
            <a:pPr rtl="0"/>
            <a:r>
              <a:rPr lang="ru-RU"/>
              <a:t>Вставка таблицы</a:t>
            </a:r>
            <a:endParaRPr lang="en-US" dirty="0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9FCFB5D-5D4D-191A-E033-35889513273D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 rtlCol="0"/>
          <a:lstStyle/>
          <a:p>
            <a:pPr rtl="0"/>
            <a:r>
              <a:rPr lang="ru"/>
              <a:t>20ГГ</a:t>
            </a:r>
          </a:p>
        </p:txBody>
      </p:sp>
      <p:sp>
        <p:nvSpPr>
          <p:cNvPr id="3" name="Заполнитель нижнего колонтитула 2">
            <a:extLst>
              <a:ext uri="{FF2B5EF4-FFF2-40B4-BE49-F238E27FC236}">
                <a16:creationId xmlns:a16="http://schemas.microsoft.com/office/drawing/2014/main" id="{9FB8D263-095A-9E1E-0A55-36A5B42EC2B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5E28F88-D01C-0A01-2CA2-DBE75087BA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0" name="Рисунок 19" descr="Цветной градиент на черном фоне&#10;&#10;Описание создано автоматически">
            <a:extLst>
              <a:ext uri="{FF2B5EF4-FFF2-40B4-BE49-F238E27FC236}">
                <a16:creationId xmlns:a16="http://schemas.microsoft.com/office/drawing/2014/main" id="{24AE729D-8A2D-FEFD-3B1F-8025FBBDD5F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2219" t="5197"/>
          <a:stretch>
            <a:fillRect/>
          </a:stretch>
        </p:blipFill>
        <p:spPr>
          <a:xfrm rot="14400000">
            <a:off x="-2171467" y="2562333"/>
            <a:ext cx="6626421" cy="4182149"/>
          </a:xfrm>
          <a:custGeom>
            <a:avLst/>
            <a:gdLst>
              <a:gd name="connsiteX0" fmla="*/ 6626421 w 6626421"/>
              <a:gd name="connsiteY0" fmla="*/ 4182149 h 4182149"/>
              <a:gd name="connsiteX1" fmla="*/ 1319145 w 6626421"/>
              <a:gd name="connsiteY1" fmla="*/ 4182149 h 4182149"/>
              <a:gd name="connsiteX2" fmla="*/ 0 w 6626421"/>
              <a:gd name="connsiteY2" fmla="*/ 3420540 h 4182149"/>
              <a:gd name="connsiteX3" fmla="*/ 1974850 w 6626421"/>
              <a:gd name="connsiteY3" fmla="*/ 0 h 4182149"/>
              <a:gd name="connsiteX4" fmla="*/ 6626421 w 6626421"/>
              <a:gd name="connsiteY4" fmla="*/ 2685586 h 418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26421" h="4182149">
                <a:moveTo>
                  <a:pt x="6626421" y="4182149"/>
                </a:moveTo>
                <a:lnTo>
                  <a:pt x="1319145" y="4182149"/>
                </a:lnTo>
                <a:lnTo>
                  <a:pt x="0" y="3420540"/>
                </a:lnTo>
                <a:lnTo>
                  <a:pt x="1974850" y="0"/>
                </a:lnTo>
                <a:lnTo>
                  <a:pt x="6626421" y="2685586"/>
                </a:lnTo>
                <a:close/>
              </a:path>
            </a:pathLst>
          </a:custGeom>
        </p:spPr>
      </p:pic>
      <p:pic>
        <p:nvPicPr>
          <p:cNvPr id="13" name="Графический объект 12">
            <a:extLst>
              <a:ext uri="{FF2B5EF4-FFF2-40B4-BE49-F238E27FC236}">
                <a16:creationId xmlns:a16="http://schemas.microsoft.com/office/drawing/2014/main" id="{92DA2EC6-9201-16D6-4C20-0FB5854C2C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273050" y="2512988"/>
            <a:ext cx="849017" cy="978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49584"/>
      </p:ext>
    </p:extLst>
  </p:cSld>
  <p:clrMapOvr>
    <a:masterClrMapping/>
  </p:clrMapOvr>
  <p:transition spd="med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1F8B0822-A3A0-6F7D-70AC-41FCAAB74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411480"/>
            <a:ext cx="9464040" cy="1435608"/>
          </a:xfrm>
        </p:spPr>
        <p:txBody>
          <a:bodyPr rtlCol="0" anchor="t">
            <a:normAutofit/>
          </a:bodyPr>
          <a:lstStyle>
            <a:lvl1pPr>
              <a:lnSpc>
                <a:spcPct val="100000"/>
              </a:lnSpc>
              <a:defRPr sz="36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pic>
        <p:nvPicPr>
          <p:cNvPr id="10" name="Графический объект 9">
            <a:extLst>
              <a:ext uri="{FF2B5EF4-FFF2-40B4-BE49-F238E27FC236}">
                <a16:creationId xmlns:a16="http://schemas.microsoft.com/office/drawing/2014/main" id="{167BAFAF-EE3F-5B9A-6382-910CD450D23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 flipV="1">
            <a:off x="9408940" y="3205716"/>
            <a:ext cx="809263" cy="932240"/>
          </a:xfrm>
          <a:prstGeom prst="rect">
            <a:avLst/>
          </a:prstGeom>
        </p:spPr>
      </p:pic>
      <p:sp>
        <p:nvSpPr>
          <p:cNvPr id="11" name="Заполнитель таблицы 10">
            <a:extLst>
              <a:ext uri="{FF2B5EF4-FFF2-40B4-BE49-F238E27FC236}">
                <a16:creationId xmlns:a16="http://schemas.microsoft.com/office/drawing/2014/main" id="{9ACBEEE1-322A-B926-9005-21D1F3999AA9}"/>
              </a:ext>
            </a:extLst>
          </p:cNvPr>
          <p:cNvSpPr>
            <a:spLocks noGrp="1"/>
          </p:cNvSpPr>
          <p:nvPr>
            <p:ph type="tbl" sz="quarter" idx="18"/>
          </p:nvPr>
        </p:nvSpPr>
        <p:spPr>
          <a:xfrm>
            <a:off x="804672" y="1472184"/>
            <a:ext cx="9537192" cy="3922776"/>
          </a:xfrm>
        </p:spPr>
        <p:txBody>
          <a:bodyPr rtlCol="0">
            <a:normAutofit/>
          </a:bodyPr>
          <a:lstStyle>
            <a:lvl1pPr>
              <a:defRPr sz="1800"/>
            </a:lvl1pPr>
          </a:lstStyle>
          <a:p>
            <a:pPr rtl="0"/>
            <a:r>
              <a:rPr lang="ru-RU"/>
              <a:t>Вставка таблицы</a:t>
            </a:r>
            <a:endParaRPr lang="en-US" dirty="0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9FCFB5D-5D4D-191A-E033-35889513273D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 rtlCol="0"/>
          <a:lstStyle/>
          <a:p>
            <a:pPr rtl="0"/>
            <a:r>
              <a:rPr lang="ru"/>
              <a:t>20ГГ</a:t>
            </a:r>
          </a:p>
        </p:txBody>
      </p:sp>
      <p:sp>
        <p:nvSpPr>
          <p:cNvPr id="3" name="Заполнитель нижнего колонтитула 2">
            <a:extLst>
              <a:ext uri="{FF2B5EF4-FFF2-40B4-BE49-F238E27FC236}">
                <a16:creationId xmlns:a16="http://schemas.microsoft.com/office/drawing/2014/main" id="{9FB8D263-095A-9E1E-0A55-36A5B42EC2B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5E28F88-D01C-0A01-2CA2-DBE75087BA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Рисунок 7" descr="Цветная жидкость на черном фоне&#10;&#10;Описание создано автоматически со средней степенью достоверности">
            <a:extLst>
              <a:ext uri="{FF2B5EF4-FFF2-40B4-BE49-F238E27FC236}">
                <a16:creationId xmlns:a16="http://schemas.microsoft.com/office/drawing/2014/main" id="{B9D6252C-CE9A-ABBD-43D8-62F708B2B2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-3380" y="5552387"/>
            <a:ext cx="3785031" cy="1310811"/>
          </a:xfrm>
          <a:prstGeom prst="rect">
            <a:avLst/>
          </a:prstGeom>
        </p:spPr>
      </p:pic>
      <p:pic>
        <p:nvPicPr>
          <p:cNvPr id="9" name="Рисунок 8" descr="Цветная жидкость с лиловой линией&#10;&#10;Описание создано автоматически со средней степенью достоверности">
            <a:extLst>
              <a:ext uri="{FF2B5EF4-FFF2-40B4-BE49-F238E27FC236}">
                <a16:creationId xmlns:a16="http://schemas.microsoft.com/office/drawing/2014/main" id="{C975A1D6-EEFF-C8C1-AC72-68C09285D5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6686580" y="-9167"/>
            <a:ext cx="5538171" cy="225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33490"/>
      </p:ext>
    </p:extLst>
  </p:cSld>
  <p:clrMapOvr>
    <a:masterClrMapping/>
  </p:clrMapOvr>
  <p:transition spd="med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21AC4E5-2B89-481E-46B9-A867F5699CEE}"/>
              </a:ext>
            </a:extLst>
          </p:cNvPr>
          <p:cNvSpPr/>
          <p:nvPr userDrawn="1"/>
        </p:nvSpPr>
        <p:spPr>
          <a:xfrm>
            <a:off x="803566" y="329415"/>
            <a:ext cx="9459997" cy="61868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14" name="Рисунок 13" descr="Цветной градиент на черном фоне&#10;&#10;Описание создано автоматически">
            <a:extLst>
              <a:ext uri="{FF2B5EF4-FFF2-40B4-BE49-F238E27FC236}">
                <a16:creationId xmlns:a16="http://schemas.microsoft.com/office/drawing/2014/main" id="{C425D3D8-6FFB-E26C-2DDC-EAE565DDDD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76" t="13872" r="4114" b="8199"/>
          <a:stretch/>
        </p:blipFill>
        <p:spPr>
          <a:xfrm rot="10800000">
            <a:off x="-2" y="-2"/>
            <a:ext cx="10838727" cy="6858001"/>
          </a:xfrm>
          <a:prstGeom prst="rect">
            <a:avLst/>
          </a:prstGeom>
        </p:spPr>
      </p:pic>
      <p:pic>
        <p:nvPicPr>
          <p:cNvPr id="15" name="Графический объект 14">
            <a:extLst>
              <a:ext uri="{FF2B5EF4-FFF2-40B4-BE49-F238E27FC236}">
                <a16:creationId xmlns:a16="http://schemas.microsoft.com/office/drawing/2014/main" id="{2B0B6FA5-0AFE-69A5-2CE6-27D1CBF5F0F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43365" y="1390616"/>
            <a:ext cx="849017" cy="978035"/>
          </a:xfrm>
          <a:prstGeom prst="rect">
            <a:avLst/>
          </a:prstGeom>
        </p:spPr>
      </p:pic>
      <p:pic>
        <p:nvPicPr>
          <p:cNvPr id="16" name="Графический объект 15">
            <a:extLst>
              <a:ext uri="{FF2B5EF4-FFF2-40B4-BE49-F238E27FC236}">
                <a16:creationId xmlns:a16="http://schemas.microsoft.com/office/drawing/2014/main" id="{8CA221E3-E5C1-6778-BDF2-B5527950BB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12015" y="4219529"/>
            <a:ext cx="849017" cy="978035"/>
          </a:xfrm>
          <a:prstGeom prst="rect">
            <a:avLst/>
          </a:prstGeom>
        </p:spPr>
      </p:pic>
      <p:sp>
        <p:nvSpPr>
          <p:cNvPr id="17" name="Овал 16">
            <a:extLst>
              <a:ext uri="{FF2B5EF4-FFF2-40B4-BE49-F238E27FC236}">
                <a16:creationId xmlns:a16="http://schemas.microsoft.com/office/drawing/2014/main" id="{8EF24DD3-EDCB-7DE8-426A-6EFA267D6B0C}"/>
              </a:ext>
            </a:extLst>
          </p:cNvPr>
          <p:cNvSpPr/>
          <p:nvPr userDrawn="1"/>
        </p:nvSpPr>
        <p:spPr>
          <a:xfrm>
            <a:off x="4233672" y="1527048"/>
            <a:ext cx="2606040" cy="2606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5E4463-3EAA-4A1D-028E-15858531E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2688336"/>
            <a:ext cx="9464040" cy="2459736"/>
          </a:xfrm>
        </p:spPr>
        <p:txBody>
          <a:bodyPr rtlCol="0" anchor="b">
            <a:normAutofit/>
          </a:bodyPr>
          <a:lstStyle>
            <a:lvl1pPr algn="ctr">
              <a:lnSpc>
                <a:spcPct val="90000"/>
              </a:lnSpc>
              <a:defRPr sz="3600"/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18" name="Замещающая рамка рисунка 11">
            <a:extLst>
              <a:ext uri="{FF2B5EF4-FFF2-40B4-BE49-F238E27FC236}">
                <a16:creationId xmlns:a16="http://schemas.microsoft.com/office/drawing/2014/main" id="{5958D5F2-B610-B25E-1D2D-71EC79D2A9A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43400" y="1645920"/>
            <a:ext cx="2377440" cy="237744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14173"/>
      </p:ext>
    </p:extLst>
  </p:cSld>
  <p:clrMapOvr>
    <a:masterClrMapping/>
  </p:clrMapOvr>
  <p:transition spd="med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0524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103364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рыв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97F71CF-7463-EE58-8673-70FF6E01D635}"/>
              </a:ext>
            </a:extLst>
          </p:cNvPr>
          <p:cNvSpPr/>
          <p:nvPr userDrawn="1"/>
        </p:nvSpPr>
        <p:spPr>
          <a:xfrm>
            <a:off x="803566" y="329415"/>
            <a:ext cx="9459997" cy="61868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7" name="Рисунок 6" descr="Цветной градиент на черном фоне&#10;&#10;Описание создано автоматически">
            <a:extLst>
              <a:ext uri="{FF2B5EF4-FFF2-40B4-BE49-F238E27FC236}">
                <a16:creationId xmlns:a16="http://schemas.microsoft.com/office/drawing/2014/main" id="{35BEB45A-F384-D7C9-A3CB-75375E4B69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728" t="-787" r="-1" b="2794"/>
          <a:stretch/>
        </p:blipFill>
        <p:spPr>
          <a:xfrm rot="10800000">
            <a:off x="147778" y="-1"/>
            <a:ext cx="11843113" cy="6516282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210DECF3-C5B2-7596-8F56-1A7469F36886}"/>
              </a:ext>
            </a:extLst>
          </p:cNvPr>
          <p:cNvGrpSpPr/>
          <p:nvPr userDrawn="1"/>
        </p:nvGrpSpPr>
        <p:grpSpPr>
          <a:xfrm rot="10800000">
            <a:off x="3039303" y="555295"/>
            <a:ext cx="5490384" cy="5535077"/>
            <a:chOff x="2470935" y="599843"/>
            <a:chExt cx="5490384" cy="5535077"/>
          </a:xfrm>
        </p:grpSpPr>
        <p:pic>
          <p:nvPicPr>
            <p:cNvPr id="10" name="Графический объект 9">
              <a:extLst>
                <a:ext uri="{FF2B5EF4-FFF2-40B4-BE49-F238E27FC236}">
                  <a16:creationId xmlns:a16="http://schemas.microsoft.com/office/drawing/2014/main" id="{9A5C777D-A2B2-306B-76C2-3E13CEC5C9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470935" y="599843"/>
              <a:ext cx="849017" cy="978035"/>
            </a:xfrm>
            <a:prstGeom prst="rect">
              <a:avLst/>
            </a:prstGeom>
          </p:spPr>
        </p:pic>
        <p:pic>
          <p:nvPicPr>
            <p:cNvPr id="11" name="Графический объект 10">
              <a:extLst>
                <a:ext uri="{FF2B5EF4-FFF2-40B4-BE49-F238E27FC236}">
                  <a16:creationId xmlns:a16="http://schemas.microsoft.com/office/drawing/2014/main" id="{CB86DD9E-B0D3-146B-90C5-1F835B4B6F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112302" y="5156885"/>
              <a:ext cx="849017" cy="978035"/>
            </a:xfrm>
            <a:prstGeom prst="rect">
              <a:avLst/>
            </a:prstGeom>
          </p:spPr>
        </p:pic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5E4463-3EAA-4A1D-028E-15858531E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4368" y="1417320"/>
            <a:ext cx="5367528" cy="2194560"/>
          </a:xfrm>
        </p:spPr>
        <p:txBody>
          <a:bodyPr rtlCol="0" anchor="b">
            <a:normAutofit/>
          </a:bodyPr>
          <a:lstStyle>
            <a:lvl1pPr algn="ctr">
              <a:lnSpc>
                <a:spcPct val="90000"/>
              </a:lnSpc>
              <a:defRPr sz="3600"/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8BF31E34-7EF1-9430-2FA0-784F079D7A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44368" y="3602736"/>
            <a:ext cx="5367528" cy="949325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76611882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содержимое (справ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BA3E124-5798-04DF-D85C-468DB4EC9F07}"/>
              </a:ext>
            </a:extLst>
          </p:cNvPr>
          <p:cNvSpPr/>
          <p:nvPr userDrawn="1"/>
        </p:nvSpPr>
        <p:spPr>
          <a:xfrm>
            <a:off x="803567" y="329415"/>
            <a:ext cx="3538724" cy="61868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9" name="Рисунок 8" descr="Лилово-розовый градиент на черном фоне&#10;&#10;Описание создано автоматически">
            <a:extLst>
              <a:ext uri="{FF2B5EF4-FFF2-40B4-BE49-F238E27FC236}">
                <a16:creationId xmlns:a16="http://schemas.microsoft.com/office/drawing/2014/main" id="{827662AF-0BAF-6D15-2F77-9241FBB7DD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9398"/>
          <a:stretch>
            <a:fillRect/>
          </a:stretch>
        </p:blipFill>
        <p:spPr>
          <a:xfrm rot="12600000">
            <a:off x="-1186695" y="-47254"/>
            <a:ext cx="8514377" cy="6482357"/>
          </a:xfrm>
          <a:custGeom>
            <a:avLst/>
            <a:gdLst>
              <a:gd name="connsiteX0" fmla="*/ 8514377 w 8514377"/>
              <a:gd name="connsiteY0" fmla="*/ 4473859 h 6482357"/>
              <a:gd name="connsiteX1" fmla="*/ 5035556 w 8514377"/>
              <a:gd name="connsiteY1" fmla="*/ 6482357 h 6482357"/>
              <a:gd name="connsiteX2" fmla="*/ 1109801 w 8514377"/>
              <a:gd name="connsiteY2" fmla="*/ 6482357 h 6482357"/>
              <a:gd name="connsiteX3" fmla="*/ 0 w 8514377"/>
              <a:gd name="connsiteY3" fmla="*/ 4560126 h 6482357"/>
              <a:gd name="connsiteX4" fmla="*/ 0 w 8514377"/>
              <a:gd name="connsiteY4" fmla="*/ 1470700 h 6482357"/>
              <a:gd name="connsiteX5" fmla="*/ 2547328 w 8514377"/>
              <a:gd name="connsiteY5" fmla="*/ 0 h 6482357"/>
              <a:gd name="connsiteX6" fmla="*/ 5931393 w 8514377"/>
              <a:gd name="connsiteY6" fmla="*/ 0 h 6482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14377" h="6482357">
                <a:moveTo>
                  <a:pt x="8514377" y="4473859"/>
                </a:moveTo>
                <a:lnTo>
                  <a:pt x="5035556" y="6482357"/>
                </a:lnTo>
                <a:lnTo>
                  <a:pt x="1109801" y="6482357"/>
                </a:lnTo>
                <a:lnTo>
                  <a:pt x="0" y="4560126"/>
                </a:lnTo>
                <a:lnTo>
                  <a:pt x="0" y="1470700"/>
                </a:lnTo>
                <a:lnTo>
                  <a:pt x="2547328" y="0"/>
                </a:lnTo>
                <a:lnTo>
                  <a:pt x="5931393" y="0"/>
                </a:lnTo>
                <a:close/>
              </a:path>
            </a:pathLst>
          </a:cu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8327A7-341D-40E2-FE83-F00DE9326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76" y="2194560"/>
            <a:ext cx="3621024" cy="2121408"/>
          </a:xfrm>
        </p:spPr>
        <p:txBody>
          <a:bodyPr rtlCol="0">
            <a:normAutofit/>
          </a:bodyPr>
          <a:lstStyle>
            <a:lvl1pPr algn="ctr">
              <a:lnSpc>
                <a:spcPct val="90000"/>
              </a:lnSpc>
              <a:defRPr sz="3600" baseline="0"/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10" name="Объект 7">
            <a:extLst>
              <a:ext uri="{FF2B5EF4-FFF2-40B4-BE49-F238E27FC236}">
                <a16:creationId xmlns:a16="http://schemas.microsoft.com/office/drawing/2014/main" id="{24DD5641-C57E-F509-6D45-46129581404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318155" y="393616"/>
            <a:ext cx="3539646" cy="6070600"/>
          </a:xfrm>
        </p:spPr>
        <p:txBody>
          <a:bodyPr rtlCol="0" anchor="ctr"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800" b="1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5" name="Заполнитель даты 4">
            <a:extLst>
              <a:ext uri="{FF2B5EF4-FFF2-40B4-BE49-F238E27FC236}">
                <a16:creationId xmlns:a16="http://schemas.microsoft.com/office/drawing/2014/main" id="{11D12046-C0D1-8657-A169-8AE89D82B74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 rtlCol="0"/>
          <a:lstStyle/>
          <a:p>
            <a:pPr rtl="0"/>
            <a:r>
              <a:rPr lang="ru"/>
              <a:t>20ГГ</a:t>
            </a:r>
          </a:p>
        </p:txBody>
      </p:sp>
      <p:sp>
        <p:nvSpPr>
          <p:cNvPr id="3" name="Заполнитель нижнего колонтитула 2">
            <a:extLst>
              <a:ext uri="{FF2B5EF4-FFF2-40B4-BE49-F238E27FC236}">
                <a16:creationId xmlns:a16="http://schemas.microsoft.com/office/drawing/2014/main" id="{DA2EE2E2-CE39-4B10-FFC4-3B077574EC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5F9EF72-F371-75B2-8BC8-2A3B1BBE25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Графический объект 12">
            <a:extLst>
              <a:ext uri="{FF2B5EF4-FFF2-40B4-BE49-F238E27FC236}">
                <a16:creationId xmlns:a16="http://schemas.microsoft.com/office/drawing/2014/main" id="{09442780-F07F-F8E2-0DE6-A7FB6447AE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72147" y="1177405"/>
            <a:ext cx="849017" cy="978035"/>
          </a:xfrm>
          <a:prstGeom prst="rect">
            <a:avLst/>
          </a:prstGeom>
        </p:spPr>
      </p:pic>
      <p:pic>
        <p:nvPicPr>
          <p:cNvPr id="14" name="Графический объект 13">
            <a:extLst>
              <a:ext uri="{FF2B5EF4-FFF2-40B4-BE49-F238E27FC236}">
                <a16:creationId xmlns:a16="http://schemas.microsoft.com/office/drawing/2014/main" id="{8ED62AC7-D4CF-F7E4-7EB6-B462EEB3FB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34198" y="5028678"/>
            <a:ext cx="849017" cy="978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974717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содержимое (справа)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237384A-AE12-9485-A46A-A67BD2D6D763}"/>
              </a:ext>
            </a:extLst>
          </p:cNvPr>
          <p:cNvSpPr/>
          <p:nvPr userDrawn="1"/>
        </p:nvSpPr>
        <p:spPr>
          <a:xfrm>
            <a:off x="803567" y="329415"/>
            <a:ext cx="3538724" cy="61868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7" name="Рисунок 6" descr="Цветной градиент на черном фоне&#10;&#10;Описание создано автоматически">
            <a:extLst>
              <a:ext uri="{FF2B5EF4-FFF2-40B4-BE49-F238E27FC236}">
                <a16:creationId xmlns:a16="http://schemas.microsoft.com/office/drawing/2014/main" id="{1B2BB6B9-EF29-3C73-2A3C-CF09EA6D3A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8923"/>
          <a:stretch/>
        </p:blipFill>
        <p:spPr>
          <a:xfrm>
            <a:off x="0" y="506925"/>
            <a:ext cx="5699870" cy="5733888"/>
          </a:xfrm>
          <a:prstGeom prst="rect">
            <a:avLst/>
          </a:prstGeom>
        </p:spPr>
      </p:pic>
      <p:pic>
        <p:nvPicPr>
          <p:cNvPr id="8" name="Графический объект 7">
            <a:extLst>
              <a:ext uri="{FF2B5EF4-FFF2-40B4-BE49-F238E27FC236}">
                <a16:creationId xmlns:a16="http://schemas.microsoft.com/office/drawing/2014/main" id="{78A5217E-2CE2-3F64-6AB4-EB0D30BE27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599873" y="1268006"/>
            <a:ext cx="849017" cy="978035"/>
          </a:xfrm>
          <a:prstGeom prst="rect">
            <a:avLst/>
          </a:prstGeom>
        </p:spPr>
      </p:pic>
      <p:pic>
        <p:nvPicPr>
          <p:cNvPr id="9" name="Графический объект 8">
            <a:extLst>
              <a:ext uri="{FF2B5EF4-FFF2-40B4-BE49-F238E27FC236}">
                <a16:creationId xmlns:a16="http://schemas.microsoft.com/office/drawing/2014/main" id="{A2FC963C-039A-17E9-178D-44753EC43F7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2897112" y="4722376"/>
            <a:ext cx="849017" cy="978035"/>
          </a:xfrm>
          <a:prstGeom prst="rect">
            <a:avLst/>
          </a:prstGeom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2AE4342B-3BF5-0F3A-721B-C761F0014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2505456"/>
            <a:ext cx="3575304" cy="2331720"/>
          </a:xfrm>
        </p:spPr>
        <p:txBody>
          <a:bodyPr rtlCol="0">
            <a:normAutofit/>
          </a:bodyPr>
          <a:lstStyle>
            <a:lvl1pPr algn="ctr">
              <a:lnSpc>
                <a:spcPct val="90000"/>
              </a:lnSpc>
              <a:defRPr sz="3600" baseline="0"/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2" name="Объект 7">
            <a:extLst>
              <a:ext uri="{FF2B5EF4-FFF2-40B4-BE49-F238E27FC236}">
                <a16:creationId xmlns:a16="http://schemas.microsoft.com/office/drawing/2014/main" id="{0975B60B-4328-7C87-7F8D-0730014D7AE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144767" y="393616"/>
            <a:ext cx="4123944" cy="6070600"/>
          </a:xfrm>
        </p:spPr>
        <p:txBody>
          <a:bodyPr rtlCol="0" anchor="ctr"/>
          <a:lstStyle>
            <a:lvl1pPr marL="228600" indent="-2286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 b="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5" name="Заполнитель даты 4">
            <a:extLst>
              <a:ext uri="{FF2B5EF4-FFF2-40B4-BE49-F238E27FC236}">
                <a16:creationId xmlns:a16="http://schemas.microsoft.com/office/drawing/2014/main" id="{6D185C39-AC94-8C87-B244-34719C148A2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 rtlCol="0"/>
          <a:lstStyle/>
          <a:p>
            <a:pPr rtl="0"/>
            <a:r>
              <a:rPr lang="ru"/>
              <a:t>20ГГ</a:t>
            </a:r>
          </a:p>
        </p:txBody>
      </p:sp>
      <p:sp>
        <p:nvSpPr>
          <p:cNvPr id="3" name="Заполнитель нижнего колонтитула 2">
            <a:extLst>
              <a:ext uri="{FF2B5EF4-FFF2-40B4-BE49-F238E27FC236}">
                <a16:creationId xmlns:a16="http://schemas.microsoft.com/office/drawing/2014/main" id="{DB96E03E-A5BE-A491-2B5F-35AD90AE1C5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4A6FD6C-9CEF-3304-8E48-7A8C282A27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618548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(слев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ACC7A06-20DF-11B2-DBA3-4AD5A0782F72}"/>
              </a:ext>
            </a:extLst>
          </p:cNvPr>
          <p:cNvSpPr/>
          <p:nvPr userDrawn="1"/>
        </p:nvSpPr>
        <p:spPr>
          <a:xfrm>
            <a:off x="6711599" y="329415"/>
            <a:ext cx="3538724" cy="61868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7" name="Рисунок 6" descr="Лилово-синий градиент&#10;&#10;Описание создано автоматически">
            <a:extLst>
              <a:ext uri="{FF2B5EF4-FFF2-40B4-BE49-F238E27FC236}">
                <a16:creationId xmlns:a16="http://schemas.microsoft.com/office/drawing/2014/main" id="{7F2E8E22-8715-DC35-A1D6-9DE0F7D4E5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20146" y="430094"/>
            <a:ext cx="6635667" cy="5551084"/>
          </a:xfrm>
          <a:prstGeom prst="rect">
            <a:avLst/>
          </a:prstGeom>
        </p:spPr>
      </p:pic>
      <p:pic>
        <p:nvPicPr>
          <p:cNvPr id="8" name="Графический объект 7">
            <a:extLst>
              <a:ext uri="{FF2B5EF4-FFF2-40B4-BE49-F238E27FC236}">
                <a16:creationId xmlns:a16="http://schemas.microsoft.com/office/drawing/2014/main" id="{CFA543A9-6610-874B-5B5A-83D92322A50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5996376" y="1390616"/>
            <a:ext cx="849017" cy="978035"/>
          </a:xfrm>
          <a:prstGeom prst="rect">
            <a:avLst/>
          </a:prstGeom>
        </p:spPr>
      </p:pic>
      <p:pic>
        <p:nvPicPr>
          <p:cNvPr id="9" name="Графический объект 8">
            <a:extLst>
              <a:ext uri="{FF2B5EF4-FFF2-40B4-BE49-F238E27FC236}">
                <a16:creationId xmlns:a16="http://schemas.microsoft.com/office/drawing/2014/main" id="{118BD6AF-5555-EEAD-E54D-5C0AD969A1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8522918" y="4778529"/>
            <a:ext cx="849017" cy="978035"/>
          </a:xfrm>
          <a:prstGeom prst="rect">
            <a:avLst/>
          </a:prstGeom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FC23DEBC-4628-999E-0CE4-A99E4EE0D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696" y="1956816"/>
            <a:ext cx="3502152" cy="3218688"/>
          </a:xfrm>
        </p:spPr>
        <p:txBody>
          <a:bodyPr rtlCol="0">
            <a:normAutofit/>
          </a:bodyPr>
          <a:lstStyle>
            <a:lvl1pPr algn="ctr">
              <a:lnSpc>
                <a:spcPct val="90000"/>
              </a:lnSpc>
              <a:defRPr sz="3600" baseline="0"/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10" name="Объект 7">
            <a:extLst>
              <a:ext uri="{FF2B5EF4-FFF2-40B4-BE49-F238E27FC236}">
                <a16:creationId xmlns:a16="http://schemas.microsoft.com/office/drawing/2014/main" id="{6D3C4B38-CA42-D6E7-A813-594FE780EBB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3724" y="705888"/>
            <a:ext cx="4123944" cy="5758328"/>
          </a:xfrm>
        </p:spPr>
        <p:txBody>
          <a:bodyPr rtlCol="0" anchor="ctr"/>
          <a:lstStyle>
            <a:lvl1pPr marL="228600" indent="-2286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 b="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5" name="Заполнитель даты 4">
            <a:extLst>
              <a:ext uri="{FF2B5EF4-FFF2-40B4-BE49-F238E27FC236}">
                <a16:creationId xmlns:a16="http://schemas.microsoft.com/office/drawing/2014/main" id="{A5E7106E-AE9C-748D-BFA7-A5C720C40C7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 rtlCol="0"/>
          <a:lstStyle/>
          <a:p>
            <a:pPr rtl="0"/>
            <a:r>
              <a:rPr lang="ru"/>
              <a:t>20ГГ</a:t>
            </a:r>
          </a:p>
        </p:txBody>
      </p:sp>
      <p:sp>
        <p:nvSpPr>
          <p:cNvPr id="3" name="Заполнитель нижнего колонтитула 2">
            <a:extLst>
              <a:ext uri="{FF2B5EF4-FFF2-40B4-BE49-F238E27FC236}">
                <a16:creationId xmlns:a16="http://schemas.microsoft.com/office/drawing/2014/main" id="{CFE05E23-DC2F-F555-BE36-6A4BA267493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72624F6-261B-7F20-EE2A-8BE5871734E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29795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FF983AA-CC8F-F29A-16B4-FA97410056A9}"/>
              </a:ext>
            </a:extLst>
          </p:cNvPr>
          <p:cNvSpPr/>
          <p:nvPr userDrawn="1"/>
        </p:nvSpPr>
        <p:spPr>
          <a:xfrm>
            <a:off x="803566" y="329415"/>
            <a:ext cx="9459997" cy="61868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pic>
        <p:nvPicPr>
          <p:cNvPr id="7" name="Рисунок 6" descr="Лилово-розовый градиент на черном фоне&#10;&#10;Описание создано автоматически">
            <a:extLst>
              <a:ext uri="{FF2B5EF4-FFF2-40B4-BE49-F238E27FC236}">
                <a16:creationId xmlns:a16="http://schemas.microsoft.com/office/drawing/2014/main" id="{E0936C36-F50A-1523-04B4-873B36EE90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4545" y="5588693"/>
            <a:ext cx="3077487" cy="1269307"/>
          </a:xfrm>
          <a:prstGeom prst="rect">
            <a:avLst/>
          </a:prstGeom>
        </p:spPr>
      </p:pic>
      <p:pic>
        <p:nvPicPr>
          <p:cNvPr id="8" name="Графический объект 7">
            <a:extLst>
              <a:ext uri="{FF2B5EF4-FFF2-40B4-BE49-F238E27FC236}">
                <a16:creationId xmlns:a16="http://schemas.microsoft.com/office/drawing/2014/main" id="{A3FF0649-2CAB-E241-1544-28122132EC7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1405889" y="5226745"/>
            <a:ext cx="849017" cy="978035"/>
          </a:xfrm>
          <a:prstGeom prst="rect">
            <a:avLst/>
          </a:prstGeom>
        </p:spPr>
      </p:pic>
      <p:pic>
        <p:nvPicPr>
          <p:cNvPr id="9" name="Рисунок 8" descr="Лилово-розовый градиент на черном фоне&#10;&#10;Описание создано автоматически">
            <a:extLst>
              <a:ext uri="{FF2B5EF4-FFF2-40B4-BE49-F238E27FC236}">
                <a16:creationId xmlns:a16="http://schemas.microsoft.com/office/drawing/2014/main" id="{A3D7DA26-5AF7-F723-8332-D397C9D4FE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4749" y="0"/>
            <a:ext cx="8497251" cy="2945508"/>
          </a:xfrm>
          <a:prstGeom prst="rect">
            <a:avLst/>
          </a:prstGeom>
        </p:spPr>
      </p:pic>
      <p:pic>
        <p:nvPicPr>
          <p:cNvPr id="10" name="Графический объект 9">
            <a:extLst>
              <a:ext uri="{FF2B5EF4-FFF2-40B4-BE49-F238E27FC236}">
                <a16:creationId xmlns:a16="http://schemas.microsoft.com/office/drawing/2014/main" id="{4C212B63-01C0-9907-1952-5BD55C77E0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9420682" y="255984"/>
            <a:ext cx="849017" cy="978035"/>
          </a:xfrm>
          <a:prstGeom prst="rect">
            <a:avLst/>
          </a:prstGeom>
        </p:spPr>
      </p:pic>
      <p:sp>
        <p:nvSpPr>
          <p:cNvPr id="13" name="Овал 12">
            <a:extLst>
              <a:ext uri="{FF2B5EF4-FFF2-40B4-BE49-F238E27FC236}">
                <a16:creationId xmlns:a16="http://schemas.microsoft.com/office/drawing/2014/main" id="{B39D6EFD-3D88-AC8E-C91F-AE704D5DC61D}"/>
              </a:ext>
            </a:extLst>
          </p:cNvPr>
          <p:cNvSpPr/>
          <p:nvPr userDrawn="1"/>
        </p:nvSpPr>
        <p:spPr>
          <a:xfrm>
            <a:off x="1161288" y="2121408"/>
            <a:ext cx="2606040" cy="2606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14" name="Заголовок 13">
            <a:extLst>
              <a:ext uri="{FF2B5EF4-FFF2-40B4-BE49-F238E27FC236}">
                <a16:creationId xmlns:a16="http://schemas.microsoft.com/office/drawing/2014/main" id="{1F4C90D2-BA10-F371-768C-4773A2DD0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4216" y="1353312"/>
            <a:ext cx="5824728" cy="2459736"/>
          </a:xfrm>
        </p:spPr>
        <p:txBody>
          <a:bodyPr lIns="91440" rIns="91440" rtlCol="0" anchor="b">
            <a:noAutofit/>
          </a:bodyPr>
          <a:lstStyle>
            <a:lvl1pPr>
              <a:lnSpc>
                <a:spcPct val="100000"/>
              </a:lnSpc>
              <a:defRPr sz="36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12" name="Замещающая рамка рисунка 11">
            <a:extLst>
              <a:ext uri="{FF2B5EF4-FFF2-40B4-BE49-F238E27FC236}">
                <a16:creationId xmlns:a16="http://schemas.microsoft.com/office/drawing/2014/main" id="{4110A2D0-5263-97B9-023B-7DEE66187D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75588" y="2235708"/>
            <a:ext cx="2377440" cy="237744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Замещающий текст 15">
            <a:extLst>
              <a:ext uri="{FF2B5EF4-FFF2-40B4-BE49-F238E27FC236}">
                <a16:creationId xmlns:a16="http://schemas.microsoft.com/office/drawing/2014/main" id="{A34938F3-05CE-10DD-2D42-621C5ECDCB4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14216" y="4050792"/>
            <a:ext cx="5824728" cy="1104900"/>
          </a:xfrm>
        </p:spPr>
        <p:txBody>
          <a:bodyPr lIns="91440" rIns="91440" rtlCol="0">
            <a:normAutofit/>
          </a:bodyPr>
          <a:lstStyle>
            <a:lvl1pPr marL="0" indent="0">
              <a:buNone/>
              <a:defRPr sz="1800" b="1"/>
            </a:lvl1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7DA4635-CD35-105A-54F6-571A5B6C469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 rtlCol="0"/>
          <a:lstStyle/>
          <a:p>
            <a:pPr rtl="0"/>
            <a:r>
              <a:rPr lang="ru"/>
              <a:t>20ГГ</a:t>
            </a:r>
          </a:p>
        </p:txBody>
      </p:sp>
      <p:sp>
        <p:nvSpPr>
          <p:cNvPr id="3" name="Заполнитель нижнего колонтитула 2">
            <a:extLst>
              <a:ext uri="{FF2B5EF4-FFF2-40B4-BE49-F238E27FC236}">
                <a16:creationId xmlns:a16="http://schemas.microsoft.com/office/drawing/2014/main" id="{B932984F-04B1-F977-FBD2-4592E8E4D01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28DD725-F823-F190-62A8-AC33F67CA63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7" name="Рисунок 16" descr="Лилово-розовый градиент на черном фоне&#10;&#10;Описание создано автоматически">
            <a:extLst>
              <a:ext uri="{FF2B5EF4-FFF2-40B4-BE49-F238E27FC236}">
                <a16:creationId xmlns:a16="http://schemas.microsoft.com/office/drawing/2014/main" id="{5DFBE14A-32CA-8A3F-8C86-D04E6B1DBA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5293775"/>
            <a:ext cx="2361321" cy="156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78557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рупный 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3C984FB-85C6-3052-A9EA-F41806C314AF}"/>
              </a:ext>
            </a:extLst>
          </p:cNvPr>
          <p:cNvSpPr/>
          <p:nvPr userDrawn="1"/>
        </p:nvSpPr>
        <p:spPr>
          <a:xfrm>
            <a:off x="803565" y="1291472"/>
            <a:ext cx="9537638" cy="5249368"/>
          </a:xfrm>
          <a:prstGeom prst="rect">
            <a:avLst/>
          </a:prstGeom>
          <a:solidFill>
            <a:srgbClr val="C5E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A4898EEF-CE97-B22D-6E75-D121E815D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411480"/>
            <a:ext cx="9464040" cy="1325563"/>
          </a:xfrm>
        </p:spPr>
        <p:txBody>
          <a:bodyPr rtlCol="0" anchor="t">
            <a:normAutofit/>
          </a:bodyPr>
          <a:lstStyle>
            <a:lvl1pPr>
              <a:lnSpc>
                <a:spcPct val="100000"/>
              </a:lnSpc>
              <a:defRPr sz="36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28" name="Замещающая рамка рисунка 27">
            <a:extLst>
              <a:ext uri="{FF2B5EF4-FFF2-40B4-BE49-F238E27FC236}">
                <a16:creationId xmlns:a16="http://schemas.microsoft.com/office/drawing/2014/main" id="{3766CFA5-68C3-F68B-7E95-753DDAE1E55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82498" y="1548481"/>
            <a:ext cx="8982675" cy="4736835"/>
          </a:xfrm>
          <a:custGeom>
            <a:avLst/>
            <a:gdLst>
              <a:gd name="connsiteX0" fmla="*/ 3400805 w 8982675"/>
              <a:gd name="connsiteY0" fmla="*/ 4656317 h 4736835"/>
              <a:gd name="connsiteX1" fmla="*/ 3768530 w 8982675"/>
              <a:gd name="connsiteY1" fmla="*/ 4708484 h 4736835"/>
              <a:gd name="connsiteX2" fmla="*/ 3854126 w 8982675"/>
              <a:gd name="connsiteY2" fmla="*/ 4736710 h 4736835"/>
              <a:gd name="connsiteX3" fmla="*/ 3352219 w 8982675"/>
              <a:gd name="connsiteY3" fmla="*/ 4736710 h 4736835"/>
              <a:gd name="connsiteX4" fmla="*/ 3267796 w 8982675"/>
              <a:gd name="connsiteY4" fmla="*/ 4658283 h 4736835"/>
              <a:gd name="connsiteX5" fmla="*/ 3400805 w 8982675"/>
              <a:gd name="connsiteY5" fmla="*/ 4656317 h 4736835"/>
              <a:gd name="connsiteX6" fmla="*/ 0 w 8982675"/>
              <a:gd name="connsiteY6" fmla="*/ 0 h 4736835"/>
              <a:gd name="connsiteX7" fmla="*/ 8982675 w 8982675"/>
              <a:gd name="connsiteY7" fmla="*/ 0 h 4736835"/>
              <a:gd name="connsiteX8" fmla="*/ 8982675 w 8982675"/>
              <a:gd name="connsiteY8" fmla="*/ 4736835 h 4736835"/>
              <a:gd name="connsiteX9" fmla="*/ 3950459 w 8982675"/>
              <a:gd name="connsiteY9" fmla="*/ 4736835 h 4736835"/>
              <a:gd name="connsiteX10" fmla="*/ 3788773 w 8982675"/>
              <a:gd name="connsiteY10" fmla="*/ 4674997 h 4736835"/>
              <a:gd name="connsiteX11" fmla="*/ 3228671 w 8982675"/>
              <a:gd name="connsiteY11" fmla="*/ 4623063 h 4736835"/>
              <a:gd name="connsiteX12" fmla="*/ 3132708 w 8982675"/>
              <a:gd name="connsiteY12" fmla="*/ 4545069 h 4736835"/>
              <a:gd name="connsiteX13" fmla="*/ 2691341 w 8982675"/>
              <a:gd name="connsiteY13" fmla="*/ 4402451 h 4736835"/>
              <a:gd name="connsiteX14" fmla="*/ 2104826 w 8982675"/>
              <a:gd name="connsiteY14" fmla="*/ 4577133 h 4736835"/>
              <a:gd name="connsiteX15" fmla="*/ 540354 w 8982675"/>
              <a:gd name="connsiteY15" fmla="*/ 3817187 h 4736835"/>
              <a:gd name="connsiteX16" fmla="*/ 0 w 8982675"/>
              <a:gd name="connsiteY16" fmla="*/ 3830433 h 4736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982675" h="4736835">
                <a:moveTo>
                  <a:pt x="3400805" y="4656317"/>
                </a:moveTo>
                <a:cubicBezTo>
                  <a:pt x="3531347" y="4658926"/>
                  <a:pt x="3654347" y="4675523"/>
                  <a:pt x="3768530" y="4708484"/>
                </a:cubicBezTo>
                <a:cubicBezTo>
                  <a:pt x="3798214" y="4717150"/>
                  <a:pt x="3826726" y="4726559"/>
                  <a:pt x="3854126" y="4736710"/>
                </a:cubicBezTo>
                <a:lnTo>
                  <a:pt x="3352219" y="4736710"/>
                </a:lnTo>
                <a:cubicBezTo>
                  <a:pt x="3323028" y="4709289"/>
                  <a:pt x="3294579" y="4682734"/>
                  <a:pt x="3267796" y="4658283"/>
                </a:cubicBezTo>
                <a:cubicBezTo>
                  <a:pt x="3312939" y="4656132"/>
                  <a:pt x="3357291" y="4655448"/>
                  <a:pt x="3400805" y="4656317"/>
                </a:cubicBezTo>
                <a:close/>
                <a:moveTo>
                  <a:pt x="0" y="0"/>
                </a:moveTo>
                <a:lnTo>
                  <a:pt x="8982675" y="0"/>
                </a:lnTo>
                <a:lnTo>
                  <a:pt x="8982675" y="4736835"/>
                </a:lnTo>
                <a:lnTo>
                  <a:pt x="3950459" y="4736835"/>
                </a:lnTo>
                <a:cubicBezTo>
                  <a:pt x="3900904" y="4713870"/>
                  <a:pt x="3847214" y="4693133"/>
                  <a:pt x="3788773" y="4674997"/>
                </a:cubicBezTo>
                <a:cubicBezTo>
                  <a:pt x="3643810" y="4630924"/>
                  <a:pt x="3458920" y="4609197"/>
                  <a:pt x="3228671" y="4623063"/>
                </a:cubicBezTo>
                <a:cubicBezTo>
                  <a:pt x="3190841" y="4589513"/>
                  <a:pt x="3157763" y="4562153"/>
                  <a:pt x="3132708" y="4545069"/>
                </a:cubicBezTo>
                <a:cubicBezTo>
                  <a:pt x="3009900" y="4465156"/>
                  <a:pt x="2876972" y="4398675"/>
                  <a:pt x="2691341" y="4402451"/>
                </a:cubicBezTo>
                <a:cubicBezTo>
                  <a:pt x="2485283" y="4409074"/>
                  <a:pt x="2289531" y="4465898"/>
                  <a:pt x="2104826" y="4577133"/>
                </a:cubicBezTo>
                <a:cubicBezTo>
                  <a:pt x="1783304" y="4259153"/>
                  <a:pt x="1229373" y="3910408"/>
                  <a:pt x="540354" y="3817187"/>
                </a:cubicBezTo>
                <a:cubicBezTo>
                  <a:pt x="359907" y="3797131"/>
                  <a:pt x="179768" y="3802888"/>
                  <a:pt x="0" y="3830433"/>
                </a:cubicBez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pic>
        <p:nvPicPr>
          <p:cNvPr id="7" name="Рисунок 6" descr="Лилово-розовый градиент на черном фоне&#10;&#10;Описание создано автоматически">
            <a:extLst>
              <a:ext uri="{FF2B5EF4-FFF2-40B4-BE49-F238E27FC236}">
                <a16:creationId xmlns:a16="http://schemas.microsoft.com/office/drawing/2014/main" id="{846F15F4-7014-4E14-56B7-56D54599BA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15" t="-15152"/>
          <a:stretch/>
        </p:blipFill>
        <p:spPr>
          <a:xfrm rot="10800000" flipH="1">
            <a:off x="7432159" y="-25812"/>
            <a:ext cx="4767411" cy="837980"/>
          </a:xfrm>
          <a:prstGeom prst="rect">
            <a:avLst/>
          </a:prstGeom>
        </p:spPr>
      </p:pic>
      <p:pic>
        <p:nvPicPr>
          <p:cNvPr id="9" name="Рисунок 8" descr="Лилово-розовый градиент на черном фоне&#10;&#10;Описание создано автоматически">
            <a:extLst>
              <a:ext uri="{FF2B5EF4-FFF2-40B4-BE49-F238E27FC236}">
                <a16:creationId xmlns:a16="http://schemas.microsoft.com/office/drawing/2014/main" id="{3A669BB6-5B89-62EF-E05B-39C24D4741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963474" y="5867628"/>
            <a:ext cx="4983673" cy="990372"/>
          </a:xfrm>
          <a:prstGeom prst="rect">
            <a:avLst/>
          </a:prstGeom>
        </p:spPr>
      </p:pic>
      <p:pic>
        <p:nvPicPr>
          <p:cNvPr id="11" name="Рисунок 10" descr="Цветные градиентные фигуры с лиловой линией&#10;&#10;Описание создано автоматически со средней степенью достоверности">
            <a:extLst>
              <a:ext uri="{FF2B5EF4-FFF2-40B4-BE49-F238E27FC236}">
                <a16:creationId xmlns:a16="http://schemas.microsoft.com/office/drawing/2014/main" id="{6B7DEE27-0CA8-84BE-2C04-6FDB3E5881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4753929"/>
            <a:ext cx="5788201" cy="2104070"/>
          </a:xfrm>
          <a:prstGeom prst="rect">
            <a:avLst/>
          </a:prstGeom>
        </p:spPr>
      </p:pic>
      <p:pic>
        <p:nvPicPr>
          <p:cNvPr id="12" name="Графический объект 11">
            <a:extLst>
              <a:ext uri="{FF2B5EF4-FFF2-40B4-BE49-F238E27FC236}">
                <a16:creationId xmlns:a16="http://schemas.microsoft.com/office/drawing/2014/main" id="{AB0126E7-35C8-4EB5-B66B-D1260C4AE37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0380" y="5498683"/>
            <a:ext cx="904680" cy="104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196950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два элемента содержимого (слев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653AAB7-5928-57F2-05DE-9C551FC2F2E3}"/>
              </a:ext>
            </a:extLst>
          </p:cNvPr>
          <p:cNvSpPr/>
          <p:nvPr userDrawn="1"/>
        </p:nvSpPr>
        <p:spPr>
          <a:xfrm>
            <a:off x="6711599" y="329415"/>
            <a:ext cx="3538724" cy="61868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1F8B0822-A3A0-6F7D-70AC-41FCAAB74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72" y="539496"/>
            <a:ext cx="5961888" cy="1527048"/>
          </a:xfrm>
        </p:spPr>
        <p:txBody>
          <a:bodyPr rtlCol="0" anchor="ctr">
            <a:normAutofit/>
          </a:bodyPr>
          <a:lstStyle>
            <a:lvl1pPr>
              <a:lnSpc>
                <a:spcPct val="100000"/>
              </a:lnSpc>
              <a:defRPr sz="36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2" name="Объект 7">
            <a:extLst>
              <a:ext uri="{FF2B5EF4-FFF2-40B4-BE49-F238E27FC236}">
                <a16:creationId xmlns:a16="http://schemas.microsoft.com/office/drawing/2014/main" id="{BB8C22E1-E317-84DE-8D3D-93F1009D05F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576072" y="2112264"/>
            <a:ext cx="2618541" cy="4197096"/>
          </a:xfrm>
        </p:spPr>
        <p:txBody>
          <a:bodyPr rtlCol="0" anchor="t"/>
          <a:lstStyle>
            <a:lvl1pPr marL="228600" indent="-228600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 b="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97DB1F03-8346-3188-F1C7-B0A5E86F6302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538728" y="2112264"/>
            <a:ext cx="2618541" cy="4197096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sz="1800" b="1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</p:txBody>
      </p:sp>
      <p:sp>
        <p:nvSpPr>
          <p:cNvPr id="5" name="Заполнитель даты 4">
            <a:extLst>
              <a:ext uri="{FF2B5EF4-FFF2-40B4-BE49-F238E27FC236}">
                <a16:creationId xmlns:a16="http://schemas.microsoft.com/office/drawing/2014/main" id="{79FCFB5D-5D4D-191A-E033-35889513273D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 rtlCol="0"/>
          <a:lstStyle/>
          <a:p>
            <a:pPr rtl="0"/>
            <a:r>
              <a:rPr lang="ru"/>
              <a:t>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FB8D263-095A-9E1E-0A55-36A5B42EC2B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5E28F88-D01C-0A01-2CA2-DBE75087BA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Рисунок 8" descr="Цветная жидкость с лиловой линией&#10;&#10;Описание создано автоматически со средней степенью достоверности">
            <a:extLst>
              <a:ext uri="{FF2B5EF4-FFF2-40B4-BE49-F238E27FC236}">
                <a16:creationId xmlns:a16="http://schemas.microsoft.com/office/drawing/2014/main" id="{EFF156F3-9A7D-EAA4-4F00-E693C2A3FE7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385" b="-8059"/>
          <a:stretch/>
        </p:blipFill>
        <p:spPr>
          <a:xfrm rot="5400000">
            <a:off x="6813632" y="1479632"/>
            <a:ext cx="3355938" cy="7400798"/>
          </a:xfrm>
          <a:prstGeom prst="rect">
            <a:avLst/>
          </a:prstGeom>
        </p:spPr>
      </p:pic>
      <p:pic>
        <p:nvPicPr>
          <p:cNvPr id="10" name="Графический объект 9">
            <a:extLst>
              <a:ext uri="{FF2B5EF4-FFF2-40B4-BE49-F238E27FC236}">
                <a16:creationId xmlns:a16="http://schemas.microsoft.com/office/drawing/2014/main" id="{167BAFAF-EE3F-5B9A-6382-910CD450D2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 flipV="1">
            <a:off x="9408940" y="3205716"/>
            <a:ext cx="809263" cy="93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268289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два элемента содержимого (справ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 1">
            <a:extLst>
              <a:ext uri="{FF2B5EF4-FFF2-40B4-BE49-F238E27FC236}">
                <a16:creationId xmlns:a16="http://schemas.microsoft.com/office/drawing/2014/main" id="{1F8B0822-A3A0-6F7D-70AC-41FCAAB74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0207" y="539496"/>
            <a:ext cx="6038397" cy="1435608"/>
          </a:xfrm>
        </p:spPr>
        <p:txBody>
          <a:bodyPr rtlCol="0" anchor="ctr">
            <a:normAutofit/>
          </a:bodyPr>
          <a:lstStyle>
            <a:lvl1pPr>
              <a:lnSpc>
                <a:spcPct val="100000"/>
              </a:lnSpc>
              <a:defRPr sz="36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6" name="Объект 7">
            <a:extLst>
              <a:ext uri="{FF2B5EF4-FFF2-40B4-BE49-F238E27FC236}">
                <a16:creationId xmlns:a16="http://schemas.microsoft.com/office/drawing/2014/main" id="{1FEFF780-F9A6-D70C-43AF-EF361A89EEC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950000" y="2112264"/>
            <a:ext cx="2880567" cy="4197096"/>
          </a:xfrm>
        </p:spPr>
        <p:txBody>
          <a:bodyPr rtlCol="0" anchor="t"/>
          <a:lstStyle>
            <a:lvl1pPr marL="228600" indent="-228600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 b="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793AEFBC-F09B-894B-CD7A-F9C372585AF9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370065" y="2112264"/>
            <a:ext cx="3118104" cy="4197096"/>
          </a:xfrm>
        </p:spPr>
        <p:txBody>
          <a:bodyPr rtlCol="0" anchor="t"/>
          <a:lstStyle>
            <a:lvl1pPr marL="0" indent="0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sz="1800" b="1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5" name="Заполнитель даты 4">
            <a:extLst>
              <a:ext uri="{FF2B5EF4-FFF2-40B4-BE49-F238E27FC236}">
                <a16:creationId xmlns:a16="http://schemas.microsoft.com/office/drawing/2014/main" id="{79FCFB5D-5D4D-191A-E033-35889513273D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 rtlCol="0"/>
          <a:lstStyle/>
          <a:p>
            <a:pPr rtl="0"/>
            <a:r>
              <a:rPr lang="ru"/>
              <a:t>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FB8D263-095A-9E1E-0A55-36A5B42EC2B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5E28F88-D01C-0A01-2CA2-DBE75087BA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Графический объект 9">
            <a:extLst>
              <a:ext uri="{FF2B5EF4-FFF2-40B4-BE49-F238E27FC236}">
                <a16:creationId xmlns:a16="http://schemas.microsoft.com/office/drawing/2014/main" id="{167BAFAF-EE3F-5B9A-6382-910CD450D23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 flipV="1">
            <a:off x="9408940" y="3205716"/>
            <a:ext cx="809263" cy="93224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231B5D0-8E67-901E-73FB-36D970CB8F97}"/>
              </a:ext>
            </a:extLst>
          </p:cNvPr>
          <p:cNvSpPr/>
          <p:nvPr userDrawn="1"/>
        </p:nvSpPr>
        <p:spPr>
          <a:xfrm>
            <a:off x="711203" y="329416"/>
            <a:ext cx="2503051" cy="59790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14" name="Рисунок 13" descr="Цветная жидкость с лиловой линией&#10;&#10;Описание создано автоматически со средней степенью достоверности">
            <a:extLst>
              <a:ext uri="{FF2B5EF4-FFF2-40B4-BE49-F238E27FC236}">
                <a16:creationId xmlns:a16="http://schemas.microsoft.com/office/drawing/2014/main" id="{EAB3AD9D-9B13-188E-617D-F178259609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-2022196" y="2022197"/>
            <a:ext cx="6858000" cy="2813606"/>
          </a:xfrm>
          <a:prstGeom prst="rect">
            <a:avLst/>
          </a:prstGeom>
        </p:spPr>
      </p:pic>
      <p:pic>
        <p:nvPicPr>
          <p:cNvPr id="15" name="Графический объект 14">
            <a:extLst>
              <a:ext uri="{FF2B5EF4-FFF2-40B4-BE49-F238E27FC236}">
                <a16:creationId xmlns:a16="http://schemas.microsoft.com/office/drawing/2014/main" id="{757D6059-8E17-ABF1-8456-C15CE400B5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 flipV="1">
            <a:off x="1635889" y="4247231"/>
            <a:ext cx="904680" cy="104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304957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заголовка 1">
            <a:extLst>
              <a:ext uri="{FF2B5EF4-FFF2-40B4-BE49-F238E27FC236}">
                <a16:creationId xmlns:a16="http://schemas.microsoft.com/office/drawing/2014/main" id="{A1845D3B-A7CA-4751-B979-90553EDEB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16507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6A43512-71B9-49DF-A1D4-8CE3742E4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16507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 noProof="0"/>
              <a:t>Щелкните, чтобы изменить стили текста образца слайда</a:t>
            </a:r>
          </a:p>
          <a:p>
            <a:pPr lvl="1" rtl="0"/>
            <a:r>
              <a:rPr lang="ru" noProof="0"/>
              <a:t>Второй уровень</a:t>
            </a:r>
          </a:p>
          <a:p>
            <a:pPr lvl="2" rtl="0"/>
            <a:r>
              <a:rPr lang="ru" noProof="0"/>
              <a:t>Третий уровень</a:t>
            </a:r>
          </a:p>
          <a:p>
            <a:pPr lvl="3" rtl="0"/>
            <a:r>
              <a:rPr lang="ru" noProof="0"/>
              <a:t>Четвертый уровень</a:t>
            </a:r>
          </a:p>
          <a:p>
            <a:pPr lvl="4" rtl="0"/>
            <a:r>
              <a:rPr lang="ru" noProof="0"/>
              <a:t>Пятый уровень</a:t>
            </a:r>
          </a:p>
        </p:txBody>
      </p:sp>
      <p:sp>
        <p:nvSpPr>
          <p:cNvPr id="5" name="Заполнитель нижнего колонтитула 4">
            <a:extLst>
              <a:ext uri="{FF2B5EF4-FFF2-40B4-BE49-F238E27FC236}">
                <a16:creationId xmlns:a16="http://schemas.microsoft.com/office/drawing/2014/main" id="{EC8A98FF-2C58-4968-A1DC-0EBD6961C6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10260076" y="3233420"/>
            <a:ext cx="3098800" cy="594360"/>
          </a:xfrm>
          <a:prstGeom prst="rect">
            <a:avLst/>
          </a:prstGeom>
        </p:spPr>
        <p:txBody>
          <a:bodyPr vert="horz" lIns="0" tIns="45720" rIns="91440" bIns="45720" rtlCol="0" anchor="t"/>
          <a:lstStyle>
            <a:lvl1pPr algn="ctr">
              <a:defRPr sz="1200" b="0">
                <a:solidFill>
                  <a:schemeClr val="accent1">
                    <a:lumMod val="50000"/>
                  </a:schemeClr>
                </a:solidFill>
                <a:latin typeface="+mn-lt"/>
              </a:defRPr>
            </a:lvl1pPr>
          </a:lstStyle>
          <a:p>
            <a:pPr rtl="0"/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E93C2C-842E-4579-ABBB-7ED2CC0BA1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11274552" y="5632704"/>
            <a:ext cx="1069848" cy="594360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400" b="0">
                <a:solidFill>
                  <a:schemeClr val="accent1">
                    <a:lumMod val="50000"/>
                  </a:schemeClr>
                </a:solidFill>
                <a:latin typeface="+mn-lt"/>
              </a:defRPr>
            </a:lvl1pPr>
          </a:lstStyle>
          <a:p>
            <a:pPr rtl="0"/>
            <a:fld id="{98C0CDE5-970C-4CC4-BF43-0DA127E73E8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51359C3-8CE4-C25B-8E46-AFFF9EADFF92}"/>
              </a:ext>
            </a:extLst>
          </p:cNvPr>
          <p:cNvCxnSpPr/>
          <p:nvPr/>
        </p:nvCxnSpPr>
        <p:spPr>
          <a:xfrm>
            <a:off x="11091672" y="0"/>
            <a:ext cx="0" cy="6845701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полнитель даты 10">
            <a:extLst>
              <a:ext uri="{FF2B5EF4-FFF2-40B4-BE49-F238E27FC236}">
                <a16:creationId xmlns:a16="http://schemas.microsoft.com/office/drawing/2014/main" id="{D9B11C67-3806-82B6-01D7-1583184D5D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16200000">
            <a:off x="11161152" y="745184"/>
            <a:ext cx="1296648" cy="5943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val="2828830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ransition spd="med">
    <p:pull/>
  </p:transition>
  <p:hf hdr="0" ftr="0" dt="0"/>
  <p:txStyles>
    <p:titleStyle>
      <a:lvl1pPr algn="l" defTabSz="914400" rtl="0" eaLnBrk="1" latinLnBrk="0" hangingPunct="1">
        <a:lnSpc>
          <a:spcPct val="113000"/>
        </a:lnSpc>
        <a:spcBef>
          <a:spcPct val="0"/>
        </a:spcBef>
        <a:buNone/>
        <a:defRPr sz="40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7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74" userDrawn="1">
          <p15:clr>
            <a:srgbClr val="F26B43"/>
          </p15:clr>
        </p15:guide>
        <p15:guide id="4" pos="7106" userDrawn="1">
          <p15:clr>
            <a:srgbClr val="F26B43"/>
          </p15:clr>
        </p15:guide>
        <p15:guide id="5" orient="horz" pos="3748" userDrawn="1">
          <p15:clr>
            <a:srgbClr val="F26B43"/>
          </p15:clr>
        </p15:guide>
        <p15:guide id="6" pos="3250" userDrawn="1">
          <p15:clr>
            <a:srgbClr val="F26B43"/>
          </p15:clr>
        </p15:guide>
        <p15:guide id="7" pos="443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microsoft.com/office/2007/relationships/hdphoto" Target="../media/hdphoto13.wdp"/><Relationship Id="rId7" Type="http://schemas.microsoft.com/office/2007/relationships/hdphoto" Target="../media/hdphoto15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7.png"/><Relationship Id="rId5" Type="http://schemas.microsoft.com/office/2007/relationships/hdphoto" Target="../media/hdphoto14.wdp"/><Relationship Id="rId4" Type="http://schemas.openxmlformats.org/officeDocument/2006/relationships/image" Target="../media/image46.png"/><Relationship Id="rId9" Type="http://schemas.microsoft.com/office/2007/relationships/hdphoto" Target="../media/hdphoto16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microsoft.com/office/2007/relationships/hdphoto" Target="../media/hdphoto5.wdp"/><Relationship Id="rId7" Type="http://schemas.microsoft.com/office/2007/relationships/hdphoto" Target="../media/hdphoto6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11" Type="http://schemas.microsoft.com/office/2007/relationships/hdphoto" Target="../media/hdphoto8.wdp"/><Relationship Id="rId5" Type="http://schemas.openxmlformats.org/officeDocument/2006/relationships/image" Target="../media/image24.png"/><Relationship Id="rId10" Type="http://schemas.openxmlformats.org/officeDocument/2006/relationships/image" Target="../media/image27.png"/><Relationship Id="rId4" Type="http://schemas.openxmlformats.org/officeDocument/2006/relationships/image" Target="../media/image23.png"/><Relationship Id="rId9" Type="http://schemas.microsoft.com/office/2007/relationships/hdphoto" Target="../media/hdphoto7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5" Type="http://schemas.microsoft.com/office/2007/relationships/hdphoto" Target="../media/hdphoto10.wdp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403D7F5-3FA4-3B64-ACA2-1AB08CDC4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4985" y="1600200"/>
            <a:ext cx="7522029" cy="3058886"/>
          </a:xfrm>
        </p:spPr>
        <p:txBody>
          <a:bodyPr rtlCol="0">
            <a:noAutofit/>
          </a:bodyPr>
          <a:lstStyle/>
          <a:p>
            <a:r>
              <a:rPr lang="ru-RU" sz="3600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Презентация к уроку по учебному предмету  </a:t>
            </a:r>
            <a:br>
              <a:rPr lang="ru-RU" sz="3600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sz="3600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«Русский язык» </a:t>
            </a:r>
            <a:br>
              <a:rPr lang="ru-RU" sz="3600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sz="3600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в 3-ем классе на тему «Суффиксы –</a:t>
            </a:r>
            <a:r>
              <a:rPr lang="ru-RU" sz="3600" i="0" u="none" strike="noStrike" dirty="0" err="1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оньк</a:t>
            </a:r>
            <a:r>
              <a:rPr lang="ru-RU" sz="3600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-, -</a:t>
            </a:r>
            <a:r>
              <a:rPr lang="ru-RU" sz="3600" i="0" u="none" strike="noStrike" dirty="0" err="1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еньк</a:t>
            </a:r>
            <a:r>
              <a:rPr lang="ru-RU" sz="3600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-"</a:t>
            </a:r>
            <a:br>
              <a:rPr lang="ru-RU" sz="3600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endParaRPr lang="ru" sz="3600" dirty="0">
              <a:solidFill>
                <a:srgbClr val="7335B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2A9062-356C-4178-9187-AAE5D2D52A49}"/>
              </a:ext>
            </a:extLst>
          </p:cNvPr>
          <p:cNvSpPr txBox="1"/>
          <p:nvPr/>
        </p:nvSpPr>
        <p:spPr>
          <a:xfrm>
            <a:off x="304800" y="5317384"/>
            <a:ext cx="6096000" cy="190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ru-RU" sz="1800" b="0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Разработчики: </a:t>
            </a:r>
            <a:r>
              <a:rPr lang="ru-RU" sz="1800" b="0" i="0" u="none" strike="noStrike" dirty="0" err="1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Лёмкина</a:t>
            </a:r>
            <a:r>
              <a:rPr lang="ru-RU" sz="1800" b="0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 Варвара Константиновна и Ершова Марина Сергеевна, учителя начальных классов.</a:t>
            </a:r>
          </a:p>
          <a:p>
            <a:pPr algn="l">
              <a:buNone/>
            </a:pPr>
            <a:r>
              <a:rPr lang="ru-RU" sz="1800" b="0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Место работы: ЧУ ООШ «М</a:t>
            </a:r>
            <a:r>
              <a:rPr lang="ru-RU" sz="1800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ои Горизонты» </a:t>
            </a:r>
          </a:p>
          <a:p>
            <a:pPr algn="l">
              <a:buNone/>
            </a:pPr>
            <a:r>
              <a:rPr lang="ru-RU" sz="1800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г. Севастополь.</a:t>
            </a:r>
            <a:endParaRPr lang="ru-RU" sz="1800" b="0" i="0" u="none" strike="noStrike" dirty="0">
              <a:solidFill>
                <a:srgbClr val="7335B1"/>
              </a:solidFill>
              <a:effectLst/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pPr algn="l">
              <a:buNone/>
            </a:pPr>
            <a:endParaRPr lang="ru-RU" sz="2800" b="0" i="0" u="none" strike="noStrike" dirty="0">
              <a:solidFill>
                <a:srgbClr val="7335B1"/>
              </a:solidFill>
              <a:effectLst/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621229"/>
      </p:ext>
    </p:extLst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>
            <a:extLst>
              <a:ext uri="{FF2B5EF4-FFF2-40B4-BE49-F238E27FC236}">
                <a16:creationId xmlns:a16="http://schemas.microsoft.com/office/drawing/2014/main" id="{1AEF9A40-C51A-C31D-2BCB-5698D78AE4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2268"/>
            <a:ext cx="5662803" cy="1279208"/>
          </a:xfrm>
        </p:spPr>
        <p:txBody>
          <a:bodyPr rtlCol="0">
            <a:normAutofit/>
          </a:bodyPr>
          <a:lstStyle/>
          <a:p>
            <a:pPr algn="ctr" rtl="0"/>
            <a:r>
              <a:rPr lang="ru-RU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Примеры слов с суффиксами -</a:t>
            </a:r>
            <a:r>
              <a:rPr lang="ru-RU" dirty="0" err="1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еньк</a:t>
            </a:r>
            <a:r>
              <a:rPr lang="ru-RU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-</a:t>
            </a:r>
          </a:p>
        </p:txBody>
      </p:sp>
      <p:sp>
        <p:nvSpPr>
          <p:cNvPr id="4" name="Заполнитель номера слайда 3">
            <a:extLst>
              <a:ext uri="{FF2B5EF4-FFF2-40B4-BE49-F238E27FC236}">
                <a16:creationId xmlns:a16="http://schemas.microsoft.com/office/drawing/2014/main" id="{84BF0F98-CBCF-CDCC-93A5-08433444B0E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 rot="16200000">
            <a:off x="11274552" y="5632704"/>
            <a:ext cx="1069848" cy="594360"/>
          </a:xfrm>
        </p:spPr>
        <p:txBody>
          <a:bodyPr rtlCol="0"/>
          <a:lstStyle/>
          <a:p>
            <a:pPr rtl="0"/>
            <a:fld id="{98C0CDE5-970C-4CC4-BF43-0DA127E73E82}" type="slidenum">
              <a:rPr lang="en-US" smtClean="0"/>
              <a:pPr rtl="0"/>
              <a:t>10</a:t>
            </a:fld>
            <a:endParaRPr lang="en-US" dirty="0"/>
          </a:p>
        </p:txBody>
      </p:sp>
      <p:sp>
        <p:nvSpPr>
          <p:cNvPr id="10" name="Shape 3">
            <a:extLst>
              <a:ext uri="{FF2B5EF4-FFF2-40B4-BE49-F238E27FC236}">
                <a16:creationId xmlns:a16="http://schemas.microsoft.com/office/drawing/2014/main" id="{9DB251B9-D611-4EED-BAC5-DB2F70D2F171}"/>
              </a:ext>
            </a:extLst>
          </p:cNvPr>
          <p:cNvSpPr/>
          <p:nvPr/>
        </p:nvSpPr>
        <p:spPr>
          <a:xfrm>
            <a:off x="889040" y="1547574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2F1D63"/>
          </a:solidFill>
          <a:ln w="7620">
            <a:solidFill>
              <a:srgbClr val="48367C"/>
            </a:solidFill>
            <a:prstDash val="solid"/>
          </a:ln>
        </p:spPr>
      </p:sp>
      <p:pic>
        <p:nvPicPr>
          <p:cNvPr id="11" name="Image 1" descr="preencoded.png">
            <a:extLst>
              <a:ext uri="{FF2B5EF4-FFF2-40B4-BE49-F238E27FC236}">
                <a16:creationId xmlns:a16="http://schemas.microsoft.com/office/drawing/2014/main" id="{D9628487-8B23-4727-BE2A-FDD6E9BBD8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597" y="1579483"/>
            <a:ext cx="357188" cy="446484"/>
          </a:xfrm>
          <a:prstGeom prst="rect">
            <a:avLst/>
          </a:prstGeom>
        </p:spPr>
      </p:pic>
      <p:sp>
        <p:nvSpPr>
          <p:cNvPr id="12" name="Shape 2">
            <a:extLst>
              <a:ext uri="{FF2B5EF4-FFF2-40B4-BE49-F238E27FC236}">
                <a16:creationId xmlns:a16="http://schemas.microsoft.com/office/drawing/2014/main" id="{FE0B86BD-2B50-4D23-814F-ABA098354AE2}"/>
              </a:ext>
            </a:extLst>
          </p:cNvPr>
          <p:cNvSpPr/>
          <p:nvPr/>
        </p:nvSpPr>
        <p:spPr>
          <a:xfrm>
            <a:off x="1399341" y="1802724"/>
            <a:ext cx="749377" cy="45719"/>
          </a:xfrm>
          <a:prstGeom prst="roundRect">
            <a:avLst>
              <a:gd name="adj" fmla="val 312558"/>
            </a:avLst>
          </a:prstGeom>
          <a:solidFill>
            <a:srgbClr val="48367C"/>
          </a:solidFill>
          <a:ln/>
        </p:spPr>
      </p:sp>
      <p:sp>
        <p:nvSpPr>
          <p:cNvPr id="15" name="Shape 1">
            <a:extLst>
              <a:ext uri="{FF2B5EF4-FFF2-40B4-BE49-F238E27FC236}">
                <a16:creationId xmlns:a16="http://schemas.microsoft.com/office/drawing/2014/main" id="{6DED0EC8-8ABF-40FA-AD24-88A771AE8DC0}"/>
              </a:ext>
            </a:extLst>
          </p:cNvPr>
          <p:cNvSpPr/>
          <p:nvPr/>
        </p:nvSpPr>
        <p:spPr>
          <a:xfrm>
            <a:off x="1113710" y="2057877"/>
            <a:ext cx="45719" cy="3942874"/>
          </a:xfrm>
          <a:prstGeom prst="roundRect">
            <a:avLst>
              <a:gd name="adj" fmla="val 312558"/>
            </a:avLst>
          </a:prstGeom>
          <a:solidFill>
            <a:srgbClr val="48367C"/>
          </a:solidFill>
          <a:ln/>
        </p:spPr>
      </p:sp>
      <p:sp>
        <p:nvSpPr>
          <p:cNvPr id="16" name="Shape 7">
            <a:extLst>
              <a:ext uri="{FF2B5EF4-FFF2-40B4-BE49-F238E27FC236}">
                <a16:creationId xmlns:a16="http://schemas.microsoft.com/office/drawing/2014/main" id="{ABE962A9-4A7C-4AE6-9BB3-B0012073FF81}"/>
              </a:ext>
            </a:extLst>
          </p:cNvPr>
          <p:cNvSpPr/>
          <p:nvPr/>
        </p:nvSpPr>
        <p:spPr>
          <a:xfrm>
            <a:off x="889040" y="2683668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2F1D63"/>
          </a:solidFill>
          <a:ln w="7620">
            <a:solidFill>
              <a:srgbClr val="48367C"/>
            </a:solidFill>
            <a:prstDash val="solid"/>
          </a:ln>
        </p:spPr>
      </p:sp>
      <p:sp>
        <p:nvSpPr>
          <p:cNvPr id="17" name="Shape 7">
            <a:extLst>
              <a:ext uri="{FF2B5EF4-FFF2-40B4-BE49-F238E27FC236}">
                <a16:creationId xmlns:a16="http://schemas.microsoft.com/office/drawing/2014/main" id="{AB0DD12C-CA28-4434-9CB2-5594FF4EF13F}"/>
              </a:ext>
            </a:extLst>
          </p:cNvPr>
          <p:cNvSpPr/>
          <p:nvPr/>
        </p:nvSpPr>
        <p:spPr>
          <a:xfrm>
            <a:off x="881418" y="3819761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2F1D63"/>
          </a:solidFill>
          <a:ln w="7620">
            <a:solidFill>
              <a:srgbClr val="48367C"/>
            </a:solidFill>
            <a:prstDash val="solid"/>
          </a:ln>
        </p:spPr>
      </p:sp>
      <p:sp>
        <p:nvSpPr>
          <p:cNvPr id="18" name="Shape 7">
            <a:extLst>
              <a:ext uri="{FF2B5EF4-FFF2-40B4-BE49-F238E27FC236}">
                <a16:creationId xmlns:a16="http://schemas.microsoft.com/office/drawing/2014/main" id="{8D6E9502-AA03-4D58-8EF3-BD13D9809852}"/>
              </a:ext>
            </a:extLst>
          </p:cNvPr>
          <p:cNvSpPr/>
          <p:nvPr/>
        </p:nvSpPr>
        <p:spPr>
          <a:xfrm>
            <a:off x="889040" y="5023366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2F1D63"/>
          </a:solidFill>
          <a:ln w="7620">
            <a:solidFill>
              <a:srgbClr val="48367C"/>
            </a:solidFill>
            <a:prstDash val="solid"/>
          </a:ln>
        </p:spPr>
      </p:sp>
      <p:pic>
        <p:nvPicPr>
          <p:cNvPr id="19" name="Image 2" descr="preencoded.png">
            <a:extLst>
              <a:ext uri="{FF2B5EF4-FFF2-40B4-BE49-F238E27FC236}">
                <a16:creationId xmlns:a16="http://schemas.microsoft.com/office/drawing/2014/main" id="{047FD0D1-8FFD-4785-9066-74F21E9DE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597" y="2713789"/>
            <a:ext cx="357188" cy="446484"/>
          </a:xfrm>
          <a:prstGeom prst="rect">
            <a:avLst/>
          </a:prstGeom>
        </p:spPr>
      </p:pic>
      <p:pic>
        <p:nvPicPr>
          <p:cNvPr id="20" name="Image 3" descr="preencoded.png">
            <a:extLst>
              <a:ext uri="{FF2B5EF4-FFF2-40B4-BE49-F238E27FC236}">
                <a16:creationId xmlns:a16="http://schemas.microsoft.com/office/drawing/2014/main" id="{8E69813D-E585-4DB5-BEBD-63B8C6F97D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597" y="3853576"/>
            <a:ext cx="357188" cy="446484"/>
          </a:xfrm>
          <a:prstGeom prst="rect">
            <a:avLst/>
          </a:prstGeom>
        </p:spPr>
      </p:pic>
      <p:pic>
        <p:nvPicPr>
          <p:cNvPr id="21" name="Image 4" descr="preencoded.png">
            <a:extLst>
              <a:ext uri="{FF2B5EF4-FFF2-40B4-BE49-F238E27FC236}">
                <a16:creationId xmlns:a16="http://schemas.microsoft.com/office/drawing/2014/main" id="{60E0EA87-E338-422D-9374-4C53A0FD28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116" y="5055275"/>
            <a:ext cx="357188" cy="446484"/>
          </a:xfrm>
          <a:prstGeom prst="rect">
            <a:avLst/>
          </a:prstGeom>
        </p:spPr>
      </p:pic>
      <p:sp>
        <p:nvSpPr>
          <p:cNvPr id="22" name="Shape 2">
            <a:extLst>
              <a:ext uri="{FF2B5EF4-FFF2-40B4-BE49-F238E27FC236}">
                <a16:creationId xmlns:a16="http://schemas.microsoft.com/office/drawing/2014/main" id="{0A8F03B7-AC0A-4BD3-90E4-D2037A993212}"/>
              </a:ext>
            </a:extLst>
          </p:cNvPr>
          <p:cNvSpPr/>
          <p:nvPr/>
        </p:nvSpPr>
        <p:spPr>
          <a:xfrm>
            <a:off x="1391601" y="2926853"/>
            <a:ext cx="772716" cy="45719"/>
          </a:xfrm>
          <a:prstGeom prst="roundRect">
            <a:avLst>
              <a:gd name="adj" fmla="val 312558"/>
            </a:avLst>
          </a:prstGeom>
          <a:solidFill>
            <a:srgbClr val="48367C"/>
          </a:solidFill>
          <a:ln/>
        </p:spPr>
      </p:sp>
      <p:sp>
        <p:nvSpPr>
          <p:cNvPr id="24" name="Shape 2">
            <a:extLst>
              <a:ext uri="{FF2B5EF4-FFF2-40B4-BE49-F238E27FC236}">
                <a16:creationId xmlns:a16="http://schemas.microsoft.com/office/drawing/2014/main" id="{052FD0D4-0C86-4D7F-8608-6F24C16B0662}"/>
              </a:ext>
            </a:extLst>
          </p:cNvPr>
          <p:cNvSpPr/>
          <p:nvPr/>
        </p:nvSpPr>
        <p:spPr>
          <a:xfrm>
            <a:off x="1399341" y="4059671"/>
            <a:ext cx="764975" cy="45719"/>
          </a:xfrm>
          <a:prstGeom prst="roundRect">
            <a:avLst>
              <a:gd name="adj" fmla="val 312558"/>
            </a:avLst>
          </a:prstGeom>
          <a:solidFill>
            <a:srgbClr val="48367C"/>
          </a:solidFill>
          <a:ln/>
        </p:spPr>
      </p:sp>
      <p:sp>
        <p:nvSpPr>
          <p:cNvPr id="25" name="Shape 2">
            <a:extLst>
              <a:ext uri="{FF2B5EF4-FFF2-40B4-BE49-F238E27FC236}">
                <a16:creationId xmlns:a16="http://schemas.microsoft.com/office/drawing/2014/main" id="{8D40CB68-2710-4F62-BA67-B59B995E3B85}"/>
              </a:ext>
            </a:extLst>
          </p:cNvPr>
          <p:cNvSpPr/>
          <p:nvPr/>
        </p:nvSpPr>
        <p:spPr>
          <a:xfrm flipV="1">
            <a:off x="1384098" y="5192489"/>
            <a:ext cx="726467" cy="55548"/>
          </a:xfrm>
          <a:prstGeom prst="roundRect">
            <a:avLst>
              <a:gd name="adj" fmla="val 312558"/>
            </a:avLst>
          </a:prstGeom>
          <a:solidFill>
            <a:srgbClr val="48367C"/>
          </a:solidFill>
          <a:ln/>
        </p:spPr>
      </p:sp>
      <p:sp>
        <p:nvSpPr>
          <p:cNvPr id="26" name="Text 8">
            <a:extLst>
              <a:ext uri="{FF2B5EF4-FFF2-40B4-BE49-F238E27FC236}">
                <a16:creationId xmlns:a16="http://schemas.microsoft.com/office/drawing/2014/main" id="{2E129E8C-9C34-4AC1-856F-81E364D328CE}"/>
              </a:ext>
            </a:extLst>
          </p:cNvPr>
          <p:cNvSpPr/>
          <p:nvPr/>
        </p:nvSpPr>
        <p:spPr>
          <a:xfrm>
            <a:off x="2164318" y="2807135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ru-RU" sz="2800" b="1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Petrona Bold" pitchFamily="34" charset="-120"/>
              </a:rPr>
              <a:t>Малюсенькая</a:t>
            </a:r>
            <a:endParaRPr lang="en-US" sz="2800" dirty="0">
              <a:solidFill>
                <a:srgbClr val="7335B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7" name="Text 12">
            <a:extLst>
              <a:ext uri="{FF2B5EF4-FFF2-40B4-BE49-F238E27FC236}">
                <a16:creationId xmlns:a16="http://schemas.microsoft.com/office/drawing/2014/main" id="{548FEB1B-3275-42D3-B13C-CC9E9F5BD879}"/>
              </a:ext>
            </a:extLst>
          </p:cNvPr>
          <p:cNvSpPr/>
          <p:nvPr/>
        </p:nvSpPr>
        <p:spPr>
          <a:xfrm>
            <a:off x="2164317" y="3904117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ru-RU" sz="2800" b="1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Petrona Bold" pitchFamily="34" charset="-120"/>
              </a:rPr>
              <a:t>Миленькое</a:t>
            </a:r>
            <a:endParaRPr lang="en-US" sz="2800" dirty="0">
              <a:solidFill>
                <a:srgbClr val="7335B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8" name="Text 16">
            <a:extLst>
              <a:ext uri="{FF2B5EF4-FFF2-40B4-BE49-F238E27FC236}">
                <a16:creationId xmlns:a16="http://schemas.microsoft.com/office/drawing/2014/main" id="{8292E5DD-7F6A-4D99-A83C-E26BEF3AFDFB}"/>
              </a:ext>
            </a:extLst>
          </p:cNvPr>
          <p:cNvSpPr/>
          <p:nvPr/>
        </p:nvSpPr>
        <p:spPr>
          <a:xfrm>
            <a:off x="2118187" y="5055275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ru-RU" sz="2800" b="1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Petrona Bold" pitchFamily="34" charset="-120"/>
              </a:rPr>
              <a:t>Беленький</a:t>
            </a:r>
            <a:endParaRPr lang="en-US" sz="2800" dirty="0">
              <a:solidFill>
                <a:srgbClr val="7335B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30" name="Image 0" descr="preencoded.png">
            <a:extLst>
              <a:ext uri="{FF2B5EF4-FFF2-40B4-BE49-F238E27FC236}">
                <a16:creationId xmlns:a16="http://schemas.microsoft.com/office/drawing/2014/main" id="{CEFC6585-570C-4401-92F1-9FDF26E8A5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4159" y="-4291"/>
            <a:ext cx="5930515" cy="6862291"/>
          </a:xfrm>
          <a:prstGeom prst="rect">
            <a:avLst/>
          </a:prstGeom>
        </p:spPr>
      </p:pic>
      <p:sp>
        <p:nvSpPr>
          <p:cNvPr id="31" name="Text 8">
            <a:extLst>
              <a:ext uri="{FF2B5EF4-FFF2-40B4-BE49-F238E27FC236}">
                <a16:creationId xmlns:a16="http://schemas.microsoft.com/office/drawing/2014/main" id="{4469021A-2D7F-4ADE-B7A7-BD8840E6B079}"/>
              </a:ext>
            </a:extLst>
          </p:cNvPr>
          <p:cNvSpPr/>
          <p:nvPr/>
        </p:nvSpPr>
        <p:spPr>
          <a:xfrm>
            <a:off x="2156341" y="1653897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ru-RU" sz="2800" b="1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Petrona Bold" pitchFamily="34" charset="-120"/>
              </a:rPr>
              <a:t>Аккуратненький</a:t>
            </a:r>
            <a:endParaRPr lang="en-US" sz="2800" dirty="0">
              <a:solidFill>
                <a:srgbClr val="7335B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65080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6" grpId="0" animBg="1"/>
      <p:bldP spid="28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8055C36-B96E-3794-D4C5-61344FBB6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0188" y="0"/>
            <a:ext cx="6958584" cy="1435608"/>
          </a:xfrm>
        </p:spPr>
        <p:txBody>
          <a:bodyPr rtlCol="0">
            <a:normAutofit/>
          </a:bodyPr>
          <a:lstStyle/>
          <a:p>
            <a:pPr rtl="0"/>
            <a:r>
              <a:rPr lang="ru-RU" sz="5400" dirty="0">
                <a:solidFill>
                  <a:srgbClr val="C0106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Упражнение 1.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0CF5D378-BBC1-B132-0193-6F504A37496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268607" y="1120793"/>
            <a:ext cx="7730165" cy="859536"/>
          </a:xfrm>
        </p:spPr>
        <p:txBody>
          <a:bodyPr rtlCol="0">
            <a:noAutofit/>
          </a:bodyPr>
          <a:lstStyle/>
          <a:p>
            <a:pPr algn="ctr" rtl="0"/>
            <a:r>
              <a:rPr lang="ru-RU" sz="3600" dirty="0">
                <a:latin typeface="Segoe UI Black" panose="020B0A02040204020203" pitchFamily="34" charset="0"/>
                <a:ea typeface="Segoe UI Black" panose="020B0A02040204020203" pitchFamily="34" charset="0"/>
              </a:rPr>
              <a:t>Найдите слова с суффиксами </a:t>
            </a:r>
            <a:br>
              <a:rPr lang="ru-RU" sz="3600" dirty="0"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sz="3600" dirty="0">
                <a:latin typeface="Segoe UI Black" panose="020B0A02040204020203" pitchFamily="34" charset="0"/>
                <a:ea typeface="Segoe UI Black" panose="020B0A02040204020203" pitchFamily="34" charset="0"/>
              </a:rPr>
              <a:t>–</a:t>
            </a:r>
            <a:r>
              <a:rPr lang="ru-RU" sz="3600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оньк</a:t>
            </a:r>
            <a:r>
              <a:rPr lang="ru-RU" sz="3600" dirty="0">
                <a:latin typeface="Segoe UI Black" panose="020B0A02040204020203" pitchFamily="34" charset="0"/>
                <a:ea typeface="Segoe UI Black" panose="020B0A02040204020203" pitchFamily="34" charset="0"/>
              </a:rPr>
              <a:t>- и –</a:t>
            </a:r>
            <a:r>
              <a:rPr lang="ru-RU" sz="3600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еньк</a:t>
            </a:r>
            <a:r>
              <a:rPr lang="ru-RU" sz="3600" dirty="0">
                <a:latin typeface="Segoe UI Black" panose="020B0A02040204020203" pitchFamily="34" charset="0"/>
                <a:ea typeface="Segoe UI Black" panose="020B0A02040204020203" pitchFamily="34" charset="0"/>
              </a:rPr>
              <a:t>- и выделите их.</a:t>
            </a:r>
            <a:endParaRPr lang="ru" sz="3600" noProof="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graphicFrame>
        <p:nvGraphicFramePr>
          <p:cNvPr id="7" name="Заполнитель таблицы 6" descr="таблица">
            <a:extLst>
              <a:ext uri="{FF2B5EF4-FFF2-40B4-BE49-F238E27FC236}">
                <a16:creationId xmlns:a16="http://schemas.microsoft.com/office/drawing/2014/main" id="{5E7E1F5B-8881-9E20-C723-D618DC7E8495}"/>
              </a:ext>
            </a:extLst>
          </p:cNvPr>
          <p:cNvGraphicFramePr>
            <a:graphicFrameLocks noGrp="1"/>
          </p:cNvGraphicFramePr>
          <p:nvPr>
            <p:ph type="tbl" sz="quarter" idx="18"/>
            <p:extLst>
              <p:ext uri="{D42A27DB-BD31-4B8C-83A1-F6EECF244321}">
                <p14:modId xmlns:p14="http://schemas.microsoft.com/office/powerpoint/2010/main" val="264259767"/>
              </p:ext>
            </p:extLst>
          </p:nvPr>
        </p:nvGraphicFramePr>
        <p:xfrm>
          <a:off x="3268607" y="2643923"/>
          <a:ext cx="7823936" cy="4214075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546251">
                  <a:extLst>
                    <a:ext uri="{9D8B030D-6E8A-4147-A177-3AD203B41FA5}">
                      <a16:colId xmlns:a16="http://schemas.microsoft.com/office/drawing/2014/main" val="1078058074"/>
                    </a:ext>
                  </a:extLst>
                </a:gridCol>
                <a:gridCol w="1293513">
                  <a:extLst>
                    <a:ext uri="{9D8B030D-6E8A-4147-A177-3AD203B41FA5}">
                      <a16:colId xmlns:a16="http://schemas.microsoft.com/office/drawing/2014/main" val="3420017166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617295776"/>
                    </a:ext>
                  </a:extLst>
                </a:gridCol>
                <a:gridCol w="1545772">
                  <a:extLst>
                    <a:ext uri="{9D8B030D-6E8A-4147-A177-3AD203B41FA5}">
                      <a16:colId xmlns:a16="http://schemas.microsoft.com/office/drawing/2014/main" val="234452497"/>
                    </a:ext>
                  </a:extLst>
                </a:gridCol>
              </a:tblGrid>
              <a:tr h="84281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b="1" i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+mn-cs"/>
                        </a:rPr>
                        <a:t>садик</a:t>
                      </a: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800" i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Segoe UI Black" panose="020B0A02040204020203" pitchFamily="34" charset="0"/>
                        <a:ea typeface="Segoe UI Black" panose="020B0A02040204020203" pitchFamily="34" charset="0"/>
                        <a:cs typeface="+mn-cs"/>
                      </a:endParaRP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i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+mn-cs"/>
                        </a:rPr>
                        <a:t>синенький</a:t>
                      </a: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800" i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Segoe UI Black" panose="020B0A02040204020203" pitchFamily="34" charset="0"/>
                        <a:ea typeface="Segoe UI Black" panose="020B0A02040204020203" pitchFamily="34" charset="0"/>
                        <a:cs typeface="+mn-cs"/>
                      </a:endParaRPr>
                    </a:p>
                  </a:txBody>
                  <a:tcPr marL="92013" marR="92013" anchor="ctr"/>
                </a:tc>
                <a:extLst>
                  <a:ext uri="{0D108BD9-81ED-4DB2-BD59-A6C34878D82A}">
                    <a16:rowId xmlns:a16="http://schemas.microsoft.com/office/drawing/2014/main" val="759479917"/>
                  </a:ext>
                </a:extLst>
              </a:tr>
              <a:tr h="84281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b="1" i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+mn-cs"/>
                        </a:rPr>
                        <a:t>доченька</a:t>
                      </a: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800" i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Segoe UI Black" panose="020B0A02040204020203" pitchFamily="34" charset="0"/>
                        <a:ea typeface="Segoe UI Black" panose="020B0A02040204020203" pitchFamily="34" charset="0"/>
                        <a:cs typeface="+mn-cs"/>
                      </a:endParaRP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i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+mn-cs"/>
                        </a:rPr>
                        <a:t>домик</a:t>
                      </a: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800" i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Segoe UI Black" panose="020B0A02040204020203" pitchFamily="34" charset="0"/>
                        <a:ea typeface="Segoe UI Black" panose="020B0A02040204020203" pitchFamily="34" charset="0"/>
                        <a:cs typeface="+mn-cs"/>
                      </a:endParaRPr>
                    </a:p>
                  </a:txBody>
                  <a:tcPr marL="92013" marR="92013" anchor="ctr"/>
                </a:tc>
                <a:extLst>
                  <a:ext uri="{0D108BD9-81ED-4DB2-BD59-A6C34878D82A}">
                    <a16:rowId xmlns:a16="http://schemas.microsoft.com/office/drawing/2014/main" val="3102921562"/>
                  </a:ext>
                </a:extLst>
              </a:tr>
              <a:tr h="84281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b="1" i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+mn-cs"/>
                        </a:rPr>
                        <a:t>дружок</a:t>
                      </a: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800" i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Segoe UI Black" panose="020B0A02040204020203" pitchFamily="34" charset="0"/>
                        <a:ea typeface="Segoe UI Black" panose="020B0A02040204020203" pitchFamily="34" charset="0"/>
                        <a:cs typeface="+mn-cs"/>
                      </a:endParaRP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i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+mn-cs"/>
                        </a:rPr>
                        <a:t>Сашенька</a:t>
                      </a: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800" i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Segoe UI Black" panose="020B0A02040204020203" pitchFamily="34" charset="0"/>
                        <a:ea typeface="Segoe UI Black" panose="020B0A02040204020203" pitchFamily="34" charset="0"/>
                        <a:cs typeface="+mn-cs"/>
                      </a:endParaRPr>
                    </a:p>
                  </a:txBody>
                  <a:tcPr marL="92013" marR="92013" anchor="ctr"/>
                </a:tc>
                <a:extLst>
                  <a:ext uri="{0D108BD9-81ED-4DB2-BD59-A6C34878D82A}">
                    <a16:rowId xmlns:a16="http://schemas.microsoft.com/office/drawing/2014/main" val="1800525708"/>
                  </a:ext>
                </a:extLst>
              </a:tr>
              <a:tr h="84281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b="1" i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+mn-cs"/>
                        </a:rPr>
                        <a:t>беленький</a:t>
                      </a: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800" i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Segoe UI Black" panose="020B0A02040204020203" pitchFamily="34" charset="0"/>
                        <a:ea typeface="Segoe UI Black" panose="020B0A02040204020203" pitchFamily="34" charset="0"/>
                        <a:cs typeface="+mn-cs"/>
                      </a:endParaRP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i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+mn-cs"/>
                        </a:rPr>
                        <a:t>лесок</a:t>
                      </a: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800" i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Segoe UI Black" panose="020B0A02040204020203" pitchFamily="34" charset="0"/>
                        <a:ea typeface="Segoe UI Black" panose="020B0A02040204020203" pitchFamily="34" charset="0"/>
                        <a:cs typeface="+mn-cs"/>
                      </a:endParaRPr>
                    </a:p>
                  </a:txBody>
                  <a:tcPr marL="92013" marR="92013" anchor="ctr"/>
                </a:tc>
                <a:extLst>
                  <a:ext uri="{0D108BD9-81ED-4DB2-BD59-A6C34878D82A}">
                    <a16:rowId xmlns:a16="http://schemas.microsoft.com/office/drawing/2014/main" val="3774068911"/>
                  </a:ext>
                </a:extLst>
              </a:tr>
              <a:tr h="84281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b="1" i="0" kern="12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+mn-cs"/>
                        </a:rPr>
                        <a:t>голубонька</a:t>
                      </a:r>
                      <a:endParaRPr lang="ru-RU" sz="2800" b="1" i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Segoe UI Black" panose="020B0A02040204020203" pitchFamily="34" charset="0"/>
                        <a:ea typeface="Segoe UI Black" panose="020B0A02040204020203" pitchFamily="34" charset="0"/>
                        <a:cs typeface="+mn-cs"/>
                      </a:endParaRP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800" i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Segoe UI Black" panose="020B0A02040204020203" pitchFamily="34" charset="0"/>
                        <a:ea typeface="Segoe UI Black" panose="020B0A02040204020203" pitchFamily="34" charset="0"/>
                        <a:cs typeface="+mn-cs"/>
                      </a:endParaRP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i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+mn-cs"/>
                        </a:rPr>
                        <a:t>травка</a:t>
                      </a:r>
                    </a:p>
                  </a:txBody>
                  <a:tcPr marL="92013" marR="92013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800" i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Segoe UI Black" panose="020B0A02040204020203" pitchFamily="34" charset="0"/>
                        <a:ea typeface="Segoe UI Black" panose="020B0A02040204020203" pitchFamily="34" charset="0"/>
                        <a:cs typeface="+mn-cs"/>
                      </a:endParaRPr>
                    </a:p>
                  </a:txBody>
                  <a:tcPr marL="92013" marR="92013" anchor="ctr"/>
                </a:tc>
                <a:extLst>
                  <a:ext uri="{0D108BD9-81ED-4DB2-BD59-A6C34878D82A}">
                    <a16:rowId xmlns:a16="http://schemas.microsoft.com/office/drawing/2014/main" val="635263446"/>
                  </a:ext>
                </a:extLst>
              </a:tr>
            </a:tbl>
          </a:graphicData>
        </a:graphic>
      </p:graphicFrame>
      <p:sp>
        <p:nvSpPr>
          <p:cNvPr id="3" name="Заполнитель номера слайда 2">
            <a:extLst>
              <a:ext uri="{FF2B5EF4-FFF2-40B4-BE49-F238E27FC236}">
                <a16:creationId xmlns:a16="http://schemas.microsoft.com/office/drawing/2014/main" id="{3B03EB47-5C31-26E2-B1F0-CF63DAD606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 rot="16200000">
            <a:off x="11274552" y="5632704"/>
            <a:ext cx="1069848" cy="594360"/>
          </a:xfrm>
        </p:spPr>
        <p:txBody>
          <a:bodyPr rtlCol="0"/>
          <a:lstStyle/>
          <a:p>
            <a:pPr rtl="0"/>
            <a:fld id="{98C0CDE5-970C-4CC4-BF43-0DA127E73E82}" type="slidenum">
              <a:rPr lang="en-US" smtClean="0"/>
              <a:pPr rtl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25461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C333620-11D5-0F0E-11EF-3F9FEB75A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 rtl="0"/>
            <a:endParaRPr lang="en-US" sz="4400" dirty="0">
              <a:solidFill>
                <a:srgbClr val="7533B4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9" name="Таблица 8">
            <a:extLst>
              <a:ext uri="{FF2B5EF4-FFF2-40B4-BE49-F238E27FC236}">
                <a16:creationId xmlns:a16="http://schemas.microsoft.com/office/drawing/2014/main" id="{C4DC9AD8-6239-4DE0-B161-FC249AE98F75}"/>
              </a:ext>
            </a:extLst>
          </p:cNvPr>
          <p:cNvSpPr>
            <a:spLocks noGrp="1"/>
          </p:cNvSpPr>
          <p:nvPr>
            <p:ph type="tbl" sz="quarter" idx="18"/>
          </p:nvPr>
        </p:nvSpPr>
        <p:spPr/>
      </p:sp>
      <p:sp>
        <p:nvSpPr>
          <p:cNvPr id="3" name="Заполнитель номера слайда 2">
            <a:extLst>
              <a:ext uri="{FF2B5EF4-FFF2-40B4-BE49-F238E27FC236}">
                <a16:creationId xmlns:a16="http://schemas.microsoft.com/office/drawing/2014/main" id="{A87CED8F-5ED4-75A7-086C-9906092769E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98C0CDE5-970C-4CC4-BF43-0DA127E73E82}" type="slidenum">
              <a:rPr lang="en-US" smtClean="0"/>
              <a:pPr rtl="0"/>
              <a:t>12</a:t>
            </a:fld>
            <a:endParaRPr lang="en-US" dirty="0"/>
          </a:p>
        </p:txBody>
      </p:sp>
      <p:pic>
        <p:nvPicPr>
          <p:cNvPr id="10" name="video-output-F685E3AB-9F75-49B6-B0CC-5E131D988667-1">
            <a:hlinkClick r:id="" action="ppaction://media"/>
            <a:extLst>
              <a:ext uri="{FF2B5EF4-FFF2-40B4-BE49-F238E27FC236}">
                <a16:creationId xmlns:a16="http://schemas.microsoft.com/office/drawing/2014/main" id="{D6A3546E-A509-4376-BF07-F6322AF0F7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80700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3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Picture background">
            <a:extLst>
              <a:ext uri="{FF2B5EF4-FFF2-40B4-BE49-F238E27FC236}">
                <a16:creationId xmlns:a16="http://schemas.microsoft.com/office/drawing/2014/main" id="{91EC756F-0131-43BF-A9DC-1C2BBB8F52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3667" l="9167" r="92000">
                        <a14:foregroundMark x1="23083" y1="11400" x2="15500" y2="15667"/>
                        <a14:foregroundMark x1="15500" y1="15667" x2="6750" y2="17200"/>
                        <a14:foregroundMark x1="6750" y1="17200" x2="6750" y2="24800"/>
                        <a14:foregroundMark x1="6750" y1="24800" x2="9167" y2="31533"/>
                        <a14:foregroundMark x1="9167" y1="31533" x2="12167" y2="33867"/>
                        <a14:foregroundMark x1="87417" y1="16333" x2="92167" y2="22067"/>
                        <a14:foregroundMark x1="92167" y1="22067" x2="92083" y2="29667"/>
                        <a14:foregroundMark x1="92083" y1="29667" x2="89083" y2="33067"/>
                        <a14:foregroundMark x1="21048" y1="87274" x2="21500" y2="89067"/>
                        <a14:foregroundMark x1="21500" y1="89067" x2="26167" y2="95333"/>
                        <a14:foregroundMark x1="26167" y1="95333" x2="52917" y2="96533"/>
                        <a14:foregroundMark x1="52917" y1="96533" x2="78917" y2="93667"/>
                        <a14:foregroundMark x1="78917" y1="93667" x2="82583" y2="67800"/>
                        <a14:backgroundMark x1="16917" y1="73267" x2="21083" y2="87267"/>
                        <a14:backgroundMark x1="21083" y1="87267" x2="21000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615" y="1113496"/>
            <a:ext cx="3217447" cy="4022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24A87C08-B8CB-4664-A3B6-9F443D3355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23588"/>
            <a:ext cx="11081657" cy="6990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>
                <a:solidFill>
                  <a:srgbClr val="C0106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Упражнение 2.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92179EE-56FD-475A-9D17-D65E0BF2B46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 rot="16200000">
            <a:off x="11122025" y="5632450"/>
            <a:ext cx="1069975" cy="595313"/>
          </a:xfrm>
        </p:spPr>
        <p:txBody>
          <a:bodyPr/>
          <a:lstStyle/>
          <a:p>
            <a:pPr rtl="0"/>
            <a:fld id="{98C0CDE5-970C-4CC4-BF43-0DA127E73E82}" type="slidenum">
              <a:rPr lang="en-US" smtClean="0"/>
              <a:pPr rtl="0"/>
              <a:t>13</a:t>
            </a:fld>
            <a:endParaRPr lang="en-US" dirty="0"/>
          </a:p>
        </p:txBody>
      </p:sp>
      <p:sp>
        <p:nvSpPr>
          <p:cNvPr id="8" name="Объект 4">
            <a:extLst>
              <a:ext uri="{FF2B5EF4-FFF2-40B4-BE49-F238E27FC236}">
                <a16:creationId xmlns:a16="http://schemas.microsoft.com/office/drawing/2014/main" id="{61A50A9B-583C-4769-B467-A0098A31F3AC}"/>
              </a:ext>
            </a:extLst>
          </p:cNvPr>
          <p:cNvSpPr txBox="1">
            <a:spLocks/>
          </p:cNvSpPr>
          <p:nvPr/>
        </p:nvSpPr>
        <p:spPr>
          <a:xfrm>
            <a:off x="0" y="497872"/>
            <a:ext cx="11081657" cy="981406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Распределите слова в нужные группы.</a:t>
            </a:r>
            <a:endParaRPr lang="ru" sz="32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9" name="Picture 2" descr="Picture background">
            <a:extLst>
              <a:ext uri="{FF2B5EF4-FFF2-40B4-BE49-F238E27FC236}">
                <a16:creationId xmlns:a16="http://schemas.microsoft.com/office/drawing/2014/main" id="{A5C533CF-1F69-4099-8B2B-E6412DB6E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3667" l="9167" r="92000">
                        <a14:foregroundMark x1="23083" y1="11400" x2="15500" y2="15667"/>
                        <a14:foregroundMark x1="15500" y1="15667" x2="6750" y2="17200"/>
                        <a14:foregroundMark x1="6750" y1="17200" x2="6750" y2="24800"/>
                        <a14:foregroundMark x1="6750" y1="24800" x2="9167" y2="31533"/>
                        <a14:foregroundMark x1="9167" y1="31533" x2="12167" y2="33867"/>
                        <a14:foregroundMark x1="87417" y1="16333" x2="92167" y2="22067"/>
                        <a14:foregroundMark x1="92167" y1="22067" x2="92083" y2="29667"/>
                        <a14:foregroundMark x1="92083" y1="29667" x2="89083" y2="33067"/>
                        <a14:foregroundMark x1="21048" y1="87274" x2="21500" y2="89067"/>
                        <a14:foregroundMark x1="21500" y1="89067" x2="26167" y2="95333"/>
                        <a14:foregroundMark x1="26167" y1="95333" x2="52917" y2="96533"/>
                        <a14:foregroundMark x1="52917" y1="96533" x2="78917" y2="93667"/>
                        <a14:foregroundMark x1="78917" y1="93667" x2="82583" y2="67800"/>
                        <a14:backgroundMark x1="16917" y1="73267" x2="21083" y2="87267"/>
                        <a14:backgroundMark x1="21083" y1="87267" x2="21000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84" y="1078684"/>
            <a:ext cx="3217447" cy="4022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4">
            <a:extLst>
              <a:ext uri="{FF2B5EF4-FFF2-40B4-BE49-F238E27FC236}">
                <a16:creationId xmlns:a16="http://schemas.microsoft.com/office/drawing/2014/main" id="{52B07BE7-B920-4A2A-A2E3-820D89C73C6A}"/>
              </a:ext>
            </a:extLst>
          </p:cNvPr>
          <p:cNvSpPr/>
          <p:nvPr/>
        </p:nvSpPr>
        <p:spPr>
          <a:xfrm>
            <a:off x="1217651" y="1299883"/>
            <a:ext cx="2114550" cy="1600200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-</a:t>
            </a:r>
            <a:r>
              <a:rPr lang="ru-RU" sz="4000" b="1" dirty="0" err="1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еньк</a:t>
            </a:r>
            <a:r>
              <a:rPr lang="ru-RU" sz="4000" b="1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-</a:t>
            </a:r>
          </a:p>
        </p:txBody>
      </p:sp>
      <p:sp>
        <p:nvSpPr>
          <p:cNvPr id="13" name="Скругленный прямоугольник 13">
            <a:extLst>
              <a:ext uri="{FF2B5EF4-FFF2-40B4-BE49-F238E27FC236}">
                <a16:creationId xmlns:a16="http://schemas.microsoft.com/office/drawing/2014/main" id="{F22DB762-273A-4CC1-A99B-E14D2D38F20F}"/>
              </a:ext>
            </a:extLst>
          </p:cNvPr>
          <p:cNvSpPr/>
          <p:nvPr/>
        </p:nvSpPr>
        <p:spPr>
          <a:xfrm>
            <a:off x="7775063" y="1298954"/>
            <a:ext cx="2114550" cy="1600200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-</a:t>
            </a:r>
            <a:r>
              <a:rPr lang="ru-RU" sz="4000" b="1" dirty="0" err="1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оньк</a:t>
            </a:r>
            <a:r>
              <a:rPr lang="ru-RU" sz="4000" b="1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-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1774F6-74BD-4CC3-993E-BF7B5D5EC81E}"/>
              </a:ext>
            </a:extLst>
          </p:cNvPr>
          <p:cNvSpPr txBox="1"/>
          <p:nvPr/>
        </p:nvSpPr>
        <p:spPr>
          <a:xfrm>
            <a:off x="4102615" y="3323137"/>
            <a:ext cx="33153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i="0" u="none" strike="noStrike" dirty="0">
                <a:solidFill>
                  <a:srgbClr val="7533B4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Берёз..</a:t>
            </a:r>
            <a:r>
              <a:rPr lang="ru-RU" sz="3600" b="1" i="0" u="none" strike="noStrike" dirty="0" err="1">
                <a:solidFill>
                  <a:srgbClr val="7533B4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нька</a:t>
            </a:r>
            <a:endParaRPr lang="ru-RU" sz="3600" b="1" dirty="0">
              <a:solidFill>
                <a:srgbClr val="7533B4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7B498A-BE15-492F-A371-B895D9E9C253}"/>
              </a:ext>
            </a:extLst>
          </p:cNvPr>
          <p:cNvSpPr txBox="1"/>
          <p:nvPr/>
        </p:nvSpPr>
        <p:spPr>
          <a:xfrm>
            <a:off x="4222007" y="4544815"/>
            <a:ext cx="30765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7533B4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Глаз</a:t>
            </a:r>
            <a:r>
              <a:rPr lang="ru-RU" sz="3600" b="1" i="0" u="none" strike="noStrike" dirty="0">
                <a:solidFill>
                  <a:srgbClr val="7533B4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..</a:t>
            </a:r>
            <a:r>
              <a:rPr lang="ru-RU" sz="3600" b="1" i="0" u="none" strike="noStrike" dirty="0" err="1">
                <a:solidFill>
                  <a:srgbClr val="7533B4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ньки</a:t>
            </a:r>
            <a:endParaRPr lang="ru-RU" sz="3600" b="1" dirty="0">
              <a:solidFill>
                <a:srgbClr val="7533B4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DCFB1A-D56F-44EB-9272-9C05F6E741EF}"/>
              </a:ext>
            </a:extLst>
          </p:cNvPr>
          <p:cNvSpPr txBox="1"/>
          <p:nvPr/>
        </p:nvSpPr>
        <p:spPr>
          <a:xfrm>
            <a:off x="4300732" y="2090247"/>
            <a:ext cx="26185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7533B4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Лис</a:t>
            </a:r>
            <a:r>
              <a:rPr lang="ru-RU" sz="3600" b="1" i="0" u="none" strike="noStrike" dirty="0">
                <a:solidFill>
                  <a:srgbClr val="7533B4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..</a:t>
            </a:r>
            <a:r>
              <a:rPr lang="ru-RU" sz="3600" b="1" i="0" u="none" strike="noStrike" dirty="0" err="1">
                <a:solidFill>
                  <a:srgbClr val="7533B4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нька</a:t>
            </a:r>
            <a:endParaRPr lang="ru-RU" sz="3600" b="1" dirty="0">
              <a:solidFill>
                <a:srgbClr val="7533B4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15EBBA0-FCEF-43BA-BDCF-3D2A2B3F10A3}"/>
              </a:ext>
            </a:extLst>
          </p:cNvPr>
          <p:cNvSpPr txBox="1"/>
          <p:nvPr/>
        </p:nvSpPr>
        <p:spPr>
          <a:xfrm>
            <a:off x="4181037" y="1455991"/>
            <a:ext cx="29473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7533B4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Сер..</a:t>
            </a:r>
            <a:r>
              <a:rPr lang="ru-RU" sz="3600" b="1" dirty="0" err="1">
                <a:solidFill>
                  <a:srgbClr val="7533B4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нький</a:t>
            </a:r>
            <a:endParaRPr lang="ru-RU" sz="3600" b="1" dirty="0">
              <a:solidFill>
                <a:srgbClr val="7533B4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5969659-1461-494E-AD10-13E19B0F1DE0}"/>
              </a:ext>
            </a:extLst>
          </p:cNvPr>
          <p:cNvSpPr txBox="1"/>
          <p:nvPr/>
        </p:nvSpPr>
        <p:spPr>
          <a:xfrm>
            <a:off x="4124118" y="2688881"/>
            <a:ext cx="29473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 err="1">
                <a:solidFill>
                  <a:srgbClr val="7533B4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Умн</a:t>
            </a:r>
            <a:r>
              <a:rPr lang="ru-RU" sz="3600" b="1" dirty="0">
                <a:solidFill>
                  <a:srgbClr val="7533B4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..</a:t>
            </a:r>
            <a:r>
              <a:rPr lang="ru-RU" sz="3600" b="1" dirty="0" err="1">
                <a:solidFill>
                  <a:srgbClr val="7533B4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нький</a:t>
            </a:r>
            <a:endParaRPr lang="ru-RU" sz="3600" b="1" dirty="0">
              <a:solidFill>
                <a:srgbClr val="7533B4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D90C04A-50AD-4996-A960-D1C12FA22ED7}"/>
              </a:ext>
            </a:extLst>
          </p:cNvPr>
          <p:cNvSpPr txBox="1"/>
          <p:nvPr/>
        </p:nvSpPr>
        <p:spPr>
          <a:xfrm>
            <a:off x="4345437" y="3956460"/>
            <a:ext cx="26185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i="0" u="none" strike="noStrike" dirty="0" err="1">
                <a:solidFill>
                  <a:srgbClr val="7533B4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Реч</a:t>
            </a:r>
            <a:r>
              <a:rPr lang="ru-RU" sz="3600" b="1" i="0" u="none" strike="noStrike" dirty="0">
                <a:solidFill>
                  <a:srgbClr val="7533B4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..</a:t>
            </a:r>
            <a:r>
              <a:rPr lang="ru-RU" sz="3600" b="1" i="0" u="none" strike="noStrike" dirty="0" err="1">
                <a:solidFill>
                  <a:srgbClr val="7533B4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нька</a:t>
            </a:r>
            <a:endParaRPr lang="ru-RU" sz="3600" b="1" dirty="0">
              <a:solidFill>
                <a:srgbClr val="7533B4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1218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57C0844-B2DC-4618-9DDC-B7E298C6A9C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 rot="16200000">
            <a:off x="11122025" y="5632450"/>
            <a:ext cx="1069975" cy="595313"/>
          </a:xfrm>
        </p:spPr>
        <p:txBody>
          <a:bodyPr/>
          <a:lstStyle/>
          <a:p>
            <a:pPr rtl="0"/>
            <a:fld id="{98C0CDE5-970C-4CC4-BF43-0DA127E73E82}" type="slidenum">
              <a:rPr lang="en-US" smtClean="0"/>
              <a:pPr rtl="0"/>
              <a:t>14</a:t>
            </a:fld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648851-5F40-4C76-A6C5-EB3B8F92B12A}"/>
              </a:ext>
            </a:extLst>
          </p:cNvPr>
          <p:cNvSpPr txBox="1"/>
          <p:nvPr/>
        </p:nvSpPr>
        <p:spPr>
          <a:xfrm>
            <a:off x="116504" y="180084"/>
            <a:ext cx="1113608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000" dirty="0">
                <a:solidFill>
                  <a:srgbClr val="C0106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Упражнение 3.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73B9800-F596-4C31-B52C-2476D92161B5}"/>
              </a:ext>
            </a:extLst>
          </p:cNvPr>
          <p:cNvSpPr txBox="1"/>
          <p:nvPr/>
        </p:nvSpPr>
        <p:spPr>
          <a:xfrm>
            <a:off x="203589" y="1226525"/>
            <a:ext cx="1104900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Образуйте новые слова с помощью суффиксов 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– </a:t>
            </a:r>
            <a:r>
              <a:rPr lang="ru-RU" sz="2800" dirty="0" err="1">
                <a:solidFill>
                  <a:srgbClr val="00206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оньк</a:t>
            </a:r>
            <a:r>
              <a:rPr lang="ru-RU" sz="2800" dirty="0">
                <a:solidFill>
                  <a:srgbClr val="00206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- и – </a:t>
            </a:r>
            <a:r>
              <a:rPr lang="ru-RU" sz="2800" dirty="0" err="1">
                <a:solidFill>
                  <a:srgbClr val="00206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еньк</a:t>
            </a:r>
            <a:r>
              <a:rPr lang="ru-RU" sz="2800" dirty="0">
                <a:solidFill>
                  <a:srgbClr val="00206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-</a:t>
            </a:r>
          </a:p>
        </p:txBody>
      </p:sp>
      <p:sp>
        <p:nvSpPr>
          <p:cNvPr id="18" name="Стрелка: пятиугольник 17">
            <a:extLst>
              <a:ext uri="{FF2B5EF4-FFF2-40B4-BE49-F238E27FC236}">
                <a16:creationId xmlns:a16="http://schemas.microsoft.com/office/drawing/2014/main" id="{76142FC8-C97A-4E7D-8620-A8F7A844DDAF}"/>
              </a:ext>
            </a:extLst>
          </p:cNvPr>
          <p:cNvSpPr/>
          <p:nvPr/>
        </p:nvSpPr>
        <p:spPr>
          <a:xfrm>
            <a:off x="960147" y="2810265"/>
            <a:ext cx="2066082" cy="903923"/>
          </a:xfrm>
          <a:prstGeom prst="homePlate">
            <a:avLst/>
          </a:prstGeom>
          <a:solidFill>
            <a:srgbClr val="7533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Segoe UI Black" panose="020B0A02040204020203" pitchFamily="34" charset="0"/>
                <a:ea typeface="Segoe UI Black" panose="020B0A02040204020203" pitchFamily="34" charset="0"/>
              </a:rPr>
              <a:t>Река</a:t>
            </a:r>
          </a:p>
        </p:txBody>
      </p:sp>
      <p:sp>
        <p:nvSpPr>
          <p:cNvPr id="25" name="Стрелка: пятиугольник 24">
            <a:extLst>
              <a:ext uri="{FF2B5EF4-FFF2-40B4-BE49-F238E27FC236}">
                <a16:creationId xmlns:a16="http://schemas.microsoft.com/office/drawing/2014/main" id="{697ED893-2942-4E61-943D-5518AA83E918}"/>
              </a:ext>
            </a:extLst>
          </p:cNvPr>
          <p:cNvSpPr/>
          <p:nvPr/>
        </p:nvSpPr>
        <p:spPr>
          <a:xfrm>
            <a:off x="3322347" y="2810264"/>
            <a:ext cx="2066082" cy="903923"/>
          </a:xfrm>
          <a:prstGeom prst="homePlate">
            <a:avLst/>
          </a:prstGeom>
          <a:solidFill>
            <a:srgbClr val="7533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Segoe UI Black" panose="020B0A02040204020203" pitchFamily="34" charset="0"/>
                <a:ea typeface="Segoe UI Black" panose="020B0A02040204020203" pitchFamily="34" charset="0"/>
              </a:rPr>
              <a:t>Берёза</a:t>
            </a:r>
          </a:p>
        </p:txBody>
      </p:sp>
      <p:sp>
        <p:nvSpPr>
          <p:cNvPr id="26" name="Стрелка: пятиугольник 25">
            <a:extLst>
              <a:ext uri="{FF2B5EF4-FFF2-40B4-BE49-F238E27FC236}">
                <a16:creationId xmlns:a16="http://schemas.microsoft.com/office/drawing/2014/main" id="{387277E3-C32A-4603-AB42-637545021C4C}"/>
              </a:ext>
            </a:extLst>
          </p:cNvPr>
          <p:cNvSpPr/>
          <p:nvPr/>
        </p:nvSpPr>
        <p:spPr>
          <a:xfrm>
            <a:off x="5684547" y="2810264"/>
            <a:ext cx="2447082" cy="903923"/>
          </a:xfrm>
          <a:prstGeom prst="homePlate">
            <a:avLst/>
          </a:prstGeom>
          <a:solidFill>
            <a:srgbClr val="7533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Чёрный</a:t>
            </a:r>
          </a:p>
        </p:txBody>
      </p:sp>
      <p:sp>
        <p:nvSpPr>
          <p:cNvPr id="27" name="Стрелка: пятиугольник 26">
            <a:extLst>
              <a:ext uri="{FF2B5EF4-FFF2-40B4-BE49-F238E27FC236}">
                <a16:creationId xmlns:a16="http://schemas.microsoft.com/office/drawing/2014/main" id="{7792085F-8EB5-4585-A23C-A5A6BC70A61D}"/>
              </a:ext>
            </a:extLst>
          </p:cNvPr>
          <p:cNvSpPr/>
          <p:nvPr/>
        </p:nvSpPr>
        <p:spPr>
          <a:xfrm>
            <a:off x="1678604" y="4047735"/>
            <a:ext cx="2066082" cy="903923"/>
          </a:xfrm>
          <a:prstGeom prst="homePlate">
            <a:avLst/>
          </a:prstGeom>
          <a:solidFill>
            <a:srgbClr val="7533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Рука</a:t>
            </a:r>
          </a:p>
        </p:txBody>
      </p:sp>
      <p:sp>
        <p:nvSpPr>
          <p:cNvPr id="28" name="Стрелка: пятиугольник 27">
            <a:extLst>
              <a:ext uri="{FF2B5EF4-FFF2-40B4-BE49-F238E27FC236}">
                <a16:creationId xmlns:a16="http://schemas.microsoft.com/office/drawing/2014/main" id="{3654F205-3AC2-45B2-8C75-1F813A9C9414}"/>
              </a:ext>
            </a:extLst>
          </p:cNvPr>
          <p:cNvSpPr/>
          <p:nvPr/>
        </p:nvSpPr>
        <p:spPr>
          <a:xfrm>
            <a:off x="4272092" y="4047735"/>
            <a:ext cx="2232674" cy="903923"/>
          </a:xfrm>
          <a:prstGeom prst="homePlate">
            <a:avLst/>
          </a:prstGeom>
          <a:solidFill>
            <a:srgbClr val="7533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Segoe UI Black" panose="020B0A02040204020203" pitchFamily="34" charset="0"/>
                <a:ea typeface="Segoe UI Black" panose="020B0A02040204020203" pitchFamily="34" charset="0"/>
              </a:rPr>
              <a:t>Внучка</a:t>
            </a:r>
          </a:p>
        </p:txBody>
      </p:sp>
      <p:sp>
        <p:nvSpPr>
          <p:cNvPr id="29" name="Стрелка: пятиугольник 28">
            <a:extLst>
              <a:ext uri="{FF2B5EF4-FFF2-40B4-BE49-F238E27FC236}">
                <a16:creationId xmlns:a16="http://schemas.microsoft.com/office/drawing/2014/main" id="{4E892D28-8CED-4832-A3E8-A8812C97B05B}"/>
              </a:ext>
            </a:extLst>
          </p:cNvPr>
          <p:cNvSpPr/>
          <p:nvPr/>
        </p:nvSpPr>
        <p:spPr>
          <a:xfrm>
            <a:off x="7098588" y="4086101"/>
            <a:ext cx="2066082" cy="903923"/>
          </a:xfrm>
          <a:prstGeom prst="homePlate">
            <a:avLst/>
          </a:prstGeom>
          <a:solidFill>
            <a:srgbClr val="7533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Segoe UI Black" panose="020B0A02040204020203" pitchFamily="34" charset="0"/>
                <a:ea typeface="Segoe UI Black" panose="020B0A02040204020203" pitchFamily="34" charset="0"/>
              </a:rPr>
              <a:t>Глаза</a:t>
            </a:r>
          </a:p>
        </p:txBody>
      </p:sp>
    </p:spTree>
    <p:extLst>
      <p:ext uri="{BB962C8B-B14F-4D97-AF65-F5344CB8AC3E}">
        <p14:creationId xmlns:p14="http://schemas.microsoft.com/office/powerpoint/2010/main" val="227949615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8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2" descr="preencoded.png">
            <a:extLst>
              <a:ext uri="{FF2B5EF4-FFF2-40B4-BE49-F238E27FC236}">
                <a16:creationId xmlns:a16="http://schemas.microsoft.com/office/drawing/2014/main" id="{89612FA5-C1BD-4543-B6F2-EA7705A4D0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44" y="5010913"/>
            <a:ext cx="6456164" cy="132468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13B06F-6678-4BE5-BEE1-CFAE0EA50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1286" y="522398"/>
            <a:ext cx="7889493" cy="1086030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rgbClr val="C0106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Заключение</a:t>
            </a:r>
            <a:br>
              <a:rPr lang="ru-RU" dirty="0">
                <a:solidFill>
                  <a:srgbClr val="C0106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dirty="0">
                <a:solidFill>
                  <a:srgbClr val="C0106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Важность суффиксов в русском языке</a:t>
            </a:r>
            <a:br>
              <a:rPr lang="ru-RU" dirty="0">
                <a:solidFill>
                  <a:srgbClr val="C0106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endParaRPr lang="ru-RU" dirty="0">
              <a:solidFill>
                <a:srgbClr val="C0106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9B71120-7B58-40B7-A475-DA7EE08A42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98C0CDE5-970C-4CC4-BF43-0DA127E73E82}" type="slidenum">
              <a:rPr lang="en-US" smtClean="0"/>
              <a:pPr rtl="0"/>
              <a:t>15</a:t>
            </a:fld>
            <a:endParaRPr lang="en-US" dirty="0"/>
          </a:p>
        </p:txBody>
      </p:sp>
      <p:pic>
        <p:nvPicPr>
          <p:cNvPr id="6" name="Image 1" descr="preencoded.png">
            <a:extLst>
              <a:ext uri="{FF2B5EF4-FFF2-40B4-BE49-F238E27FC236}">
                <a16:creationId xmlns:a16="http://schemas.microsoft.com/office/drawing/2014/main" id="{63B9868A-F48B-42D9-B45F-74C44ED1B3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796" y="3664307"/>
            <a:ext cx="4375321" cy="1346606"/>
          </a:xfrm>
          <a:prstGeom prst="rect">
            <a:avLst/>
          </a:prstGeom>
        </p:spPr>
      </p:pic>
      <p:pic>
        <p:nvPicPr>
          <p:cNvPr id="7" name="Image 0" descr="preencoded.png">
            <a:extLst>
              <a:ext uri="{FF2B5EF4-FFF2-40B4-BE49-F238E27FC236}">
                <a16:creationId xmlns:a16="http://schemas.microsoft.com/office/drawing/2014/main" id="{46BD6AA5-6418-45F4-885F-195151D26F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6790" y="2317701"/>
            <a:ext cx="2213272" cy="1346606"/>
          </a:xfrm>
          <a:prstGeom prst="rect">
            <a:avLst/>
          </a:prstGeom>
        </p:spPr>
      </p:pic>
      <p:sp>
        <p:nvSpPr>
          <p:cNvPr id="8" name="Shape 8">
            <a:extLst>
              <a:ext uri="{FF2B5EF4-FFF2-40B4-BE49-F238E27FC236}">
                <a16:creationId xmlns:a16="http://schemas.microsoft.com/office/drawing/2014/main" id="{7F9B7B7A-26D4-413E-9AED-23D2B4A12693}"/>
              </a:ext>
            </a:extLst>
          </p:cNvPr>
          <p:cNvSpPr/>
          <p:nvPr/>
        </p:nvSpPr>
        <p:spPr>
          <a:xfrm>
            <a:off x="5466541" y="5005960"/>
            <a:ext cx="5634239" cy="45719"/>
          </a:xfrm>
          <a:prstGeom prst="roundRect">
            <a:avLst>
              <a:gd name="adj" fmla="val 625116"/>
            </a:avLst>
          </a:prstGeom>
          <a:solidFill>
            <a:srgbClr val="48367C"/>
          </a:solidFill>
          <a:ln/>
        </p:spPr>
      </p:sp>
      <p:sp>
        <p:nvSpPr>
          <p:cNvPr id="9" name="Shape 4">
            <a:extLst>
              <a:ext uri="{FF2B5EF4-FFF2-40B4-BE49-F238E27FC236}">
                <a16:creationId xmlns:a16="http://schemas.microsoft.com/office/drawing/2014/main" id="{87660EDD-5767-4BF5-AC97-DEB25771AA17}"/>
              </a:ext>
            </a:extLst>
          </p:cNvPr>
          <p:cNvSpPr/>
          <p:nvPr/>
        </p:nvSpPr>
        <p:spPr>
          <a:xfrm>
            <a:off x="4420062" y="3660498"/>
            <a:ext cx="6639142" cy="45719"/>
          </a:xfrm>
          <a:prstGeom prst="roundRect">
            <a:avLst>
              <a:gd name="adj" fmla="val 625116"/>
            </a:avLst>
          </a:prstGeom>
          <a:solidFill>
            <a:srgbClr val="48367C"/>
          </a:solidFill>
          <a:ln/>
        </p:spPr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A164A8-8616-4EE6-B988-DD37A43A6746}"/>
              </a:ext>
            </a:extLst>
          </p:cNvPr>
          <p:cNvSpPr txBox="1"/>
          <p:nvPr/>
        </p:nvSpPr>
        <p:spPr>
          <a:xfrm>
            <a:off x="6215743" y="5517232"/>
            <a:ext cx="48850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Передают оттенки чувств.</a:t>
            </a:r>
          </a:p>
        </p:txBody>
      </p:sp>
      <p:sp>
        <p:nvSpPr>
          <p:cNvPr id="18" name="Text 6">
            <a:extLst>
              <a:ext uri="{FF2B5EF4-FFF2-40B4-BE49-F238E27FC236}">
                <a16:creationId xmlns:a16="http://schemas.microsoft.com/office/drawing/2014/main" id="{2433551E-E42B-409C-9CC3-F98C090E5430}"/>
              </a:ext>
            </a:extLst>
          </p:cNvPr>
          <p:cNvSpPr/>
          <p:nvPr/>
        </p:nvSpPr>
        <p:spPr>
          <a:xfrm>
            <a:off x="5466541" y="3744701"/>
            <a:ext cx="6289291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2800" b="1" dirty="0">
                <a:solidFill>
                  <a:srgbClr val="C0106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Petrona Bold" pitchFamily="34" charset="-120"/>
              </a:rPr>
              <a:t>Новые слова</a:t>
            </a:r>
            <a:endParaRPr lang="en-US" sz="2800" dirty="0">
              <a:solidFill>
                <a:srgbClr val="C0106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1" name="Text 2">
            <a:extLst>
              <a:ext uri="{FF2B5EF4-FFF2-40B4-BE49-F238E27FC236}">
                <a16:creationId xmlns:a16="http://schemas.microsoft.com/office/drawing/2014/main" id="{39C0DEED-9736-44BE-BAB5-EF5D29DB893E}"/>
              </a:ext>
            </a:extLst>
          </p:cNvPr>
          <p:cNvSpPr/>
          <p:nvPr/>
        </p:nvSpPr>
        <p:spPr>
          <a:xfrm>
            <a:off x="4902822" y="2548135"/>
            <a:ext cx="7416728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2800" b="1" dirty="0">
                <a:solidFill>
                  <a:srgbClr val="C0106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Petrona Bold" pitchFamily="34" charset="-120"/>
              </a:rPr>
              <a:t>Выразительность</a:t>
            </a:r>
            <a:endParaRPr lang="en-US" sz="2800" dirty="0">
              <a:solidFill>
                <a:srgbClr val="C0106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2" name="Text 3">
            <a:extLst>
              <a:ext uri="{FF2B5EF4-FFF2-40B4-BE49-F238E27FC236}">
                <a16:creationId xmlns:a16="http://schemas.microsoft.com/office/drawing/2014/main" id="{84A98924-865D-471A-9EDF-847C32D4E515}"/>
              </a:ext>
            </a:extLst>
          </p:cNvPr>
          <p:cNvSpPr/>
          <p:nvPr/>
        </p:nvSpPr>
        <p:spPr>
          <a:xfrm>
            <a:off x="5066315" y="2869043"/>
            <a:ext cx="718388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2400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Inter" pitchFamily="34" charset="-120"/>
              </a:rPr>
              <a:t>Суффиксы обогащают язык.</a:t>
            </a:r>
            <a:endParaRPr lang="en-US" sz="2400" dirty="0">
              <a:solidFill>
                <a:srgbClr val="7335B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3" name="Text 9">
            <a:extLst>
              <a:ext uri="{FF2B5EF4-FFF2-40B4-BE49-F238E27FC236}">
                <a16:creationId xmlns:a16="http://schemas.microsoft.com/office/drawing/2014/main" id="{02A2210E-8892-4C7B-96E7-885D4ACB8257}"/>
              </a:ext>
            </a:extLst>
          </p:cNvPr>
          <p:cNvSpPr/>
          <p:nvPr/>
        </p:nvSpPr>
        <p:spPr>
          <a:xfrm>
            <a:off x="2911718" y="5283151"/>
            <a:ext cx="803415" cy="646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000"/>
              </a:lnSpc>
              <a:buNone/>
            </a:pPr>
            <a:r>
              <a:rPr lang="en-US" sz="2500" b="1" dirty="0">
                <a:solidFill>
                  <a:srgbClr val="E0D6DE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3</a:t>
            </a:r>
            <a:endParaRPr lang="en-US" sz="2500" dirty="0"/>
          </a:p>
        </p:txBody>
      </p:sp>
      <p:sp>
        <p:nvSpPr>
          <p:cNvPr id="24" name="Text 5">
            <a:extLst>
              <a:ext uri="{FF2B5EF4-FFF2-40B4-BE49-F238E27FC236}">
                <a16:creationId xmlns:a16="http://schemas.microsoft.com/office/drawing/2014/main" id="{174D554A-30BF-454E-8D09-722DAB0B3AAE}"/>
              </a:ext>
            </a:extLst>
          </p:cNvPr>
          <p:cNvSpPr/>
          <p:nvPr/>
        </p:nvSpPr>
        <p:spPr>
          <a:xfrm>
            <a:off x="3071092" y="4076977"/>
            <a:ext cx="498727" cy="4993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000"/>
              </a:lnSpc>
              <a:buNone/>
            </a:pPr>
            <a:r>
              <a:rPr lang="en-US" sz="2500" b="1" dirty="0">
                <a:solidFill>
                  <a:srgbClr val="E0D6DE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2</a:t>
            </a:r>
            <a:endParaRPr lang="en-US" sz="2500" dirty="0"/>
          </a:p>
        </p:txBody>
      </p:sp>
      <p:sp>
        <p:nvSpPr>
          <p:cNvPr id="25" name="Text 1">
            <a:extLst>
              <a:ext uri="{FF2B5EF4-FFF2-40B4-BE49-F238E27FC236}">
                <a16:creationId xmlns:a16="http://schemas.microsoft.com/office/drawing/2014/main" id="{D53D6E1C-7D6D-40AE-82E4-407AE3F783CE}"/>
              </a:ext>
            </a:extLst>
          </p:cNvPr>
          <p:cNvSpPr/>
          <p:nvPr/>
        </p:nvSpPr>
        <p:spPr>
          <a:xfrm>
            <a:off x="2998434" y="2892351"/>
            <a:ext cx="644041" cy="4795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000"/>
              </a:lnSpc>
              <a:buNone/>
            </a:pPr>
            <a:r>
              <a:rPr lang="en-US" sz="2500" b="1" dirty="0">
                <a:solidFill>
                  <a:srgbClr val="E0D6DE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1</a:t>
            </a:r>
            <a:endParaRPr lang="en-US" sz="2500" dirty="0"/>
          </a:p>
        </p:txBody>
      </p:sp>
      <p:sp>
        <p:nvSpPr>
          <p:cNvPr id="26" name="Text 12">
            <a:extLst>
              <a:ext uri="{FF2B5EF4-FFF2-40B4-BE49-F238E27FC236}">
                <a16:creationId xmlns:a16="http://schemas.microsoft.com/office/drawing/2014/main" id="{EA825604-25F3-4B24-9DF5-995090CD8384}"/>
              </a:ext>
            </a:extLst>
          </p:cNvPr>
          <p:cNvSpPr/>
          <p:nvPr/>
        </p:nvSpPr>
        <p:spPr>
          <a:xfrm>
            <a:off x="3254714" y="1614443"/>
            <a:ext cx="809908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600" u="sng" dirty="0">
                <a:solidFill>
                  <a:srgbClr val="C00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Inter" pitchFamily="34" charset="-120"/>
              </a:rPr>
              <a:t>Понимание суффиксов помогает лучше понимать русский </a:t>
            </a:r>
            <a:r>
              <a:rPr lang="en-US" sz="1600" u="sng" dirty="0" err="1">
                <a:solidFill>
                  <a:srgbClr val="C00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Inter" pitchFamily="34" charset="-120"/>
              </a:rPr>
              <a:t>язык</a:t>
            </a:r>
            <a:r>
              <a:rPr lang="en-US" sz="1600" u="sng" dirty="0">
                <a:solidFill>
                  <a:srgbClr val="C00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Inter" pitchFamily="34" charset="-120"/>
              </a:rPr>
              <a:t> и </a:t>
            </a:r>
            <a:endParaRPr lang="ru-RU" sz="1600" u="sng" dirty="0">
              <a:solidFill>
                <a:srgbClr val="C00000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Inter" pitchFamily="34" charset="-120"/>
            </a:endParaRPr>
          </a:p>
          <a:p>
            <a:pPr marL="0" indent="0" algn="ctr">
              <a:lnSpc>
                <a:spcPts val="2850"/>
              </a:lnSpc>
              <a:buNone/>
            </a:pPr>
            <a:r>
              <a:rPr lang="en-US" sz="1600" u="sng" dirty="0" err="1">
                <a:solidFill>
                  <a:srgbClr val="C00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Inter" pitchFamily="34" charset="-120"/>
              </a:rPr>
              <a:t>его</a:t>
            </a:r>
            <a:r>
              <a:rPr lang="en-US" sz="1600" u="sng" dirty="0">
                <a:solidFill>
                  <a:srgbClr val="C00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Inter" pitchFamily="34" charset="-120"/>
              </a:rPr>
              <a:t> богатство.</a:t>
            </a:r>
            <a:endParaRPr lang="en-US" sz="1600" u="sng" dirty="0">
              <a:solidFill>
                <a:srgbClr val="C0000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F158735-A83A-48A5-8A4F-99FD1C866080}"/>
              </a:ext>
            </a:extLst>
          </p:cNvPr>
          <p:cNvSpPr txBox="1"/>
          <p:nvPr/>
        </p:nvSpPr>
        <p:spPr>
          <a:xfrm>
            <a:off x="5791200" y="5050265"/>
            <a:ext cx="53095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C0106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Эмоции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13BC37C-4835-4D7A-945F-2F054B1D35A6}"/>
              </a:ext>
            </a:extLst>
          </p:cNvPr>
          <p:cNvSpPr txBox="1"/>
          <p:nvPr/>
        </p:nvSpPr>
        <p:spPr>
          <a:xfrm>
            <a:off x="5338433" y="4036493"/>
            <a:ext cx="59320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Помогают создавать новые слова.</a:t>
            </a:r>
          </a:p>
        </p:txBody>
      </p:sp>
    </p:spTree>
    <p:extLst>
      <p:ext uri="{BB962C8B-B14F-4D97-AF65-F5344CB8AC3E}">
        <p14:creationId xmlns:p14="http://schemas.microsoft.com/office/powerpoint/2010/main" val="37002980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 animBg="1"/>
      <p:bldP spid="21" grpId="0" animBg="1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83DF61E2-0538-40C3-9C2A-150335671E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529" t="9038" r="30746" b="5719"/>
          <a:stretch/>
        </p:blipFill>
        <p:spPr bwMode="auto">
          <a:xfrm>
            <a:off x="-785239" y="-123273"/>
            <a:ext cx="6786058" cy="733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5A5AB7CB-BD60-4521-AC6D-1C99169C52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0319">
            <a:off x="3813054" y="5055745"/>
            <a:ext cx="1154353" cy="76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Picture background">
            <a:extLst>
              <a:ext uri="{FF2B5EF4-FFF2-40B4-BE49-F238E27FC236}">
                <a16:creationId xmlns:a16="http://schemas.microsoft.com/office/drawing/2014/main" id="{E1CD7482-48AE-4F6A-BF55-E80E0E7A62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0319">
            <a:off x="3672567" y="5614203"/>
            <a:ext cx="1154353" cy="76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Picture background">
            <a:extLst>
              <a:ext uri="{FF2B5EF4-FFF2-40B4-BE49-F238E27FC236}">
                <a16:creationId xmlns:a16="http://schemas.microsoft.com/office/drawing/2014/main" id="{5CA1DEA0-807B-4A63-B042-D29424BDD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0319">
            <a:off x="3593973" y="6102179"/>
            <a:ext cx="1154353" cy="76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Picture background">
            <a:extLst>
              <a:ext uri="{FF2B5EF4-FFF2-40B4-BE49-F238E27FC236}">
                <a16:creationId xmlns:a16="http://schemas.microsoft.com/office/drawing/2014/main" id="{A96EC300-E020-4B4B-A6E2-949035486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0319">
            <a:off x="5613272" y="5540224"/>
            <a:ext cx="1154353" cy="76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Picture background">
            <a:extLst>
              <a:ext uri="{FF2B5EF4-FFF2-40B4-BE49-F238E27FC236}">
                <a16:creationId xmlns:a16="http://schemas.microsoft.com/office/drawing/2014/main" id="{6D2DC45C-491D-4B1B-A4A1-DF66A1F696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0319">
            <a:off x="5647403" y="6010780"/>
            <a:ext cx="1154353" cy="76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Picture background">
            <a:extLst>
              <a:ext uri="{FF2B5EF4-FFF2-40B4-BE49-F238E27FC236}">
                <a16:creationId xmlns:a16="http://schemas.microsoft.com/office/drawing/2014/main" id="{CD23834E-3B55-415A-8CB9-7066E888C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0319">
            <a:off x="4117066" y="5019169"/>
            <a:ext cx="1154353" cy="76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Picture background">
            <a:extLst>
              <a:ext uri="{FF2B5EF4-FFF2-40B4-BE49-F238E27FC236}">
                <a16:creationId xmlns:a16="http://schemas.microsoft.com/office/drawing/2014/main" id="{A6C84624-1159-42AE-93FC-0B4C191A65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0319">
            <a:off x="4160712" y="5509889"/>
            <a:ext cx="1154353" cy="76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Picture background">
            <a:extLst>
              <a:ext uri="{FF2B5EF4-FFF2-40B4-BE49-F238E27FC236}">
                <a16:creationId xmlns:a16="http://schemas.microsoft.com/office/drawing/2014/main" id="{F5F68831-94D6-4EB1-9F13-13208B1EB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0319">
            <a:off x="5168771" y="6003014"/>
            <a:ext cx="1154353" cy="76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Picture background">
            <a:extLst>
              <a:ext uri="{FF2B5EF4-FFF2-40B4-BE49-F238E27FC236}">
                <a16:creationId xmlns:a16="http://schemas.microsoft.com/office/drawing/2014/main" id="{9BAFE9A0-8E51-4AC3-874E-0599DC51A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0319">
            <a:off x="4041654" y="6048731"/>
            <a:ext cx="1154353" cy="76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Picture background">
            <a:extLst>
              <a:ext uri="{FF2B5EF4-FFF2-40B4-BE49-F238E27FC236}">
                <a16:creationId xmlns:a16="http://schemas.microsoft.com/office/drawing/2014/main" id="{938DCA7A-529A-46F8-8B8F-E7EAE6D97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0319">
            <a:off x="5135431" y="5540224"/>
            <a:ext cx="1154353" cy="76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Picture background">
            <a:extLst>
              <a:ext uri="{FF2B5EF4-FFF2-40B4-BE49-F238E27FC236}">
                <a16:creationId xmlns:a16="http://schemas.microsoft.com/office/drawing/2014/main" id="{A2C030DA-B634-44BA-9EF4-B322014330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0319">
            <a:off x="5168772" y="5184958"/>
            <a:ext cx="1154353" cy="76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Picture background">
            <a:extLst>
              <a:ext uri="{FF2B5EF4-FFF2-40B4-BE49-F238E27FC236}">
                <a16:creationId xmlns:a16="http://schemas.microsoft.com/office/drawing/2014/main" id="{B0D707F8-0024-4188-8C03-123C2ACD04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0319">
            <a:off x="5125913" y="4778048"/>
            <a:ext cx="1154353" cy="76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Picture background">
            <a:extLst>
              <a:ext uri="{FF2B5EF4-FFF2-40B4-BE49-F238E27FC236}">
                <a16:creationId xmlns:a16="http://schemas.microsoft.com/office/drawing/2014/main" id="{56663282-48D3-4E9B-A310-B3134E4850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0319">
            <a:off x="4643313" y="4778047"/>
            <a:ext cx="1154353" cy="76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Picture background">
            <a:extLst>
              <a:ext uri="{FF2B5EF4-FFF2-40B4-BE49-F238E27FC236}">
                <a16:creationId xmlns:a16="http://schemas.microsoft.com/office/drawing/2014/main" id="{07937B6D-9B95-4A3B-933D-B3CFDD2EF5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0319">
            <a:off x="4617124" y="5196129"/>
            <a:ext cx="1154353" cy="76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Picture background">
            <a:extLst>
              <a:ext uri="{FF2B5EF4-FFF2-40B4-BE49-F238E27FC236}">
                <a16:creationId xmlns:a16="http://schemas.microsoft.com/office/drawing/2014/main" id="{92D944A6-F907-472B-928B-4D1712E1C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0319">
            <a:off x="4608395" y="5703261"/>
            <a:ext cx="1154353" cy="76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Picture background">
            <a:extLst>
              <a:ext uri="{FF2B5EF4-FFF2-40B4-BE49-F238E27FC236}">
                <a16:creationId xmlns:a16="http://schemas.microsoft.com/office/drawing/2014/main" id="{590B4846-AF8B-4D17-8CFB-997442D2CF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0319">
            <a:off x="4583919" y="6103193"/>
            <a:ext cx="1154353" cy="76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icture background">
            <a:extLst>
              <a:ext uri="{FF2B5EF4-FFF2-40B4-BE49-F238E27FC236}">
                <a16:creationId xmlns:a16="http://schemas.microsoft.com/office/drawing/2014/main" id="{C5BB53F4-2EF8-42B2-A72C-73C469448F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84" b="93110" l="5556" r="90000">
                        <a14:foregroundMark x1="34333" y1="9364" x2="40000" y2="9364"/>
                        <a14:foregroundMark x1="40000" y1="9364" x2="40778" y2="11484"/>
                        <a14:foregroundMark x1="45556" y1="9364" x2="52000" y2="10424"/>
                        <a14:foregroundMark x1="52000" y1="10424" x2="52000" y2="10954"/>
                        <a14:foregroundMark x1="54667" y1="10954" x2="60889" y2="6537"/>
                        <a14:foregroundMark x1="60889" y1="6537" x2="61889" y2="11484"/>
                        <a14:foregroundMark x1="90222" y1="8657" x2="89778" y2="9011"/>
                        <a14:foregroundMark x1="36444" y1="89929" x2="42444" y2="95583"/>
                        <a14:foregroundMark x1="42444" y1="95583" x2="48000" y2="93286"/>
                        <a14:foregroundMark x1="48000" y1="93286" x2="49778" y2="88516"/>
                        <a14:foregroundMark x1="5556" y1="69788" x2="9778" y2="6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406" y="6030381"/>
            <a:ext cx="1136663" cy="71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Picture background">
            <a:extLst>
              <a:ext uri="{FF2B5EF4-FFF2-40B4-BE49-F238E27FC236}">
                <a16:creationId xmlns:a16="http://schemas.microsoft.com/office/drawing/2014/main" id="{73F51BB6-6391-4589-9A30-A70464427D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84" b="93110" l="5556" r="90000">
                        <a14:foregroundMark x1="34333" y1="9364" x2="40000" y2="9364"/>
                        <a14:foregroundMark x1="40000" y1="9364" x2="40778" y2="11484"/>
                        <a14:foregroundMark x1="45556" y1="9364" x2="52000" y2="10424"/>
                        <a14:foregroundMark x1="52000" y1="10424" x2="52000" y2="10954"/>
                        <a14:foregroundMark x1="54667" y1="10954" x2="60889" y2="6537"/>
                        <a14:foregroundMark x1="60889" y1="6537" x2="61889" y2="11484"/>
                        <a14:foregroundMark x1="90222" y1="8657" x2="89778" y2="9011"/>
                        <a14:foregroundMark x1="36444" y1="89929" x2="42444" y2="95583"/>
                        <a14:foregroundMark x1="42444" y1="95583" x2="48000" y2="93286"/>
                        <a14:foregroundMark x1="48000" y1="93286" x2="49778" y2="88516"/>
                        <a14:foregroundMark x1="5556" y1="69788" x2="9778" y2="6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713" y="6129546"/>
            <a:ext cx="1136663" cy="71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Picture background">
            <a:extLst>
              <a:ext uri="{FF2B5EF4-FFF2-40B4-BE49-F238E27FC236}">
                <a16:creationId xmlns:a16="http://schemas.microsoft.com/office/drawing/2014/main" id="{F172A892-2807-4677-ABDB-91485C1B9D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84" b="93110" l="5556" r="90000">
                        <a14:foregroundMark x1="34333" y1="9364" x2="40000" y2="9364"/>
                        <a14:foregroundMark x1="40000" y1="9364" x2="40778" y2="11484"/>
                        <a14:foregroundMark x1="45556" y1="9364" x2="52000" y2="10424"/>
                        <a14:foregroundMark x1="52000" y1="10424" x2="52000" y2="10954"/>
                        <a14:foregroundMark x1="54667" y1="10954" x2="60889" y2="6537"/>
                        <a14:foregroundMark x1="60889" y1="6537" x2="61889" y2="11484"/>
                        <a14:foregroundMark x1="90222" y1="8657" x2="89778" y2="9011"/>
                        <a14:foregroundMark x1="36444" y1="89929" x2="42444" y2="95583"/>
                        <a14:foregroundMark x1="42444" y1="95583" x2="48000" y2="93286"/>
                        <a14:foregroundMark x1="48000" y1="93286" x2="49778" y2="88516"/>
                        <a14:foregroundMark x1="5556" y1="69788" x2="9778" y2="6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780" y="4748199"/>
            <a:ext cx="1136663" cy="71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 descr="Picture background">
            <a:extLst>
              <a:ext uri="{FF2B5EF4-FFF2-40B4-BE49-F238E27FC236}">
                <a16:creationId xmlns:a16="http://schemas.microsoft.com/office/drawing/2014/main" id="{67BF8447-220F-4A08-8079-8DE587D51D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84" b="93110" l="5556" r="90000">
                        <a14:foregroundMark x1="34333" y1="9364" x2="40000" y2="9364"/>
                        <a14:foregroundMark x1="40000" y1="9364" x2="40778" y2="11484"/>
                        <a14:foregroundMark x1="45556" y1="9364" x2="52000" y2="10424"/>
                        <a14:foregroundMark x1="52000" y1="10424" x2="52000" y2="10954"/>
                        <a14:foregroundMark x1="54667" y1="10954" x2="60889" y2="6537"/>
                        <a14:foregroundMark x1="60889" y1="6537" x2="61889" y2="11484"/>
                        <a14:foregroundMark x1="90222" y1="8657" x2="89778" y2="9011"/>
                        <a14:foregroundMark x1="36444" y1="89929" x2="42444" y2="95583"/>
                        <a14:foregroundMark x1="42444" y1="95583" x2="48000" y2="93286"/>
                        <a14:foregroundMark x1="48000" y1="93286" x2="49778" y2="88516"/>
                        <a14:foregroundMark x1="5556" y1="69788" x2="9778" y2="6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569" y="5067393"/>
            <a:ext cx="1136663" cy="71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0" descr="Picture background">
            <a:extLst>
              <a:ext uri="{FF2B5EF4-FFF2-40B4-BE49-F238E27FC236}">
                <a16:creationId xmlns:a16="http://schemas.microsoft.com/office/drawing/2014/main" id="{EB33D9A5-2DC3-4616-B97D-F150AE9E71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84" b="93110" l="5556" r="90000">
                        <a14:foregroundMark x1="34333" y1="9364" x2="40000" y2="9364"/>
                        <a14:foregroundMark x1="40000" y1="9364" x2="40778" y2="11484"/>
                        <a14:foregroundMark x1="45556" y1="9364" x2="52000" y2="10424"/>
                        <a14:foregroundMark x1="52000" y1="10424" x2="52000" y2="10954"/>
                        <a14:foregroundMark x1="54667" y1="10954" x2="60889" y2="6537"/>
                        <a14:foregroundMark x1="60889" y1="6537" x2="61889" y2="11484"/>
                        <a14:foregroundMark x1="90222" y1="8657" x2="89778" y2="9011"/>
                        <a14:foregroundMark x1="36444" y1="89929" x2="42444" y2="95583"/>
                        <a14:foregroundMark x1="42444" y1="95583" x2="48000" y2="93286"/>
                        <a14:foregroundMark x1="48000" y1="93286" x2="49778" y2="88516"/>
                        <a14:foregroundMark x1="5556" y1="69788" x2="9778" y2="6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8567" y="4950819"/>
            <a:ext cx="1136663" cy="71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Picture background">
            <a:extLst>
              <a:ext uri="{FF2B5EF4-FFF2-40B4-BE49-F238E27FC236}">
                <a16:creationId xmlns:a16="http://schemas.microsoft.com/office/drawing/2014/main" id="{68E9DD09-08F7-4089-8F29-D72171CE6A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84" b="93110" l="5556" r="90000">
                        <a14:foregroundMark x1="34333" y1="9364" x2="40000" y2="9364"/>
                        <a14:foregroundMark x1="40000" y1="9364" x2="40778" y2="11484"/>
                        <a14:foregroundMark x1="45556" y1="9364" x2="52000" y2="10424"/>
                        <a14:foregroundMark x1="52000" y1="10424" x2="52000" y2="10954"/>
                        <a14:foregroundMark x1="54667" y1="10954" x2="60889" y2="6537"/>
                        <a14:foregroundMark x1="60889" y1="6537" x2="61889" y2="11484"/>
                        <a14:foregroundMark x1="90222" y1="8657" x2="89778" y2="9011"/>
                        <a14:foregroundMark x1="36444" y1="89929" x2="42444" y2="95583"/>
                        <a14:foregroundMark x1="42444" y1="95583" x2="48000" y2="93286"/>
                        <a14:foregroundMark x1="48000" y1="93286" x2="49778" y2="88516"/>
                        <a14:foregroundMark x1="5556" y1="69788" x2="9778" y2="6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929" y="5979271"/>
            <a:ext cx="1136663" cy="71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0" descr="Picture background">
            <a:extLst>
              <a:ext uri="{FF2B5EF4-FFF2-40B4-BE49-F238E27FC236}">
                <a16:creationId xmlns:a16="http://schemas.microsoft.com/office/drawing/2014/main" id="{32E37214-8A67-40B5-B745-8E2387163E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84" b="93110" l="5556" r="90000">
                        <a14:foregroundMark x1="34333" y1="9364" x2="40000" y2="9364"/>
                        <a14:foregroundMark x1="40000" y1="9364" x2="40778" y2="11484"/>
                        <a14:foregroundMark x1="45556" y1="9364" x2="52000" y2="10424"/>
                        <a14:foregroundMark x1="52000" y1="10424" x2="52000" y2="10954"/>
                        <a14:foregroundMark x1="54667" y1="10954" x2="60889" y2="6537"/>
                        <a14:foregroundMark x1="60889" y1="6537" x2="61889" y2="11484"/>
                        <a14:foregroundMark x1="90222" y1="8657" x2="89778" y2="9011"/>
                        <a14:foregroundMark x1="36444" y1="89929" x2="42444" y2="95583"/>
                        <a14:foregroundMark x1="42444" y1="95583" x2="48000" y2="93286"/>
                        <a14:foregroundMark x1="48000" y1="93286" x2="49778" y2="88516"/>
                        <a14:foregroundMark x1="5556" y1="69788" x2="9778" y2="6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0655" y="5586026"/>
            <a:ext cx="1136663" cy="71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0" descr="Picture background">
            <a:extLst>
              <a:ext uri="{FF2B5EF4-FFF2-40B4-BE49-F238E27FC236}">
                <a16:creationId xmlns:a16="http://schemas.microsoft.com/office/drawing/2014/main" id="{E1B10AA4-B706-4957-9C2E-454E1115F4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84" b="93110" l="5556" r="90000">
                        <a14:foregroundMark x1="34333" y1="9364" x2="40000" y2="9364"/>
                        <a14:foregroundMark x1="40000" y1="9364" x2="40778" y2="11484"/>
                        <a14:foregroundMark x1="45556" y1="9364" x2="52000" y2="10424"/>
                        <a14:foregroundMark x1="52000" y1="10424" x2="52000" y2="10954"/>
                        <a14:foregroundMark x1="54667" y1="10954" x2="60889" y2="6537"/>
                        <a14:foregroundMark x1="60889" y1="6537" x2="61889" y2="11484"/>
                        <a14:foregroundMark x1="90222" y1="8657" x2="89778" y2="9011"/>
                        <a14:foregroundMark x1="36444" y1="89929" x2="42444" y2="95583"/>
                        <a14:foregroundMark x1="42444" y1="95583" x2="48000" y2="93286"/>
                        <a14:foregroundMark x1="48000" y1="93286" x2="49778" y2="88516"/>
                        <a14:foregroundMark x1="5556" y1="69788" x2="9778" y2="6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155" y="5051316"/>
            <a:ext cx="1136663" cy="71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0" descr="Picture background">
            <a:extLst>
              <a:ext uri="{FF2B5EF4-FFF2-40B4-BE49-F238E27FC236}">
                <a16:creationId xmlns:a16="http://schemas.microsoft.com/office/drawing/2014/main" id="{0EB9D3C4-73D2-4C7E-AF53-37678746EF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84" b="93110" l="5556" r="90000">
                        <a14:foregroundMark x1="34333" y1="9364" x2="40000" y2="9364"/>
                        <a14:foregroundMark x1="40000" y1="9364" x2="40778" y2="11484"/>
                        <a14:foregroundMark x1="45556" y1="9364" x2="52000" y2="10424"/>
                        <a14:foregroundMark x1="52000" y1="10424" x2="52000" y2="10954"/>
                        <a14:foregroundMark x1="54667" y1="10954" x2="60889" y2="6537"/>
                        <a14:foregroundMark x1="60889" y1="6537" x2="61889" y2="11484"/>
                        <a14:foregroundMark x1="90222" y1="8657" x2="89778" y2="9011"/>
                        <a14:foregroundMark x1="36444" y1="89929" x2="42444" y2="95583"/>
                        <a14:foregroundMark x1="42444" y1="95583" x2="48000" y2="93286"/>
                        <a14:foregroundMark x1="48000" y1="93286" x2="49778" y2="88516"/>
                        <a14:foregroundMark x1="5556" y1="69788" x2="9778" y2="6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214" y="4976374"/>
            <a:ext cx="1136663" cy="71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0" descr="Picture background">
            <a:extLst>
              <a:ext uri="{FF2B5EF4-FFF2-40B4-BE49-F238E27FC236}">
                <a16:creationId xmlns:a16="http://schemas.microsoft.com/office/drawing/2014/main" id="{CCF35064-1186-4960-8EC9-ED661B74A8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84" b="93110" l="5556" r="90000">
                        <a14:foregroundMark x1="34333" y1="9364" x2="40000" y2="9364"/>
                        <a14:foregroundMark x1="40000" y1="9364" x2="40778" y2="11484"/>
                        <a14:foregroundMark x1="45556" y1="9364" x2="52000" y2="10424"/>
                        <a14:foregroundMark x1="52000" y1="10424" x2="52000" y2="10954"/>
                        <a14:foregroundMark x1="54667" y1="10954" x2="60889" y2="6537"/>
                        <a14:foregroundMark x1="60889" y1="6537" x2="61889" y2="11484"/>
                        <a14:foregroundMark x1="90222" y1="8657" x2="89778" y2="9011"/>
                        <a14:foregroundMark x1="36444" y1="89929" x2="42444" y2="95583"/>
                        <a14:foregroundMark x1="42444" y1="95583" x2="48000" y2="93286"/>
                        <a14:foregroundMark x1="48000" y1="93286" x2="49778" y2="88516"/>
                        <a14:foregroundMark x1="5556" y1="69788" x2="9778" y2="6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887" y="5255326"/>
            <a:ext cx="1136663" cy="71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0" descr="Picture background">
            <a:extLst>
              <a:ext uri="{FF2B5EF4-FFF2-40B4-BE49-F238E27FC236}">
                <a16:creationId xmlns:a16="http://schemas.microsoft.com/office/drawing/2014/main" id="{39231928-4B28-45E5-BD32-777847069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84" b="93110" l="5556" r="90000">
                        <a14:foregroundMark x1="34333" y1="9364" x2="40000" y2="9364"/>
                        <a14:foregroundMark x1="40000" y1="9364" x2="40778" y2="11484"/>
                        <a14:foregroundMark x1="45556" y1="9364" x2="52000" y2="10424"/>
                        <a14:foregroundMark x1="52000" y1="10424" x2="52000" y2="10954"/>
                        <a14:foregroundMark x1="54667" y1="10954" x2="60889" y2="6537"/>
                        <a14:foregroundMark x1="60889" y1="6537" x2="61889" y2="11484"/>
                        <a14:foregroundMark x1="90222" y1="8657" x2="89778" y2="9011"/>
                        <a14:foregroundMark x1="36444" y1="89929" x2="42444" y2="95583"/>
                        <a14:foregroundMark x1="42444" y1="95583" x2="48000" y2="93286"/>
                        <a14:foregroundMark x1="48000" y1="93286" x2="49778" y2="88516"/>
                        <a14:foregroundMark x1="5556" y1="69788" x2="9778" y2="6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28" y="5471371"/>
            <a:ext cx="1136663" cy="71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0" descr="Picture background">
            <a:extLst>
              <a:ext uri="{FF2B5EF4-FFF2-40B4-BE49-F238E27FC236}">
                <a16:creationId xmlns:a16="http://schemas.microsoft.com/office/drawing/2014/main" id="{01445D84-0B44-42BF-90B8-E09D4D2FC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84" b="93110" l="5556" r="90000">
                        <a14:foregroundMark x1="34333" y1="9364" x2="40000" y2="9364"/>
                        <a14:foregroundMark x1="40000" y1="9364" x2="40778" y2="11484"/>
                        <a14:foregroundMark x1="45556" y1="9364" x2="52000" y2="10424"/>
                        <a14:foregroundMark x1="52000" y1="10424" x2="52000" y2="10954"/>
                        <a14:foregroundMark x1="54667" y1="10954" x2="60889" y2="6537"/>
                        <a14:foregroundMark x1="60889" y1="6537" x2="61889" y2="11484"/>
                        <a14:foregroundMark x1="90222" y1="8657" x2="89778" y2="9011"/>
                        <a14:foregroundMark x1="36444" y1="89929" x2="42444" y2="95583"/>
                        <a14:foregroundMark x1="42444" y1="95583" x2="48000" y2="93286"/>
                        <a14:foregroundMark x1="48000" y1="93286" x2="49778" y2="88516"/>
                        <a14:foregroundMark x1="5556" y1="69788" x2="9778" y2="6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351" y="5397291"/>
            <a:ext cx="1136663" cy="71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0" descr="Picture background">
            <a:extLst>
              <a:ext uri="{FF2B5EF4-FFF2-40B4-BE49-F238E27FC236}">
                <a16:creationId xmlns:a16="http://schemas.microsoft.com/office/drawing/2014/main" id="{DFAE85A2-8ACC-4594-8148-4139EBA505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84" b="93110" l="5556" r="90000">
                        <a14:foregroundMark x1="34333" y1="9364" x2="40000" y2="9364"/>
                        <a14:foregroundMark x1="40000" y1="9364" x2="40778" y2="11484"/>
                        <a14:foregroundMark x1="45556" y1="9364" x2="52000" y2="10424"/>
                        <a14:foregroundMark x1="52000" y1="10424" x2="52000" y2="10954"/>
                        <a14:foregroundMark x1="54667" y1="10954" x2="60889" y2="6537"/>
                        <a14:foregroundMark x1="60889" y1="6537" x2="61889" y2="11484"/>
                        <a14:foregroundMark x1="90222" y1="8657" x2="89778" y2="9011"/>
                        <a14:foregroundMark x1="36444" y1="89929" x2="42444" y2="95583"/>
                        <a14:foregroundMark x1="42444" y1="95583" x2="48000" y2="93286"/>
                        <a14:foregroundMark x1="48000" y1="93286" x2="49778" y2="88516"/>
                        <a14:foregroundMark x1="5556" y1="69788" x2="9778" y2="6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406" y="5660718"/>
            <a:ext cx="1136663" cy="71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0" descr="Picture background">
            <a:extLst>
              <a:ext uri="{FF2B5EF4-FFF2-40B4-BE49-F238E27FC236}">
                <a16:creationId xmlns:a16="http://schemas.microsoft.com/office/drawing/2014/main" id="{69AD7DF3-896E-412A-B033-FF728E2DC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84" b="93110" l="5556" r="90000">
                        <a14:foregroundMark x1="34333" y1="9364" x2="40000" y2="9364"/>
                        <a14:foregroundMark x1="40000" y1="9364" x2="40778" y2="11484"/>
                        <a14:foregroundMark x1="45556" y1="9364" x2="52000" y2="10424"/>
                        <a14:foregroundMark x1="52000" y1="10424" x2="52000" y2="10954"/>
                        <a14:foregroundMark x1="54667" y1="10954" x2="60889" y2="6537"/>
                        <a14:foregroundMark x1="60889" y1="6537" x2="61889" y2="11484"/>
                        <a14:foregroundMark x1="90222" y1="8657" x2="89778" y2="9011"/>
                        <a14:foregroundMark x1="36444" y1="89929" x2="42444" y2="95583"/>
                        <a14:foregroundMark x1="42444" y1="95583" x2="48000" y2="93286"/>
                        <a14:foregroundMark x1="48000" y1="93286" x2="49778" y2="88516"/>
                        <a14:foregroundMark x1="5556" y1="69788" x2="9778" y2="6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780" y="5727596"/>
            <a:ext cx="1136663" cy="71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0" descr="Picture background">
            <a:extLst>
              <a:ext uri="{FF2B5EF4-FFF2-40B4-BE49-F238E27FC236}">
                <a16:creationId xmlns:a16="http://schemas.microsoft.com/office/drawing/2014/main" id="{1C658260-6FFB-404C-BA65-2405110110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84" b="93110" l="5556" r="90000">
                        <a14:foregroundMark x1="34333" y1="9364" x2="40000" y2="9364"/>
                        <a14:foregroundMark x1="40000" y1="9364" x2="40778" y2="11484"/>
                        <a14:foregroundMark x1="45556" y1="9364" x2="52000" y2="10424"/>
                        <a14:foregroundMark x1="52000" y1="10424" x2="52000" y2="10954"/>
                        <a14:foregroundMark x1="54667" y1="10954" x2="60889" y2="6537"/>
                        <a14:foregroundMark x1="60889" y1="6537" x2="61889" y2="11484"/>
                        <a14:foregroundMark x1="90222" y1="8657" x2="89778" y2="9011"/>
                        <a14:foregroundMark x1="36444" y1="89929" x2="42444" y2="95583"/>
                        <a14:foregroundMark x1="42444" y1="95583" x2="48000" y2="93286"/>
                        <a14:foregroundMark x1="48000" y1="93286" x2="49778" y2="88516"/>
                        <a14:foregroundMark x1="5556" y1="69788" x2="9778" y2="6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783" y="6104461"/>
            <a:ext cx="1136663" cy="71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0" descr="Picture background">
            <a:extLst>
              <a:ext uri="{FF2B5EF4-FFF2-40B4-BE49-F238E27FC236}">
                <a16:creationId xmlns:a16="http://schemas.microsoft.com/office/drawing/2014/main" id="{B0340807-FD43-4C2F-A407-1CD1AA0764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84" b="93110" l="5556" r="90000">
                        <a14:foregroundMark x1="34333" y1="9364" x2="40000" y2="9364"/>
                        <a14:foregroundMark x1="40000" y1="9364" x2="40778" y2="11484"/>
                        <a14:foregroundMark x1="45556" y1="9364" x2="52000" y2="10424"/>
                        <a14:foregroundMark x1="52000" y1="10424" x2="52000" y2="10954"/>
                        <a14:foregroundMark x1="54667" y1="10954" x2="60889" y2="6537"/>
                        <a14:foregroundMark x1="60889" y1="6537" x2="61889" y2="11484"/>
                        <a14:foregroundMark x1="90222" y1="8657" x2="89778" y2="9011"/>
                        <a14:foregroundMark x1="36444" y1="89929" x2="42444" y2="95583"/>
                        <a14:foregroundMark x1="42444" y1="95583" x2="48000" y2="93286"/>
                        <a14:foregroundMark x1="48000" y1="93286" x2="49778" y2="88516"/>
                        <a14:foregroundMark x1="5556" y1="69788" x2="9778" y2="6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700" y="5190093"/>
            <a:ext cx="1136663" cy="71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0" descr="Picture background">
            <a:extLst>
              <a:ext uri="{FF2B5EF4-FFF2-40B4-BE49-F238E27FC236}">
                <a16:creationId xmlns:a16="http://schemas.microsoft.com/office/drawing/2014/main" id="{0586A608-5233-44EC-9621-F605A72056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84" b="93110" l="5556" r="90000">
                        <a14:foregroundMark x1="34333" y1="9364" x2="40000" y2="9364"/>
                        <a14:foregroundMark x1="40000" y1="9364" x2="40778" y2="11484"/>
                        <a14:foregroundMark x1="45556" y1="9364" x2="52000" y2="10424"/>
                        <a14:foregroundMark x1="52000" y1="10424" x2="52000" y2="10954"/>
                        <a14:foregroundMark x1="54667" y1="10954" x2="60889" y2="6537"/>
                        <a14:foregroundMark x1="60889" y1="6537" x2="61889" y2="11484"/>
                        <a14:foregroundMark x1="90222" y1="8657" x2="89778" y2="9011"/>
                        <a14:foregroundMark x1="36444" y1="89929" x2="42444" y2="95583"/>
                        <a14:foregroundMark x1="42444" y1="95583" x2="48000" y2="93286"/>
                        <a14:foregroundMark x1="48000" y1="93286" x2="49778" y2="88516"/>
                        <a14:foregroundMark x1="5556" y1="69788" x2="9778" y2="6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799" y="4618956"/>
            <a:ext cx="1136663" cy="71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0" descr="Picture background">
            <a:extLst>
              <a:ext uri="{FF2B5EF4-FFF2-40B4-BE49-F238E27FC236}">
                <a16:creationId xmlns:a16="http://schemas.microsoft.com/office/drawing/2014/main" id="{9D016D65-40DB-4CF5-A5BD-0BDBA59D4F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84" b="93110" l="5556" r="90000">
                        <a14:foregroundMark x1="34333" y1="9364" x2="40000" y2="9364"/>
                        <a14:foregroundMark x1="40000" y1="9364" x2="40778" y2="11484"/>
                        <a14:foregroundMark x1="45556" y1="9364" x2="52000" y2="10424"/>
                        <a14:foregroundMark x1="52000" y1="10424" x2="52000" y2="10954"/>
                        <a14:foregroundMark x1="54667" y1="10954" x2="60889" y2="6537"/>
                        <a14:foregroundMark x1="60889" y1="6537" x2="61889" y2="11484"/>
                        <a14:foregroundMark x1="90222" y1="8657" x2="89778" y2="9011"/>
                        <a14:foregroundMark x1="36444" y1="89929" x2="42444" y2="95583"/>
                        <a14:foregroundMark x1="42444" y1="95583" x2="48000" y2="93286"/>
                        <a14:foregroundMark x1="48000" y1="93286" x2="49778" y2="88516"/>
                        <a14:foregroundMark x1="5556" y1="69788" x2="9778" y2="6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635" y="4697731"/>
            <a:ext cx="1136663" cy="71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0" descr="Picture background">
            <a:extLst>
              <a:ext uri="{FF2B5EF4-FFF2-40B4-BE49-F238E27FC236}">
                <a16:creationId xmlns:a16="http://schemas.microsoft.com/office/drawing/2014/main" id="{B74C88C2-18DE-4779-888D-31AF4004C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84" b="93110" l="5556" r="90000">
                        <a14:foregroundMark x1="34333" y1="9364" x2="40000" y2="9364"/>
                        <a14:foregroundMark x1="40000" y1="9364" x2="40778" y2="11484"/>
                        <a14:foregroundMark x1="45556" y1="9364" x2="52000" y2="10424"/>
                        <a14:foregroundMark x1="52000" y1="10424" x2="52000" y2="10954"/>
                        <a14:foregroundMark x1="54667" y1="10954" x2="60889" y2="6537"/>
                        <a14:foregroundMark x1="60889" y1="6537" x2="61889" y2="11484"/>
                        <a14:foregroundMark x1="90222" y1="8657" x2="89778" y2="9011"/>
                        <a14:foregroundMark x1="36444" y1="89929" x2="42444" y2="95583"/>
                        <a14:foregroundMark x1="42444" y1="95583" x2="48000" y2="93286"/>
                        <a14:foregroundMark x1="48000" y1="93286" x2="49778" y2="88516"/>
                        <a14:foregroundMark x1="5556" y1="69788" x2="9778" y2="6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959" y="6168411"/>
            <a:ext cx="1136663" cy="71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Picture background">
            <a:extLst>
              <a:ext uri="{FF2B5EF4-FFF2-40B4-BE49-F238E27FC236}">
                <a16:creationId xmlns:a16="http://schemas.microsoft.com/office/drawing/2014/main" id="{B1686596-51C1-4510-B131-166E40ED1A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10597">
            <a:off x="9035945" y="5984469"/>
            <a:ext cx="815255" cy="102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12" descr="Picture background">
            <a:extLst>
              <a:ext uri="{FF2B5EF4-FFF2-40B4-BE49-F238E27FC236}">
                <a16:creationId xmlns:a16="http://schemas.microsoft.com/office/drawing/2014/main" id="{B165218C-B49E-4839-A473-FBD5C35BBB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10597">
            <a:off x="9162945" y="6111469"/>
            <a:ext cx="815255" cy="102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12" descr="Picture background">
            <a:extLst>
              <a:ext uri="{FF2B5EF4-FFF2-40B4-BE49-F238E27FC236}">
                <a16:creationId xmlns:a16="http://schemas.microsoft.com/office/drawing/2014/main" id="{0F613156-B224-49A4-8FD7-31D0918FEB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10597">
            <a:off x="9505266" y="4752599"/>
            <a:ext cx="815255" cy="102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12" descr="Picture background">
            <a:extLst>
              <a:ext uri="{FF2B5EF4-FFF2-40B4-BE49-F238E27FC236}">
                <a16:creationId xmlns:a16="http://schemas.microsoft.com/office/drawing/2014/main" id="{9012F3E9-DC2A-4361-93CC-8CC6368FCE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10597">
            <a:off x="10344123" y="4740206"/>
            <a:ext cx="815255" cy="102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12" descr="Picture background">
            <a:extLst>
              <a:ext uri="{FF2B5EF4-FFF2-40B4-BE49-F238E27FC236}">
                <a16:creationId xmlns:a16="http://schemas.microsoft.com/office/drawing/2014/main" id="{9770F3F4-D293-4F90-AA9D-FF3887BC1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10597">
            <a:off x="8806905" y="5209792"/>
            <a:ext cx="815255" cy="102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12" descr="Picture background">
            <a:extLst>
              <a:ext uri="{FF2B5EF4-FFF2-40B4-BE49-F238E27FC236}">
                <a16:creationId xmlns:a16="http://schemas.microsoft.com/office/drawing/2014/main" id="{187F3981-D819-48CE-B7CD-F1D09F0174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10597">
            <a:off x="11030449" y="5997337"/>
            <a:ext cx="815255" cy="102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12" descr="Picture background">
            <a:extLst>
              <a:ext uri="{FF2B5EF4-FFF2-40B4-BE49-F238E27FC236}">
                <a16:creationId xmlns:a16="http://schemas.microsoft.com/office/drawing/2014/main" id="{DB730235-E7E4-402F-9CEB-4615659F7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10597">
            <a:off x="9923662" y="5005962"/>
            <a:ext cx="815255" cy="102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12" descr="Picture background">
            <a:extLst>
              <a:ext uri="{FF2B5EF4-FFF2-40B4-BE49-F238E27FC236}">
                <a16:creationId xmlns:a16="http://schemas.microsoft.com/office/drawing/2014/main" id="{72D12296-97BE-4D47-BA90-61E0381C5D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10597">
            <a:off x="9252066" y="5184236"/>
            <a:ext cx="815255" cy="102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12" descr="Picture background">
            <a:extLst>
              <a:ext uri="{FF2B5EF4-FFF2-40B4-BE49-F238E27FC236}">
                <a16:creationId xmlns:a16="http://schemas.microsoft.com/office/drawing/2014/main" id="{DAA15E1D-1EC3-49D0-8AE0-157224FB9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10597">
            <a:off x="10435093" y="5146286"/>
            <a:ext cx="815255" cy="102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12" descr="Picture background">
            <a:extLst>
              <a:ext uri="{FF2B5EF4-FFF2-40B4-BE49-F238E27FC236}">
                <a16:creationId xmlns:a16="http://schemas.microsoft.com/office/drawing/2014/main" id="{ED025A57-8422-4FAC-A358-3A1F5C2FE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10597">
            <a:off x="9620775" y="5349469"/>
            <a:ext cx="815255" cy="102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12" descr="Picture background">
            <a:extLst>
              <a:ext uri="{FF2B5EF4-FFF2-40B4-BE49-F238E27FC236}">
                <a16:creationId xmlns:a16="http://schemas.microsoft.com/office/drawing/2014/main" id="{114F41CF-9CEC-45F5-A0B5-DD893B6EF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10597">
            <a:off x="10090020" y="5489337"/>
            <a:ext cx="815255" cy="102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12" descr="Picture background">
            <a:extLst>
              <a:ext uri="{FF2B5EF4-FFF2-40B4-BE49-F238E27FC236}">
                <a16:creationId xmlns:a16="http://schemas.microsoft.com/office/drawing/2014/main" id="{1E0DAB74-3BD2-4E4B-BF44-0A0441D65F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10597">
            <a:off x="10598338" y="5549114"/>
            <a:ext cx="815255" cy="102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12" descr="Picture background">
            <a:extLst>
              <a:ext uri="{FF2B5EF4-FFF2-40B4-BE49-F238E27FC236}">
                <a16:creationId xmlns:a16="http://schemas.microsoft.com/office/drawing/2014/main" id="{B5A23AAF-A84C-41D3-855A-8A791C319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10597">
            <a:off x="10748800" y="6073705"/>
            <a:ext cx="815255" cy="102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12" descr="Picture background">
            <a:extLst>
              <a:ext uri="{FF2B5EF4-FFF2-40B4-BE49-F238E27FC236}">
                <a16:creationId xmlns:a16="http://schemas.microsoft.com/office/drawing/2014/main" id="{3CB8B7AE-8FB0-4BE1-8717-6A1B0363DC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10597">
            <a:off x="10313779" y="6022419"/>
            <a:ext cx="815255" cy="102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12" descr="Picture background">
            <a:extLst>
              <a:ext uri="{FF2B5EF4-FFF2-40B4-BE49-F238E27FC236}">
                <a16:creationId xmlns:a16="http://schemas.microsoft.com/office/drawing/2014/main" id="{BBF389F8-6132-4039-B8B2-620DD27038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10597">
            <a:off x="9872928" y="6010206"/>
            <a:ext cx="815255" cy="102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12" descr="Picture background">
            <a:extLst>
              <a:ext uri="{FF2B5EF4-FFF2-40B4-BE49-F238E27FC236}">
                <a16:creationId xmlns:a16="http://schemas.microsoft.com/office/drawing/2014/main" id="{2CF3E788-6E78-4675-8974-4820CFDB10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10597">
            <a:off x="9517838" y="5717599"/>
            <a:ext cx="815255" cy="102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12" descr="Picture background">
            <a:extLst>
              <a:ext uri="{FF2B5EF4-FFF2-40B4-BE49-F238E27FC236}">
                <a16:creationId xmlns:a16="http://schemas.microsoft.com/office/drawing/2014/main" id="{89D7C87A-892E-4987-871C-035B486D68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10597">
            <a:off x="9048622" y="5579954"/>
            <a:ext cx="815255" cy="102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Заголовок 3">
            <a:extLst>
              <a:ext uri="{FF2B5EF4-FFF2-40B4-BE49-F238E27FC236}">
                <a16:creationId xmlns:a16="http://schemas.microsoft.com/office/drawing/2014/main" id="{D46B8A57-C47D-43FD-8C43-4B12B8183EFC}"/>
              </a:ext>
            </a:extLst>
          </p:cNvPr>
          <p:cNvSpPr txBox="1">
            <a:spLocks/>
          </p:cNvSpPr>
          <p:nvPr/>
        </p:nvSpPr>
        <p:spPr>
          <a:xfrm>
            <a:off x="4694242" y="-749466"/>
            <a:ext cx="6920952" cy="2331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5850"/>
              </a:lnSpc>
            </a:pPr>
            <a:r>
              <a:rPr lang="ru-RU" sz="4400" dirty="0">
                <a:solidFill>
                  <a:srgbClr val="8232D2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Рефлексия</a:t>
            </a:r>
            <a:endParaRPr lang="en-US" sz="4400" dirty="0">
              <a:solidFill>
                <a:srgbClr val="8232D2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80" name="Объект 4">
            <a:extLst>
              <a:ext uri="{FF2B5EF4-FFF2-40B4-BE49-F238E27FC236}">
                <a16:creationId xmlns:a16="http://schemas.microsoft.com/office/drawing/2014/main" id="{6E5F0D4F-B6E4-414F-8CFF-896EC4C3022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47457" y="886457"/>
            <a:ext cx="6322943" cy="859536"/>
          </a:xfrm>
        </p:spPr>
        <p:txBody>
          <a:bodyPr rtlCol="0"/>
          <a:lstStyle/>
          <a:p>
            <a:pPr marL="0" indent="0" algn="ctr" rtl="0">
              <a:buNone/>
            </a:pPr>
            <a:r>
              <a:rPr lang="ru" noProof="0" dirty="0">
                <a:solidFill>
                  <a:srgbClr val="C0000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Перетащите листики на березоньку оценивая свою работу на уроке:</a:t>
            </a:r>
          </a:p>
        </p:txBody>
      </p:sp>
      <p:pic>
        <p:nvPicPr>
          <p:cNvPr id="81" name="Picture 12" descr="Picture background">
            <a:extLst>
              <a:ext uri="{FF2B5EF4-FFF2-40B4-BE49-F238E27FC236}">
                <a16:creationId xmlns:a16="http://schemas.microsoft.com/office/drawing/2014/main" id="{19DB8294-3952-4F60-B89C-FF0132B357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10597">
            <a:off x="5570941" y="1445499"/>
            <a:ext cx="815255" cy="102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Объект 4">
            <a:extLst>
              <a:ext uri="{FF2B5EF4-FFF2-40B4-BE49-F238E27FC236}">
                <a16:creationId xmlns:a16="http://schemas.microsoft.com/office/drawing/2014/main" id="{FDD78F6B-5EB9-4D10-8DA6-881825389959}"/>
              </a:ext>
            </a:extLst>
          </p:cNvPr>
          <p:cNvSpPr txBox="1">
            <a:spLocks/>
          </p:cNvSpPr>
          <p:nvPr/>
        </p:nvSpPr>
        <p:spPr>
          <a:xfrm>
            <a:off x="6335231" y="1700152"/>
            <a:ext cx="6629400" cy="8595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 b="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ru" dirty="0">
                <a:latin typeface="Segoe UI Black" panose="020B0A02040204020203" pitchFamily="34" charset="0"/>
                <a:ea typeface="Segoe UI Black" panose="020B0A02040204020203" pitchFamily="34" charset="0"/>
              </a:rPr>
              <a:t>- б</a:t>
            </a:r>
            <a:r>
              <a:rPr lang="ru-RU" dirty="0">
                <a:latin typeface="Segoe UI Black" panose="020B0A02040204020203" pitchFamily="34" charset="0"/>
                <a:ea typeface="Segoe UI Black" panose="020B0A02040204020203" pitchFamily="34" charset="0"/>
              </a:rPr>
              <a:t>ы</a:t>
            </a:r>
            <a:r>
              <a:rPr lang="ru" dirty="0">
                <a:latin typeface="Segoe UI Black" panose="020B0A02040204020203" pitchFamily="34" charset="0"/>
                <a:ea typeface="Segoe UI Black" panose="020B0A02040204020203" pitchFamily="34" charset="0"/>
              </a:rPr>
              <a:t>ли сложности в понимании темы</a:t>
            </a:r>
          </a:p>
        </p:txBody>
      </p:sp>
      <p:pic>
        <p:nvPicPr>
          <p:cNvPr id="83" name="Picture 4" descr="Picture background">
            <a:extLst>
              <a:ext uri="{FF2B5EF4-FFF2-40B4-BE49-F238E27FC236}">
                <a16:creationId xmlns:a16="http://schemas.microsoft.com/office/drawing/2014/main" id="{D2D9EE2B-B98E-4FDA-9E7E-630265A521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0319">
            <a:off x="5356555" y="2417342"/>
            <a:ext cx="1154353" cy="76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Объект 4">
            <a:extLst>
              <a:ext uri="{FF2B5EF4-FFF2-40B4-BE49-F238E27FC236}">
                <a16:creationId xmlns:a16="http://schemas.microsoft.com/office/drawing/2014/main" id="{117E55F8-61E8-494D-BB0D-5CD1A34AAE7B}"/>
              </a:ext>
            </a:extLst>
          </p:cNvPr>
          <p:cNvSpPr txBox="1">
            <a:spLocks/>
          </p:cNvSpPr>
          <p:nvPr/>
        </p:nvSpPr>
        <p:spPr>
          <a:xfrm>
            <a:off x="6384155" y="2547200"/>
            <a:ext cx="6629400" cy="8595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 b="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700" dirty="0">
                <a:latin typeface="Segoe UI Black" panose="020B0A02040204020203" pitchFamily="34" charset="0"/>
                <a:ea typeface="Segoe UI Black" panose="020B0A02040204020203" pitchFamily="34" charset="0"/>
              </a:rPr>
              <a:t>- всё понятно, но нужно ещё поработать</a:t>
            </a:r>
            <a:endParaRPr lang="ru" sz="17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85" name="Picture 10" descr="Picture background">
            <a:extLst>
              <a:ext uri="{FF2B5EF4-FFF2-40B4-BE49-F238E27FC236}">
                <a16:creationId xmlns:a16="http://schemas.microsoft.com/office/drawing/2014/main" id="{1BDDD5D1-1E50-48E3-B7FA-02747E71DA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84" b="93110" l="5556" r="90000">
                        <a14:foregroundMark x1="34333" y1="9364" x2="40000" y2="9364"/>
                        <a14:foregroundMark x1="40000" y1="9364" x2="40778" y2="11484"/>
                        <a14:foregroundMark x1="45556" y1="9364" x2="52000" y2="10424"/>
                        <a14:foregroundMark x1="52000" y1="10424" x2="52000" y2="10954"/>
                        <a14:foregroundMark x1="54667" y1="10954" x2="60889" y2="6537"/>
                        <a14:foregroundMark x1="60889" y1="6537" x2="61889" y2="11484"/>
                        <a14:foregroundMark x1="90222" y1="8657" x2="89778" y2="9011"/>
                        <a14:foregroundMark x1="36444" y1="89929" x2="42444" y2="95583"/>
                        <a14:foregroundMark x1="42444" y1="95583" x2="48000" y2="93286"/>
                        <a14:foregroundMark x1="48000" y1="93286" x2="49778" y2="88516"/>
                        <a14:foregroundMark x1="5556" y1="69788" x2="9778" y2="6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17" y="3395887"/>
            <a:ext cx="1136663" cy="71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Объект 4">
            <a:extLst>
              <a:ext uri="{FF2B5EF4-FFF2-40B4-BE49-F238E27FC236}">
                <a16:creationId xmlns:a16="http://schemas.microsoft.com/office/drawing/2014/main" id="{068E44F7-90A5-4622-BD73-CD73CB369630}"/>
              </a:ext>
            </a:extLst>
          </p:cNvPr>
          <p:cNvSpPr txBox="1">
            <a:spLocks/>
          </p:cNvSpPr>
          <p:nvPr/>
        </p:nvSpPr>
        <p:spPr>
          <a:xfrm>
            <a:off x="6350578" y="3484723"/>
            <a:ext cx="6629400" cy="8595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 b="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" dirty="0">
                <a:latin typeface="Segoe UI Black" panose="020B0A02040204020203" pitchFamily="34" charset="0"/>
                <a:ea typeface="Segoe UI Black" panose="020B0A02040204020203" pitchFamily="34" charset="0"/>
              </a:rPr>
              <a:t> - </a:t>
            </a:r>
            <a:r>
              <a:rPr lang="ru-RU" dirty="0">
                <a:latin typeface="Segoe UI Black" panose="020B0A02040204020203" pitchFamily="34" charset="0"/>
                <a:ea typeface="Segoe UI Black" panose="020B0A02040204020203" pitchFamily="34" charset="0"/>
              </a:rPr>
              <a:t>всё понятно</a:t>
            </a:r>
            <a:endParaRPr lang="ru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36981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 build="p"/>
      <p:bldP spid="82" grpId="0"/>
      <p:bldP spid="84" grpId="0"/>
      <p:bldP spid="8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6B60F6F-E490-BF7A-A8DB-59FD2206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815" y="2448850"/>
            <a:ext cx="9464040" cy="2459736"/>
          </a:xfrm>
        </p:spPr>
        <p:txBody>
          <a:bodyPr rtlCol="0">
            <a:normAutofit/>
          </a:bodyPr>
          <a:lstStyle/>
          <a:p>
            <a:pPr rtl="0"/>
            <a:r>
              <a:rPr lang="ru" sz="5400" dirty="0">
                <a:solidFill>
                  <a:srgbClr val="00206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Спасибо за внимание!</a:t>
            </a:r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F69D54F9-1321-4B3A-A6EC-93E398CE08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628" y="1620012"/>
            <a:ext cx="2459736" cy="2459736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3801728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F54722E1-DC3F-7BE5-7E67-22CDD3648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9657" y="2808514"/>
            <a:ext cx="7106880" cy="2083921"/>
          </a:xfrm>
        </p:spPr>
        <p:txBody>
          <a:bodyPr rtlCol="0">
            <a:noAutofit/>
          </a:bodyPr>
          <a:lstStyle/>
          <a:p>
            <a:pPr algn="l">
              <a:spcAft>
                <a:spcPts val="750"/>
              </a:spcAft>
              <a:buNone/>
            </a:pPr>
            <a:r>
              <a:rPr lang="ru-RU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-</a:t>
            </a:r>
            <a:r>
              <a:rPr lang="en-US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ru-RU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Как живешь? Вот так</a:t>
            </a:r>
            <a:br>
              <a:rPr lang="ru-RU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-</a:t>
            </a:r>
            <a:r>
              <a:rPr lang="en-US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ru-RU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Как идешь? Вот так</a:t>
            </a:r>
            <a:br>
              <a:rPr lang="ru-RU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-</a:t>
            </a:r>
            <a:r>
              <a:rPr lang="en-US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ru-RU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Ночью спишь? Вот так</a:t>
            </a:r>
            <a:br>
              <a:rPr lang="ru-RU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-</a:t>
            </a:r>
            <a:r>
              <a:rPr lang="en-US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ru-RU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Как бежишь? Вот так</a:t>
            </a:r>
            <a:br>
              <a:rPr lang="ru-RU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-</a:t>
            </a:r>
            <a:r>
              <a:rPr lang="en-US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ru-RU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Как молчишь? Вот так</a:t>
            </a:r>
            <a:br>
              <a:rPr lang="ru-RU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-</a:t>
            </a:r>
            <a:r>
              <a:rPr lang="en-US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ru-RU" b="1" i="0" u="none" strike="noStrike" dirty="0">
                <a:solidFill>
                  <a:srgbClr val="7335B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Как сидишь? Вот так</a:t>
            </a:r>
          </a:p>
        </p:txBody>
      </p:sp>
      <p:pic>
        <p:nvPicPr>
          <p:cNvPr id="8" name="Picture 2" descr="Picture background">
            <a:extLst>
              <a:ext uri="{FF2B5EF4-FFF2-40B4-BE49-F238E27FC236}">
                <a16:creationId xmlns:a16="http://schemas.microsoft.com/office/drawing/2014/main" id="{89492403-E020-42AB-BA6D-A254C8EDA4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667" b="99833" l="10000" r="90000">
                        <a14:foregroundMark x1="57859" y1="89706" x2="58000" y2="89000"/>
                        <a14:foregroundMark x1="56892" y1="94543" x2="57582" y2="91089"/>
                        <a14:foregroundMark x1="56774" y1="95133" x2="56839" y2="94806"/>
                        <a14:foregroundMark x1="44667" y1="9333" x2="40556" y2="500"/>
                        <a14:foregroundMark x1="40556" y1="500" x2="36154" y2="6699"/>
                        <a14:foregroundMark x1="56444" y1="92667" x2="55520" y2="93776"/>
                        <a14:foregroundMark x1="35153" y1="94115" x2="34284" y2="93532"/>
                        <a14:foregroundMark x1="44444" y1="98000" x2="56333" y2="94167"/>
                        <a14:foregroundMark x1="56333" y1="94167" x2="50556" y2="96833"/>
                        <a14:foregroundMark x1="50556" y1="96833" x2="52000" y2="96833"/>
                        <a14:foregroundMark x1="57000" y1="89333" x2="57000" y2="93833"/>
                        <a14:backgroundMark x1="33778" y1="8000" x2="33556" y2="12500"/>
                        <a14:backgroundMark x1="33778" y1="8833" x2="33778" y2="7333"/>
                        <a14:backgroundMark x1="33778" y1="6833" x2="34889" y2="8833"/>
                        <a14:backgroundMark x1="28444" y1="91833" x2="34556" y2="97000"/>
                        <a14:backgroundMark x1="34556" y1="97000" x2="28667" y2="90667"/>
                        <a14:backgroundMark x1="28667" y1="90667" x2="34556" y2="97333"/>
                        <a14:backgroundMark x1="34556" y1="97333" x2="34556" y2="97333"/>
                        <a14:backgroundMark x1="66556" y1="93833" x2="63556" y2="93000"/>
                        <a14:backgroundMark x1="43759" y1="99833" x2="41556" y2="99833"/>
                        <a14:backgroundMark x1="51889" y1="99833" x2="45502" y2="99833"/>
                        <a14:backgroundMark x1="41556" y1="99833" x2="44013" y2="99155"/>
                        <a14:backgroundMark x1="49805" y1="98603" x2="48222" y2="99333"/>
                        <a14:backgroundMark x1="43836" y1="99628" x2="40778" y2="99833"/>
                        <a14:backgroundMark x1="48222" y1="99333" x2="46745" y2="99432"/>
                        <a14:backgroundMark x1="40778" y1="99833" x2="34222" y2="96000"/>
                        <a14:backgroundMark x1="34222" y1="96000" x2="40667" y2="98167"/>
                        <a14:backgroundMark x1="57413" y1="96436" x2="57444" y2="96667"/>
                        <a14:backgroundMark x1="57222" y1="95000" x2="57376" y2="961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026" t="2212" r="18814" b="380"/>
          <a:stretch/>
        </p:blipFill>
        <p:spPr bwMode="auto">
          <a:xfrm>
            <a:off x="8553191" y="401542"/>
            <a:ext cx="1632022" cy="167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36585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DDFE2EB-E85E-8271-3745-DEF147D61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38" y="2310892"/>
            <a:ext cx="5706238" cy="2244383"/>
          </a:xfrm>
        </p:spPr>
        <p:txBody>
          <a:bodyPr rtlCol="0">
            <a:normAutofit/>
          </a:bodyPr>
          <a:lstStyle/>
          <a:p>
            <a:pPr marL="0" indent="0" algn="ctr">
              <a:lnSpc>
                <a:spcPts val="5850"/>
              </a:lnSpc>
              <a:buNone/>
            </a:pPr>
            <a:r>
              <a:rPr lang="ru-RU" sz="4400" b="1" dirty="0">
                <a:solidFill>
                  <a:srgbClr val="F5DAC5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Petrona Bold" pitchFamily="34" charset="-120"/>
              </a:rPr>
              <a:t>Каллиграфическая минутка</a:t>
            </a:r>
            <a:endParaRPr lang="en-US" sz="4400" dirty="0">
              <a:solidFill>
                <a:srgbClr val="F5DAC5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3" name="Заполнитель номера слайда 2">
            <a:extLst>
              <a:ext uri="{FF2B5EF4-FFF2-40B4-BE49-F238E27FC236}">
                <a16:creationId xmlns:a16="http://schemas.microsoft.com/office/drawing/2014/main" id="{0860C5A9-5FB1-4852-0619-9ACA3D519B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 rot="16200000">
            <a:off x="11274552" y="5632704"/>
            <a:ext cx="1069848" cy="594360"/>
          </a:xfrm>
        </p:spPr>
        <p:txBody>
          <a:bodyPr rtlCol="0"/>
          <a:lstStyle/>
          <a:p>
            <a:pPr rtl="0"/>
            <a:fld id="{98C0CDE5-970C-4CC4-BF43-0DA127E73E82}" type="slidenum">
              <a:rPr lang="en-US" smtClean="0"/>
              <a:pPr rtl="0"/>
              <a:t>3</a:t>
            </a:fld>
            <a:endParaRPr lang="en-US" dirty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023EBFE4-A971-4777-86FE-76A69F82697E}"/>
              </a:ext>
            </a:extLst>
          </p:cNvPr>
          <p:cNvCxnSpPr>
            <a:cxnSpLocks/>
          </p:cNvCxnSpPr>
          <p:nvPr/>
        </p:nvCxnSpPr>
        <p:spPr>
          <a:xfrm>
            <a:off x="6662523" y="1392753"/>
            <a:ext cx="4301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E3FAF7BC-0C85-412A-9697-1DFBA7C5C321}"/>
              </a:ext>
            </a:extLst>
          </p:cNvPr>
          <p:cNvCxnSpPr>
            <a:cxnSpLocks/>
          </p:cNvCxnSpPr>
          <p:nvPr/>
        </p:nvCxnSpPr>
        <p:spPr>
          <a:xfrm>
            <a:off x="6625353" y="1813008"/>
            <a:ext cx="43382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219DF56-1CE2-425D-B23F-40E121D750F1}"/>
              </a:ext>
            </a:extLst>
          </p:cNvPr>
          <p:cNvCxnSpPr>
            <a:cxnSpLocks/>
          </p:cNvCxnSpPr>
          <p:nvPr/>
        </p:nvCxnSpPr>
        <p:spPr>
          <a:xfrm>
            <a:off x="6625353" y="2865952"/>
            <a:ext cx="44121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E8B67613-EB4C-459B-B274-4B236C0F8B08}"/>
              </a:ext>
            </a:extLst>
          </p:cNvPr>
          <p:cNvCxnSpPr>
            <a:cxnSpLocks/>
          </p:cNvCxnSpPr>
          <p:nvPr/>
        </p:nvCxnSpPr>
        <p:spPr>
          <a:xfrm>
            <a:off x="6625353" y="3273737"/>
            <a:ext cx="44121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 descr="Picture background">
            <a:extLst>
              <a:ext uri="{FF2B5EF4-FFF2-40B4-BE49-F238E27FC236}">
                <a16:creationId xmlns:a16="http://schemas.microsoft.com/office/drawing/2014/main" id="{B08719AD-40BB-41BA-B5D3-A6D1F72D7E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42044" y1="32043" x2="42044" y2="32043"/>
                        <a14:backgroundMark x1="31695" y1="49132" x2="31695" y2="491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528" y="247907"/>
            <a:ext cx="2189385" cy="212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Picture background">
            <a:extLst>
              <a:ext uri="{FF2B5EF4-FFF2-40B4-BE49-F238E27FC236}">
                <a16:creationId xmlns:a16="http://schemas.microsoft.com/office/drawing/2014/main" id="{F825C930-904B-4293-A5C6-DA95E68670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65071" y1="60481" x2="65071" y2="60481"/>
                        <a14:backgroundMark x1="35446" y1="42457" x2="35446" y2="42457"/>
                        <a14:backgroundMark x1="36999" y1="40320" x2="36999" y2="40320"/>
                        <a14:backgroundMark x1="38163" y1="33912" x2="34282" y2="46328"/>
                        <a14:backgroundMark x1="39845" y1="36716" x2="48124" y2="26969"/>
                        <a14:backgroundMark x1="63260" y1="60481" x2="63260" y2="604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0396" y="420828"/>
            <a:ext cx="1950628" cy="1890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Picture background">
            <a:extLst>
              <a:ext uri="{FF2B5EF4-FFF2-40B4-BE49-F238E27FC236}">
                <a16:creationId xmlns:a16="http://schemas.microsoft.com/office/drawing/2014/main" id="{EB65C340-C078-4A26-A0A1-A91DDF61C2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42044" y1="32043" x2="42044" y2="32043"/>
                        <a14:backgroundMark x1="31695" y1="49132" x2="31695" y2="491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471" y="1739254"/>
            <a:ext cx="2189385" cy="212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Picture background">
            <a:extLst>
              <a:ext uri="{FF2B5EF4-FFF2-40B4-BE49-F238E27FC236}">
                <a16:creationId xmlns:a16="http://schemas.microsoft.com/office/drawing/2014/main" id="{E8F8D7D3-D2CE-4EFF-8FDC-957B2FA398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55" t="44659" r="17335" b="28079"/>
          <a:stretch/>
        </p:blipFill>
        <p:spPr bwMode="auto">
          <a:xfrm>
            <a:off x="7318156" y="2799958"/>
            <a:ext cx="563482" cy="554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Picture background">
            <a:extLst>
              <a:ext uri="{FF2B5EF4-FFF2-40B4-BE49-F238E27FC236}">
                <a16:creationId xmlns:a16="http://schemas.microsoft.com/office/drawing/2014/main" id="{23B1C977-0B21-40F2-987C-7F74BBB14A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42044" y1="32043" x2="42044" y2="32043"/>
                        <a14:backgroundMark x1="31695" y1="49132" x2="31695" y2="491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4694" y="1739253"/>
            <a:ext cx="2189385" cy="212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Picture background">
            <a:extLst>
              <a:ext uri="{FF2B5EF4-FFF2-40B4-BE49-F238E27FC236}">
                <a16:creationId xmlns:a16="http://schemas.microsoft.com/office/drawing/2014/main" id="{7AA759FE-9136-4731-98B8-5228B197F0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62185" y1="59736" x2="62185" y2="59736"/>
                        <a14:backgroundMark x1="72689" y1="80234" x2="72689" y2="802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644" t="47155" r="11104" b="12686"/>
          <a:stretch/>
        </p:blipFill>
        <p:spPr bwMode="auto">
          <a:xfrm>
            <a:off x="8990572" y="2841681"/>
            <a:ext cx="580274" cy="73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4DBCB590-E95F-4BFF-A6F3-B874522B63B6}"/>
              </a:ext>
            </a:extLst>
          </p:cNvPr>
          <p:cNvCxnSpPr>
            <a:cxnSpLocks/>
          </p:cNvCxnSpPr>
          <p:nvPr/>
        </p:nvCxnSpPr>
        <p:spPr>
          <a:xfrm>
            <a:off x="6606992" y="5008004"/>
            <a:ext cx="44121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06B05378-6C1C-4E06-BDD6-E20EE465330C}"/>
              </a:ext>
            </a:extLst>
          </p:cNvPr>
          <p:cNvCxnSpPr>
            <a:cxnSpLocks/>
          </p:cNvCxnSpPr>
          <p:nvPr/>
        </p:nvCxnSpPr>
        <p:spPr>
          <a:xfrm>
            <a:off x="6625353" y="4532055"/>
            <a:ext cx="44121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4" descr="Picture background">
            <a:extLst>
              <a:ext uri="{FF2B5EF4-FFF2-40B4-BE49-F238E27FC236}">
                <a16:creationId xmlns:a16="http://schemas.microsoft.com/office/drawing/2014/main" id="{76444C91-803A-4188-A374-7341B27B2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65071" y1="60481" x2="65071" y2="60481"/>
                        <a14:backgroundMark x1="35446" y1="42457" x2="35446" y2="42457"/>
                        <a14:backgroundMark x1="36999" y1="40320" x2="36999" y2="40320"/>
                        <a14:backgroundMark x1="38163" y1="33912" x2="34282" y2="46328"/>
                        <a14:backgroundMark x1="39845" y1="36716" x2="48124" y2="26969"/>
                        <a14:backgroundMark x1="63260" y1="60481" x2="63260" y2="604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403" y="3578339"/>
            <a:ext cx="1981991" cy="1920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2" descr="Picture background">
            <a:extLst>
              <a:ext uri="{FF2B5EF4-FFF2-40B4-BE49-F238E27FC236}">
                <a16:creationId xmlns:a16="http://schemas.microsoft.com/office/drawing/2014/main" id="{5E7738E6-45FB-448B-B71F-813B9E572A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2038" b="76646" l="60358" r="86573">
                        <a14:foregroundMark x1="84527" y1="53448" x2="84527" y2="53448"/>
                        <a14:foregroundMark x1="86573" y1="55799" x2="86573" y2="55799"/>
                        <a14:foregroundMark x1="75192" y1="76646" x2="75192" y2="76646"/>
                        <a14:foregroundMark x1="60358" y1="71473" x2="60358" y2="714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445" t="49446" r="12028" b="20892"/>
          <a:stretch/>
        </p:blipFill>
        <p:spPr bwMode="auto">
          <a:xfrm>
            <a:off x="7096525" y="4505495"/>
            <a:ext cx="662019" cy="542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Picture background">
            <a:extLst>
              <a:ext uri="{FF2B5EF4-FFF2-40B4-BE49-F238E27FC236}">
                <a16:creationId xmlns:a16="http://schemas.microsoft.com/office/drawing/2014/main" id="{A9D60B5B-6FC6-41D2-BFC6-DCCC71BE44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65071" y1="60481" x2="65071" y2="60481"/>
                        <a14:backgroundMark x1="35446" y1="42457" x2="35446" y2="42457"/>
                        <a14:backgroundMark x1="36999" y1="40320" x2="36999" y2="40320"/>
                        <a14:backgroundMark x1="38163" y1="33912" x2="34282" y2="46328"/>
                        <a14:backgroundMark x1="39845" y1="36716" x2="48124" y2="26969"/>
                        <a14:backgroundMark x1="63260" y1="60481" x2="63260" y2="604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461" y="3575182"/>
            <a:ext cx="1981991" cy="1920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0" descr="Picture background">
            <a:extLst>
              <a:ext uri="{FF2B5EF4-FFF2-40B4-BE49-F238E27FC236}">
                <a16:creationId xmlns:a16="http://schemas.microsoft.com/office/drawing/2014/main" id="{8689EB7D-0A31-4671-BD84-A51BCE0969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908" b="89828" l="9988" r="97878">
                        <a14:foregroundMark x1="80275" y1="59181" x2="80275" y2="59181"/>
                        <a14:foregroundMark x1="80275" y1="58785" x2="79900" y2="62351"/>
                        <a14:foregroundMark x1="91885" y1="57199" x2="93883" y2="52576"/>
                        <a14:foregroundMark x1="97878" y1="67107" x2="97878" y2="67107"/>
                        <a14:backgroundMark x1="81773" y1="58256" x2="81773" y2="58256"/>
                        <a14:backgroundMark x1="78652" y1="62616" x2="78652" y2="62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275" t="49848" b="16484"/>
          <a:stretch/>
        </p:blipFill>
        <p:spPr bwMode="auto">
          <a:xfrm>
            <a:off x="8824953" y="4505494"/>
            <a:ext cx="919411" cy="736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038208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B2800E4-16F4-4C03-CA7F-B04CEF62F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8" y="2371529"/>
            <a:ext cx="4136571" cy="2331720"/>
          </a:xfrm>
        </p:spPr>
        <p:txBody>
          <a:bodyPr rtlCol="0">
            <a:normAutofit/>
          </a:bodyPr>
          <a:lstStyle/>
          <a:p>
            <a:pPr marL="0" indent="0" algn="ctr">
              <a:lnSpc>
                <a:spcPts val="5850"/>
              </a:lnSpc>
              <a:buNone/>
            </a:pPr>
            <a:r>
              <a:rPr lang="ru-RU" sz="5400" b="1" dirty="0">
                <a:solidFill>
                  <a:srgbClr val="F5DA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Словарная</a:t>
            </a:r>
            <a:r>
              <a:rPr lang="ru-RU" sz="5400" b="1" dirty="0">
                <a:solidFill>
                  <a:srgbClr val="FFCC66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ru-RU" sz="5400" b="1" dirty="0">
                <a:solidFill>
                  <a:srgbClr val="F5DA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работа</a:t>
            </a:r>
            <a:endParaRPr lang="en-US" sz="5400" dirty="0">
              <a:solidFill>
                <a:srgbClr val="F5DAC5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3" name="Заполнитель номера слайда 2">
            <a:extLst>
              <a:ext uri="{FF2B5EF4-FFF2-40B4-BE49-F238E27FC236}">
                <a16:creationId xmlns:a16="http://schemas.microsoft.com/office/drawing/2014/main" id="{1F2EA1C7-D3E0-3A85-A153-33043FCC3DB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 rot="16200000">
            <a:off x="11274552" y="5632704"/>
            <a:ext cx="1069848" cy="594360"/>
          </a:xfrm>
        </p:spPr>
        <p:txBody>
          <a:bodyPr rtlCol="0"/>
          <a:lstStyle/>
          <a:p>
            <a:pPr rtl="0"/>
            <a:fld id="{98C0CDE5-970C-4CC4-BF43-0DA127E73E82}" type="slidenum">
              <a:rPr lang="en-US" smtClean="0"/>
              <a:pPr rtl="0"/>
              <a:t>4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2B0E33-9A45-4AFB-AE9E-2ADE212E0A7E}"/>
              </a:ext>
            </a:extLst>
          </p:cNvPr>
          <p:cNvSpPr txBox="1"/>
          <p:nvPr/>
        </p:nvSpPr>
        <p:spPr>
          <a:xfrm>
            <a:off x="4746172" y="4828271"/>
            <a:ext cx="6096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 err="1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С..б..ка</a:t>
            </a:r>
            <a:endParaRPr lang="ru-RU" sz="4400" b="1" dirty="0">
              <a:solidFill>
                <a:srgbClr val="7335B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5EF260-3774-4A18-A767-0B6A06ED66BD}"/>
              </a:ext>
            </a:extLst>
          </p:cNvPr>
          <p:cNvSpPr txBox="1"/>
          <p:nvPr/>
        </p:nvSpPr>
        <p:spPr>
          <a:xfrm>
            <a:off x="4800601" y="3336903"/>
            <a:ext cx="6096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М..</a:t>
            </a:r>
            <a:r>
              <a:rPr lang="ru-RU" sz="4400" b="1" dirty="0" err="1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дведь</a:t>
            </a:r>
            <a:endParaRPr lang="ru-RU" sz="4400" b="1" dirty="0">
              <a:solidFill>
                <a:srgbClr val="7335B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1CC41E-87F1-40AB-AE69-FA2599AF61AB}"/>
              </a:ext>
            </a:extLst>
          </p:cNvPr>
          <p:cNvSpPr txBox="1"/>
          <p:nvPr/>
        </p:nvSpPr>
        <p:spPr>
          <a:xfrm>
            <a:off x="6239039" y="5519312"/>
            <a:ext cx="311026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 err="1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В..р..на</a:t>
            </a:r>
            <a:endParaRPr lang="ru-RU" sz="4400" b="1" dirty="0">
              <a:solidFill>
                <a:srgbClr val="7335B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974FC5A-062E-44BC-8170-157E795CDB45}"/>
              </a:ext>
            </a:extLst>
          </p:cNvPr>
          <p:cNvSpPr txBox="1"/>
          <p:nvPr/>
        </p:nvSpPr>
        <p:spPr>
          <a:xfrm>
            <a:off x="4746173" y="4088179"/>
            <a:ext cx="6096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К..р..</a:t>
            </a:r>
            <a:r>
              <a:rPr lang="ru-RU" sz="4400" b="1" dirty="0" err="1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ва</a:t>
            </a:r>
            <a:endParaRPr lang="ru-RU" sz="4400" b="1" dirty="0">
              <a:solidFill>
                <a:srgbClr val="7335B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AC2E9B2-36C8-4CC8-AB46-3FB57083D255}"/>
              </a:ext>
            </a:extLst>
          </p:cNvPr>
          <p:cNvSpPr txBox="1"/>
          <p:nvPr/>
        </p:nvSpPr>
        <p:spPr>
          <a:xfrm>
            <a:off x="6337882" y="2567462"/>
            <a:ext cx="302143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М..</a:t>
            </a:r>
            <a:r>
              <a:rPr lang="ru-RU" sz="4400" b="1" dirty="0" err="1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лина</a:t>
            </a:r>
            <a:endParaRPr lang="ru-RU" sz="4400" b="1" dirty="0">
              <a:solidFill>
                <a:srgbClr val="7335B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graphicFrame>
        <p:nvGraphicFramePr>
          <p:cNvPr id="17" name="Таблица 17">
            <a:extLst>
              <a:ext uri="{FF2B5EF4-FFF2-40B4-BE49-F238E27FC236}">
                <a16:creationId xmlns:a16="http://schemas.microsoft.com/office/drawing/2014/main" id="{77759AF7-1787-4973-BBEC-12198F5E88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391211"/>
              </p:ext>
            </p:extLst>
          </p:nvPr>
        </p:nvGraphicFramePr>
        <p:xfrm>
          <a:off x="4602017" y="174170"/>
          <a:ext cx="6414324" cy="232853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38108">
                  <a:extLst>
                    <a:ext uri="{9D8B030D-6E8A-4147-A177-3AD203B41FA5}">
                      <a16:colId xmlns:a16="http://schemas.microsoft.com/office/drawing/2014/main" val="365161679"/>
                    </a:ext>
                  </a:extLst>
                </a:gridCol>
                <a:gridCol w="2138108">
                  <a:extLst>
                    <a:ext uri="{9D8B030D-6E8A-4147-A177-3AD203B41FA5}">
                      <a16:colId xmlns:a16="http://schemas.microsoft.com/office/drawing/2014/main" val="1541101505"/>
                    </a:ext>
                  </a:extLst>
                </a:gridCol>
                <a:gridCol w="2138108">
                  <a:extLst>
                    <a:ext uri="{9D8B030D-6E8A-4147-A177-3AD203B41FA5}">
                      <a16:colId xmlns:a16="http://schemas.microsoft.com/office/drawing/2014/main" val="1544436661"/>
                    </a:ext>
                  </a:extLst>
                </a:gridCol>
              </a:tblGrid>
              <a:tr h="582134"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5DAC5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</a:rPr>
                        <a:t>Выберите нужную букву и вставьте в слова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3673552"/>
                  </a:ext>
                </a:extLst>
              </a:tr>
              <a:tr h="58213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rgbClr val="C01060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</a:rPr>
                        <a:t>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rgbClr val="C01060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</a:rPr>
                        <a:t>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rgbClr val="C01060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</a:rPr>
                        <a:t>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2706498"/>
                  </a:ext>
                </a:extLst>
              </a:tr>
              <a:tr h="58213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rgbClr val="C01060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</a:rPr>
                        <a:t>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rgbClr val="C01060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</a:rPr>
                        <a:t>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rgbClr val="C01060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</a:rPr>
                        <a:t>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138725"/>
                  </a:ext>
                </a:extLst>
              </a:tr>
              <a:tr h="58213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rgbClr val="C01060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</a:rPr>
                        <a:t>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rgbClr val="C01060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</a:rPr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rgbClr val="C01060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</a:rPr>
                        <a:t>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98257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34873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194FF1CC-F724-41FD-B92D-A05EC145B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762" b="92790" l="3537" r="97143">
                        <a14:foregroundMark x1="5331" y1="81363" x2="6531" y2="89655"/>
                        <a14:foregroundMark x1="4082" y1="72727" x2="4610" y2="76376"/>
                        <a14:foregroundMark x1="6531" y1="89655" x2="12925" y2="86207"/>
                        <a14:foregroundMark x1="41361" y1="89655" x2="50204" y2="91223"/>
                        <a14:foregroundMark x1="50204" y1="91223" x2="55782" y2="90909"/>
                        <a14:foregroundMark x1="88980" y1="52351" x2="95782" y2="63636"/>
                        <a14:foregroundMark x1="95782" y1="63636" x2="97143" y2="81818"/>
                        <a14:foregroundMark x1="97143" y1="81818" x2="86395" y2="91536"/>
                        <a14:foregroundMark x1="64762" y1="88715" x2="71973" y2="93103"/>
                        <a14:foregroundMark x1="71973" y1="93103" x2="74286" y2="90282"/>
                        <a14:foregroundMark x1="68163" y1="11599" x2="61474" y2="8459"/>
                        <a14:foregroundMark x1="58367" y1="9091" x2="49388" y2="4075"/>
                        <a14:foregroundMark x1="49388" y1="4075" x2="45034" y2="8777"/>
                        <a14:foregroundMark x1="3537" y1="78997" x2="3946" y2="85266"/>
                        <a14:backgroundMark x1="5034" y1="76803" x2="5266" y2="78404"/>
                        <a14:backgroundMark x1="13469" y1="66771" x2="15782" y2="58934"/>
                        <a14:backgroundMark x1="15102" y1="62696" x2="15510" y2="64577"/>
                        <a14:backgroundMark x1="4898" y1="76176" x2="5203" y2="78425"/>
                        <a14:backgroundMark x1="59592" y1="8464" x2="61633" y2="78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6" y="166689"/>
            <a:ext cx="4762500" cy="2066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полнитель номера слайда 2">
            <a:extLst>
              <a:ext uri="{FF2B5EF4-FFF2-40B4-BE49-F238E27FC236}">
                <a16:creationId xmlns:a16="http://schemas.microsoft.com/office/drawing/2014/main" id="{A81FC143-FA9C-6F20-7583-F7B0FA8FF10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 rot="16200000">
            <a:off x="11274552" y="5632704"/>
            <a:ext cx="1069848" cy="594360"/>
          </a:xfrm>
        </p:spPr>
        <p:txBody>
          <a:bodyPr rtlCol="0"/>
          <a:lstStyle/>
          <a:p>
            <a:pPr rtl="0"/>
            <a:fld id="{98C0CDE5-970C-4CC4-BF43-0DA127E73E82}" type="slidenum">
              <a:rPr lang="en-US" smtClean="0"/>
              <a:pPr rtl="0"/>
              <a:t>5</a:t>
            </a:fld>
            <a:endParaRPr lang="en-US" dirty="0"/>
          </a:p>
        </p:txBody>
      </p:sp>
      <p:pic>
        <p:nvPicPr>
          <p:cNvPr id="7" name="Picture 4" descr="Picture background">
            <a:extLst>
              <a:ext uri="{FF2B5EF4-FFF2-40B4-BE49-F238E27FC236}">
                <a16:creationId xmlns:a16="http://schemas.microsoft.com/office/drawing/2014/main" id="{D8850C8D-83DB-47B8-A971-7243DC48FA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00" b="93167" l="16750" r="78250">
                        <a14:foregroundMark x1="27250" y1="10500" x2="30625" y2="5833"/>
                        <a14:foregroundMark x1="30625" y1="5833" x2="38000" y2="5500"/>
                        <a14:foregroundMark x1="38000" y1="5500" x2="40750" y2="11167"/>
                        <a14:foregroundMark x1="40750" y1="11167" x2="40750" y2="11333"/>
                        <a14:foregroundMark x1="71625" y1="27667" x2="74375" y2="33000"/>
                        <a14:foregroundMark x1="74375" y1="33000" x2="75125" y2="30500"/>
                        <a14:foregroundMark x1="54250" y1="88500" x2="62750" y2="93667"/>
                        <a14:foregroundMark x1="62750" y1="93667" x2="69000" y2="91000"/>
                        <a14:foregroundMark x1="69000" y1="91000" x2="71375" y2="84667"/>
                        <a14:foregroundMark x1="68750" y1="49333" x2="71375" y2="46667"/>
                        <a14:foregroundMark x1="71375" y1="46667" x2="74375" y2="43500"/>
                        <a14:foregroundMark x1="33250" y1="91000" x2="38750" y2="93333"/>
                        <a14:foregroundMark x1="38750" y1="93333" x2="41125" y2="89167"/>
                        <a14:foregroundMark x1="71500" y1="65167" x2="71346" y2="65694"/>
                        <a14:foregroundMark x1="19875" y1="20167" x2="19249" y2="21135"/>
                        <a14:foregroundMark x1="18175" y1="24430" x2="20500" y2="23500"/>
                        <a14:backgroundMark x1="69875" y1="69500" x2="69875" y2="69500"/>
                        <a14:backgroundMark x1="30500" y1="62167" x2="30000" y2="68833"/>
                        <a14:backgroundMark x1="30000" y1="68833" x2="32875" y2="74667"/>
                        <a14:backgroundMark x1="32875" y1="74667" x2="28750" y2="78333"/>
                        <a14:backgroundMark x1="28750" y1="78333" x2="24125" y2="73333"/>
                        <a14:backgroundMark x1="24125" y1="73333" x2="22000" y2="67000"/>
                        <a14:backgroundMark x1="22000" y1="67000" x2="21375" y2="67000"/>
                        <a14:backgroundMark x1="61250" y1="68333" x2="66000" y2="77667"/>
                        <a14:backgroundMark x1="66000" y1="77667" x2="67875" y2="71500"/>
                        <a14:backgroundMark x1="68000" y1="70000" x2="68875" y2="77667"/>
                        <a14:backgroundMark x1="68875" y1="77667" x2="65625" y2="82500"/>
                        <a14:backgroundMark x1="65625" y1="82500" x2="63250" y2="78500"/>
                        <a14:backgroundMark x1="37500" y1="25500" x2="37250" y2="25167"/>
                        <a14:backgroundMark x1="25000" y1="23500" x2="28250" y2="22000"/>
                        <a14:backgroundMark x1="71250" y1="65667" x2="70625" y2="69500"/>
                        <a14:backgroundMark x1="60000" y1="66167" x2="59625" y2="66500"/>
                        <a14:backgroundMark x1="71500" y1="65667" x2="72000" y2="65833"/>
                        <a14:backgroundMark x1="38500" y1="24500" x2="39125" y2="23500"/>
                        <a14:backgroundMark x1="40750" y1="85833" x2="41500" y2="85667"/>
                        <a14:backgroundMark x1="49000" y1="80500" x2="49000" y2="80500"/>
                        <a14:backgroundMark x1="16375" y1="25500" x2="18750" y2="22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789" r="14345"/>
          <a:stretch>
            <a:fillRect/>
          </a:stretch>
        </p:blipFill>
        <p:spPr bwMode="auto">
          <a:xfrm flipH="1">
            <a:off x="4867276" y="457200"/>
            <a:ext cx="6465153" cy="6654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8835DC7-567D-4E35-9642-9503DC09C925}"/>
              </a:ext>
            </a:extLst>
          </p:cNvPr>
          <p:cNvSpPr txBox="1"/>
          <p:nvPr/>
        </p:nvSpPr>
        <p:spPr>
          <a:xfrm>
            <a:off x="-314325" y="1328703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852FD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Из какой сказки эти герои?</a:t>
            </a:r>
          </a:p>
        </p:txBody>
      </p:sp>
      <p:pic>
        <p:nvPicPr>
          <p:cNvPr id="12" name="Picture 2" descr="Picture background">
            <a:extLst>
              <a:ext uri="{FF2B5EF4-FFF2-40B4-BE49-F238E27FC236}">
                <a16:creationId xmlns:a16="http://schemas.microsoft.com/office/drawing/2014/main" id="{7CFFAA79-FA0F-48B3-AF1D-8C404A762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762" b="92790" l="3537" r="97143">
                        <a14:foregroundMark x1="5331" y1="81363" x2="6531" y2="89655"/>
                        <a14:foregroundMark x1="4082" y1="72727" x2="4610" y2="76376"/>
                        <a14:foregroundMark x1="6531" y1="89655" x2="12925" y2="86207"/>
                        <a14:foregroundMark x1="41361" y1="89655" x2="50204" y2="91223"/>
                        <a14:foregroundMark x1="50204" y1="91223" x2="55782" y2="90909"/>
                        <a14:foregroundMark x1="88980" y1="52351" x2="95782" y2="63636"/>
                        <a14:foregroundMark x1="95782" y1="63636" x2="97143" y2="81818"/>
                        <a14:foregroundMark x1="97143" y1="81818" x2="86395" y2="91536"/>
                        <a14:foregroundMark x1="64762" y1="88715" x2="71973" y2="93103"/>
                        <a14:foregroundMark x1="71973" y1="93103" x2="74286" y2="90282"/>
                        <a14:foregroundMark x1="68163" y1="11599" x2="61474" y2="8459"/>
                        <a14:foregroundMark x1="58367" y1="9091" x2="49388" y2="4075"/>
                        <a14:foregroundMark x1="49388" y1="4075" x2="45034" y2="8777"/>
                        <a14:foregroundMark x1="3537" y1="78997" x2="3946" y2="85266"/>
                        <a14:backgroundMark x1="5034" y1="76803" x2="5266" y2="78404"/>
                        <a14:backgroundMark x1="13469" y1="66771" x2="15782" y2="58934"/>
                        <a14:backgroundMark x1="15102" y1="62696" x2="15510" y2="64577"/>
                        <a14:backgroundMark x1="4898" y1="76176" x2="5203" y2="78425"/>
                        <a14:backgroundMark x1="59592" y1="8464" x2="61633" y2="78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33713"/>
            <a:ext cx="4762500" cy="2066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Picture background">
            <a:extLst>
              <a:ext uri="{FF2B5EF4-FFF2-40B4-BE49-F238E27FC236}">
                <a16:creationId xmlns:a16="http://schemas.microsoft.com/office/drawing/2014/main" id="{A8E42197-35FA-4FDD-8060-24AC78C172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762" b="92790" l="3537" r="97143">
                        <a14:foregroundMark x1="5331" y1="81363" x2="6531" y2="89655"/>
                        <a14:foregroundMark x1="4082" y1="72727" x2="4610" y2="76376"/>
                        <a14:foregroundMark x1="6531" y1="89655" x2="12925" y2="86207"/>
                        <a14:foregroundMark x1="41361" y1="89655" x2="50204" y2="91223"/>
                        <a14:foregroundMark x1="50204" y1="91223" x2="55782" y2="90909"/>
                        <a14:foregroundMark x1="88980" y1="52351" x2="95782" y2="63636"/>
                        <a14:foregroundMark x1="95782" y1="63636" x2="97143" y2="81818"/>
                        <a14:foregroundMark x1="97143" y1="81818" x2="86395" y2="91536"/>
                        <a14:foregroundMark x1="64762" y1="88715" x2="71973" y2="93103"/>
                        <a14:foregroundMark x1="71973" y1="93103" x2="74286" y2="90282"/>
                        <a14:foregroundMark x1="68163" y1="11599" x2="61474" y2="8459"/>
                        <a14:foregroundMark x1="58367" y1="9091" x2="49388" y2="4075"/>
                        <a14:foregroundMark x1="49388" y1="4075" x2="45034" y2="8777"/>
                        <a14:foregroundMark x1="3537" y1="78997" x2="3946" y2="85266"/>
                        <a14:backgroundMark x1="5034" y1="76803" x2="5266" y2="78404"/>
                        <a14:backgroundMark x1="13469" y1="66771" x2="15782" y2="58934"/>
                        <a14:backgroundMark x1="15102" y1="62696" x2="15510" y2="64577"/>
                        <a14:backgroundMark x1="4898" y1="76176" x2="5203" y2="78425"/>
                        <a14:backgroundMark x1="59592" y1="8464" x2="61633" y2="78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880" y="4312906"/>
            <a:ext cx="4986260" cy="2164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B0A049B-7C13-4836-A33C-CF662FE8EDB5}"/>
              </a:ext>
            </a:extLst>
          </p:cNvPr>
          <p:cNvSpPr txBox="1"/>
          <p:nvPr/>
        </p:nvSpPr>
        <p:spPr>
          <a:xfrm>
            <a:off x="-490536" y="3267208"/>
            <a:ext cx="62531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7533B4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Как зовут девочку?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0BC9661-2CE1-48A1-B783-070722F6A246}"/>
              </a:ext>
            </a:extLst>
          </p:cNvPr>
          <p:cNvSpPr txBox="1"/>
          <p:nvPr/>
        </p:nvSpPr>
        <p:spPr>
          <a:xfrm>
            <a:off x="-481011" y="5526787"/>
            <a:ext cx="63388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Почему ей подходит это имя?</a:t>
            </a:r>
          </a:p>
        </p:txBody>
      </p:sp>
    </p:spTree>
    <p:extLst>
      <p:ext uri="{BB962C8B-B14F-4D97-AF65-F5344CB8AC3E}">
        <p14:creationId xmlns:p14="http://schemas.microsoft.com/office/powerpoint/2010/main" val="30362317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5BB8BB35-A0DC-D8B3-8E6B-ADD882279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8743" y="861093"/>
            <a:ext cx="7021286" cy="2951956"/>
          </a:xfrm>
        </p:spPr>
        <p:txBody>
          <a:bodyPr rtlCol="0"/>
          <a:lstStyle/>
          <a:p>
            <a:pPr algn="ctr" rtl="0"/>
            <a:r>
              <a:rPr lang="ru-RU" sz="5400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Суффиксы </a:t>
            </a:r>
            <a:br>
              <a:rPr lang="ru-RU" sz="5400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sz="5400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-</a:t>
            </a:r>
            <a:r>
              <a:rPr lang="ru-RU" sz="5400" dirty="0" err="1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оньк</a:t>
            </a:r>
            <a:r>
              <a:rPr lang="ru-RU" sz="5400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-, -</a:t>
            </a:r>
            <a:r>
              <a:rPr lang="ru-RU" sz="5400" dirty="0" err="1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еньк</a:t>
            </a:r>
            <a:r>
              <a:rPr lang="ru-RU" sz="5400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- </a:t>
            </a:r>
            <a:br>
              <a:rPr lang="ru-RU" sz="5400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sz="5400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в русском языке</a:t>
            </a:r>
          </a:p>
        </p:txBody>
      </p:sp>
      <p:sp>
        <p:nvSpPr>
          <p:cNvPr id="6" name="Замещающий текст 5">
            <a:extLst>
              <a:ext uri="{FF2B5EF4-FFF2-40B4-BE49-F238E27FC236}">
                <a16:creationId xmlns:a16="http://schemas.microsoft.com/office/drawing/2014/main" id="{D248D029-6E5D-5C40-EE46-7913B8F2A1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00963" y="4050792"/>
            <a:ext cx="6429580" cy="2414016"/>
          </a:xfrm>
        </p:spPr>
        <p:txBody>
          <a:bodyPr rtlCol="0">
            <a:noAutofit/>
          </a:bodyPr>
          <a:lstStyle/>
          <a:p>
            <a:pPr rtl="0"/>
            <a:r>
              <a:rPr lang="ru-RU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Цель урока: </a:t>
            </a:r>
          </a:p>
          <a:p>
            <a:pPr rtl="0"/>
            <a:r>
              <a:rPr lang="ru-RU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1.Формировать умение составлять слова с суффиксами «-</a:t>
            </a:r>
            <a:r>
              <a:rPr lang="ru-RU" dirty="0" err="1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оньк</a:t>
            </a:r>
            <a:r>
              <a:rPr lang="ru-RU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-, -</a:t>
            </a:r>
            <a:r>
              <a:rPr lang="ru-RU" dirty="0" err="1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еньк</a:t>
            </a:r>
            <a:r>
              <a:rPr lang="ru-RU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-».</a:t>
            </a:r>
          </a:p>
          <a:p>
            <a:pPr rtl="0"/>
            <a:r>
              <a:rPr lang="ru-RU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2. Развивать умение правильно писать слова с этой орфограммой.</a:t>
            </a:r>
          </a:p>
          <a:p>
            <a:pPr rtl="0"/>
            <a:endParaRPr lang="en-US" dirty="0">
              <a:solidFill>
                <a:srgbClr val="7335B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3" name="Заполнитель номера слайда 2">
            <a:extLst>
              <a:ext uri="{FF2B5EF4-FFF2-40B4-BE49-F238E27FC236}">
                <a16:creationId xmlns:a16="http://schemas.microsoft.com/office/drawing/2014/main" id="{892A2015-C113-6985-07BD-D6494CD0A5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 rot="16200000">
            <a:off x="11274552" y="5632704"/>
            <a:ext cx="1069848" cy="594360"/>
          </a:xfrm>
        </p:spPr>
        <p:txBody>
          <a:bodyPr rtlCol="0"/>
          <a:lstStyle/>
          <a:p>
            <a:pPr rtl="0"/>
            <a:fld id="{98C0CDE5-970C-4CC4-BF43-0DA127E73E82}" type="slidenum">
              <a:rPr lang="en-US" smtClean="0"/>
              <a:pPr rtl="0"/>
              <a:t>6</a:t>
            </a:fld>
            <a:endParaRPr lang="en-US" dirty="0"/>
          </a:p>
        </p:txBody>
      </p:sp>
      <p:pic>
        <p:nvPicPr>
          <p:cNvPr id="10" name="Image 0" descr="preencoded.png">
            <a:extLst>
              <a:ext uri="{FF2B5EF4-FFF2-40B4-BE49-F238E27FC236}">
                <a16:creationId xmlns:a16="http://schemas.microsoft.com/office/drawing/2014/main" id="{B582C3A8-5606-44F8-B21B-151C25BDC5E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6644" b="16644"/>
          <a:stretch>
            <a:fillRect/>
          </a:stretch>
        </p:blipFill>
        <p:spPr>
          <a:xfrm>
            <a:off x="950977" y="1953022"/>
            <a:ext cx="2949985" cy="2951956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0599861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AF23BFF0-A530-8CCC-739B-DC20E0F5E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187" y="171074"/>
            <a:ext cx="9464040" cy="1325563"/>
          </a:xfrm>
        </p:spPr>
        <p:txBody>
          <a:bodyPr rtlCol="0">
            <a:normAutofit/>
          </a:bodyPr>
          <a:lstStyle/>
          <a:p>
            <a:pPr rtl="0"/>
            <a:r>
              <a:rPr lang="ru-RU" sz="4800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Что такое суффикс?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47E8DD-9724-4A65-BCFF-B40EB7B84526}"/>
              </a:ext>
            </a:extLst>
          </p:cNvPr>
          <p:cNvSpPr txBox="1"/>
          <p:nvPr/>
        </p:nvSpPr>
        <p:spPr>
          <a:xfrm>
            <a:off x="1977743" y="1784849"/>
            <a:ext cx="23529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Суффикс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35B568-4D7D-4FCD-A427-3D28FA797FCD}"/>
              </a:ext>
            </a:extLst>
          </p:cNvPr>
          <p:cNvSpPr txBox="1"/>
          <p:nvPr/>
        </p:nvSpPr>
        <p:spPr>
          <a:xfrm>
            <a:off x="7338641" y="1817046"/>
            <a:ext cx="61007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Функция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91EDF91-2601-40ED-9BA5-7483D0848010}"/>
              </a:ext>
            </a:extLst>
          </p:cNvPr>
          <p:cNvSpPr txBox="1"/>
          <p:nvPr/>
        </p:nvSpPr>
        <p:spPr>
          <a:xfrm>
            <a:off x="844250" y="2654622"/>
            <a:ext cx="435912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Суффикс — это значимая часть </a:t>
            </a:r>
          </a:p>
          <a:p>
            <a:r>
              <a:rPr lang="ru-RU" sz="2800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слова.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E63C6B-317E-4C84-B0EC-A820F36F3980}"/>
              </a:ext>
            </a:extLst>
          </p:cNvPr>
          <p:cNvSpPr txBox="1"/>
          <p:nvPr/>
        </p:nvSpPr>
        <p:spPr>
          <a:xfrm>
            <a:off x="796187" y="4267468"/>
            <a:ext cx="70675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Он стоит после корня.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D95FE88-9DEE-4295-9656-6A9B77FCAA57}"/>
              </a:ext>
            </a:extLst>
          </p:cNvPr>
          <p:cNvSpPr txBox="1"/>
          <p:nvPr/>
        </p:nvSpPr>
        <p:spPr>
          <a:xfrm>
            <a:off x="6082704" y="2682187"/>
            <a:ext cx="417752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Суффикс служит для образования</a:t>
            </a:r>
          </a:p>
          <a:p>
            <a:r>
              <a:rPr lang="ru-RU" sz="2800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новых слов.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794E510-8405-4BD2-AA60-ED926F706A96}"/>
              </a:ext>
            </a:extLst>
          </p:cNvPr>
          <p:cNvSpPr txBox="1"/>
          <p:nvPr/>
        </p:nvSpPr>
        <p:spPr>
          <a:xfrm>
            <a:off x="6082704" y="4267468"/>
            <a:ext cx="491973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Он может изменить значение </a:t>
            </a:r>
          </a:p>
          <a:p>
            <a:r>
              <a:rPr lang="ru-RU" sz="2800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слова.</a:t>
            </a:r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3E1B5EFE-C360-47E6-AC90-D760193B24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187" y="1329059"/>
            <a:ext cx="1366091" cy="1496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icture background">
            <a:extLst>
              <a:ext uri="{FF2B5EF4-FFF2-40B4-BE49-F238E27FC236}">
                <a16:creationId xmlns:a16="http://schemas.microsoft.com/office/drawing/2014/main" id="{F58A6979-A012-465D-AAF0-230EE3AACF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82704" y="1496637"/>
            <a:ext cx="1185550" cy="118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228217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9C24502-54AC-A744-250B-0C85D94AD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74" y="139446"/>
            <a:ext cx="6628040" cy="1527048"/>
          </a:xfrm>
        </p:spPr>
        <p:txBody>
          <a:bodyPr rtlCol="0">
            <a:normAutofit/>
          </a:bodyPr>
          <a:lstStyle/>
          <a:p>
            <a:pPr rtl="0"/>
            <a:r>
              <a:rPr lang="ru-RU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Суффиксы -</a:t>
            </a:r>
            <a:r>
              <a:rPr lang="ru-RU" dirty="0" err="1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оньк</a:t>
            </a:r>
            <a:r>
              <a:rPr lang="ru-RU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-, -</a:t>
            </a:r>
            <a:r>
              <a:rPr lang="ru-RU" dirty="0" err="1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еньк</a:t>
            </a:r>
            <a:r>
              <a:rPr lang="ru-RU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-. Общая характеристика</a:t>
            </a:r>
          </a:p>
        </p:txBody>
      </p:sp>
      <p:sp>
        <p:nvSpPr>
          <p:cNvPr id="3" name="Заполнитель номера слайда 2">
            <a:extLst>
              <a:ext uri="{FF2B5EF4-FFF2-40B4-BE49-F238E27FC236}">
                <a16:creationId xmlns:a16="http://schemas.microsoft.com/office/drawing/2014/main" id="{7D0765AE-8EB5-D371-C0B2-DA072125B8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 rot="16200000">
            <a:off x="11274552" y="5632704"/>
            <a:ext cx="1069848" cy="594360"/>
          </a:xfrm>
        </p:spPr>
        <p:txBody>
          <a:bodyPr rtlCol="0"/>
          <a:lstStyle/>
          <a:p>
            <a:pPr rtl="0"/>
            <a:fld id="{98C0CDE5-970C-4CC4-BF43-0DA127E73E82}" type="slidenum">
              <a:rPr lang="en-US" smtClean="0"/>
              <a:pPr rtl="0"/>
              <a:t>8</a:t>
            </a:fld>
            <a:endParaRPr lang="en-US" dirty="0"/>
          </a:p>
        </p:txBody>
      </p:sp>
      <p:pic>
        <p:nvPicPr>
          <p:cNvPr id="6" name="Image 2" descr="preencoded.png">
            <a:extLst>
              <a:ext uri="{FF2B5EF4-FFF2-40B4-BE49-F238E27FC236}">
                <a16:creationId xmlns:a16="http://schemas.microsoft.com/office/drawing/2014/main" id="{698FA391-7702-43E0-B44F-867E7879F6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032" y="1666494"/>
            <a:ext cx="819932" cy="819932"/>
          </a:xfrm>
          <a:prstGeom prst="rect">
            <a:avLst/>
          </a:prstGeom>
        </p:spPr>
      </p:pic>
      <p:pic>
        <p:nvPicPr>
          <p:cNvPr id="7" name="Image 3" descr="preencoded.png">
            <a:extLst>
              <a:ext uri="{FF2B5EF4-FFF2-40B4-BE49-F238E27FC236}">
                <a16:creationId xmlns:a16="http://schemas.microsoft.com/office/drawing/2014/main" id="{8A8BB99E-E78A-4F00-8E41-D738B9BCEB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133" y="4260675"/>
            <a:ext cx="930831" cy="93083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E85B46E-00F2-40F5-9972-D1F1BABCEE6D}"/>
              </a:ext>
            </a:extLst>
          </p:cNvPr>
          <p:cNvSpPr txBox="1"/>
          <p:nvPr/>
        </p:nvSpPr>
        <p:spPr>
          <a:xfrm>
            <a:off x="1074964" y="1748751"/>
            <a:ext cx="16799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D257F8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-</a:t>
            </a:r>
            <a:r>
              <a:rPr lang="ru-RU" sz="2800" dirty="0" err="1">
                <a:solidFill>
                  <a:srgbClr val="D257F8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оньк</a:t>
            </a:r>
            <a:r>
              <a:rPr lang="ru-RU" sz="2800" dirty="0">
                <a:solidFill>
                  <a:srgbClr val="D257F8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-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06A915D-897A-46EA-90A4-7344BC2BCE82}"/>
              </a:ext>
            </a:extLst>
          </p:cNvPr>
          <p:cNvSpPr txBox="1"/>
          <p:nvPr/>
        </p:nvSpPr>
        <p:spPr>
          <a:xfrm>
            <a:off x="1074964" y="4501726"/>
            <a:ext cx="14712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D257F8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-</a:t>
            </a:r>
            <a:r>
              <a:rPr lang="ru-RU" sz="2800" dirty="0" err="1">
                <a:solidFill>
                  <a:srgbClr val="D257F8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еньк</a:t>
            </a:r>
            <a:r>
              <a:rPr lang="ru-RU" sz="2800" dirty="0">
                <a:solidFill>
                  <a:srgbClr val="D257F8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-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7796F1F-1E48-47A5-968C-63BEA8F9E561}"/>
              </a:ext>
            </a:extLst>
          </p:cNvPr>
          <p:cNvSpPr txBox="1"/>
          <p:nvPr/>
        </p:nvSpPr>
        <p:spPr>
          <a:xfrm>
            <a:off x="66674" y="2560366"/>
            <a:ext cx="63531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Придает уменьшительно-ласкательное значение.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1FFC081-7565-461B-A319-BD5656E8E8F7}"/>
              </a:ext>
            </a:extLst>
          </p:cNvPr>
          <p:cNvSpPr txBox="1"/>
          <p:nvPr/>
        </p:nvSpPr>
        <p:spPr>
          <a:xfrm>
            <a:off x="66674" y="3455572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Используется для создания нежности.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7298D6-7A52-48AD-931A-28A29232EEAE}"/>
              </a:ext>
            </a:extLst>
          </p:cNvPr>
          <p:cNvSpPr txBox="1"/>
          <p:nvPr/>
        </p:nvSpPr>
        <p:spPr>
          <a:xfrm>
            <a:off x="66674" y="5191506"/>
            <a:ext cx="62007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Также выражает уменьшение и ласку.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EC3A767-1BCE-4F5A-98B2-E40173D3F332}"/>
              </a:ext>
            </a:extLst>
          </p:cNvPr>
          <p:cNvSpPr txBox="1"/>
          <p:nvPr/>
        </p:nvSpPr>
        <p:spPr>
          <a:xfrm>
            <a:off x="0" y="6171337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7335B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Образует слова с мягким оттенком.</a:t>
            </a:r>
          </a:p>
        </p:txBody>
      </p:sp>
    </p:spTree>
    <p:extLst>
      <p:ext uri="{BB962C8B-B14F-4D97-AF65-F5344CB8AC3E}">
        <p14:creationId xmlns:p14="http://schemas.microsoft.com/office/powerpoint/2010/main" val="143057669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7" grpId="0"/>
      <p:bldP spid="19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9C24502-54AC-A744-250B-0C85D94AD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5211" y="171327"/>
            <a:ext cx="7534275" cy="1435608"/>
          </a:xfrm>
        </p:spPr>
        <p:txBody>
          <a:bodyPr rtlCol="0"/>
          <a:lstStyle/>
          <a:p>
            <a:pPr algn="ctr" rtl="0"/>
            <a:r>
              <a:rPr lang="ru-RU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Примеры слов с суффиксами </a:t>
            </a:r>
            <a:br>
              <a:rPr lang="ru-RU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-</a:t>
            </a:r>
            <a:r>
              <a:rPr lang="ru-RU" dirty="0" err="1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оньк</a:t>
            </a:r>
            <a:r>
              <a:rPr lang="ru-RU" dirty="0">
                <a:solidFill>
                  <a:srgbClr val="0B21C5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-</a:t>
            </a:r>
          </a:p>
        </p:txBody>
      </p:sp>
      <p:sp>
        <p:nvSpPr>
          <p:cNvPr id="3" name="Заполнитель номера слайда 2">
            <a:extLst>
              <a:ext uri="{FF2B5EF4-FFF2-40B4-BE49-F238E27FC236}">
                <a16:creationId xmlns:a16="http://schemas.microsoft.com/office/drawing/2014/main" id="{7D0765AE-8EB5-D371-C0B2-DA072125B8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 rot="16200000">
            <a:off x="11274552" y="5632704"/>
            <a:ext cx="1069848" cy="594360"/>
          </a:xfrm>
        </p:spPr>
        <p:txBody>
          <a:bodyPr rtlCol="0"/>
          <a:lstStyle/>
          <a:p>
            <a:pPr rtl="0"/>
            <a:fld id="{98C0CDE5-970C-4CC4-BF43-0DA127E73E82}" type="slidenum">
              <a:rPr lang="en-US" smtClean="0"/>
              <a:pPr rtl="0"/>
              <a:t>9</a:t>
            </a:fld>
            <a:endParaRPr lang="en-US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E4F41C4-580E-4EB9-B8A6-C7108E9EA879}"/>
              </a:ext>
            </a:extLst>
          </p:cNvPr>
          <p:cNvSpPr/>
          <p:nvPr/>
        </p:nvSpPr>
        <p:spPr>
          <a:xfrm>
            <a:off x="3733798" y="2045779"/>
            <a:ext cx="3457575" cy="1435608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l">
              <a:lnSpc>
                <a:spcPts val="2900"/>
              </a:lnSpc>
              <a:buNone/>
            </a:pPr>
            <a:endParaRPr lang="en-US" sz="1400" dirty="0">
              <a:solidFill>
                <a:srgbClr val="FF0066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E88B83D-BDD7-4FDC-95A0-28BB7FD68647}"/>
              </a:ext>
            </a:extLst>
          </p:cNvPr>
          <p:cNvSpPr txBox="1"/>
          <p:nvPr/>
        </p:nvSpPr>
        <p:spPr>
          <a:xfrm>
            <a:off x="3733798" y="2719377"/>
            <a:ext cx="34575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Segoe UI Black" panose="020B0A02040204020203" pitchFamily="34" charset="0"/>
                <a:ea typeface="Segoe UI Black" panose="020B0A02040204020203" pitchFamily="34" charset="0"/>
              </a:rPr>
              <a:t>Маленькая, нежная </a:t>
            </a:r>
          </a:p>
          <a:p>
            <a:pPr algn="ctr"/>
            <a:r>
              <a:rPr lang="ru-RU" dirty="0">
                <a:latin typeface="Segoe UI Black" panose="020B0A02040204020203" pitchFamily="34" charset="0"/>
                <a:ea typeface="Segoe UI Black" panose="020B0A02040204020203" pitchFamily="34" charset="0"/>
              </a:rPr>
              <a:t>берёза.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161F4E-6883-4A83-9315-79F57256203F}"/>
              </a:ext>
            </a:extLst>
          </p:cNvPr>
          <p:cNvSpPr txBox="1"/>
          <p:nvPr/>
        </p:nvSpPr>
        <p:spPr>
          <a:xfrm>
            <a:off x="3733797" y="2188761"/>
            <a:ext cx="3457575" cy="487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ts val="2900"/>
              </a:lnSpc>
              <a:buNone/>
            </a:pPr>
            <a:r>
              <a:rPr lang="ru-RU" sz="4000" b="1" dirty="0">
                <a:solidFill>
                  <a:srgbClr val="C0106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Petrona Bold" pitchFamily="34" charset="-120"/>
              </a:rPr>
              <a:t>Берёзонька</a:t>
            </a:r>
            <a:endParaRPr lang="en-US" sz="4000" dirty="0">
              <a:solidFill>
                <a:srgbClr val="C0106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8E178F0-846F-4962-B7C9-FAD3487CA185}"/>
              </a:ext>
            </a:extLst>
          </p:cNvPr>
          <p:cNvSpPr/>
          <p:nvPr/>
        </p:nvSpPr>
        <p:spPr>
          <a:xfrm>
            <a:off x="7465314" y="3042542"/>
            <a:ext cx="3457575" cy="1435608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l">
              <a:lnSpc>
                <a:spcPts val="2900"/>
              </a:lnSpc>
              <a:buNone/>
            </a:pPr>
            <a:endParaRPr lang="en-US" sz="1400" dirty="0">
              <a:solidFill>
                <a:srgbClr val="FF0066"/>
              </a:solidFill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D31B464-030F-4A09-AC07-94F1B5EEE985}"/>
              </a:ext>
            </a:extLst>
          </p:cNvPr>
          <p:cNvSpPr/>
          <p:nvPr/>
        </p:nvSpPr>
        <p:spPr>
          <a:xfrm>
            <a:off x="3733798" y="4091559"/>
            <a:ext cx="3457575" cy="1435608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l">
              <a:lnSpc>
                <a:spcPts val="2900"/>
              </a:lnSpc>
              <a:buNone/>
            </a:pPr>
            <a:endParaRPr lang="en-US" sz="1400" dirty="0">
              <a:solidFill>
                <a:srgbClr val="FF0066"/>
              </a:solidFill>
            </a:endParaRPr>
          </a:p>
        </p:txBody>
      </p:sp>
      <p:sp>
        <p:nvSpPr>
          <p:cNvPr id="22" name="Text 6">
            <a:extLst>
              <a:ext uri="{FF2B5EF4-FFF2-40B4-BE49-F238E27FC236}">
                <a16:creationId xmlns:a16="http://schemas.microsoft.com/office/drawing/2014/main" id="{0FB19593-A568-4E38-8916-5329489FFEF4}"/>
              </a:ext>
            </a:extLst>
          </p:cNvPr>
          <p:cNvSpPr/>
          <p:nvPr/>
        </p:nvSpPr>
        <p:spPr>
          <a:xfrm>
            <a:off x="7465314" y="3179673"/>
            <a:ext cx="3457575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4000" b="1" dirty="0">
                <a:solidFill>
                  <a:srgbClr val="C0106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Petrona Bold" pitchFamily="34" charset="-120"/>
              </a:rPr>
              <a:t>Рыбонька</a:t>
            </a:r>
            <a:endParaRPr lang="en-US" sz="4000" dirty="0">
              <a:solidFill>
                <a:srgbClr val="C0106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7B965AC-B8FB-4241-9CC4-E25B535F72F2}"/>
              </a:ext>
            </a:extLst>
          </p:cNvPr>
          <p:cNvSpPr txBox="1"/>
          <p:nvPr/>
        </p:nvSpPr>
        <p:spPr>
          <a:xfrm>
            <a:off x="7465314" y="3678549"/>
            <a:ext cx="34575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Segoe UI Black" panose="020B0A02040204020203" pitchFamily="34" charset="0"/>
                <a:ea typeface="Segoe UI Black" panose="020B0A02040204020203" pitchFamily="34" charset="0"/>
              </a:rPr>
              <a:t>Ласковое название для рыбы.</a:t>
            </a:r>
          </a:p>
        </p:txBody>
      </p:sp>
      <p:sp>
        <p:nvSpPr>
          <p:cNvPr id="31" name="Text 10">
            <a:extLst>
              <a:ext uri="{FF2B5EF4-FFF2-40B4-BE49-F238E27FC236}">
                <a16:creationId xmlns:a16="http://schemas.microsoft.com/office/drawing/2014/main" id="{69EF3357-6A5D-4BFF-85B8-6DCA6664EC15}"/>
              </a:ext>
            </a:extLst>
          </p:cNvPr>
          <p:cNvSpPr/>
          <p:nvPr/>
        </p:nvSpPr>
        <p:spPr>
          <a:xfrm>
            <a:off x="3733798" y="4268448"/>
            <a:ext cx="3457574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4000" b="1" dirty="0">
                <a:solidFill>
                  <a:srgbClr val="C0106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Petrona Bold" pitchFamily="34" charset="-120"/>
              </a:rPr>
              <a:t>Лисонька</a:t>
            </a:r>
            <a:endParaRPr lang="en-US" sz="4000" dirty="0">
              <a:solidFill>
                <a:srgbClr val="C0106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34" name="Text 11">
            <a:extLst>
              <a:ext uri="{FF2B5EF4-FFF2-40B4-BE49-F238E27FC236}">
                <a16:creationId xmlns:a16="http://schemas.microsoft.com/office/drawing/2014/main" id="{0314A1C2-CD03-432E-A23B-6A462D2C6E25}"/>
              </a:ext>
            </a:extLst>
          </p:cNvPr>
          <p:cNvSpPr/>
          <p:nvPr/>
        </p:nvSpPr>
        <p:spPr>
          <a:xfrm>
            <a:off x="4343401" y="4781076"/>
            <a:ext cx="2275114" cy="605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650" dirty="0" err="1">
                <a:latin typeface="Segoe UI Black" panose="020B0A02040204020203" pitchFamily="34" charset="0"/>
                <a:ea typeface="Segoe UI Black" panose="020B0A02040204020203" pitchFamily="34" charset="0"/>
                <a:cs typeface="Inter" pitchFamily="34" charset="-120"/>
              </a:rPr>
              <a:t>Уменьшительно-ласкательное</a:t>
            </a:r>
            <a:endParaRPr lang="ru-RU" sz="1650" dirty="0">
              <a:latin typeface="Segoe UI Black" panose="020B0A02040204020203" pitchFamily="34" charset="0"/>
              <a:ea typeface="Segoe UI Black" panose="020B0A02040204020203" pitchFamily="34" charset="0"/>
              <a:cs typeface="Inter" pitchFamily="34" charset="-120"/>
            </a:endParaRPr>
          </a:p>
          <a:p>
            <a:pPr marL="0" indent="0" algn="ctr">
              <a:lnSpc>
                <a:spcPts val="2850"/>
              </a:lnSpc>
              <a:buNone/>
            </a:pPr>
            <a:r>
              <a:rPr lang="en-US" sz="1650" dirty="0" err="1">
                <a:latin typeface="Segoe UI Black" panose="020B0A02040204020203" pitchFamily="34" charset="0"/>
                <a:ea typeface="Segoe UI Black" panose="020B0A02040204020203" pitchFamily="34" charset="0"/>
                <a:cs typeface="Inter" pitchFamily="34" charset="-120"/>
              </a:rPr>
              <a:t>от</a:t>
            </a:r>
            <a:r>
              <a:rPr lang="en-US" sz="1650" dirty="0">
                <a:latin typeface="Segoe UI Black" panose="020B0A02040204020203" pitchFamily="34" charset="0"/>
                <a:ea typeface="Segoe UI Black" panose="020B0A02040204020203" pitchFamily="34" charset="0"/>
                <a:cs typeface="Inter" pitchFamily="34" charset="-120"/>
              </a:rPr>
              <a:t> "</a:t>
            </a:r>
            <a:r>
              <a:rPr lang="en-US" sz="1650" dirty="0" err="1">
                <a:latin typeface="Segoe UI Black" panose="020B0A02040204020203" pitchFamily="34" charset="0"/>
                <a:ea typeface="Segoe UI Black" panose="020B0A02040204020203" pitchFamily="34" charset="0"/>
                <a:cs typeface="Inter" pitchFamily="34" charset="-120"/>
              </a:rPr>
              <a:t>лиса</a:t>
            </a:r>
            <a:r>
              <a:rPr lang="en-US" sz="1650" dirty="0">
                <a:latin typeface="Segoe UI Black" panose="020B0A02040204020203" pitchFamily="34" charset="0"/>
                <a:ea typeface="Segoe UI Black" panose="020B0A02040204020203" pitchFamily="34" charset="0"/>
                <a:cs typeface="Inter" pitchFamily="34" charset="-120"/>
              </a:rPr>
              <a:t>".</a:t>
            </a:r>
            <a:endParaRPr lang="en-US" sz="165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24134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  <p:bldP spid="15" grpId="0"/>
      <p:bldP spid="19" grpId="0"/>
      <p:bldP spid="20" grpId="0" animBg="1"/>
      <p:bldP spid="21" grpId="0" animBg="1"/>
      <p:bldP spid="22" grpId="0" animBg="1"/>
      <p:bldP spid="26" grpId="0"/>
      <p:bldP spid="31" grpId="0" animBg="1"/>
      <p:bldP spid="34" grpId="0" animBg="1"/>
    </p:bldLst>
  </p:timing>
</p:sld>
</file>

<file path=ppt/theme/theme1.xml><?xml version="1.0" encoding="utf-8"?>
<a:theme xmlns:a="http://schemas.openxmlformats.org/drawingml/2006/main" name="Пользовательская">
  <a:themeElements>
    <a:clrScheme name="Custom 415">
      <a:dk1>
        <a:srgbClr val="3B3B3B"/>
      </a:dk1>
      <a:lt1>
        <a:sysClr val="window" lastClr="FFFFFF"/>
      </a:lt1>
      <a:dk2>
        <a:srgbClr val="262626"/>
      </a:dk2>
      <a:lt2>
        <a:srgbClr val="C07400"/>
      </a:lt2>
      <a:accent1>
        <a:srgbClr val="005CC9"/>
      </a:accent1>
      <a:accent2>
        <a:srgbClr val="008EDC"/>
      </a:accent2>
      <a:accent3>
        <a:srgbClr val="3DA800"/>
      </a:accent3>
      <a:accent4>
        <a:srgbClr val="7030A0"/>
      </a:accent4>
      <a:accent5>
        <a:srgbClr val="B92AD6"/>
      </a:accent5>
      <a:accent6>
        <a:srgbClr val="1F7100"/>
      </a:accent6>
      <a:hlink>
        <a:srgbClr val="D30F00"/>
      </a:hlink>
      <a:folHlink>
        <a:srgbClr val="D30F00"/>
      </a:folHlink>
    </a:clrScheme>
    <a:fontScheme name="Custom 2">
      <a:majorFont>
        <a:latin typeface="Narkisim"/>
        <a:ea typeface=""/>
        <a:cs typeface=""/>
      </a:majorFont>
      <a:minorFont>
        <a:latin typeface="Tenorit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tx1"/>
            </a:gs>
            <a:gs pos="100000">
              <a:schemeClr val="tx2"/>
            </a:gs>
          </a:gsLst>
          <a:lin ang="360000" scaled="0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66931380_Win32" id="{771134FD-1BC7-46EB-9723-B55ECF9F0C11}" vid="{DE667C8D-F186-4977-8ABD-C9F5191E033D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C9F46F3-DDE7-46C7-84BC-59C1156F2B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EA27D8E-DE3D-481C-905D-44ADCF801F76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B6450B55-B496-4B49-9DD2-B71AB023CAA1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для начальной школы</Template>
  <TotalTime>148</TotalTime>
  <Words>454</Words>
  <Application>Microsoft Office PowerPoint</Application>
  <PresentationFormat>Широкоэкранный</PresentationFormat>
  <Paragraphs>121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Calibri</vt:lpstr>
      <vt:lpstr>Franklin Gothic Book</vt:lpstr>
      <vt:lpstr>Narkisim</vt:lpstr>
      <vt:lpstr>Petrona Bold</vt:lpstr>
      <vt:lpstr>Segoe UI Black</vt:lpstr>
      <vt:lpstr>Tenorite</vt:lpstr>
      <vt:lpstr>Пользовательская</vt:lpstr>
      <vt:lpstr>Презентация к уроку по учебному предмету   «Русский язык»  в 3-ем классе на тему «Суффиксы –оньк-, -еньк-" </vt:lpstr>
      <vt:lpstr>- Как живешь? Вот так - Как идешь? Вот так - Ночью спишь? Вот так - Как бежишь? Вот так - Как молчишь? Вот так - Как сидишь? Вот так</vt:lpstr>
      <vt:lpstr>Каллиграфическая минутка</vt:lpstr>
      <vt:lpstr>Словарная работа</vt:lpstr>
      <vt:lpstr>Презентация PowerPoint</vt:lpstr>
      <vt:lpstr>Суффиксы  -оньк-, -еньк-  в русском языке</vt:lpstr>
      <vt:lpstr>Что такое суффикс?</vt:lpstr>
      <vt:lpstr>Суффиксы -оньк-, -еньк-. Общая характеристика</vt:lpstr>
      <vt:lpstr>Примеры слов с суффиксами  -оньк-</vt:lpstr>
      <vt:lpstr>Примеры слов с суффиксами -еньк-</vt:lpstr>
      <vt:lpstr>Упражнение 1.</vt:lpstr>
      <vt:lpstr>Презентация PowerPoint</vt:lpstr>
      <vt:lpstr>Упражнение 2.</vt:lpstr>
      <vt:lpstr>Презентация PowerPoint</vt:lpstr>
      <vt:lpstr>Заключение Важность суффиксов в русском языке 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по учебному предмету  «Русский язык» в 3-ем классе на тему «Суффиксы –оньк-, -еньк-"</dc:title>
  <dc:creator>Шлёмкины</dc:creator>
  <cp:lastModifiedBy>Шлёмкины</cp:lastModifiedBy>
  <cp:revision>16</cp:revision>
  <dcterms:created xsi:type="dcterms:W3CDTF">2025-06-07T12:50:49Z</dcterms:created>
  <dcterms:modified xsi:type="dcterms:W3CDTF">2025-06-07T15:19:17Z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