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461" r:id="rId2"/>
    <p:sldId id="462" r:id="rId3"/>
    <p:sldId id="394" r:id="rId4"/>
    <p:sldId id="459" r:id="rId5"/>
    <p:sldId id="395" r:id="rId6"/>
    <p:sldId id="396" r:id="rId7"/>
    <p:sldId id="404" r:id="rId8"/>
    <p:sldId id="405" r:id="rId9"/>
    <p:sldId id="406" r:id="rId10"/>
    <p:sldId id="407" r:id="rId11"/>
    <p:sldId id="430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68D3A"/>
    <a:srgbClr val="BF41B3"/>
    <a:srgbClr val="DEE31D"/>
    <a:srgbClr val="58F70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3613" autoAdjust="0"/>
    <p:restoredTop sz="75133" autoAdjust="0"/>
  </p:normalViewPr>
  <p:slideViewPr>
    <p:cSldViewPr>
      <p:cViewPr varScale="1">
        <p:scale>
          <a:sx n="61" d="100"/>
          <a:sy n="61" d="100"/>
        </p:scale>
        <p:origin x="1064" y="52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00" d="100"/>
        <a:sy n="100" d="100"/>
      </p:scale>
      <p:origin x="0" y="-143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9.wmf"/><Relationship Id="rId3" Type="http://schemas.openxmlformats.org/officeDocument/2006/relationships/image" Target="../media/image4.wmf"/><Relationship Id="rId7" Type="http://schemas.openxmlformats.org/officeDocument/2006/relationships/image" Target="../media/image8.wmf"/><Relationship Id="rId12" Type="http://schemas.openxmlformats.org/officeDocument/2006/relationships/image" Target="../media/image13.wmf"/><Relationship Id="rId2" Type="http://schemas.openxmlformats.org/officeDocument/2006/relationships/image" Target="../media/image3.wmf"/><Relationship Id="rId1" Type="http://schemas.openxmlformats.org/officeDocument/2006/relationships/image" Target="../media/image2.wmf"/><Relationship Id="rId6" Type="http://schemas.openxmlformats.org/officeDocument/2006/relationships/image" Target="../media/image7.wmf"/><Relationship Id="rId11" Type="http://schemas.openxmlformats.org/officeDocument/2006/relationships/image" Target="../media/image12.wmf"/><Relationship Id="rId5" Type="http://schemas.openxmlformats.org/officeDocument/2006/relationships/image" Target="../media/image6.wmf"/><Relationship Id="rId10" Type="http://schemas.openxmlformats.org/officeDocument/2006/relationships/image" Target="../media/image11.wmf"/><Relationship Id="rId4" Type="http://schemas.openxmlformats.org/officeDocument/2006/relationships/image" Target="../media/image5.wmf"/><Relationship Id="rId9" Type="http://schemas.openxmlformats.org/officeDocument/2006/relationships/image" Target="../media/image10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15.wmf"/><Relationship Id="rId3" Type="http://schemas.openxmlformats.org/officeDocument/2006/relationships/image" Target="../media/image4.wmf"/><Relationship Id="rId7" Type="http://schemas.openxmlformats.org/officeDocument/2006/relationships/image" Target="../media/image14.wmf"/><Relationship Id="rId2" Type="http://schemas.openxmlformats.org/officeDocument/2006/relationships/image" Target="../media/image3.wmf"/><Relationship Id="rId1" Type="http://schemas.openxmlformats.org/officeDocument/2006/relationships/image" Target="../media/image2.wmf"/><Relationship Id="rId6" Type="http://schemas.openxmlformats.org/officeDocument/2006/relationships/image" Target="../media/image7.wmf"/><Relationship Id="rId5" Type="http://schemas.openxmlformats.org/officeDocument/2006/relationships/image" Target="../media/image6.wmf"/><Relationship Id="rId4" Type="http://schemas.openxmlformats.org/officeDocument/2006/relationships/image" Target="../media/image5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16.wmf"/><Relationship Id="rId3" Type="http://schemas.openxmlformats.org/officeDocument/2006/relationships/image" Target="../media/image4.wmf"/><Relationship Id="rId7" Type="http://schemas.openxmlformats.org/officeDocument/2006/relationships/image" Target="../media/image9.wmf"/><Relationship Id="rId2" Type="http://schemas.openxmlformats.org/officeDocument/2006/relationships/image" Target="../media/image3.wmf"/><Relationship Id="rId1" Type="http://schemas.openxmlformats.org/officeDocument/2006/relationships/image" Target="../media/image2.wmf"/><Relationship Id="rId6" Type="http://schemas.openxmlformats.org/officeDocument/2006/relationships/image" Target="../media/image7.wmf"/><Relationship Id="rId11" Type="http://schemas.openxmlformats.org/officeDocument/2006/relationships/image" Target="../media/image19.wmf"/><Relationship Id="rId5" Type="http://schemas.openxmlformats.org/officeDocument/2006/relationships/image" Target="../media/image6.wmf"/><Relationship Id="rId10" Type="http://schemas.openxmlformats.org/officeDocument/2006/relationships/image" Target="../media/image18.wmf"/><Relationship Id="rId4" Type="http://schemas.openxmlformats.org/officeDocument/2006/relationships/image" Target="../media/image5.wmf"/><Relationship Id="rId9" Type="http://schemas.openxmlformats.org/officeDocument/2006/relationships/image" Target="../media/image17.wmf"/></Relationships>
</file>

<file path=ppt/drawings/_rels/vmlDrawing4.vml.rels><?xml version="1.0" encoding="UTF-8" standalone="yes"?>
<Relationships xmlns="http://schemas.openxmlformats.org/package/2006/relationships"><Relationship Id="rId8" Type="http://schemas.openxmlformats.org/officeDocument/2006/relationships/image" Target="../media/image26.wmf"/><Relationship Id="rId13" Type="http://schemas.openxmlformats.org/officeDocument/2006/relationships/image" Target="../media/image31.wmf"/><Relationship Id="rId18" Type="http://schemas.openxmlformats.org/officeDocument/2006/relationships/image" Target="../media/image36.wmf"/><Relationship Id="rId3" Type="http://schemas.openxmlformats.org/officeDocument/2006/relationships/image" Target="../media/image22.wmf"/><Relationship Id="rId7" Type="http://schemas.openxmlformats.org/officeDocument/2006/relationships/image" Target="../media/image25.wmf"/><Relationship Id="rId12" Type="http://schemas.openxmlformats.org/officeDocument/2006/relationships/image" Target="../media/image30.wmf"/><Relationship Id="rId17" Type="http://schemas.openxmlformats.org/officeDocument/2006/relationships/image" Target="../media/image35.wmf"/><Relationship Id="rId2" Type="http://schemas.openxmlformats.org/officeDocument/2006/relationships/image" Target="../media/image21.wmf"/><Relationship Id="rId16" Type="http://schemas.openxmlformats.org/officeDocument/2006/relationships/image" Target="../media/image34.wmf"/><Relationship Id="rId20" Type="http://schemas.openxmlformats.org/officeDocument/2006/relationships/image" Target="../media/image38.wmf"/><Relationship Id="rId1" Type="http://schemas.openxmlformats.org/officeDocument/2006/relationships/image" Target="../media/image20.wmf"/><Relationship Id="rId6" Type="http://schemas.openxmlformats.org/officeDocument/2006/relationships/image" Target="../media/image24.wmf"/><Relationship Id="rId11" Type="http://schemas.openxmlformats.org/officeDocument/2006/relationships/image" Target="../media/image29.wmf"/><Relationship Id="rId5" Type="http://schemas.openxmlformats.org/officeDocument/2006/relationships/image" Target="../media/image23.wmf"/><Relationship Id="rId15" Type="http://schemas.openxmlformats.org/officeDocument/2006/relationships/image" Target="../media/image33.wmf"/><Relationship Id="rId10" Type="http://schemas.openxmlformats.org/officeDocument/2006/relationships/image" Target="../media/image28.wmf"/><Relationship Id="rId19" Type="http://schemas.openxmlformats.org/officeDocument/2006/relationships/image" Target="../media/image37.wmf"/><Relationship Id="rId4" Type="http://schemas.openxmlformats.org/officeDocument/2006/relationships/image" Target="../media/image9.wmf"/><Relationship Id="rId9" Type="http://schemas.openxmlformats.org/officeDocument/2006/relationships/image" Target="../media/image27.wmf"/><Relationship Id="rId14" Type="http://schemas.openxmlformats.org/officeDocument/2006/relationships/image" Target="../media/image32.wmf"/></Relationships>
</file>

<file path=ppt/drawings/_rels/vmlDrawing5.vml.rels><?xml version="1.0" encoding="UTF-8" standalone="yes"?>
<Relationships xmlns="http://schemas.openxmlformats.org/package/2006/relationships"><Relationship Id="rId8" Type="http://schemas.openxmlformats.org/officeDocument/2006/relationships/image" Target="../media/image40.wmf"/><Relationship Id="rId13" Type="http://schemas.openxmlformats.org/officeDocument/2006/relationships/image" Target="../media/image45.wmf"/><Relationship Id="rId3" Type="http://schemas.openxmlformats.org/officeDocument/2006/relationships/image" Target="../media/image4.wmf"/><Relationship Id="rId7" Type="http://schemas.openxmlformats.org/officeDocument/2006/relationships/image" Target="../media/image39.wmf"/><Relationship Id="rId12" Type="http://schemas.openxmlformats.org/officeDocument/2006/relationships/image" Target="../media/image44.wmf"/><Relationship Id="rId2" Type="http://schemas.openxmlformats.org/officeDocument/2006/relationships/image" Target="../media/image3.wmf"/><Relationship Id="rId1" Type="http://schemas.openxmlformats.org/officeDocument/2006/relationships/image" Target="../media/image2.wmf"/><Relationship Id="rId6" Type="http://schemas.openxmlformats.org/officeDocument/2006/relationships/image" Target="../media/image7.wmf"/><Relationship Id="rId11" Type="http://schemas.openxmlformats.org/officeDocument/2006/relationships/image" Target="../media/image43.wmf"/><Relationship Id="rId5" Type="http://schemas.openxmlformats.org/officeDocument/2006/relationships/image" Target="../media/image6.wmf"/><Relationship Id="rId10" Type="http://schemas.openxmlformats.org/officeDocument/2006/relationships/image" Target="../media/image42.wmf"/><Relationship Id="rId4" Type="http://schemas.openxmlformats.org/officeDocument/2006/relationships/image" Target="../media/image5.wmf"/><Relationship Id="rId9" Type="http://schemas.openxmlformats.org/officeDocument/2006/relationships/image" Target="../media/image41.wmf"/><Relationship Id="rId14" Type="http://schemas.openxmlformats.org/officeDocument/2006/relationships/image" Target="../media/image46.wmf"/></Relationships>
</file>

<file path=ppt/drawings/_rels/vmlDrawing6.vml.rels><?xml version="1.0" encoding="UTF-8" standalone="yes"?>
<Relationships xmlns="http://schemas.openxmlformats.org/package/2006/relationships"><Relationship Id="rId8" Type="http://schemas.openxmlformats.org/officeDocument/2006/relationships/image" Target="../media/image48.wmf"/><Relationship Id="rId13" Type="http://schemas.openxmlformats.org/officeDocument/2006/relationships/image" Target="../media/image50.wmf"/><Relationship Id="rId3" Type="http://schemas.openxmlformats.org/officeDocument/2006/relationships/image" Target="../media/image4.wmf"/><Relationship Id="rId7" Type="http://schemas.openxmlformats.org/officeDocument/2006/relationships/image" Target="../media/image47.wmf"/><Relationship Id="rId12" Type="http://schemas.openxmlformats.org/officeDocument/2006/relationships/image" Target="../media/image45.wmf"/><Relationship Id="rId2" Type="http://schemas.openxmlformats.org/officeDocument/2006/relationships/image" Target="../media/image3.wmf"/><Relationship Id="rId1" Type="http://schemas.openxmlformats.org/officeDocument/2006/relationships/image" Target="../media/image2.wmf"/><Relationship Id="rId6" Type="http://schemas.openxmlformats.org/officeDocument/2006/relationships/image" Target="../media/image7.wmf"/><Relationship Id="rId11" Type="http://schemas.openxmlformats.org/officeDocument/2006/relationships/image" Target="../media/image44.wmf"/><Relationship Id="rId5" Type="http://schemas.openxmlformats.org/officeDocument/2006/relationships/image" Target="../media/image6.wmf"/><Relationship Id="rId10" Type="http://schemas.openxmlformats.org/officeDocument/2006/relationships/image" Target="../media/image43.wmf"/><Relationship Id="rId4" Type="http://schemas.openxmlformats.org/officeDocument/2006/relationships/image" Target="../media/image5.wmf"/><Relationship Id="rId9" Type="http://schemas.openxmlformats.org/officeDocument/2006/relationships/image" Target="../media/image49.wmf"/><Relationship Id="rId14" Type="http://schemas.openxmlformats.org/officeDocument/2006/relationships/image" Target="../media/image51.wmf"/></Relationships>
</file>

<file path=ppt/drawings/_rels/vmlDrawing7.vml.rels><?xml version="1.0" encoding="UTF-8" standalone="yes"?>
<Relationships xmlns="http://schemas.openxmlformats.org/package/2006/relationships"><Relationship Id="rId8" Type="http://schemas.openxmlformats.org/officeDocument/2006/relationships/image" Target="../media/image53.wmf"/><Relationship Id="rId13" Type="http://schemas.openxmlformats.org/officeDocument/2006/relationships/image" Target="../media/image46.wmf"/><Relationship Id="rId3" Type="http://schemas.openxmlformats.org/officeDocument/2006/relationships/image" Target="../media/image4.wmf"/><Relationship Id="rId7" Type="http://schemas.openxmlformats.org/officeDocument/2006/relationships/image" Target="../media/image52.wmf"/><Relationship Id="rId12" Type="http://schemas.openxmlformats.org/officeDocument/2006/relationships/image" Target="../media/image45.wmf"/><Relationship Id="rId2" Type="http://schemas.openxmlformats.org/officeDocument/2006/relationships/image" Target="../media/image3.wmf"/><Relationship Id="rId1" Type="http://schemas.openxmlformats.org/officeDocument/2006/relationships/image" Target="../media/image2.wmf"/><Relationship Id="rId6" Type="http://schemas.openxmlformats.org/officeDocument/2006/relationships/image" Target="../media/image7.wmf"/><Relationship Id="rId11" Type="http://schemas.openxmlformats.org/officeDocument/2006/relationships/image" Target="../media/image44.wmf"/><Relationship Id="rId5" Type="http://schemas.openxmlformats.org/officeDocument/2006/relationships/image" Target="../media/image6.wmf"/><Relationship Id="rId10" Type="http://schemas.openxmlformats.org/officeDocument/2006/relationships/image" Target="../media/image43.wmf"/><Relationship Id="rId4" Type="http://schemas.openxmlformats.org/officeDocument/2006/relationships/image" Target="../media/image5.wmf"/><Relationship Id="rId9" Type="http://schemas.openxmlformats.org/officeDocument/2006/relationships/image" Target="../media/image54.wmf"/></Relationships>
</file>

<file path=ppt/drawings/_rels/vmlDrawing8.vml.rels><?xml version="1.0" encoding="UTF-8" standalone="yes"?>
<Relationships xmlns="http://schemas.openxmlformats.org/package/2006/relationships"><Relationship Id="rId8" Type="http://schemas.openxmlformats.org/officeDocument/2006/relationships/image" Target="../media/image43.wmf"/><Relationship Id="rId3" Type="http://schemas.openxmlformats.org/officeDocument/2006/relationships/image" Target="../media/image4.wmf"/><Relationship Id="rId7" Type="http://schemas.openxmlformats.org/officeDocument/2006/relationships/image" Target="../media/image55.wmf"/><Relationship Id="rId2" Type="http://schemas.openxmlformats.org/officeDocument/2006/relationships/image" Target="../media/image3.wmf"/><Relationship Id="rId1" Type="http://schemas.openxmlformats.org/officeDocument/2006/relationships/image" Target="../media/image2.wmf"/><Relationship Id="rId6" Type="http://schemas.openxmlformats.org/officeDocument/2006/relationships/image" Target="../media/image7.wmf"/><Relationship Id="rId11" Type="http://schemas.openxmlformats.org/officeDocument/2006/relationships/image" Target="../media/image56.wmf"/><Relationship Id="rId5" Type="http://schemas.openxmlformats.org/officeDocument/2006/relationships/image" Target="../media/image6.wmf"/><Relationship Id="rId10" Type="http://schemas.openxmlformats.org/officeDocument/2006/relationships/image" Target="../media/image45.wmf"/><Relationship Id="rId4" Type="http://schemas.openxmlformats.org/officeDocument/2006/relationships/image" Target="../media/image5.wmf"/><Relationship Id="rId9" Type="http://schemas.openxmlformats.org/officeDocument/2006/relationships/image" Target="../media/image44.w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57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175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1049176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B6A4FC5-3761-4EAA-A81D-4A0A3E654CF3}" type="datetimeFigureOut">
              <a:rPr lang="ru-RU" smtClean="0"/>
              <a:t>25.03.2025</a:t>
            </a:fld>
            <a:endParaRPr lang="ru-RU" dirty="0"/>
          </a:p>
        </p:txBody>
      </p:sp>
      <p:sp>
        <p:nvSpPr>
          <p:cNvPr id="1049177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1049178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1049179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1049180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3B7F2C-1775-4958-8730-A9308E2347EA}" type="slidenum">
              <a:rPr lang="ru-RU" smtClean="0"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915FCD-4200-45D3-8B38-3826E0EE7D45}" type="slidenum">
              <a:rPr lang="ru-RU" smtClean="0">
                <a:solidFill>
                  <a:prstClr val="black"/>
                </a:solidFill>
              </a:rPr>
              <a:pPr/>
              <a:t>1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380524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91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48992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048993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915FCD-4200-45D3-8B38-3826E0EE7D45}" type="slidenum">
              <a:rPr lang="ru-RU" smtClean="0">
                <a:solidFill>
                  <a:prstClr val="black"/>
                </a:solidFill>
              </a:rPr>
              <a:t>10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491463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91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48992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048993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915FCD-4200-45D3-8B38-3826E0EE7D45}" type="slidenum">
              <a:rPr lang="ru-RU" smtClean="0">
                <a:solidFill>
                  <a:prstClr val="black"/>
                </a:solidFill>
              </a:rPr>
              <a:t>11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259770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dirty="0" smtClean="0"/>
          </a:p>
        </p:txBody>
      </p:sp>
      <p:sp>
        <p:nvSpPr>
          <p:cNvPr id="819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53371F90-FE38-4879-91FD-4905F98CD10E}" type="slidenum">
              <a:rPr kumimoji="0" lang="ru-RU" altLang="ru-RU" smtClean="0">
                <a:solidFill>
                  <a:srgbClr val="000000"/>
                </a:solidFill>
                <a:latin typeface="Calibri" panose="020F0502020204030204" pitchFamily="34" charset="0"/>
              </a:rPr>
              <a:pPr eaLnBrk="1" hangingPunct="1"/>
              <a:t>2</a:t>
            </a:fld>
            <a:endParaRPr kumimoji="0" lang="ru-RU" altLang="ru-RU" dirty="0" smtClean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099528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91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48992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048993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915FCD-4200-45D3-8B38-3826E0EE7D45}" type="slidenum">
              <a:rPr lang="ru-RU" smtClean="0">
                <a:solidFill>
                  <a:prstClr val="black"/>
                </a:solidFill>
              </a:rPr>
              <a:t>3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95795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91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48992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048993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915FCD-4200-45D3-8B38-3826E0EE7D45}" type="slidenum">
              <a:rPr lang="ru-RU" smtClean="0">
                <a:solidFill>
                  <a:prstClr val="black"/>
                </a:solidFill>
              </a:rPr>
              <a:t>4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47518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91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48992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048993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915FCD-4200-45D3-8B38-3826E0EE7D45}" type="slidenum">
              <a:rPr lang="ru-RU" smtClean="0">
                <a:solidFill>
                  <a:prstClr val="black"/>
                </a:solidFill>
              </a:rPr>
              <a:t>5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264634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91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48992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048993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915FCD-4200-45D3-8B38-3826E0EE7D45}" type="slidenum">
              <a:rPr lang="ru-RU" smtClean="0">
                <a:solidFill>
                  <a:prstClr val="black"/>
                </a:solidFill>
              </a:rPr>
              <a:t>6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48673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91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48992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048993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915FCD-4200-45D3-8B38-3826E0EE7D45}" type="slidenum">
              <a:rPr lang="ru-RU" smtClean="0">
                <a:solidFill>
                  <a:prstClr val="black"/>
                </a:solidFill>
              </a:rPr>
              <a:t>7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306157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91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48992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048993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915FCD-4200-45D3-8B38-3826E0EE7D45}" type="slidenum">
              <a:rPr lang="ru-RU" smtClean="0">
                <a:solidFill>
                  <a:prstClr val="black"/>
                </a:solidFill>
              </a:rPr>
              <a:t>8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517700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91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48992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048993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915FCD-4200-45D3-8B38-3826E0EE7D45}" type="slidenum">
              <a:rPr lang="ru-RU" smtClean="0">
                <a:solidFill>
                  <a:prstClr val="black"/>
                </a:solidFill>
              </a:rPr>
              <a:t>9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69845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148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1049149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1049150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25.03.2025</a:t>
            </a:fld>
            <a:endParaRPr lang="ru-RU" dirty="0"/>
          </a:p>
        </p:txBody>
      </p:sp>
      <p:sp>
        <p:nvSpPr>
          <p:cNvPr id="1049151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049152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16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1049165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104916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25.03.2025</a:t>
            </a:fld>
            <a:endParaRPr lang="ru-RU" dirty="0"/>
          </a:p>
        </p:txBody>
      </p:sp>
      <p:sp>
        <p:nvSpPr>
          <p:cNvPr id="104916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04916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143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1049144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104914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25.03.2025</a:t>
            </a:fld>
            <a:endParaRPr lang="ru-RU" dirty="0"/>
          </a:p>
        </p:txBody>
      </p:sp>
      <p:sp>
        <p:nvSpPr>
          <p:cNvPr id="104914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04914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12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1049127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1049128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25.03.2025</a:t>
            </a:fld>
            <a:endParaRPr lang="ru-RU" dirty="0"/>
          </a:p>
        </p:txBody>
      </p:sp>
      <p:sp>
        <p:nvSpPr>
          <p:cNvPr id="1049129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049130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159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1049160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49161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25.03.2025</a:t>
            </a:fld>
            <a:endParaRPr lang="ru-RU" dirty="0"/>
          </a:p>
        </p:txBody>
      </p:sp>
      <p:sp>
        <p:nvSpPr>
          <p:cNvPr id="1049162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049163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12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1049121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1049122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1049123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25.03.2025</a:t>
            </a:fld>
            <a:endParaRPr lang="ru-RU" dirty="0"/>
          </a:p>
        </p:txBody>
      </p:sp>
      <p:sp>
        <p:nvSpPr>
          <p:cNvPr id="1049124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049125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13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1049132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49133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1049134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49135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1049136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25.03.2025</a:t>
            </a:fld>
            <a:endParaRPr lang="ru-RU" dirty="0"/>
          </a:p>
        </p:txBody>
      </p:sp>
      <p:sp>
        <p:nvSpPr>
          <p:cNvPr id="1049137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049138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13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1049140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25.03.2025</a:t>
            </a:fld>
            <a:endParaRPr lang="ru-RU" dirty="0"/>
          </a:p>
        </p:txBody>
      </p:sp>
      <p:sp>
        <p:nvSpPr>
          <p:cNvPr id="1049141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049142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1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25.03.2025</a:t>
            </a:fld>
            <a:endParaRPr lang="ru-RU" dirty="0"/>
          </a:p>
        </p:txBody>
      </p:sp>
      <p:sp>
        <p:nvSpPr>
          <p:cNvPr id="1048582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048583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169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1049170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1049171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49172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25.03.2025</a:t>
            </a:fld>
            <a:endParaRPr lang="ru-RU" dirty="0"/>
          </a:p>
        </p:txBody>
      </p:sp>
      <p:sp>
        <p:nvSpPr>
          <p:cNvPr id="1049173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049174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153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1049154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1049155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49156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25.03.2025</a:t>
            </a:fld>
            <a:endParaRPr lang="ru-RU" dirty="0"/>
          </a:p>
        </p:txBody>
      </p:sp>
      <p:sp>
        <p:nvSpPr>
          <p:cNvPr id="1049157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049158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76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1048577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1048578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25.03.2025</a:t>
            </a:fld>
            <a:endParaRPr lang="ru-RU" dirty="0"/>
          </a:p>
        </p:txBody>
      </p:sp>
      <p:sp>
        <p:nvSpPr>
          <p:cNvPr id="1048579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1048580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7.bin"/><Relationship Id="rId13" Type="http://schemas.openxmlformats.org/officeDocument/2006/relationships/image" Target="../media/image6.wmf"/><Relationship Id="rId18" Type="http://schemas.openxmlformats.org/officeDocument/2006/relationships/oleObject" Target="../embeddings/oleObject75.bin"/><Relationship Id="rId3" Type="http://schemas.openxmlformats.org/officeDocument/2006/relationships/notesSlide" Target="../notesSlides/notesSlide10.xml"/><Relationship Id="rId21" Type="http://schemas.openxmlformats.org/officeDocument/2006/relationships/image" Target="../media/image44.wmf"/><Relationship Id="rId7" Type="http://schemas.openxmlformats.org/officeDocument/2006/relationships/image" Target="../media/image3.wmf"/><Relationship Id="rId12" Type="http://schemas.openxmlformats.org/officeDocument/2006/relationships/oleObject" Target="../embeddings/oleObject49.bin"/><Relationship Id="rId17" Type="http://schemas.openxmlformats.org/officeDocument/2006/relationships/image" Target="../media/image55.wmf"/><Relationship Id="rId25" Type="http://schemas.openxmlformats.org/officeDocument/2006/relationships/image" Target="../media/image56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74.bin"/><Relationship Id="rId20" Type="http://schemas.openxmlformats.org/officeDocument/2006/relationships/oleObject" Target="../embeddings/oleObject76.bin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46.bin"/><Relationship Id="rId11" Type="http://schemas.openxmlformats.org/officeDocument/2006/relationships/image" Target="../media/image5.wmf"/><Relationship Id="rId24" Type="http://schemas.openxmlformats.org/officeDocument/2006/relationships/oleObject" Target="../embeddings/oleObject78.bin"/><Relationship Id="rId5" Type="http://schemas.openxmlformats.org/officeDocument/2006/relationships/image" Target="../media/image2.wmf"/><Relationship Id="rId15" Type="http://schemas.openxmlformats.org/officeDocument/2006/relationships/image" Target="../media/image7.wmf"/><Relationship Id="rId23" Type="http://schemas.openxmlformats.org/officeDocument/2006/relationships/image" Target="../media/image45.wmf"/><Relationship Id="rId10" Type="http://schemas.openxmlformats.org/officeDocument/2006/relationships/oleObject" Target="../embeddings/oleObject48.bin"/><Relationship Id="rId19" Type="http://schemas.openxmlformats.org/officeDocument/2006/relationships/image" Target="../media/image43.wmf"/><Relationship Id="rId4" Type="http://schemas.openxmlformats.org/officeDocument/2006/relationships/oleObject" Target="../embeddings/oleObject45.bin"/><Relationship Id="rId9" Type="http://schemas.openxmlformats.org/officeDocument/2006/relationships/image" Target="../media/image4.wmf"/><Relationship Id="rId14" Type="http://schemas.openxmlformats.org/officeDocument/2006/relationships/oleObject" Target="../embeddings/oleObject50.bin"/><Relationship Id="rId22" Type="http://schemas.openxmlformats.org/officeDocument/2006/relationships/oleObject" Target="../embeddings/oleObject77.bin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.vml"/><Relationship Id="rId5" Type="http://schemas.openxmlformats.org/officeDocument/2006/relationships/image" Target="../media/image57.wmf"/><Relationship Id="rId4" Type="http://schemas.openxmlformats.org/officeDocument/2006/relationships/oleObject" Target="../embeddings/oleObject79.bin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image" Target="../media/image6.wmf"/><Relationship Id="rId18" Type="http://schemas.openxmlformats.org/officeDocument/2006/relationships/oleObject" Target="../embeddings/oleObject8.bin"/><Relationship Id="rId26" Type="http://schemas.openxmlformats.org/officeDocument/2006/relationships/oleObject" Target="../embeddings/oleObject12.bin"/><Relationship Id="rId3" Type="http://schemas.openxmlformats.org/officeDocument/2006/relationships/notesSlide" Target="../notesSlides/notesSlide3.xml"/><Relationship Id="rId21" Type="http://schemas.openxmlformats.org/officeDocument/2006/relationships/image" Target="../media/image10.wmf"/><Relationship Id="rId7" Type="http://schemas.openxmlformats.org/officeDocument/2006/relationships/image" Target="../media/image3.wmf"/><Relationship Id="rId12" Type="http://schemas.openxmlformats.org/officeDocument/2006/relationships/oleObject" Target="../embeddings/oleObject5.bin"/><Relationship Id="rId17" Type="http://schemas.openxmlformats.org/officeDocument/2006/relationships/image" Target="../media/image8.wmf"/><Relationship Id="rId25" Type="http://schemas.openxmlformats.org/officeDocument/2006/relationships/image" Target="../media/image12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7.bin"/><Relationship Id="rId20" Type="http://schemas.openxmlformats.org/officeDocument/2006/relationships/oleObject" Target="../embeddings/oleObject9.bin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5.wmf"/><Relationship Id="rId24" Type="http://schemas.openxmlformats.org/officeDocument/2006/relationships/oleObject" Target="../embeddings/oleObject11.bin"/><Relationship Id="rId5" Type="http://schemas.openxmlformats.org/officeDocument/2006/relationships/image" Target="../media/image2.wmf"/><Relationship Id="rId15" Type="http://schemas.openxmlformats.org/officeDocument/2006/relationships/image" Target="../media/image7.wmf"/><Relationship Id="rId23" Type="http://schemas.openxmlformats.org/officeDocument/2006/relationships/image" Target="../media/image11.wmf"/><Relationship Id="rId10" Type="http://schemas.openxmlformats.org/officeDocument/2006/relationships/oleObject" Target="../embeddings/oleObject4.bin"/><Relationship Id="rId19" Type="http://schemas.openxmlformats.org/officeDocument/2006/relationships/image" Target="../media/image9.wmf"/><Relationship Id="rId4" Type="http://schemas.openxmlformats.org/officeDocument/2006/relationships/oleObject" Target="../embeddings/oleObject1.bin"/><Relationship Id="rId9" Type="http://schemas.openxmlformats.org/officeDocument/2006/relationships/image" Target="../media/image4.wmf"/><Relationship Id="rId14" Type="http://schemas.openxmlformats.org/officeDocument/2006/relationships/oleObject" Target="../embeddings/oleObject6.bin"/><Relationship Id="rId22" Type="http://schemas.openxmlformats.org/officeDocument/2006/relationships/oleObject" Target="../embeddings/oleObject10.bin"/><Relationship Id="rId27" Type="http://schemas.openxmlformats.org/officeDocument/2006/relationships/image" Target="../media/image13.w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5.bin"/><Relationship Id="rId13" Type="http://schemas.openxmlformats.org/officeDocument/2006/relationships/image" Target="../media/image6.wmf"/><Relationship Id="rId18" Type="http://schemas.openxmlformats.org/officeDocument/2006/relationships/oleObject" Target="../embeddings/oleObject20.bin"/><Relationship Id="rId3" Type="http://schemas.openxmlformats.org/officeDocument/2006/relationships/notesSlide" Target="../notesSlides/notesSlide4.xml"/><Relationship Id="rId7" Type="http://schemas.openxmlformats.org/officeDocument/2006/relationships/image" Target="../media/image3.wmf"/><Relationship Id="rId12" Type="http://schemas.openxmlformats.org/officeDocument/2006/relationships/oleObject" Target="../embeddings/oleObject17.bin"/><Relationship Id="rId17" Type="http://schemas.openxmlformats.org/officeDocument/2006/relationships/image" Target="../media/image14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9.bin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14.bin"/><Relationship Id="rId11" Type="http://schemas.openxmlformats.org/officeDocument/2006/relationships/image" Target="../media/image5.wmf"/><Relationship Id="rId5" Type="http://schemas.openxmlformats.org/officeDocument/2006/relationships/image" Target="../media/image2.wmf"/><Relationship Id="rId15" Type="http://schemas.openxmlformats.org/officeDocument/2006/relationships/image" Target="../media/image7.wmf"/><Relationship Id="rId10" Type="http://schemas.openxmlformats.org/officeDocument/2006/relationships/oleObject" Target="../embeddings/oleObject16.bin"/><Relationship Id="rId19" Type="http://schemas.openxmlformats.org/officeDocument/2006/relationships/image" Target="../media/image15.wmf"/><Relationship Id="rId4" Type="http://schemas.openxmlformats.org/officeDocument/2006/relationships/oleObject" Target="../embeddings/oleObject13.bin"/><Relationship Id="rId9" Type="http://schemas.openxmlformats.org/officeDocument/2006/relationships/image" Target="../media/image4.wmf"/><Relationship Id="rId14" Type="http://schemas.openxmlformats.org/officeDocument/2006/relationships/oleObject" Target="../embeddings/oleObject18.bin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5.bin"/><Relationship Id="rId13" Type="http://schemas.openxmlformats.org/officeDocument/2006/relationships/image" Target="../media/image6.wmf"/><Relationship Id="rId18" Type="http://schemas.openxmlformats.org/officeDocument/2006/relationships/oleObject" Target="../embeddings/oleObject22.bin"/><Relationship Id="rId3" Type="http://schemas.openxmlformats.org/officeDocument/2006/relationships/notesSlide" Target="../notesSlides/notesSlide5.xml"/><Relationship Id="rId21" Type="http://schemas.openxmlformats.org/officeDocument/2006/relationships/image" Target="../media/image17.wmf"/><Relationship Id="rId7" Type="http://schemas.openxmlformats.org/officeDocument/2006/relationships/image" Target="../media/image3.wmf"/><Relationship Id="rId12" Type="http://schemas.openxmlformats.org/officeDocument/2006/relationships/oleObject" Target="../embeddings/oleObject17.bin"/><Relationship Id="rId17" Type="http://schemas.openxmlformats.org/officeDocument/2006/relationships/image" Target="../media/image9.wmf"/><Relationship Id="rId25" Type="http://schemas.openxmlformats.org/officeDocument/2006/relationships/image" Target="../media/image19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21.bin"/><Relationship Id="rId20" Type="http://schemas.openxmlformats.org/officeDocument/2006/relationships/oleObject" Target="../embeddings/oleObject23.bin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14.bin"/><Relationship Id="rId11" Type="http://schemas.openxmlformats.org/officeDocument/2006/relationships/image" Target="../media/image5.wmf"/><Relationship Id="rId24" Type="http://schemas.openxmlformats.org/officeDocument/2006/relationships/oleObject" Target="../embeddings/oleObject25.bin"/><Relationship Id="rId5" Type="http://schemas.openxmlformats.org/officeDocument/2006/relationships/image" Target="../media/image2.wmf"/><Relationship Id="rId15" Type="http://schemas.openxmlformats.org/officeDocument/2006/relationships/image" Target="../media/image7.wmf"/><Relationship Id="rId23" Type="http://schemas.openxmlformats.org/officeDocument/2006/relationships/image" Target="../media/image18.wmf"/><Relationship Id="rId10" Type="http://schemas.openxmlformats.org/officeDocument/2006/relationships/oleObject" Target="../embeddings/oleObject16.bin"/><Relationship Id="rId19" Type="http://schemas.openxmlformats.org/officeDocument/2006/relationships/image" Target="../media/image16.wmf"/><Relationship Id="rId4" Type="http://schemas.openxmlformats.org/officeDocument/2006/relationships/oleObject" Target="../embeddings/oleObject13.bin"/><Relationship Id="rId9" Type="http://schemas.openxmlformats.org/officeDocument/2006/relationships/image" Target="../media/image4.wmf"/><Relationship Id="rId14" Type="http://schemas.openxmlformats.org/officeDocument/2006/relationships/oleObject" Target="../embeddings/oleObject18.bin"/><Relationship Id="rId22" Type="http://schemas.openxmlformats.org/officeDocument/2006/relationships/oleObject" Target="../embeddings/oleObject24.bin"/></Relationships>
</file>

<file path=ppt/slides/_rels/slide6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3.wmf"/><Relationship Id="rId18" Type="http://schemas.openxmlformats.org/officeDocument/2006/relationships/oleObject" Target="../embeddings/oleObject32.bin"/><Relationship Id="rId26" Type="http://schemas.openxmlformats.org/officeDocument/2006/relationships/oleObject" Target="../embeddings/oleObject36.bin"/><Relationship Id="rId39" Type="http://schemas.openxmlformats.org/officeDocument/2006/relationships/image" Target="../media/image36.wmf"/><Relationship Id="rId21" Type="http://schemas.openxmlformats.org/officeDocument/2006/relationships/image" Target="../media/image27.wmf"/><Relationship Id="rId34" Type="http://schemas.openxmlformats.org/officeDocument/2006/relationships/oleObject" Target="../embeddings/oleObject40.bin"/><Relationship Id="rId42" Type="http://schemas.openxmlformats.org/officeDocument/2006/relationships/oleObject" Target="../embeddings/oleObject44.bin"/><Relationship Id="rId7" Type="http://schemas.openxmlformats.org/officeDocument/2006/relationships/image" Target="../media/image21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31.bin"/><Relationship Id="rId20" Type="http://schemas.openxmlformats.org/officeDocument/2006/relationships/oleObject" Target="../embeddings/oleObject33.bin"/><Relationship Id="rId29" Type="http://schemas.openxmlformats.org/officeDocument/2006/relationships/image" Target="../media/image31.wmf"/><Relationship Id="rId41" Type="http://schemas.openxmlformats.org/officeDocument/2006/relationships/image" Target="../media/image37.wmf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27.bin"/><Relationship Id="rId11" Type="http://schemas.openxmlformats.org/officeDocument/2006/relationships/image" Target="../media/image9.wmf"/><Relationship Id="rId24" Type="http://schemas.openxmlformats.org/officeDocument/2006/relationships/oleObject" Target="../embeddings/oleObject35.bin"/><Relationship Id="rId32" Type="http://schemas.openxmlformats.org/officeDocument/2006/relationships/oleObject" Target="../embeddings/oleObject39.bin"/><Relationship Id="rId37" Type="http://schemas.openxmlformats.org/officeDocument/2006/relationships/image" Target="../media/image35.wmf"/><Relationship Id="rId40" Type="http://schemas.openxmlformats.org/officeDocument/2006/relationships/oleObject" Target="../embeddings/oleObject43.bin"/><Relationship Id="rId5" Type="http://schemas.openxmlformats.org/officeDocument/2006/relationships/image" Target="../media/image20.wmf"/><Relationship Id="rId15" Type="http://schemas.openxmlformats.org/officeDocument/2006/relationships/image" Target="../media/image24.wmf"/><Relationship Id="rId23" Type="http://schemas.openxmlformats.org/officeDocument/2006/relationships/image" Target="../media/image28.wmf"/><Relationship Id="rId28" Type="http://schemas.openxmlformats.org/officeDocument/2006/relationships/oleObject" Target="../embeddings/oleObject37.bin"/><Relationship Id="rId36" Type="http://schemas.openxmlformats.org/officeDocument/2006/relationships/oleObject" Target="../embeddings/oleObject41.bin"/><Relationship Id="rId10" Type="http://schemas.openxmlformats.org/officeDocument/2006/relationships/oleObject" Target="../embeddings/oleObject8.bin"/><Relationship Id="rId19" Type="http://schemas.openxmlformats.org/officeDocument/2006/relationships/image" Target="../media/image26.wmf"/><Relationship Id="rId31" Type="http://schemas.openxmlformats.org/officeDocument/2006/relationships/image" Target="../media/image32.wmf"/><Relationship Id="rId4" Type="http://schemas.openxmlformats.org/officeDocument/2006/relationships/oleObject" Target="../embeddings/oleObject26.bin"/><Relationship Id="rId9" Type="http://schemas.openxmlformats.org/officeDocument/2006/relationships/image" Target="../media/image22.wmf"/><Relationship Id="rId14" Type="http://schemas.openxmlformats.org/officeDocument/2006/relationships/oleObject" Target="../embeddings/oleObject30.bin"/><Relationship Id="rId22" Type="http://schemas.openxmlformats.org/officeDocument/2006/relationships/oleObject" Target="../embeddings/oleObject34.bin"/><Relationship Id="rId27" Type="http://schemas.openxmlformats.org/officeDocument/2006/relationships/image" Target="../media/image30.wmf"/><Relationship Id="rId30" Type="http://schemas.openxmlformats.org/officeDocument/2006/relationships/oleObject" Target="../embeddings/oleObject38.bin"/><Relationship Id="rId35" Type="http://schemas.openxmlformats.org/officeDocument/2006/relationships/image" Target="../media/image34.wmf"/><Relationship Id="rId43" Type="http://schemas.openxmlformats.org/officeDocument/2006/relationships/image" Target="../media/image38.wmf"/><Relationship Id="rId8" Type="http://schemas.openxmlformats.org/officeDocument/2006/relationships/oleObject" Target="../embeddings/oleObject28.bin"/><Relationship Id="rId3" Type="http://schemas.openxmlformats.org/officeDocument/2006/relationships/notesSlide" Target="../notesSlides/notesSlide6.xml"/><Relationship Id="rId12" Type="http://schemas.openxmlformats.org/officeDocument/2006/relationships/oleObject" Target="../embeddings/oleObject29.bin"/><Relationship Id="rId17" Type="http://schemas.openxmlformats.org/officeDocument/2006/relationships/image" Target="../media/image25.wmf"/><Relationship Id="rId25" Type="http://schemas.openxmlformats.org/officeDocument/2006/relationships/image" Target="../media/image29.wmf"/><Relationship Id="rId33" Type="http://schemas.openxmlformats.org/officeDocument/2006/relationships/image" Target="../media/image33.wmf"/><Relationship Id="rId38" Type="http://schemas.openxmlformats.org/officeDocument/2006/relationships/oleObject" Target="../embeddings/oleObject42.bin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7.bin"/><Relationship Id="rId13" Type="http://schemas.openxmlformats.org/officeDocument/2006/relationships/image" Target="../media/image6.wmf"/><Relationship Id="rId18" Type="http://schemas.openxmlformats.org/officeDocument/2006/relationships/oleObject" Target="../embeddings/oleObject52.bin"/><Relationship Id="rId26" Type="http://schemas.openxmlformats.org/officeDocument/2006/relationships/oleObject" Target="../embeddings/oleObject56.bin"/><Relationship Id="rId3" Type="http://schemas.openxmlformats.org/officeDocument/2006/relationships/notesSlide" Target="../notesSlides/notesSlide7.xml"/><Relationship Id="rId21" Type="http://schemas.openxmlformats.org/officeDocument/2006/relationships/image" Target="../media/image41.wmf"/><Relationship Id="rId7" Type="http://schemas.openxmlformats.org/officeDocument/2006/relationships/image" Target="../media/image3.wmf"/><Relationship Id="rId12" Type="http://schemas.openxmlformats.org/officeDocument/2006/relationships/oleObject" Target="../embeddings/oleObject49.bin"/><Relationship Id="rId17" Type="http://schemas.openxmlformats.org/officeDocument/2006/relationships/image" Target="../media/image39.wmf"/><Relationship Id="rId25" Type="http://schemas.openxmlformats.org/officeDocument/2006/relationships/image" Target="../media/image43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51.bin"/><Relationship Id="rId20" Type="http://schemas.openxmlformats.org/officeDocument/2006/relationships/oleObject" Target="../embeddings/oleObject53.bin"/><Relationship Id="rId29" Type="http://schemas.openxmlformats.org/officeDocument/2006/relationships/image" Target="../media/image45.wmf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46.bin"/><Relationship Id="rId11" Type="http://schemas.openxmlformats.org/officeDocument/2006/relationships/image" Target="../media/image5.wmf"/><Relationship Id="rId24" Type="http://schemas.openxmlformats.org/officeDocument/2006/relationships/oleObject" Target="../embeddings/oleObject55.bin"/><Relationship Id="rId5" Type="http://schemas.openxmlformats.org/officeDocument/2006/relationships/image" Target="../media/image2.wmf"/><Relationship Id="rId15" Type="http://schemas.openxmlformats.org/officeDocument/2006/relationships/image" Target="../media/image7.wmf"/><Relationship Id="rId23" Type="http://schemas.openxmlformats.org/officeDocument/2006/relationships/image" Target="../media/image42.wmf"/><Relationship Id="rId28" Type="http://schemas.openxmlformats.org/officeDocument/2006/relationships/oleObject" Target="../embeddings/oleObject57.bin"/><Relationship Id="rId10" Type="http://schemas.openxmlformats.org/officeDocument/2006/relationships/oleObject" Target="../embeddings/oleObject48.bin"/><Relationship Id="rId19" Type="http://schemas.openxmlformats.org/officeDocument/2006/relationships/image" Target="../media/image40.wmf"/><Relationship Id="rId31" Type="http://schemas.openxmlformats.org/officeDocument/2006/relationships/image" Target="../media/image46.wmf"/><Relationship Id="rId4" Type="http://schemas.openxmlformats.org/officeDocument/2006/relationships/oleObject" Target="../embeddings/oleObject45.bin"/><Relationship Id="rId9" Type="http://schemas.openxmlformats.org/officeDocument/2006/relationships/image" Target="../media/image4.wmf"/><Relationship Id="rId14" Type="http://schemas.openxmlformats.org/officeDocument/2006/relationships/oleObject" Target="../embeddings/oleObject50.bin"/><Relationship Id="rId22" Type="http://schemas.openxmlformats.org/officeDocument/2006/relationships/oleObject" Target="../embeddings/oleObject54.bin"/><Relationship Id="rId27" Type="http://schemas.openxmlformats.org/officeDocument/2006/relationships/image" Target="../media/image44.wmf"/><Relationship Id="rId30" Type="http://schemas.openxmlformats.org/officeDocument/2006/relationships/oleObject" Target="../embeddings/oleObject58.bin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7.bin"/><Relationship Id="rId13" Type="http://schemas.openxmlformats.org/officeDocument/2006/relationships/image" Target="../media/image6.wmf"/><Relationship Id="rId18" Type="http://schemas.openxmlformats.org/officeDocument/2006/relationships/oleObject" Target="../embeddings/oleObject60.bin"/><Relationship Id="rId26" Type="http://schemas.openxmlformats.org/officeDocument/2006/relationships/oleObject" Target="../embeddings/oleObject64.bin"/><Relationship Id="rId3" Type="http://schemas.openxmlformats.org/officeDocument/2006/relationships/notesSlide" Target="../notesSlides/notesSlide8.xml"/><Relationship Id="rId21" Type="http://schemas.openxmlformats.org/officeDocument/2006/relationships/image" Target="../media/image49.wmf"/><Relationship Id="rId7" Type="http://schemas.openxmlformats.org/officeDocument/2006/relationships/image" Target="../media/image3.wmf"/><Relationship Id="rId12" Type="http://schemas.openxmlformats.org/officeDocument/2006/relationships/oleObject" Target="../embeddings/oleObject49.bin"/><Relationship Id="rId17" Type="http://schemas.openxmlformats.org/officeDocument/2006/relationships/image" Target="../media/image47.wmf"/><Relationship Id="rId25" Type="http://schemas.openxmlformats.org/officeDocument/2006/relationships/image" Target="../media/image44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59.bin"/><Relationship Id="rId20" Type="http://schemas.openxmlformats.org/officeDocument/2006/relationships/oleObject" Target="../embeddings/oleObject61.bin"/><Relationship Id="rId29" Type="http://schemas.openxmlformats.org/officeDocument/2006/relationships/image" Target="../media/image50.wmf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46.bin"/><Relationship Id="rId11" Type="http://schemas.openxmlformats.org/officeDocument/2006/relationships/image" Target="../media/image5.wmf"/><Relationship Id="rId24" Type="http://schemas.openxmlformats.org/officeDocument/2006/relationships/oleObject" Target="../embeddings/oleObject63.bin"/><Relationship Id="rId5" Type="http://schemas.openxmlformats.org/officeDocument/2006/relationships/image" Target="../media/image2.wmf"/><Relationship Id="rId15" Type="http://schemas.openxmlformats.org/officeDocument/2006/relationships/image" Target="../media/image7.wmf"/><Relationship Id="rId23" Type="http://schemas.openxmlformats.org/officeDocument/2006/relationships/image" Target="../media/image43.wmf"/><Relationship Id="rId28" Type="http://schemas.openxmlformats.org/officeDocument/2006/relationships/oleObject" Target="../embeddings/oleObject65.bin"/><Relationship Id="rId10" Type="http://schemas.openxmlformats.org/officeDocument/2006/relationships/oleObject" Target="../embeddings/oleObject48.bin"/><Relationship Id="rId19" Type="http://schemas.openxmlformats.org/officeDocument/2006/relationships/image" Target="../media/image48.wmf"/><Relationship Id="rId31" Type="http://schemas.openxmlformats.org/officeDocument/2006/relationships/image" Target="../media/image51.wmf"/><Relationship Id="rId4" Type="http://schemas.openxmlformats.org/officeDocument/2006/relationships/oleObject" Target="../embeddings/oleObject45.bin"/><Relationship Id="rId9" Type="http://schemas.openxmlformats.org/officeDocument/2006/relationships/image" Target="../media/image4.wmf"/><Relationship Id="rId14" Type="http://schemas.openxmlformats.org/officeDocument/2006/relationships/oleObject" Target="../embeddings/oleObject50.bin"/><Relationship Id="rId22" Type="http://schemas.openxmlformats.org/officeDocument/2006/relationships/oleObject" Target="../embeddings/oleObject62.bin"/><Relationship Id="rId27" Type="http://schemas.openxmlformats.org/officeDocument/2006/relationships/image" Target="../media/image45.wmf"/><Relationship Id="rId30" Type="http://schemas.openxmlformats.org/officeDocument/2006/relationships/oleObject" Target="../embeddings/oleObject66.bin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7.bin"/><Relationship Id="rId13" Type="http://schemas.openxmlformats.org/officeDocument/2006/relationships/image" Target="../media/image6.wmf"/><Relationship Id="rId18" Type="http://schemas.openxmlformats.org/officeDocument/2006/relationships/oleObject" Target="../embeddings/oleObject68.bin"/><Relationship Id="rId26" Type="http://schemas.openxmlformats.org/officeDocument/2006/relationships/oleObject" Target="../embeddings/oleObject72.bin"/><Relationship Id="rId3" Type="http://schemas.openxmlformats.org/officeDocument/2006/relationships/notesSlide" Target="../notesSlides/notesSlide9.xml"/><Relationship Id="rId21" Type="http://schemas.openxmlformats.org/officeDocument/2006/relationships/image" Target="../media/image54.wmf"/><Relationship Id="rId7" Type="http://schemas.openxmlformats.org/officeDocument/2006/relationships/image" Target="../media/image3.wmf"/><Relationship Id="rId12" Type="http://schemas.openxmlformats.org/officeDocument/2006/relationships/oleObject" Target="../embeddings/oleObject49.bin"/><Relationship Id="rId17" Type="http://schemas.openxmlformats.org/officeDocument/2006/relationships/image" Target="../media/image52.wmf"/><Relationship Id="rId25" Type="http://schemas.openxmlformats.org/officeDocument/2006/relationships/image" Target="../media/image44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67.bin"/><Relationship Id="rId20" Type="http://schemas.openxmlformats.org/officeDocument/2006/relationships/oleObject" Target="../embeddings/oleObject69.bin"/><Relationship Id="rId29" Type="http://schemas.openxmlformats.org/officeDocument/2006/relationships/image" Target="../media/image46.wmf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46.bin"/><Relationship Id="rId11" Type="http://schemas.openxmlformats.org/officeDocument/2006/relationships/image" Target="../media/image5.wmf"/><Relationship Id="rId24" Type="http://schemas.openxmlformats.org/officeDocument/2006/relationships/oleObject" Target="../embeddings/oleObject71.bin"/><Relationship Id="rId5" Type="http://schemas.openxmlformats.org/officeDocument/2006/relationships/image" Target="../media/image2.wmf"/><Relationship Id="rId15" Type="http://schemas.openxmlformats.org/officeDocument/2006/relationships/image" Target="../media/image7.wmf"/><Relationship Id="rId23" Type="http://schemas.openxmlformats.org/officeDocument/2006/relationships/image" Target="../media/image43.wmf"/><Relationship Id="rId28" Type="http://schemas.openxmlformats.org/officeDocument/2006/relationships/oleObject" Target="../embeddings/oleObject73.bin"/><Relationship Id="rId10" Type="http://schemas.openxmlformats.org/officeDocument/2006/relationships/oleObject" Target="../embeddings/oleObject48.bin"/><Relationship Id="rId19" Type="http://schemas.openxmlformats.org/officeDocument/2006/relationships/image" Target="../media/image53.wmf"/><Relationship Id="rId4" Type="http://schemas.openxmlformats.org/officeDocument/2006/relationships/oleObject" Target="../embeddings/oleObject45.bin"/><Relationship Id="rId9" Type="http://schemas.openxmlformats.org/officeDocument/2006/relationships/image" Target="../media/image4.wmf"/><Relationship Id="rId14" Type="http://schemas.openxmlformats.org/officeDocument/2006/relationships/oleObject" Target="../embeddings/oleObject50.bin"/><Relationship Id="rId22" Type="http://schemas.openxmlformats.org/officeDocument/2006/relationships/oleObject" Target="../embeddings/oleObject70.bin"/><Relationship Id="rId27" Type="http://schemas.openxmlformats.org/officeDocument/2006/relationships/image" Target="../media/image45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/>
          </p:cNvGraphicFramePr>
          <p:nvPr>
            <p:extLst/>
          </p:nvPr>
        </p:nvGraphicFramePr>
        <p:xfrm>
          <a:off x="-1" y="0"/>
          <a:ext cx="9144000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7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16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17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18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19"/>
                    </a:ext>
                  </a:extLst>
                </a:gridCol>
              </a:tblGrid>
              <a:tr h="4572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</a:tbl>
          </a:graphicData>
        </a:graphic>
      </p:graphicFrame>
      <p:sp>
        <p:nvSpPr>
          <p:cNvPr id="138" name="Овал 137"/>
          <p:cNvSpPr/>
          <p:nvPr/>
        </p:nvSpPr>
        <p:spPr>
          <a:xfrm>
            <a:off x="-957319" y="2698740"/>
            <a:ext cx="73027" cy="73026"/>
          </a:xfrm>
          <a:prstGeom prst="ellipse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375820" y="5866391"/>
            <a:ext cx="6392357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</a:pPr>
            <a:r>
              <a:rPr lang="ru-RU" altLang="ru-RU" sz="2000" b="1" i="1" dirty="0">
                <a:solidFill>
                  <a:srgbClr val="002060"/>
                </a:solidFill>
                <a:latin typeface="Palatino Linotype" panose="02040502050505030304" pitchFamily="18" charset="0"/>
              </a:rPr>
              <a:t>Учитель математики ГБОУ </a:t>
            </a:r>
            <a:r>
              <a:rPr lang="ru-RU" altLang="ru-RU" sz="2000" b="1" i="1" dirty="0" smtClean="0">
                <a:solidFill>
                  <a:srgbClr val="002060"/>
                </a:solidFill>
                <a:latin typeface="Palatino Linotype" panose="02040502050505030304" pitchFamily="18" charset="0"/>
              </a:rPr>
              <a:t>  СОШ </a:t>
            </a:r>
            <a:r>
              <a:rPr lang="ru-RU" altLang="ru-RU" sz="2000" b="1" i="1" dirty="0">
                <a:solidFill>
                  <a:srgbClr val="002060"/>
                </a:solidFill>
                <a:latin typeface="Palatino Linotype" panose="02040502050505030304" pitchFamily="18" charset="0"/>
              </a:rPr>
              <a:t>№ 625 Невского района Санкт-Петербурга</a:t>
            </a:r>
          </a:p>
          <a:p>
            <a:pPr algn="ctr">
              <a:spcBef>
                <a:spcPct val="0"/>
              </a:spcBef>
            </a:pPr>
            <a:r>
              <a:rPr lang="ru-RU" altLang="ru-RU" sz="2000" b="1" i="1" dirty="0">
                <a:solidFill>
                  <a:srgbClr val="002060"/>
                </a:solidFill>
                <a:latin typeface="Palatino Linotype" panose="02040502050505030304" pitchFamily="18" charset="0"/>
              </a:rPr>
              <a:t>Хмелевцева Любовь Леонидовна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375820" y="163092"/>
            <a:ext cx="6948773" cy="12926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000" b="1" i="1" dirty="0">
                <a:solidFill>
                  <a:srgbClr val="002060"/>
                </a:solidFill>
                <a:latin typeface="Palatino Linotype" panose="02040502050505030304" pitchFamily="18" charset="0"/>
              </a:rPr>
              <a:t>Урок рок изучения нового материала</a:t>
            </a:r>
          </a:p>
          <a:p>
            <a:pPr algn="ctr">
              <a:spcBef>
                <a:spcPct val="0"/>
              </a:spcBef>
            </a:pPr>
            <a:r>
              <a:rPr lang="ru-RU" sz="2600" b="1" i="1" dirty="0" smtClean="0">
                <a:solidFill>
                  <a:srgbClr val="002060"/>
                </a:solidFill>
              </a:rPr>
              <a:t>«</a:t>
            </a:r>
            <a:r>
              <a:rPr lang="ru-RU" sz="3200" b="1" i="1" dirty="0">
                <a:solidFill>
                  <a:srgbClr val="002060"/>
                </a:solidFill>
                <a:latin typeface="Palatino Linotype" panose="02040502050505030304" pitchFamily="18" charset="0"/>
              </a:rPr>
              <a:t>Площадь поверхности призмы»</a:t>
            </a:r>
          </a:p>
          <a:p>
            <a:pPr algn="ctr"/>
            <a:r>
              <a:rPr lang="ru-RU" sz="2600" b="1" i="1" dirty="0" smtClean="0">
                <a:solidFill>
                  <a:srgbClr val="002060"/>
                </a:solidFill>
              </a:rPr>
              <a:t> </a:t>
            </a:r>
            <a:endParaRPr lang="ru-RU" sz="2600" b="1" i="1" dirty="0">
              <a:solidFill>
                <a:srgbClr val="002060"/>
              </a:solidFill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5616" y="1145318"/>
            <a:ext cx="7104788" cy="4567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1545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194538" name="Содержимое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27063406"/>
              </p:ext>
            </p:extLst>
          </p:nvPr>
        </p:nvGraphicFramePr>
        <p:xfrm>
          <a:off x="8" y="0"/>
          <a:ext cx="9143987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685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685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6857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6857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6857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6857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6857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6857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468572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468572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468572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468572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468572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439261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497882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468572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  <a:gridCol w="468572">
                  <a:extLst>
                    <a:ext uri="{9D8B030D-6E8A-4147-A177-3AD203B41FA5}">
                      <a16:colId xmlns:a16="http://schemas.microsoft.com/office/drawing/2014/main" val="20016"/>
                    </a:ext>
                  </a:extLst>
                </a:gridCol>
                <a:gridCol w="468572">
                  <a:extLst>
                    <a:ext uri="{9D8B030D-6E8A-4147-A177-3AD203B41FA5}">
                      <a16:colId xmlns:a16="http://schemas.microsoft.com/office/drawing/2014/main" val="20017"/>
                    </a:ext>
                  </a:extLst>
                </a:gridCol>
                <a:gridCol w="386165">
                  <a:extLst>
                    <a:ext uri="{9D8B030D-6E8A-4147-A177-3AD203B41FA5}">
                      <a16:colId xmlns:a16="http://schemas.microsoft.com/office/drawing/2014/main" val="20018"/>
                    </a:ext>
                  </a:extLst>
                </a:gridCol>
                <a:gridCol w="323527">
                  <a:extLst>
                    <a:ext uri="{9D8B030D-6E8A-4147-A177-3AD203B41FA5}">
                      <a16:colId xmlns:a16="http://schemas.microsoft.com/office/drawing/2014/main" val="20019"/>
                    </a:ext>
                  </a:extLst>
                </a:gridCol>
              </a:tblGrid>
              <a:tr h="4572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baseline="-25000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baseline="-25000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baseline="-25000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  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</a:tbl>
          </a:graphicData>
        </a:graphic>
      </p:graphicFrame>
      <p:cxnSp>
        <p:nvCxnSpPr>
          <p:cNvPr id="3" name="Прямая соединительная линия 2"/>
          <p:cNvCxnSpPr/>
          <p:nvPr/>
        </p:nvCxnSpPr>
        <p:spPr>
          <a:xfrm>
            <a:off x="421261" y="4587253"/>
            <a:ext cx="1348117" cy="443799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Прямая соединительная линия 3"/>
          <p:cNvCxnSpPr/>
          <p:nvPr/>
        </p:nvCxnSpPr>
        <p:spPr>
          <a:xfrm flipH="1">
            <a:off x="1783303" y="4584853"/>
            <a:ext cx="577811" cy="444999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4"/>
          <p:cNvCxnSpPr/>
          <p:nvPr/>
        </p:nvCxnSpPr>
        <p:spPr>
          <a:xfrm>
            <a:off x="470634" y="4580833"/>
            <a:ext cx="1851215" cy="13266"/>
          </a:xfrm>
          <a:prstGeom prst="line">
            <a:avLst/>
          </a:prstGeom>
          <a:ln w="2540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>
            <a:off x="1718092" y="2778594"/>
            <a:ext cx="1966963" cy="3103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flipH="1">
            <a:off x="3020833" y="2799504"/>
            <a:ext cx="664223" cy="455163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1700922" y="2776223"/>
            <a:ext cx="1309596" cy="478444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H="1">
            <a:off x="444050" y="2776223"/>
            <a:ext cx="1265073" cy="180782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flipH="1">
            <a:off x="1773950" y="3251522"/>
            <a:ext cx="1236569" cy="177953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flipH="1">
            <a:off x="2335982" y="2786995"/>
            <a:ext cx="1349073" cy="1795848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4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55384428"/>
              </p:ext>
            </p:extLst>
          </p:nvPr>
        </p:nvGraphicFramePr>
        <p:xfrm>
          <a:off x="37177" y="4335420"/>
          <a:ext cx="419532" cy="4274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0984" name="Equation" r:id="rId4" imgW="152280" imgH="164880" progId="Equation.DSMT4">
                  <p:embed/>
                </p:oleObj>
              </mc:Choice>
              <mc:Fallback>
                <p:oleObj name="Equation" r:id="rId4" imgW="152280" imgH="164880" progId="Equation.DSMT4">
                  <p:embed/>
                  <p:pic>
                    <p:nvPicPr>
                      <p:cNvPr id="14" name="Объект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177" y="4335420"/>
                        <a:ext cx="419532" cy="42749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97597992"/>
              </p:ext>
            </p:extLst>
          </p:nvPr>
        </p:nvGraphicFramePr>
        <p:xfrm>
          <a:off x="2501958" y="4248355"/>
          <a:ext cx="323850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0985" name="Equation" r:id="rId6" imgW="152280" imgH="164880" progId="Equation.DSMT4">
                  <p:embed/>
                </p:oleObj>
              </mc:Choice>
              <mc:Fallback>
                <p:oleObj name="Equation" r:id="rId6" imgW="152280" imgH="164880" progId="Equation.DSMT4">
                  <p:embed/>
                  <p:pic>
                    <p:nvPicPr>
                      <p:cNvPr id="15" name="Объект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01958" y="4248355"/>
                        <a:ext cx="323850" cy="371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57744826"/>
              </p:ext>
            </p:extLst>
          </p:nvPr>
        </p:nvGraphicFramePr>
        <p:xfrm>
          <a:off x="1688156" y="5168566"/>
          <a:ext cx="323850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0986" name="Equation" r:id="rId8" imgW="152280" imgH="177480" progId="Equation.DSMT4">
                  <p:embed/>
                </p:oleObj>
              </mc:Choice>
              <mc:Fallback>
                <p:oleObj name="Equation" r:id="rId8" imgW="152280" imgH="177480" progId="Equation.DSMT4">
                  <p:embed/>
                  <p:pic>
                    <p:nvPicPr>
                      <p:cNvPr id="16" name="Объект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88156" y="5168566"/>
                        <a:ext cx="323850" cy="400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42262294"/>
              </p:ext>
            </p:extLst>
          </p:nvPr>
        </p:nvGraphicFramePr>
        <p:xfrm>
          <a:off x="1487434" y="2322058"/>
          <a:ext cx="350837" cy="514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0987" name="Equation" r:id="rId10" imgW="164880" imgH="228600" progId="Equation.DSMT4">
                  <p:embed/>
                </p:oleObj>
              </mc:Choice>
              <mc:Fallback>
                <p:oleObj name="Equation" r:id="rId10" imgW="164880" imgH="228600" progId="Equation.DSMT4">
                  <p:embed/>
                  <p:pic>
                    <p:nvPicPr>
                      <p:cNvPr id="17" name="Объект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87434" y="2322058"/>
                        <a:ext cx="350837" cy="5143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4916062"/>
              </p:ext>
            </p:extLst>
          </p:nvPr>
        </p:nvGraphicFramePr>
        <p:xfrm>
          <a:off x="3607927" y="2286152"/>
          <a:ext cx="350837" cy="514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0988" name="Equation" r:id="rId12" imgW="164880" imgH="228600" progId="Equation.DSMT4">
                  <p:embed/>
                </p:oleObj>
              </mc:Choice>
              <mc:Fallback>
                <p:oleObj name="Equation" r:id="rId12" imgW="164880" imgH="228600" progId="Equation.DSMT4">
                  <p:embed/>
                  <p:pic>
                    <p:nvPicPr>
                      <p:cNvPr id="18" name="Объект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07927" y="2286152"/>
                        <a:ext cx="350837" cy="5143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05741934"/>
              </p:ext>
            </p:extLst>
          </p:nvPr>
        </p:nvGraphicFramePr>
        <p:xfrm>
          <a:off x="2220588" y="2258946"/>
          <a:ext cx="377825" cy="514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0989" name="Equation" r:id="rId14" imgW="177480" imgH="228600" progId="Equation.DSMT4">
                  <p:embed/>
                </p:oleObj>
              </mc:Choice>
              <mc:Fallback>
                <p:oleObj name="Equation" r:id="rId14" imgW="177480" imgH="228600" progId="Equation.DSMT4">
                  <p:embed/>
                  <p:pic>
                    <p:nvPicPr>
                      <p:cNvPr id="19" name="Объект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20588" y="2258946"/>
                        <a:ext cx="377825" cy="5143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" name="TextBox 4"/>
          <p:cNvSpPr txBox="1"/>
          <p:nvPr/>
        </p:nvSpPr>
        <p:spPr>
          <a:xfrm>
            <a:off x="683569" y="114880"/>
            <a:ext cx="77768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>
                <a:solidFill>
                  <a:srgbClr val="002060"/>
                </a:solidFill>
                <a:latin typeface="Palatino Linotype" panose="02040502050505030304" pitchFamily="18" charset="0"/>
              </a:rPr>
              <a:t>Площадь боковой поверхности наклонной </a:t>
            </a:r>
            <a:r>
              <a:rPr lang="en-US" sz="2400" b="1" i="1" dirty="0">
                <a:solidFill>
                  <a:srgbClr val="002060"/>
                </a:solidFill>
                <a:latin typeface="Palatino Linotype" panose="02040502050505030304" pitchFamily="18" charset="0"/>
              </a:rPr>
              <a:t> </a:t>
            </a:r>
            <a:r>
              <a:rPr lang="ru-RU" sz="2400" b="1" i="1" dirty="0">
                <a:solidFill>
                  <a:srgbClr val="002060"/>
                </a:solidFill>
                <a:latin typeface="Palatino Linotype" panose="02040502050505030304" pitchFamily="18" charset="0"/>
              </a:rPr>
              <a:t>призмы</a:t>
            </a:r>
          </a:p>
        </p:txBody>
      </p:sp>
      <p:graphicFrame>
        <p:nvGraphicFramePr>
          <p:cNvPr id="28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98513008"/>
              </p:ext>
            </p:extLst>
          </p:nvPr>
        </p:nvGraphicFramePr>
        <p:xfrm>
          <a:off x="362744" y="665822"/>
          <a:ext cx="8418513" cy="1165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0990" name="Equation" r:id="rId16" imgW="4724280" imgH="660240" progId="Equation.DSMT4">
                  <p:embed/>
                </p:oleObj>
              </mc:Choice>
              <mc:Fallback>
                <p:oleObj name="Equation" r:id="rId16" imgW="4724280" imgH="660240" progId="Equation.DSMT4">
                  <p:embed/>
                  <p:pic>
                    <p:nvPicPr>
                      <p:cNvPr id="28" name="Объект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2744" y="665822"/>
                        <a:ext cx="8418513" cy="11652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1" name="Прямая соединительная линия 10"/>
          <p:cNvCxnSpPr/>
          <p:nvPr/>
        </p:nvCxnSpPr>
        <p:spPr>
          <a:xfrm>
            <a:off x="681629" y="4264249"/>
            <a:ext cx="928584" cy="950592"/>
          </a:xfrm>
          <a:prstGeom prst="line">
            <a:avLst/>
          </a:prstGeom>
          <a:ln w="25400">
            <a:solidFill>
              <a:srgbClr val="00B05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Овал 26"/>
          <p:cNvSpPr/>
          <p:nvPr/>
        </p:nvSpPr>
        <p:spPr>
          <a:xfrm>
            <a:off x="622637" y="4220391"/>
            <a:ext cx="81512" cy="63465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cxnSp>
        <p:nvCxnSpPr>
          <p:cNvPr id="32" name="Прямая соединительная линия 31"/>
          <p:cNvCxnSpPr/>
          <p:nvPr/>
        </p:nvCxnSpPr>
        <p:spPr>
          <a:xfrm>
            <a:off x="718282" y="4242662"/>
            <a:ext cx="1730980" cy="717567"/>
          </a:xfrm>
          <a:prstGeom prst="line">
            <a:avLst/>
          </a:prstGeom>
          <a:ln w="25400">
            <a:solidFill>
              <a:srgbClr val="00B05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7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91489062"/>
              </p:ext>
            </p:extLst>
          </p:nvPr>
        </p:nvGraphicFramePr>
        <p:xfrm>
          <a:off x="365366" y="3783829"/>
          <a:ext cx="454025" cy="427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0991" name="Equation" r:id="rId18" imgW="164880" imgH="164880" progId="Equation.DSMT4">
                  <p:embed/>
                </p:oleObj>
              </mc:Choice>
              <mc:Fallback>
                <p:oleObj name="Equation" r:id="rId18" imgW="164880" imgH="164880" progId="Equation.DSMT4">
                  <p:embed/>
                  <p:pic>
                    <p:nvPicPr>
                      <p:cNvPr id="37" name="Объект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5366" y="3783829"/>
                        <a:ext cx="454025" cy="4270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22881573"/>
              </p:ext>
            </p:extLst>
          </p:nvPr>
        </p:nvGraphicFramePr>
        <p:xfrm>
          <a:off x="2259409" y="4635215"/>
          <a:ext cx="558800" cy="427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0992" name="Equation" r:id="rId20" imgW="203040" imgH="164880" progId="Equation.DSMT4">
                  <p:embed/>
                </p:oleObj>
              </mc:Choice>
              <mc:Fallback>
                <p:oleObj name="Equation" r:id="rId20" imgW="203040" imgH="164880" progId="Equation.DSMT4">
                  <p:embed/>
                  <p:pic>
                    <p:nvPicPr>
                      <p:cNvPr id="38" name="Объект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59409" y="4635215"/>
                        <a:ext cx="558800" cy="4270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48235406"/>
              </p:ext>
            </p:extLst>
          </p:nvPr>
        </p:nvGraphicFramePr>
        <p:xfrm>
          <a:off x="1159511" y="5103353"/>
          <a:ext cx="384175" cy="427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0993" name="Equation" r:id="rId22" imgW="139680" imgH="164880" progId="Equation.DSMT4">
                  <p:embed/>
                </p:oleObj>
              </mc:Choice>
              <mc:Fallback>
                <p:oleObj name="Equation" r:id="rId22" imgW="139680" imgH="164880" progId="Equation.DSMT4">
                  <p:embed/>
                  <p:pic>
                    <p:nvPicPr>
                      <p:cNvPr id="39" name="Объект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59511" y="5103353"/>
                        <a:ext cx="384175" cy="4270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1" name="Прямая соединительная линия 40"/>
          <p:cNvCxnSpPr/>
          <p:nvPr/>
        </p:nvCxnSpPr>
        <p:spPr>
          <a:xfrm>
            <a:off x="530793" y="4388592"/>
            <a:ext cx="168719" cy="11208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/>
          <p:cNvCxnSpPr/>
          <p:nvPr/>
        </p:nvCxnSpPr>
        <p:spPr>
          <a:xfrm flipH="1">
            <a:off x="717069" y="4402190"/>
            <a:ext cx="70277" cy="10849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Прямая соединительная линия 45"/>
          <p:cNvCxnSpPr/>
          <p:nvPr/>
        </p:nvCxnSpPr>
        <p:spPr>
          <a:xfrm>
            <a:off x="770891" y="4072723"/>
            <a:ext cx="238835" cy="7951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единительная линия 47"/>
          <p:cNvCxnSpPr/>
          <p:nvPr/>
        </p:nvCxnSpPr>
        <p:spPr>
          <a:xfrm flipH="1">
            <a:off x="870729" y="4140442"/>
            <a:ext cx="99325" cy="12854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flipV="1">
            <a:off x="1611305" y="4815603"/>
            <a:ext cx="572036" cy="426459"/>
          </a:xfrm>
          <a:prstGeom prst="line">
            <a:avLst/>
          </a:prstGeom>
          <a:ln w="25400">
            <a:solidFill>
              <a:srgbClr val="00B05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Прямая соединительная линия 59"/>
          <p:cNvCxnSpPr/>
          <p:nvPr/>
        </p:nvCxnSpPr>
        <p:spPr>
          <a:xfrm flipH="1">
            <a:off x="1169247" y="3220321"/>
            <a:ext cx="1848367" cy="265695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94501" name="Прямая соединительная линия 4194500"/>
          <p:cNvCxnSpPr/>
          <p:nvPr/>
        </p:nvCxnSpPr>
        <p:spPr>
          <a:xfrm flipH="1">
            <a:off x="1644278" y="2797082"/>
            <a:ext cx="2011790" cy="273330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77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20866263"/>
              </p:ext>
            </p:extLst>
          </p:nvPr>
        </p:nvGraphicFramePr>
        <p:xfrm>
          <a:off x="4055964" y="2773296"/>
          <a:ext cx="5046663" cy="2376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0994" name="Equation" r:id="rId24" imgW="2831760" imgH="1346040" progId="Equation.DSMT4">
                  <p:embed/>
                </p:oleObj>
              </mc:Choice>
              <mc:Fallback>
                <p:oleObj name="Equation" r:id="rId24" imgW="2831760" imgH="1346040" progId="Equation.DSMT4">
                  <p:embed/>
                  <p:pic>
                    <p:nvPicPr>
                      <p:cNvPr id="28" name="Объект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55964" y="2773296"/>
                        <a:ext cx="5046663" cy="23764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6" name="Овал 26"/>
          <p:cNvSpPr/>
          <p:nvPr/>
        </p:nvSpPr>
        <p:spPr>
          <a:xfrm>
            <a:off x="1561173" y="5203712"/>
            <a:ext cx="70032" cy="71232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0" name="Овал 26"/>
          <p:cNvSpPr/>
          <p:nvPr/>
        </p:nvSpPr>
        <p:spPr>
          <a:xfrm>
            <a:off x="2107730" y="4815603"/>
            <a:ext cx="70032" cy="71232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6846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0"/>
                            </p:stCondLst>
                            <p:childTnLst>
                              <p:par>
                                <p:cTn id="5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500"/>
                            </p:stCondLst>
                            <p:childTnLst>
                              <p:par>
                                <p:cTn id="5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4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41945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000"/>
                            </p:stCondLst>
                            <p:childTnLst>
                              <p:par>
                                <p:cTn id="5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500"/>
                            </p:stCondLst>
                            <p:childTnLst>
                              <p:par>
                                <p:cTn id="6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000"/>
                            </p:stCondLst>
                            <p:childTnLst>
                              <p:par>
                                <p:cTn id="6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6" grpId="0" animBg="1"/>
      <p:bldP spid="4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194538" name="Содержимое 3"/>
          <p:cNvGraphicFramePr>
            <a:graphicFrameLocks/>
          </p:cNvGraphicFramePr>
          <p:nvPr/>
        </p:nvGraphicFramePr>
        <p:xfrm>
          <a:off x="8" y="0"/>
          <a:ext cx="9143987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685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685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6857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6857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6857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6857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6857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6857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468572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468572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468572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468572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468572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439261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497882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468572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  <a:gridCol w="468572">
                  <a:extLst>
                    <a:ext uri="{9D8B030D-6E8A-4147-A177-3AD203B41FA5}">
                      <a16:colId xmlns:a16="http://schemas.microsoft.com/office/drawing/2014/main" val="20016"/>
                    </a:ext>
                  </a:extLst>
                </a:gridCol>
                <a:gridCol w="468572">
                  <a:extLst>
                    <a:ext uri="{9D8B030D-6E8A-4147-A177-3AD203B41FA5}">
                      <a16:colId xmlns:a16="http://schemas.microsoft.com/office/drawing/2014/main" val="20017"/>
                    </a:ext>
                  </a:extLst>
                </a:gridCol>
                <a:gridCol w="386165">
                  <a:extLst>
                    <a:ext uri="{9D8B030D-6E8A-4147-A177-3AD203B41FA5}">
                      <a16:colId xmlns:a16="http://schemas.microsoft.com/office/drawing/2014/main" val="20018"/>
                    </a:ext>
                  </a:extLst>
                </a:gridCol>
                <a:gridCol w="323527">
                  <a:extLst>
                    <a:ext uri="{9D8B030D-6E8A-4147-A177-3AD203B41FA5}">
                      <a16:colId xmlns:a16="http://schemas.microsoft.com/office/drawing/2014/main" val="20019"/>
                    </a:ext>
                  </a:extLst>
                </a:gridCol>
              </a:tblGrid>
              <a:tr h="4572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baseline="-25000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baseline="-25000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baseline="-25000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  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</a:tbl>
          </a:graphicData>
        </a:graphic>
      </p:graphicFrame>
      <p:sp>
        <p:nvSpPr>
          <p:cNvPr id="1048990" name="TextBox 4"/>
          <p:cNvSpPr txBox="1"/>
          <p:nvPr/>
        </p:nvSpPr>
        <p:spPr>
          <a:xfrm>
            <a:off x="683568" y="548680"/>
            <a:ext cx="75089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i="1" dirty="0" smtClean="0">
                <a:solidFill>
                  <a:srgbClr val="002060"/>
                </a:solidFill>
              </a:rPr>
              <a:t> </a:t>
            </a:r>
            <a:r>
              <a:rPr lang="ru-RU" sz="2400" b="1" i="1" dirty="0">
                <a:solidFill>
                  <a:srgbClr val="002060"/>
                </a:solidFill>
                <a:latin typeface="Palatino Linotype" panose="02040502050505030304" pitchFamily="18" charset="0"/>
              </a:rPr>
              <a:t>Домашнее задание</a:t>
            </a:r>
          </a:p>
        </p:txBody>
      </p:sp>
      <p:graphicFrame>
        <p:nvGraphicFramePr>
          <p:cNvPr id="5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58991772"/>
              </p:ext>
            </p:extLst>
          </p:nvPr>
        </p:nvGraphicFramePr>
        <p:xfrm>
          <a:off x="514350" y="1125538"/>
          <a:ext cx="5997575" cy="2120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2495" name="Equation" r:id="rId4" imgW="2869920" imgH="1079280" progId="Equation.DSMT4">
                  <p:embed/>
                </p:oleObj>
              </mc:Choice>
              <mc:Fallback>
                <p:oleObj name="Equation" r:id="rId4" imgW="2869920" imgH="1079280" progId="Equation.DSMT4">
                  <p:embed/>
                  <p:pic>
                    <p:nvPicPr>
                      <p:cNvPr id="85" name="Объект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1125538"/>
                        <a:ext cx="5997575" cy="2120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96121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7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16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17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18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19"/>
                    </a:ext>
                  </a:extLst>
                </a:gridCol>
              </a:tblGrid>
              <a:tr h="4572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</a:tbl>
          </a:graphicData>
        </a:graphic>
      </p:graphicFrame>
      <p:sp>
        <p:nvSpPr>
          <p:cNvPr id="138" name="Овал 137"/>
          <p:cNvSpPr/>
          <p:nvPr/>
        </p:nvSpPr>
        <p:spPr>
          <a:xfrm>
            <a:off x="-957263" y="2698750"/>
            <a:ext cx="73025" cy="73025"/>
          </a:xfrm>
          <a:prstGeom prst="ellipse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kumimoji="0" lang="ru-RU" dirty="0">
              <a:solidFill>
                <a:prstClr val="white"/>
              </a:solidFill>
            </a:endParaRPr>
          </a:p>
        </p:txBody>
      </p:sp>
      <p:sp>
        <p:nvSpPr>
          <p:cNvPr id="7509" name="TextBox 9"/>
          <p:cNvSpPr txBox="1">
            <a:spLocks noChangeArrowheads="1"/>
          </p:cNvSpPr>
          <p:nvPr/>
        </p:nvSpPr>
        <p:spPr bwMode="auto">
          <a:xfrm>
            <a:off x="1150936" y="404664"/>
            <a:ext cx="68421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7F7F7F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Font typeface="Courier New" panose="02070309020205020404" pitchFamily="49" charset="0"/>
              <a:buChar char="o"/>
              <a:defRPr sz="1600">
                <a:solidFill>
                  <a:srgbClr val="7F7F7F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Font typeface="Courier New" panose="02070309020205020404" pitchFamily="49" charset="0"/>
              <a:buChar char="o"/>
              <a:defRPr sz="1600">
                <a:solidFill>
                  <a:srgbClr val="7F7F7F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kumimoji="0" lang="ru-RU" altLang="ru-RU" sz="3600" b="1" i="1" dirty="0">
                <a:solidFill>
                  <a:srgbClr val="002060"/>
                </a:solidFill>
                <a:latin typeface="Palatino Linotype" panose="02040502050505030304" pitchFamily="18" charset="0"/>
              </a:rPr>
              <a:t>Содержание</a:t>
            </a:r>
          </a:p>
        </p:txBody>
      </p:sp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248441" y="1340768"/>
            <a:ext cx="8647113" cy="4524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-3429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7F7F7F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Font typeface="Courier New" panose="02070309020205020404" pitchFamily="49" charset="0"/>
              <a:buChar char="o"/>
              <a:defRPr sz="1600">
                <a:solidFill>
                  <a:srgbClr val="7F7F7F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Font typeface="Courier New" panose="02070309020205020404" pitchFamily="49" charset="0"/>
              <a:buChar char="o"/>
              <a:defRPr sz="1600">
                <a:solidFill>
                  <a:srgbClr val="7F7F7F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>
                <a:solidFill>
                  <a:srgbClr val="7F7F7F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AutoNum type="arabicPeriod"/>
            </a:pPr>
            <a:r>
              <a:rPr kumimoji="0" lang="ru-RU" altLang="ru-RU" b="1" i="1" dirty="0" smtClean="0">
                <a:solidFill>
                  <a:srgbClr val="002060"/>
                </a:solidFill>
                <a:latin typeface="Palatino Linotype" panose="02040502050505030304" pitchFamily="18" charset="0"/>
              </a:rPr>
              <a:t>Площадь полной поверхности призмы. </a:t>
            </a:r>
            <a:endParaRPr kumimoji="0" lang="ru-RU" altLang="ru-RU" b="1" i="1" dirty="0">
              <a:solidFill>
                <a:srgbClr val="002060"/>
              </a:solidFill>
              <a:latin typeface="Palatino Linotype" panose="02040502050505030304" pitchFamily="18" charset="0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AutoNum type="arabicPeriod"/>
            </a:pPr>
            <a:r>
              <a:rPr lang="ru-RU" altLang="ru-RU" b="1" i="1" dirty="0">
                <a:solidFill>
                  <a:srgbClr val="002060"/>
                </a:solidFill>
                <a:latin typeface="Palatino Linotype" panose="02040502050505030304" pitchFamily="18" charset="0"/>
              </a:rPr>
              <a:t>Площадь </a:t>
            </a:r>
            <a:r>
              <a:rPr lang="ru-RU" altLang="ru-RU" b="1" i="1" dirty="0" smtClean="0">
                <a:solidFill>
                  <a:srgbClr val="002060"/>
                </a:solidFill>
                <a:latin typeface="Palatino Linotype" panose="02040502050505030304" pitchFamily="18" charset="0"/>
              </a:rPr>
              <a:t>боковой поверхности призмы. </a:t>
            </a:r>
            <a:endParaRPr lang="ru-RU" altLang="ru-RU" b="1" i="1" dirty="0">
              <a:solidFill>
                <a:srgbClr val="002060"/>
              </a:solidFill>
              <a:latin typeface="Palatino Linotype" panose="02040502050505030304" pitchFamily="18" charset="0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AutoNum type="arabicPeriod"/>
            </a:pPr>
            <a:r>
              <a:rPr kumimoji="0" lang="ru-RU" altLang="ru-RU" b="1" i="1" dirty="0" smtClean="0">
                <a:solidFill>
                  <a:srgbClr val="002060"/>
                </a:solidFill>
                <a:latin typeface="Palatino Linotype" panose="02040502050505030304" pitchFamily="18" charset="0"/>
              </a:rPr>
              <a:t>Развертка прямой призмы.</a:t>
            </a:r>
            <a:endParaRPr kumimoji="0" lang="ru-RU" altLang="ru-RU" b="1" i="1" dirty="0">
              <a:solidFill>
                <a:srgbClr val="002060"/>
              </a:solidFill>
              <a:latin typeface="Palatino Linotype" panose="02040502050505030304" pitchFamily="18" charset="0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AutoNum type="arabicPeriod"/>
            </a:pPr>
            <a:r>
              <a:rPr kumimoji="0" lang="ru-RU" altLang="ru-RU" b="1" i="1" dirty="0" smtClean="0">
                <a:solidFill>
                  <a:srgbClr val="002060"/>
                </a:solidFill>
                <a:latin typeface="Palatino Linotype" panose="02040502050505030304" pitchFamily="18" charset="0"/>
              </a:rPr>
              <a:t>Нахождение п</a:t>
            </a:r>
            <a:r>
              <a:rPr lang="ru-RU" altLang="ru-RU" b="1" i="1" dirty="0" smtClean="0">
                <a:solidFill>
                  <a:srgbClr val="002060"/>
                </a:solidFill>
                <a:latin typeface="Palatino Linotype" panose="02040502050505030304" pitchFamily="18" charset="0"/>
              </a:rPr>
              <a:t>лощади </a:t>
            </a:r>
            <a:r>
              <a:rPr lang="ru-RU" altLang="ru-RU" b="1" i="1" dirty="0">
                <a:solidFill>
                  <a:srgbClr val="002060"/>
                </a:solidFill>
                <a:latin typeface="Palatino Linotype" panose="02040502050505030304" pitchFamily="18" charset="0"/>
              </a:rPr>
              <a:t>боковой поверхности </a:t>
            </a:r>
            <a:r>
              <a:rPr lang="ru-RU" altLang="ru-RU" b="1" i="1" dirty="0" smtClean="0">
                <a:solidFill>
                  <a:srgbClr val="002060"/>
                </a:solidFill>
                <a:latin typeface="Palatino Linotype" panose="02040502050505030304" pitchFamily="18" charset="0"/>
              </a:rPr>
              <a:t>прямой призмы. </a:t>
            </a:r>
            <a:endParaRPr lang="ru-RU" altLang="ru-RU" b="1" i="1" dirty="0">
              <a:solidFill>
                <a:srgbClr val="002060"/>
              </a:solidFill>
              <a:latin typeface="Palatino Linotype" panose="02040502050505030304" pitchFamily="18" charset="0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AutoNum type="arabicPeriod"/>
            </a:pPr>
            <a:r>
              <a:rPr lang="ru-RU" b="1" i="1" dirty="0">
                <a:solidFill>
                  <a:srgbClr val="002060"/>
                </a:solidFill>
                <a:latin typeface="Palatino Linotype" panose="02040502050505030304" pitchFamily="18" charset="0"/>
              </a:rPr>
              <a:t>Нахождение площади боковой поверхности наклонной </a:t>
            </a:r>
            <a:r>
              <a:rPr lang="en-US" b="1" i="1" dirty="0">
                <a:solidFill>
                  <a:srgbClr val="002060"/>
                </a:solidFill>
                <a:latin typeface="Palatino Linotype" panose="02040502050505030304" pitchFamily="18" charset="0"/>
              </a:rPr>
              <a:t> </a:t>
            </a:r>
            <a:r>
              <a:rPr lang="ru-RU" b="1" i="1" dirty="0" smtClean="0">
                <a:solidFill>
                  <a:srgbClr val="002060"/>
                </a:solidFill>
                <a:latin typeface="Palatino Linotype" panose="02040502050505030304" pitchFamily="18" charset="0"/>
              </a:rPr>
              <a:t>призмы (два способа).</a:t>
            </a:r>
            <a:endParaRPr lang="ru-RU" b="1" i="1" dirty="0">
              <a:solidFill>
                <a:srgbClr val="002060"/>
              </a:solidFill>
              <a:latin typeface="Palatino Linotype" panose="02040502050505030304" pitchFamily="18" charset="0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AutoNum type="arabicPeriod"/>
            </a:pPr>
            <a:r>
              <a:rPr kumimoji="0" lang="ru-RU" altLang="ru-RU" b="1" i="1" dirty="0" smtClean="0">
                <a:solidFill>
                  <a:srgbClr val="002060"/>
                </a:solidFill>
                <a:latin typeface="Palatino Linotype" panose="02040502050505030304" pitchFamily="18" charset="0"/>
              </a:rPr>
              <a:t>Закрепление </a:t>
            </a:r>
            <a:r>
              <a:rPr kumimoji="0" lang="ru-RU" altLang="ru-RU" b="1" i="1" dirty="0">
                <a:solidFill>
                  <a:srgbClr val="002060"/>
                </a:solidFill>
                <a:latin typeface="Palatino Linotype" panose="02040502050505030304" pitchFamily="18" charset="0"/>
              </a:rPr>
              <a:t>изученного </a:t>
            </a:r>
            <a:r>
              <a:rPr kumimoji="0" lang="ru-RU" altLang="ru-RU" b="1" i="1" dirty="0" smtClean="0">
                <a:solidFill>
                  <a:srgbClr val="002060"/>
                </a:solidFill>
                <a:latin typeface="Palatino Linotype" panose="02040502050505030304" pitchFamily="18" charset="0"/>
              </a:rPr>
              <a:t>материала. Решение задач.</a:t>
            </a:r>
            <a:endParaRPr kumimoji="0" lang="ru-RU" altLang="ru-RU" b="1" i="1" dirty="0">
              <a:solidFill>
                <a:srgbClr val="002060"/>
              </a:solidFill>
              <a:latin typeface="Palatino Linotype" panose="020405020505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2089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194538" name="Содержимое 3"/>
          <p:cNvGraphicFramePr>
            <a:graphicFrameLocks/>
          </p:cNvGraphicFramePr>
          <p:nvPr/>
        </p:nvGraphicFramePr>
        <p:xfrm>
          <a:off x="8" y="0"/>
          <a:ext cx="9143987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685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685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6857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6857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6857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6857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6857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6857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468572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468572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468572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468572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468572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439261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497882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468572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  <a:gridCol w="468572">
                  <a:extLst>
                    <a:ext uri="{9D8B030D-6E8A-4147-A177-3AD203B41FA5}">
                      <a16:colId xmlns:a16="http://schemas.microsoft.com/office/drawing/2014/main" val="20016"/>
                    </a:ext>
                  </a:extLst>
                </a:gridCol>
                <a:gridCol w="468572">
                  <a:extLst>
                    <a:ext uri="{9D8B030D-6E8A-4147-A177-3AD203B41FA5}">
                      <a16:colId xmlns:a16="http://schemas.microsoft.com/office/drawing/2014/main" val="20017"/>
                    </a:ext>
                  </a:extLst>
                </a:gridCol>
                <a:gridCol w="386165">
                  <a:extLst>
                    <a:ext uri="{9D8B030D-6E8A-4147-A177-3AD203B41FA5}">
                      <a16:colId xmlns:a16="http://schemas.microsoft.com/office/drawing/2014/main" val="20018"/>
                    </a:ext>
                  </a:extLst>
                </a:gridCol>
                <a:gridCol w="323527">
                  <a:extLst>
                    <a:ext uri="{9D8B030D-6E8A-4147-A177-3AD203B41FA5}">
                      <a16:colId xmlns:a16="http://schemas.microsoft.com/office/drawing/2014/main" val="20019"/>
                    </a:ext>
                  </a:extLst>
                </a:gridCol>
              </a:tblGrid>
              <a:tr h="4572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baseline="-25000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baseline="-25000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baseline="-25000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  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</a:tbl>
          </a:graphicData>
        </a:graphic>
      </p:graphicFrame>
      <p:cxnSp>
        <p:nvCxnSpPr>
          <p:cNvPr id="3" name="Прямая соединительная линия 2"/>
          <p:cNvCxnSpPr/>
          <p:nvPr/>
        </p:nvCxnSpPr>
        <p:spPr>
          <a:xfrm>
            <a:off x="395536" y="3645024"/>
            <a:ext cx="987119" cy="90010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Прямая соединительная линия 3"/>
          <p:cNvCxnSpPr/>
          <p:nvPr/>
        </p:nvCxnSpPr>
        <p:spPr>
          <a:xfrm flipH="1">
            <a:off x="1382655" y="3631332"/>
            <a:ext cx="972569" cy="913792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4"/>
          <p:cNvCxnSpPr/>
          <p:nvPr/>
        </p:nvCxnSpPr>
        <p:spPr>
          <a:xfrm>
            <a:off x="395536" y="3638391"/>
            <a:ext cx="1851215" cy="13266"/>
          </a:xfrm>
          <a:prstGeom prst="line">
            <a:avLst/>
          </a:prstGeom>
          <a:ln w="2540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>
            <a:off x="827583" y="1392992"/>
            <a:ext cx="1966963" cy="3103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flipH="1">
            <a:off x="1790001" y="1403154"/>
            <a:ext cx="972569" cy="913792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827583" y="1410000"/>
            <a:ext cx="987119" cy="90010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H="1">
            <a:off x="395536" y="1396308"/>
            <a:ext cx="432047" cy="2255349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flipH="1">
            <a:off x="1363804" y="2289775"/>
            <a:ext cx="432047" cy="2255349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flipH="1">
            <a:off x="2347094" y="1403154"/>
            <a:ext cx="432047" cy="2255349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4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01543112"/>
              </p:ext>
            </p:extLst>
          </p:nvPr>
        </p:nvGraphicFramePr>
        <p:xfrm>
          <a:off x="26815" y="3166858"/>
          <a:ext cx="419532" cy="4274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852" name="Equation" r:id="rId4" imgW="152280" imgH="164880" progId="Equation.DSMT4">
                  <p:embed/>
                </p:oleObj>
              </mc:Choice>
              <mc:Fallback>
                <p:oleObj name="Equation" r:id="rId4" imgW="152280" imgH="164880" progId="Equation.DSMT4">
                  <p:embed/>
                  <p:pic>
                    <p:nvPicPr>
                      <p:cNvPr id="14" name="Объект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815" y="3166858"/>
                        <a:ext cx="419532" cy="42749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Объект 5"/>
          <p:cNvGraphicFramePr>
            <a:graphicFrameLocks noChangeAspect="1"/>
          </p:cNvGraphicFramePr>
          <p:nvPr>
            <p:extLst/>
          </p:nvPr>
        </p:nvGraphicFramePr>
        <p:xfrm>
          <a:off x="2434105" y="3299135"/>
          <a:ext cx="323850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853" name="Equation" r:id="rId6" imgW="152280" imgH="164880" progId="Equation.DSMT4">
                  <p:embed/>
                </p:oleObj>
              </mc:Choice>
              <mc:Fallback>
                <p:oleObj name="Equation" r:id="rId6" imgW="152280" imgH="164880" progId="Equation.DSMT4">
                  <p:embed/>
                  <p:pic>
                    <p:nvPicPr>
                      <p:cNvPr id="15" name="Объект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34105" y="3299135"/>
                        <a:ext cx="323850" cy="371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30719453"/>
              </p:ext>
            </p:extLst>
          </p:nvPr>
        </p:nvGraphicFramePr>
        <p:xfrm>
          <a:off x="1039949" y="4474424"/>
          <a:ext cx="323850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854" name="Equation" r:id="rId8" imgW="152280" imgH="177480" progId="Equation.DSMT4">
                  <p:embed/>
                </p:oleObj>
              </mc:Choice>
              <mc:Fallback>
                <p:oleObj name="Equation" r:id="rId8" imgW="152280" imgH="177480" progId="Equation.DSMT4">
                  <p:embed/>
                  <p:pic>
                    <p:nvPicPr>
                      <p:cNvPr id="16" name="Объект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39949" y="4474424"/>
                        <a:ext cx="323850" cy="400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Объект 5"/>
          <p:cNvGraphicFramePr>
            <a:graphicFrameLocks noChangeAspect="1"/>
          </p:cNvGraphicFramePr>
          <p:nvPr>
            <p:extLst/>
          </p:nvPr>
        </p:nvGraphicFramePr>
        <p:xfrm>
          <a:off x="485031" y="975047"/>
          <a:ext cx="350837" cy="514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855" name="Equation" r:id="rId10" imgW="164880" imgH="228600" progId="Equation.DSMT4">
                  <p:embed/>
                </p:oleObj>
              </mc:Choice>
              <mc:Fallback>
                <p:oleObj name="Equation" r:id="rId10" imgW="164880" imgH="228600" progId="Equation.DSMT4">
                  <p:embed/>
                  <p:pic>
                    <p:nvPicPr>
                      <p:cNvPr id="17" name="Объект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5031" y="975047"/>
                        <a:ext cx="350837" cy="5143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Объект 5"/>
          <p:cNvGraphicFramePr>
            <a:graphicFrameLocks noChangeAspect="1"/>
          </p:cNvGraphicFramePr>
          <p:nvPr>
            <p:extLst/>
          </p:nvPr>
        </p:nvGraphicFramePr>
        <p:xfrm>
          <a:off x="2837930" y="980728"/>
          <a:ext cx="350837" cy="514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856" name="Equation" r:id="rId12" imgW="164880" imgH="228600" progId="Equation.DSMT4">
                  <p:embed/>
                </p:oleObj>
              </mc:Choice>
              <mc:Fallback>
                <p:oleObj name="Equation" r:id="rId12" imgW="164880" imgH="228600" progId="Equation.DSMT4">
                  <p:embed/>
                  <p:pic>
                    <p:nvPicPr>
                      <p:cNvPr id="18" name="Объект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37930" y="980728"/>
                        <a:ext cx="350837" cy="5143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Объект 5"/>
          <p:cNvGraphicFramePr>
            <a:graphicFrameLocks noChangeAspect="1"/>
          </p:cNvGraphicFramePr>
          <p:nvPr>
            <p:extLst/>
          </p:nvPr>
        </p:nvGraphicFramePr>
        <p:xfrm>
          <a:off x="1601088" y="1654476"/>
          <a:ext cx="377825" cy="514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857" name="Equation" r:id="rId14" imgW="177480" imgH="228600" progId="Equation.DSMT4">
                  <p:embed/>
                </p:oleObj>
              </mc:Choice>
              <mc:Fallback>
                <p:oleObj name="Equation" r:id="rId14" imgW="177480" imgH="228600" progId="Equation.DSMT4">
                  <p:embed/>
                  <p:pic>
                    <p:nvPicPr>
                      <p:cNvPr id="19" name="Объект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01088" y="1654476"/>
                        <a:ext cx="377825" cy="5143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1" name="Прямая соединительная линия 20"/>
          <p:cNvCxnSpPr/>
          <p:nvPr/>
        </p:nvCxnSpPr>
        <p:spPr>
          <a:xfrm>
            <a:off x="835490" y="1389432"/>
            <a:ext cx="378" cy="2461444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Овал 26"/>
          <p:cNvSpPr/>
          <p:nvPr/>
        </p:nvSpPr>
        <p:spPr>
          <a:xfrm>
            <a:off x="812561" y="3850876"/>
            <a:ext cx="81512" cy="63465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aphicFrame>
        <p:nvGraphicFramePr>
          <p:cNvPr id="24" name="Объект 5"/>
          <p:cNvGraphicFramePr>
            <a:graphicFrameLocks noChangeAspect="1"/>
          </p:cNvGraphicFramePr>
          <p:nvPr>
            <p:extLst/>
          </p:nvPr>
        </p:nvGraphicFramePr>
        <p:xfrm>
          <a:off x="1055688" y="3695700"/>
          <a:ext cx="323850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858" name="Equation" r:id="rId16" imgW="152280" imgH="177480" progId="Equation.DSMT4">
                  <p:embed/>
                </p:oleObj>
              </mc:Choice>
              <mc:Fallback>
                <p:oleObj name="Equation" r:id="rId16" imgW="152280" imgH="177480" progId="Equation.DSMT4">
                  <p:embed/>
                  <p:pic>
                    <p:nvPicPr>
                      <p:cNvPr id="24" name="Объект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55688" y="3695700"/>
                        <a:ext cx="323850" cy="400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Объект 5"/>
          <p:cNvGraphicFramePr>
            <a:graphicFrameLocks noChangeAspect="1"/>
          </p:cNvGraphicFramePr>
          <p:nvPr>
            <p:extLst/>
          </p:nvPr>
        </p:nvGraphicFramePr>
        <p:xfrm>
          <a:off x="941388" y="2538413"/>
          <a:ext cx="269875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859" name="Equation" r:id="rId18" imgW="126720" imgH="177480" progId="Equation.DSMT4">
                  <p:embed/>
                </p:oleObj>
              </mc:Choice>
              <mc:Fallback>
                <p:oleObj name="Equation" r:id="rId18" imgW="126720" imgH="177480" progId="Equation.DSMT4">
                  <p:embed/>
                  <p:pic>
                    <p:nvPicPr>
                      <p:cNvPr id="25" name="Объект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41388" y="2538413"/>
                        <a:ext cx="269875" cy="400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" name="TextBox 4"/>
          <p:cNvSpPr txBox="1"/>
          <p:nvPr/>
        </p:nvSpPr>
        <p:spPr>
          <a:xfrm>
            <a:off x="605302" y="197752"/>
            <a:ext cx="75089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>
                <a:solidFill>
                  <a:srgbClr val="002060"/>
                </a:solidFill>
                <a:latin typeface="Palatino Linotype" panose="02040502050505030304" pitchFamily="18" charset="0"/>
              </a:rPr>
              <a:t>Площадь поверхности призмы</a:t>
            </a:r>
          </a:p>
        </p:txBody>
      </p:sp>
      <p:graphicFrame>
        <p:nvGraphicFramePr>
          <p:cNvPr id="28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5365054"/>
              </p:ext>
            </p:extLst>
          </p:nvPr>
        </p:nvGraphicFramePr>
        <p:xfrm>
          <a:off x="2970213" y="1530350"/>
          <a:ext cx="6173787" cy="78659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860" name="Equation" r:id="rId20" imgW="3568680" imgH="431640" progId="Equation.DSMT4">
                  <p:embed/>
                </p:oleObj>
              </mc:Choice>
              <mc:Fallback>
                <p:oleObj name="Equation" r:id="rId20" imgW="3568680" imgH="431640" progId="Equation.DSMT4">
                  <p:embed/>
                  <p:pic>
                    <p:nvPicPr>
                      <p:cNvPr id="81" name="Объект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70213" y="1530350"/>
                        <a:ext cx="6173787" cy="78659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03866791"/>
              </p:ext>
            </p:extLst>
          </p:nvPr>
        </p:nvGraphicFramePr>
        <p:xfrm>
          <a:off x="1321142" y="4139793"/>
          <a:ext cx="7656513" cy="985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861" name="Equation" r:id="rId22" imgW="3746160" imgH="457200" progId="Equation.DSMT4">
                  <p:embed/>
                </p:oleObj>
              </mc:Choice>
              <mc:Fallback>
                <p:oleObj name="Equation" r:id="rId22" imgW="3746160" imgH="457200" progId="Equation.DSMT4">
                  <p:embed/>
                  <p:pic>
                    <p:nvPicPr>
                      <p:cNvPr id="28" name="Объект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21142" y="4139793"/>
                        <a:ext cx="7656513" cy="9858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46564343"/>
              </p:ext>
            </p:extLst>
          </p:nvPr>
        </p:nvGraphicFramePr>
        <p:xfrm>
          <a:off x="2894490" y="2444791"/>
          <a:ext cx="5553965" cy="118654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862" name="Equation" r:id="rId24" imgW="3162240" imgH="660240" progId="Equation.DSMT4">
                  <p:embed/>
                </p:oleObj>
              </mc:Choice>
              <mc:Fallback>
                <p:oleObj name="Equation" r:id="rId24" imgW="3162240" imgH="660240" progId="Equation.DSMT4">
                  <p:embed/>
                  <p:pic>
                    <p:nvPicPr>
                      <p:cNvPr id="28" name="Объект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94490" y="2444791"/>
                        <a:ext cx="5553965" cy="118654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91352452"/>
              </p:ext>
            </p:extLst>
          </p:nvPr>
        </p:nvGraphicFramePr>
        <p:xfrm>
          <a:off x="331787" y="5203825"/>
          <a:ext cx="7782495" cy="1208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863" name="Equation" r:id="rId26" imgW="4216320" imgH="660240" progId="Equation.DSMT4">
                  <p:embed/>
                </p:oleObj>
              </mc:Choice>
              <mc:Fallback>
                <p:oleObj name="Equation" r:id="rId26" imgW="4216320" imgH="660240" progId="Equation.DSMT4">
                  <p:embed/>
                  <p:pic>
                    <p:nvPicPr>
                      <p:cNvPr id="30" name="Объект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1787" y="5203825"/>
                        <a:ext cx="7782495" cy="12080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807272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194538" name="Содержимое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02829734"/>
              </p:ext>
            </p:extLst>
          </p:nvPr>
        </p:nvGraphicFramePr>
        <p:xfrm>
          <a:off x="8" y="0"/>
          <a:ext cx="9143987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685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685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6857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6857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6857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6857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6857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6857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468572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468572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468572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468572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468572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439261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497882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468572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  <a:gridCol w="468572">
                  <a:extLst>
                    <a:ext uri="{9D8B030D-6E8A-4147-A177-3AD203B41FA5}">
                      <a16:colId xmlns:a16="http://schemas.microsoft.com/office/drawing/2014/main" val="20016"/>
                    </a:ext>
                  </a:extLst>
                </a:gridCol>
                <a:gridCol w="468572">
                  <a:extLst>
                    <a:ext uri="{9D8B030D-6E8A-4147-A177-3AD203B41FA5}">
                      <a16:colId xmlns:a16="http://schemas.microsoft.com/office/drawing/2014/main" val="20017"/>
                    </a:ext>
                  </a:extLst>
                </a:gridCol>
                <a:gridCol w="386165">
                  <a:extLst>
                    <a:ext uri="{9D8B030D-6E8A-4147-A177-3AD203B41FA5}">
                      <a16:colId xmlns:a16="http://schemas.microsoft.com/office/drawing/2014/main" val="20018"/>
                    </a:ext>
                  </a:extLst>
                </a:gridCol>
                <a:gridCol w="323527">
                  <a:extLst>
                    <a:ext uri="{9D8B030D-6E8A-4147-A177-3AD203B41FA5}">
                      <a16:colId xmlns:a16="http://schemas.microsoft.com/office/drawing/2014/main" val="20019"/>
                    </a:ext>
                  </a:extLst>
                </a:gridCol>
              </a:tblGrid>
              <a:tr h="4572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baseline="-25000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baseline="-25000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baseline="-25000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  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</a:tbl>
          </a:graphicData>
        </a:graphic>
      </p:graphicFrame>
      <p:cxnSp>
        <p:nvCxnSpPr>
          <p:cNvPr id="3" name="Прямая соединительная линия 2"/>
          <p:cNvCxnSpPr/>
          <p:nvPr/>
        </p:nvCxnSpPr>
        <p:spPr>
          <a:xfrm>
            <a:off x="445141" y="3230194"/>
            <a:ext cx="532840" cy="915233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Прямая соединительная линия 3"/>
          <p:cNvCxnSpPr/>
          <p:nvPr/>
        </p:nvCxnSpPr>
        <p:spPr>
          <a:xfrm flipH="1">
            <a:off x="935719" y="3212998"/>
            <a:ext cx="1408514" cy="931014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4"/>
          <p:cNvCxnSpPr/>
          <p:nvPr/>
        </p:nvCxnSpPr>
        <p:spPr>
          <a:xfrm flipV="1">
            <a:off x="480569" y="3199329"/>
            <a:ext cx="1844198" cy="30865"/>
          </a:xfrm>
          <a:prstGeom prst="line">
            <a:avLst/>
          </a:prstGeom>
          <a:ln w="2540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flipV="1">
            <a:off x="495174" y="1392992"/>
            <a:ext cx="1849059" cy="10162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flipH="1">
            <a:off x="954534" y="1417296"/>
            <a:ext cx="1359265" cy="912311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491537" y="1403154"/>
            <a:ext cx="411070" cy="904778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H="1">
            <a:off x="450695" y="1392992"/>
            <a:ext cx="34337" cy="1820006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929213" y="2302995"/>
            <a:ext cx="25321" cy="1787174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4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65588382"/>
              </p:ext>
            </p:extLst>
          </p:nvPr>
        </p:nvGraphicFramePr>
        <p:xfrm>
          <a:off x="134235" y="3490378"/>
          <a:ext cx="419532" cy="4274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5266" name="Equation" r:id="rId4" imgW="152280" imgH="164880" progId="Equation.DSMT4">
                  <p:embed/>
                </p:oleObj>
              </mc:Choice>
              <mc:Fallback>
                <p:oleObj name="Equation" r:id="rId4" imgW="152280" imgH="164880" progId="Equation.DSMT4">
                  <p:embed/>
                  <p:pic>
                    <p:nvPicPr>
                      <p:cNvPr id="14" name="Объект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4235" y="3490378"/>
                        <a:ext cx="419532" cy="42749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57220699"/>
              </p:ext>
            </p:extLst>
          </p:nvPr>
        </p:nvGraphicFramePr>
        <p:xfrm>
          <a:off x="2369308" y="2983539"/>
          <a:ext cx="323850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5267" name="Equation" r:id="rId6" imgW="152280" imgH="164880" progId="Equation.DSMT4">
                  <p:embed/>
                </p:oleObj>
              </mc:Choice>
              <mc:Fallback>
                <p:oleObj name="Equation" r:id="rId6" imgW="152280" imgH="164880" progId="Equation.DSMT4">
                  <p:embed/>
                  <p:pic>
                    <p:nvPicPr>
                      <p:cNvPr id="15" name="Объект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69308" y="2983539"/>
                        <a:ext cx="323850" cy="371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76974881"/>
              </p:ext>
            </p:extLst>
          </p:nvPr>
        </p:nvGraphicFramePr>
        <p:xfrm>
          <a:off x="891178" y="4135944"/>
          <a:ext cx="323850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5268" name="Equation" r:id="rId8" imgW="152280" imgH="177480" progId="Equation.DSMT4">
                  <p:embed/>
                </p:oleObj>
              </mc:Choice>
              <mc:Fallback>
                <p:oleObj name="Equation" r:id="rId8" imgW="152280" imgH="177480" progId="Equation.DSMT4">
                  <p:embed/>
                  <p:pic>
                    <p:nvPicPr>
                      <p:cNvPr id="16" name="Объект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91178" y="4135944"/>
                        <a:ext cx="323850" cy="400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Объект 5"/>
          <p:cNvGraphicFramePr>
            <a:graphicFrameLocks noChangeAspect="1"/>
          </p:cNvGraphicFramePr>
          <p:nvPr>
            <p:extLst/>
          </p:nvPr>
        </p:nvGraphicFramePr>
        <p:xfrm>
          <a:off x="63244" y="1258474"/>
          <a:ext cx="350837" cy="514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5269" name="Equation" r:id="rId10" imgW="164880" imgH="228600" progId="Equation.DSMT4">
                  <p:embed/>
                </p:oleObj>
              </mc:Choice>
              <mc:Fallback>
                <p:oleObj name="Equation" r:id="rId10" imgW="164880" imgH="228600" progId="Equation.DSMT4">
                  <p:embed/>
                  <p:pic>
                    <p:nvPicPr>
                      <p:cNvPr id="17" name="Объект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244" y="1258474"/>
                        <a:ext cx="350837" cy="5143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35529092"/>
              </p:ext>
            </p:extLst>
          </p:nvPr>
        </p:nvGraphicFramePr>
        <p:xfrm>
          <a:off x="2337931" y="1283955"/>
          <a:ext cx="350837" cy="514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5270" name="Equation" r:id="rId12" imgW="164880" imgH="228600" progId="Equation.DSMT4">
                  <p:embed/>
                </p:oleObj>
              </mc:Choice>
              <mc:Fallback>
                <p:oleObj name="Equation" r:id="rId12" imgW="164880" imgH="228600" progId="Equation.DSMT4">
                  <p:embed/>
                  <p:pic>
                    <p:nvPicPr>
                      <p:cNvPr id="18" name="Объект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37931" y="1283955"/>
                        <a:ext cx="350837" cy="5143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50803748"/>
              </p:ext>
            </p:extLst>
          </p:nvPr>
        </p:nvGraphicFramePr>
        <p:xfrm>
          <a:off x="1009161" y="2166327"/>
          <a:ext cx="377825" cy="514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5271" name="Equation" r:id="rId14" imgW="177480" imgH="228600" progId="Equation.DSMT4">
                  <p:embed/>
                </p:oleObj>
              </mc:Choice>
              <mc:Fallback>
                <p:oleObj name="Equation" r:id="rId14" imgW="177480" imgH="228600" progId="Equation.DSMT4">
                  <p:embed/>
                  <p:pic>
                    <p:nvPicPr>
                      <p:cNvPr id="19" name="Объект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09161" y="2166327"/>
                        <a:ext cx="377825" cy="5143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" name="TextBox 4"/>
          <p:cNvSpPr txBox="1"/>
          <p:nvPr/>
        </p:nvSpPr>
        <p:spPr>
          <a:xfrm>
            <a:off x="605302" y="133322"/>
            <a:ext cx="75089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002060"/>
                </a:solidFill>
                <a:latin typeface="Palatino Linotype" panose="02040502050505030304" pitchFamily="18" charset="0"/>
              </a:rPr>
              <a:t>Развертка прямой призмы</a:t>
            </a:r>
            <a:endParaRPr lang="ru-RU" sz="2400" b="1" i="1" dirty="0">
              <a:solidFill>
                <a:srgbClr val="002060"/>
              </a:solidFill>
              <a:latin typeface="Palatino Linotype" panose="02040502050505030304" pitchFamily="18" charset="0"/>
            </a:endParaRPr>
          </a:p>
        </p:txBody>
      </p:sp>
      <p:cxnSp>
        <p:nvCxnSpPr>
          <p:cNvPr id="40" name="Прямая соединительная линия 39"/>
          <p:cNvCxnSpPr/>
          <p:nvPr/>
        </p:nvCxnSpPr>
        <p:spPr>
          <a:xfrm flipH="1">
            <a:off x="2313799" y="1361268"/>
            <a:ext cx="6506" cy="1838061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6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51288899"/>
              </p:ext>
            </p:extLst>
          </p:nvPr>
        </p:nvGraphicFramePr>
        <p:xfrm>
          <a:off x="209550" y="511175"/>
          <a:ext cx="6086475" cy="788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5272" name="Equation" r:id="rId16" imgW="3517560" imgH="431640" progId="Equation.DSMT4">
                  <p:embed/>
                </p:oleObj>
              </mc:Choice>
              <mc:Fallback>
                <p:oleObj name="Equation" r:id="rId16" imgW="3517560" imgH="431640" progId="Equation.DSMT4">
                  <p:embed/>
                  <p:pic>
                    <p:nvPicPr>
                      <p:cNvPr id="28" name="Объект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9550" y="511175"/>
                        <a:ext cx="6086475" cy="7889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55" name="Прямая соединительная линия 54"/>
          <p:cNvCxnSpPr/>
          <p:nvPr/>
        </p:nvCxnSpPr>
        <p:spPr>
          <a:xfrm>
            <a:off x="3284703" y="2311258"/>
            <a:ext cx="5182761" cy="1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Прямая соединительная линия 60"/>
          <p:cNvCxnSpPr/>
          <p:nvPr/>
        </p:nvCxnSpPr>
        <p:spPr>
          <a:xfrm>
            <a:off x="3282702" y="4144012"/>
            <a:ext cx="5182761" cy="1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Прямая соединительная линия 61"/>
          <p:cNvCxnSpPr/>
          <p:nvPr/>
        </p:nvCxnSpPr>
        <p:spPr>
          <a:xfrm flipH="1">
            <a:off x="3299203" y="2268844"/>
            <a:ext cx="6506" cy="1838061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Прямая соединительная линия 62"/>
          <p:cNvCxnSpPr/>
          <p:nvPr/>
        </p:nvCxnSpPr>
        <p:spPr>
          <a:xfrm flipH="1">
            <a:off x="5178322" y="2328757"/>
            <a:ext cx="6506" cy="1838061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Прямая соединительная линия 63"/>
          <p:cNvCxnSpPr/>
          <p:nvPr/>
        </p:nvCxnSpPr>
        <p:spPr>
          <a:xfrm>
            <a:off x="7019946" y="2259440"/>
            <a:ext cx="11681" cy="1889784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Прямая соединительная линия 64"/>
          <p:cNvCxnSpPr/>
          <p:nvPr/>
        </p:nvCxnSpPr>
        <p:spPr>
          <a:xfrm flipH="1">
            <a:off x="8458455" y="2311163"/>
            <a:ext cx="6506" cy="1838061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6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58649448"/>
              </p:ext>
            </p:extLst>
          </p:nvPr>
        </p:nvGraphicFramePr>
        <p:xfrm>
          <a:off x="2951625" y="4137390"/>
          <a:ext cx="419532" cy="4274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5273" name="Equation" r:id="rId4" imgW="152280" imgH="164880" progId="Equation.DSMT4">
                  <p:embed/>
                </p:oleObj>
              </mc:Choice>
              <mc:Fallback>
                <p:oleObj name="Equation" r:id="rId4" imgW="152280" imgH="164880" progId="Equation.DSMT4">
                  <p:embed/>
                  <p:pic>
                    <p:nvPicPr>
                      <p:cNvPr id="14" name="Объект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51625" y="4137390"/>
                        <a:ext cx="419532" cy="42749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7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1818451"/>
              </p:ext>
            </p:extLst>
          </p:nvPr>
        </p:nvGraphicFramePr>
        <p:xfrm>
          <a:off x="3004574" y="1862199"/>
          <a:ext cx="350837" cy="514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5274" name="Equation" r:id="rId10" imgW="164880" imgH="228600" progId="Equation.DSMT4">
                  <p:embed/>
                </p:oleObj>
              </mc:Choice>
              <mc:Fallback>
                <p:oleObj name="Equation" r:id="rId10" imgW="164880" imgH="228600" progId="Equation.DSMT4">
                  <p:embed/>
                  <p:pic>
                    <p:nvPicPr>
                      <p:cNvPr id="17" name="Объект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04574" y="1862199"/>
                        <a:ext cx="350837" cy="5143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8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55489519"/>
              </p:ext>
            </p:extLst>
          </p:nvPr>
        </p:nvGraphicFramePr>
        <p:xfrm>
          <a:off x="4878852" y="4157585"/>
          <a:ext cx="323850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5275" name="Equation" r:id="rId6" imgW="152280" imgH="164880" progId="Equation.DSMT4">
                  <p:embed/>
                </p:oleObj>
              </mc:Choice>
              <mc:Fallback>
                <p:oleObj name="Equation" r:id="rId6" imgW="152280" imgH="164880" progId="Equation.DSMT4">
                  <p:embed/>
                  <p:pic>
                    <p:nvPicPr>
                      <p:cNvPr id="15" name="Объект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78852" y="4157585"/>
                        <a:ext cx="323850" cy="371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9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13443858"/>
              </p:ext>
            </p:extLst>
          </p:nvPr>
        </p:nvGraphicFramePr>
        <p:xfrm>
          <a:off x="4839847" y="1846658"/>
          <a:ext cx="350837" cy="514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5276" name="Equation" r:id="rId12" imgW="164880" imgH="228600" progId="Equation.DSMT4">
                  <p:embed/>
                </p:oleObj>
              </mc:Choice>
              <mc:Fallback>
                <p:oleObj name="Equation" r:id="rId12" imgW="164880" imgH="228600" progId="Equation.DSMT4">
                  <p:embed/>
                  <p:pic>
                    <p:nvPicPr>
                      <p:cNvPr id="18" name="Объект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39847" y="1846658"/>
                        <a:ext cx="350837" cy="5143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0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20185113"/>
              </p:ext>
            </p:extLst>
          </p:nvPr>
        </p:nvGraphicFramePr>
        <p:xfrm>
          <a:off x="7143281" y="4157585"/>
          <a:ext cx="323850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5277" name="Equation" r:id="rId8" imgW="152280" imgH="177480" progId="Equation.DSMT4">
                  <p:embed/>
                </p:oleObj>
              </mc:Choice>
              <mc:Fallback>
                <p:oleObj name="Equation" r:id="rId8" imgW="152280" imgH="177480" progId="Equation.DSMT4">
                  <p:embed/>
                  <p:pic>
                    <p:nvPicPr>
                      <p:cNvPr id="16" name="Объект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43281" y="4157585"/>
                        <a:ext cx="323850" cy="400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27067492"/>
              </p:ext>
            </p:extLst>
          </p:nvPr>
        </p:nvGraphicFramePr>
        <p:xfrm>
          <a:off x="7073812" y="1872421"/>
          <a:ext cx="377825" cy="514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5278" name="Equation" r:id="rId14" imgW="177480" imgH="228600" progId="Equation.DSMT4">
                  <p:embed/>
                </p:oleObj>
              </mc:Choice>
              <mc:Fallback>
                <p:oleObj name="Equation" r:id="rId14" imgW="177480" imgH="228600" progId="Equation.DSMT4">
                  <p:embed/>
                  <p:pic>
                    <p:nvPicPr>
                      <p:cNvPr id="19" name="Объект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73812" y="1872421"/>
                        <a:ext cx="377825" cy="5143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73" name="Прямая соединительная линия 72"/>
          <p:cNvCxnSpPr/>
          <p:nvPr/>
        </p:nvCxnSpPr>
        <p:spPr>
          <a:xfrm flipV="1">
            <a:off x="5159011" y="958487"/>
            <a:ext cx="1366987" cy="1351228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Прямая соединительная линия 75"/>
          <p:cNvCxnSpPr/>
          <p:nvPr/>
        </p:nvCxnSpPr>
        <p:spPr>
          <a:xfrm>
            <a:off x="6525357" y="982953"/>
            <a:ext cx="506270" cy="1326762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Прямая соединительная линия 82"/>
          <p:cNvCxnSpPr/>
          <p:nvPr/>
        </p:nvCxnSpPr>
        <p:spPr>
          <a:xfrm>
            <a:off x="5143038" y="4144663"/>
            <a:ext cx="1430848" cy="1329076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Прямая соединительная линия 84"/>
          <p:cNvCxnSpPr/>
          <p:nvPr/>
        </p:nvCxnSpPr>
        <p:spPr>
          <a:xfrm flipV="1">
            <a:off x="6553873" y="4150767"/>
            <a:ext cx="486087" cy="1328534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1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37143511"/>
              </p:ext>
            </p:extLst>
          </p:nvPr>
        </p:nvGraphicFramePr>
        <p:xfrm>
          <a:off x="8404904" y="1836657"/>
          <a:ext cx="350837" cy="514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5279" name="Equation" r:id="rId10" imgW="164880" imgH="228600" progId="Equation.DSMT4">
                  <p:embed/>
                </p:oleObj>
              </mc:Choice>
              <mc:Fallback>
                <p:oleObj name="Equation" r:id="rId10" imgW="164880" imgH="228600" progId="Equation.DSMT4">
                  <p:embed/>
                  <p:pic>
                    <p:nvPicPr>
                      <p:cNvPr id="67" name="Объект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404904" y="1836657"/>
                        <a:ext cx="350837" cy="5143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74904300"/>
              </p:ext>
            </p:extLst>
          </p:nvPr>
        </p:nvGraphicFramePr>
        <p:xfrm>
          <a:off x="8195138" y="4177013"/>
          <a:ext cx="419532" cy="4274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5280" name="Equation" r:id="rId4" imgW="152280" imgH="164880" progId="Equation.DSMT4">
                  <p:embed/>
                </p:oleObj>
              </mc:Choice>
              <mc:Fallback>
                <p:oleObj name="Equation" r:id="rId4" imgW="152280" imgH="164880" progId="Equation.DSMT4">
                  <p:embed/>
                  <p:pic>
                    <p:nvPicPr>
                      <p:cNvPr id="66" name="Объект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195138" y="4177013"/>
                        <a:ext cx="419532" cy="42749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3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8641152"/>
              </p:ext>
            </p:extLst>
          </p:nvPr>
        </p:nvGraphicFramePr>
        <p:xfrm>
          <a:off x="6714539" y="632025"/>
          <a:ext cx="350837" cy="514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5281" name="Equation" r:id="rId10" imgW="164880" imgH="228600" progId="Equation.DSMT4">
                  <p:embed/>
                </p:oleObj>
              </mc:Choice>
              <mc:Fallback>
                <p:oleObj name="Equation" r:id="rId10" imgW="164880" imgH="228600" progId="Equation.DSMT4">
                  <p:embed/>
                  <p:pic>
                    <p:nvPicPr>
                      <p:cNvPr id="67" name="Объект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14539" y="632025"/>
                        <a:ext cx="350837" cy="5143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4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35003677"/>
              </p:ext>
            </p:extLst>
          </p:nvPr>
        </p:nvGraphicFramePr>
        <p:xfrm>
          <a:off x="6714539" y="5113377"/>
          <a:ext cx="419532" cy="4274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5282" name="Equation" r:id="rId4" imgW="152280" imgH="164880" progId="Equation.DSMT4">
                  <p:embed/>
                </p:oleObj>
              </mc:Choice>
              <mc:Fallback>
                <p:oleObj name="Equation" r:id="rId4" imgW="152280" imgH="164880" progId="Equation.DSMT4">
                  <p:embed/>
                  <p:pic>
                    <p:nvPicPr>
                      <p:cNvPr id="66" name="Объект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14539" y="5113377"/>
                        <a:ext cx="419532" cy="42749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5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00375884"/>
              </p:ext>
            </p:extLst>
          </p:nvPr>
        </p:nvGraphicFramePr>
        <p:xfrm>
          <a:off x="355600" y="5095875"/>
          <a:ext cx="7839075" cy="168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5283" name="Equation" r:id="rId18" imgW="4724280" imgH="965160" progId="Equation.DSMT4">
                  <p:embed/>
                </p:oleObj>
              </mc:Choice>
              <mc:Fallback>
                <p:oleObj name="Equation" r:id="rId18" imgW="4724280" imgH="965160" progId="Equation.DSMT4">
                  <p:embed/>
                  <p:pic>
                    <p:nvPicPr>
                      <p:cNvPr id="29" name="Объект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5600" y="5095875"/>
                        <a:ext cx="7839075" cy="1689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95915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3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8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194538" name="Содержимое 3"/>
          <p:cNvGraphicFramePr>
            <a:graphicFrameLocks/>
          </p:cNvGraphicFramePr>
          <p:nvPr/>
        </p:nvGraphicFramePr>
        <p:xfrm>
          <a:off x="8" y="0"/>
          <a:ext cx="9143987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685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685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6857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6857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6857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6857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6857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6857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468572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468572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468572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468572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468572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439261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497882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468572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  <a:gridCol w="468572">
                  <a:extLst>
                    <a:ext uri="{9D8B030D-6E8A-4147-A177-3AD203B41FA5}">
                      <a16:colId xmlns:a16="http://schemas.microsoft.com/office/drawing/2014/main" val="20016"/>
                    </a:ext>
                  </a:extLst>
                </a:gridCol>
                <a:gridCol w="468572">
                  <a:extLst>
                    <a:ext uri="{9D8B030D-6E8A-4147-A177-3AD203B41FA5}">
                      <a16:colId xmlns:a16="http://schemas.microsoft.com/office/drawing/2014/main" val="20017"/>
                    </a:ext>
                  </a:extLst>
                </a:gridCol>
                <a:gridCol w="386165">
                  <a:extLst>
                    <a:ext uri="{9D8B030D-6E8A-4147-A177-3AD203B41FA5}">
                      <a16:colId xmlns:a16="http://schemas.microsoft.com/office/drawing/2014/main" val="20018"/>
                    </a:ext>
                  </a:extLst>
                </a:gridCol>
                <a:gridCol w="323527">
                  <a:extLst>
                    <a:ext uri="{9D8B030D-6E8A-4147-A177-3AD203B41FA5}">
                      <a16:colId xmlns:a16="http://schemas.microsoft.com/office/drawing/2014/main" val="20019"/>
                    </a:ext>
                  </a:extLst>
                </a:gridCol>
              </a:tblGrid>
              <a:tr h="4572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baseline="-25000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baseline="-25000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baseline="-25000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  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</a:tbl>
          </a:graphicData>
        </a:graphic>
      </p:graphicFrame>
      <p:cxnSp>
        <p:nvCxnSpPr>
          <p:cNvPr id="3" name="Прямая соединительная линия 2"/>
          <p:cNvCxnSpPr>
            <a:stCxn id="14" idx="3"/>
          </p:cNvCxnSpPr>
          <p:nvPr/>
        </p:nvCxnSpPr>
        <p:spPr>
          <a:xfrm>
            <a:off x="447421" y="3645024"/>
            <a:ext cx="935234" cy="90010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Прямая соединительная линия 3"/>
          <p:cNvCxnSpPr/>
          <p:nvPr/>
        </p:nvCxnSpPr>
        <p:spPr>
          <a:xfrm flipH="1">
            <a:off x="1382655" y="3631332"/>
            <a:ext cx="972569" cy="913792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4"/>
          <p:cNvCxnSpPr>
            <a:stCxn id="14" idx="3"/>
          </p:cNvCxnSpPr>
          <p:nvPr/>
        </p:nvCxnSpPr>
        <p:spPr>
          <a:xfrm>
            <a:off x="447421" y="3645024"/>
            <a:ext cx="1799330" cy="6633"/>
          </a:xfrm>
          <a:prstGeom prst="line">
            <a:avLst/>
          </a:prstGeom>
          <a:ln w="2540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>
            <a:off x="495174" y="1403154"/>
            <a:ext cx="1878020" cy="604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flipH="1">
            <a:off x="1466551" y="1408386"/>
            <a:ext cx="887766" cy="886404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491537" y="1403154"/>
            <a:ext cx="938259" cy="891636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H="1">
            <a:off x="438774" y="1392992"/>
            <a:ext cx="46257" cy="2245399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flipH="1">
            <a:off x="1363805" y="2319338"/>
            <a:ext cx="63014" cy="2225786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2333297" y="1397876"/>
            <a:ext cx="13798" cy="2260627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4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43945241"/>
              </p:ext>
            </p:extLst>
          </p:nvPr>
        </p:nvGraphicFramePr>
        <p:xfrm>
          <a:off x="27889" y="3431279"/>
          <a:ext cx="419532" cy="4274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957" name="Equation" r:id="rId4" imgW="152280" imgH="164880" progId="Equation.DSMT4">
                  <p:embed/>
                </p:oleObj>
              </mc:Choice>
              <mc:Fallback>
                <p:oleObj name="Equation" r:id="rId4" imgW="152280" imgH="164880" progId="Equation.DSMT4">
                  <p:embed/>
                  <p:pic>
                    <p:nvPicPr>
                      <p:cNvPr id="14" name="Объект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889" y="3431279"/>
                        <a:ext cx="419532" cy="42749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Объект 5"/>
          <p:cNvGraphicFramePr>
            <a:graphicFrameLocks noChangeAspect="1"/>
          </p:cNvGraphicFramePr>
          <p:nvPr>
            <p:extLst/>
          </p:nvPr>
        </p:nvGraphicFramePr>
        <p:xfrm>
          <a:off x="2434105" y="3299135"/>
          <a:ext cx="323850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958" name="Equation" r:id="rId6" imgW="152280" imgH="164880" progId="Equation.DSMT4">
                  <p:embed/>
                </p:oleObj>
              </mc:Choice>
              <mc:Fallback>
                <p:oleObj name="Equation" r:id="rId6" imgW="152280" imgH="164880" progId="Equation.DSMT4">
                  <p:embed/>
                  <p:pic>
                    <p:nvPicPr>
                      <p:cNvPr id="15" name="Объект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34105" y="3299135"/>
                        <a:ext cx="323850" cy="371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Объект 5"/>
          <p:cNvGraphicFramePr>
            <a:graphicFrameLocks noChangeAspect="1"/>
          </p:cNvGraphicFramePr>
          <p:nvPr>
            <p:extLst/>
          </p:nvPr>
        </p:nvGraphicFramePr>
        <p:xfrm>
          <a:off x="1378111" y="4545124"/>
          <a:ext cx="323850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959" name="Equation" r:id="rId8" imgW="152280" imgH="177480" progId="Equation.DSMT4">
                  <p:embed/>
                </p:oleObj>
              </mc:Choice>
              <mc:Fallback>
                <p:oleObj name="Equation" r:id="rId8" imgW="152280" imgH="177480" progId="Equation.DSMT4">
                  <p:embed/>
                  <p:pic>
                    <p:nvPicPr>
                      <p:cNvPr id="16" name="Объект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78111" y="4545124"/>
                        <a:ext cx="323850" cy="400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1201816"/>
              </p:ext>
            </p:extLst>
          </p:nvPr>
        </p:nvGraphicFramePr>
        <p:xfrm>
          <a:off x="63244" y="1258474"/>
          <a:ext cx="350837" cy="514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960" name="Equation" r:id="rId10" imgW="164880" imgH="228600" progId="Equation.DSMT4">
                  <p:embed/>
                </p:oleObj>
              </mc:Choice>
              <mc:Fallback>
                <p:oleObj name="Equation" r:id="rId10" imgW="164880" imgH="228600" progId="Equation.DSMT4">
                  <p:embed/>
                  <p:pic>
                    <p:nvPicPr>
                      <p:cNvPr id="17" name="Объект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244" y="1258474"/>
                        <a:ext cx="350837" cy="5143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88216761"/>
              </p:ext>
            </p:extLst>
          </p:nvPr>
        </p:nvGraphicFramePr>
        <p:xfrm>
          <a:off x="2373194" y="1308607"/>
          <a:ext cx="350837" cy="514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961" name="Equation" r:id="rId12" imgW="164880" imgH="228600" progId="Equation.DSMT4">
                  <p:embed/>
                </p:oleObj>
              </mc:Choice>
              <mc:Fallback>
                <p:oleObj name="Equation" r:id="rId12" imgW="164880" imgH="228600" progId="Equation.DSMT4">
                  <p:embed/>
                  <p:pic>
                    <p:nvPicPr>
                      <p:cNvPr id="18" name="Объект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73194" y="1308607"/>
                        <a:ext cx="350837" cy="5143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20138563"/>
              </p:ext>
            </p:extLst>
          </p:nvPr>
        </p:nvGraphicFramePr>
        <p:xfrm>
          <a:off x="1497807" y="2188702"/>
          <a:ext cx="377825" cy="514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962" name="Equation" r:id="rId14" imgW="177480" imgH="228600" progId="Equation.DSMT4">
                  <p:embed/>
                </p:oleObj>
              </mc:Choice>
              <mc:Fallback>
                <p:oleObj name="Equation" r:id="rId14" imgW="177480" imgH="228600" progId="Equation.DSMT4">
                  <p:embed/>
                  <p:pic>
                    <p:nvPicPr>
                      <p:cNvPr id="19" name="Объект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97807" y="2188702"/>
                        <a:ext cx="377825" cy="5143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1" name="Прямая соединительная линия 20"/>
          <p:cNvCxnSpPr/>
          <p:nvPr/>
        </p:nvCxnSpPr>
        <p:spPr>
          <a:xfrm flipH="1">
            <a:off x="464253" y="1435608"/>
            <a:ext cx="29523" cy="2235002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5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07148630"/>
              </p:ext>
            </p:extLst>
          </p:nvPr>
        </p:nvGraphicFramePr>
        <p:xfrm>
          <a:off x="557159" y="2294003"/>
          <a:ext cx="269875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963" name="Equation" r:id="rId16" imgW="126720" imgH="177480" progId="Equation.DSMT4">
                  <p:embed/>
                </p:oleObj>
              </mc:Choice>
              <mc:Fallback>
                <p:oleObj name="Equation" r:id="rId16" imgW="126720" imgH="177480" progId="Equation.DSMT4">
                  <p:embed/>
                  <p:pic>
                    <p:nvPicPr>
                      <p:cNvPr id="25" name="Объект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7159" y="2294003"/>
                        <a:ext cx="269875" cy="400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" name="TextBox 4"/>
          <p:cNvSpPr txBox="1"/>
          <p:nvPr/>
        </p:nvSpPr>
        <p:spPr>
          <a:xfrm>
            <a:off x="605302" y="133322"/>
            <a:ext cx="75089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>
                <a:solidFill>
                  <a:srgbClr val="002060"/>
                </a:solidFill>
                <a:latin typeface="Palatino Linotype" panose="02040502050505030304" pitchFamily="18" charset="0"/>
              </a:rPr>
              <a:t>Площадь </a:t>
            </a:r>
            <a:r>
              <a:rPr lang="ru-RU" sz="2400" b="1" i="1" dirty="0" smtClean="0">
                <a:solidFill>
                  <a:srgbClr val="002060"/>
                </a:solidFill>
                <a:latin typeface="Palatino Linotype" panose="02040502050505030304" pitchFamily="18" charset="0"/>
              </a:rPr>
              <a:t>боковой поверхности </a:t>
            </a:r>
            <a:r>
              <a:rPr lang="ru-RU" sz="2400" b="1" i="1" dirty="0">
                <a:solidFill>
                  <a:srgbClr val="002060"/>
                </a:solidFill>
                <a:latin typeface="Palatino Linotype" panose="02040502050505030304" pitchFamily="18" charset="0"/>
              </a:rPr>
              <a:t>призмы</a:t>
            </a:r>
          </a:p>
        </p:txBody>
      </p:sp>
      <p:graphicFrame>
        <p:nvGraphicFramePr>
          <p:cNvPr id="28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08798547"/>
              </p:ext>
            </p:extLst>
          </p:nvPr>
        </p:nvGraphicFramePr>
        <p:xfrm>
          <a:off x="242126" y="577591"/>
          <a:ext cx="8200357" cy="788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964" name="Equation" r:id="rId18" imgW="4343400" imgH="431640" progId="Equation.DSMT4">
                  <p:embed/>
                </p:oleObj>
              </mc:Choice>
              <mc:Fallback>
                <p:oleObj name="Equation" r:id="rId18" imgW="4343400" imgH="431640" progId="Equation.DSMT4">
                  <p:embed/>
                  <p:pic>
                    <p:nvPicPr>
                      <p:cNvPr id="28" name="Объект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2126" y="577591"/>
                        <a:ext cx="8200357" cy="7889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655529"/>
              </p:ext>
            </p:extLst>
          </p:nvPr>
        </p:nvGraphicFramePr>
        <p:xfrm>
          <a:off x="2775129" y="2827283"/>
          <a:ext cx="5622134" cy="3111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965" name="Equation" r:id="rId20" imgW="3632040" imgH="1904760" progId="Equation.DSMT4">
                  <p:embed/>
                </p:oleObj>
              </mc:Choice>
              <mc:Fallback>
                <p:oleObj name="Equation" r:id="rId20" imgW="3632040" imgH="1904760" progId="Equation.DSMT4">
                  <p:embed/>
                  <p:pic>
                    <p:nvPicPr>
                      <p:cNvPr id="29" name="Объект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75129" y="2827283"/>
                        <a:ext cx="5622134" cy="31110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27766564"/>
              </p:ext>
            </p:extLst>
          </p:nvPr>
        </p:nvGraphicFramePr>
        <p:xfrm>
          <a:off x="4686402" y="1308607"/>
          <a:ext cx="3756081" cy="165231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966" name="Equation" r:id="rId22" imgW="2323800" imgH="965160" progId="Equation.DSMT4">
                  <p:embed/>
                </p:oleObj>
              </mc:Choice>
              <mc:Fallback>
                <p:oleObj name="Equation" r:id="rId22" imgW="2323800" imgH="965160" progId="Equation.DSMT4">
                  <p:embed/>
                  <p:pic>
                    <p:nvPicPr>
                      <p:cNvPr id="20" name="Объект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86402" y="1308607"/>
                        <a:ext cx="3756081" cy="165231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44643406"/>
              </p:ext>
            </p:extLst>
          </p:nvPr>
        </p:nvGraphicFramePr>
        <p:xfrm>
          <a:off x="237655" y="5570948"/>
          <a:ext cx="8882062" cy="1227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967" name="Equation" r:id="rId24" imgW="5524200" imgH="723600" progId="Equation.DSMT4">
                  <p:embed/>
                </p:oleObj>
              </mc:Choice>
              <mc:Fallback>
                <p:oleObj name="Equation" r:id="rId24" imgW="5524200" imgH="723600" progId="Equation.DSMT4">
                  <p:embed/>
                  <p:pic>
                    <p:nvPicPr>
                      <p:cNvPr id="29" name="Объект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7655" y="5570948"/>
                        <a:ext cx="8882062" cy="12271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58116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194538" name="Содержимое 3"/>
          <p:cNvGraphicFramePr>
            <a:graphicFrameLocks/>
          </p:cNvGraphicFramePr>
          <p:nvPr/>
        </p:nvGraphicFramePr>
        <p:xfrm>
          <a:off x="8" y="0"/>
          <a:ext cx="9143987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685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685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6857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6857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6857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6857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6857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6857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468572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468572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468572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468572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468572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439261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497882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468572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  <a:gridCol w="468572">
                  <a:extLst>
                    <a:ext uri="{9D8B030D-6E8A-4147-A177-3AD203B41FA5}">
                      <a16:colId xmlns:a16="http://schemas.microsoft.com/office/drawing/2014/main" val="20016"/>
                    </a:ext>
                  </a:extLst>
                </a:gridCol>
                <a:gridCol w="468572">
                  <a:extLst>
                    <a:ext uri="{9D8B030D-6E8A-4147-A177-3AD203B41FA5}">
                      <a16:colId xmlns:a16="http://schemas.microsoft.com/office/drawing/2014/main" val="20017"/>
                    </a:ext>
                  </a:extLst>
                </a:gridCol>
                <a:gridCol w="386165">
                  <a:extLst>
                    <a:ext uri="{9D8B030D-6E8A-4147-A177-3AD203B41FA5}">
                      <a16:colId xmlns:a16="http://schemas.microsoft.com/office/drawing/2014/main" val="20018"/>
                    </a:ext>
                  </a:extLst>
                </a:gridCol>
                <a:gridCol w="323527">
                  <a:extLst>
                    <a:ext uri="{9D8B030D-6E8A-4147-A177-3AD203B41FA5}">
                      <a16:colId xmlns:a16="http://schemas.microsoft.com/office/drawing/2014/main" val="20019"/>
                    </a:ext>
                  </a:extLst>
                </a:gridCol>
              </a:tblGrid>
              <a:tr h="4572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baseline="-25000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baseline="-25000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baseline="-25000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  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</a:tbl>
          </a:graphicData>
        </a:graphic>
      </p:graphicFrame>
      <p:graphicFrame>
        <p:nvGraphicFramePr>
          <p:cNvPr id="4194539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3444317"/>
              </p:ext>
            </p:extLst>
          </p:nvPr>
        </p:nvGraphicFramePr>
        <p:xfrm>
          <a:off x="266700" y="1721904"/>
          <a:ext cx="8713479" cy="46714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82504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52128">
                  <a:extLst>
                    <a:ext uri="{9D8B030D-6E8A-4147-A177-3AD203B41FA5}">
                      <a16:colId xmlns:a16="http://schemas.microsoft.com/office/drawing/2014/main" val="897468640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3492764562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51354277"/>
                    </a:ext>
                  </a:extLst>
                </a:gridCol>
              </a:tblGrid>
              <a:tr h="1073197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solidFill>
                            <a:schemeClr val="tx2"/>
                          </a:solidFill>
                        </a:rPr>
                        <a:t>Основания прямой призмы</a:t>
                      </a:r>
                    </a:p>
                    <a:p>
                      <a:pPr marL="0" algn="ctr" defTabSz="914400" rtl="0" eaLnBrk="1" latinLnBrk="0" hangingPunct="1"/>
                      <a:endParaRPr lang="ru-RU" sz="1800" b="1" kern="1200" dirty="0">
                        <a:solidFill>
                          <a:schemeClr val="tx2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ru-RU" sz="1800" b="1" kern="1200" dirty="0">
                        <a:solidFill>
                          <a:schemeClr val="tx2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ru-RU" sz="1800" b="1" kern="1200" dirty="0">
                        <a:solidFill>
                          <a:schemeClr val="tx2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ru-RU" sz="1800" b="1" kern="1200" dirty="0">
                        <a:solidFill>
                          <a:schemeClr val="tx2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956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9956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29445817"/>
                  </a:ext>
                </a:extLst>
              </a:tr>
              <a:tr h="89956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88378595"/>
                  </a:ext>
                </a:extLst>
              </a:tr>
              <a:tr h="89956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14525064"/>
                  </a:ext>
                </a:extLst>
              </a:tr>
            </a:tbl>
          </a:graphicData>
        </a:graphic>
      </p:graphicFrame>
      <p:graphicFrame>
        <p:nvGraphicFramePr>
          <p:cNvPr id="4194541" name="Объект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0690584"/>
              </p:ext>
            </p:extLst>
          </p:nvPr>
        </p:nvGraphicFramePr>
        <p:xfrm>
          <a:off x="342587" y="2755660"/>
          <a:ext cx="2736304" cy="847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5895" name="Equation" r:id="rId4" imgW="1612800" imgH="482400" progId="Equation.DSMT4">
                  <p:embed/>
                </p:oleObj>
              </mc:Choice>
              <mc:Fallback>
                <p:oleObj name="Equation" r:id="rId4" imgW="1612800" imgH="482400" progId="Equation.DSMT4">
                  <p:embed/>
                  <p:pic>
                    <p:nvPicPr>
                      <p:cNvPr id="4194541" name="Объект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2587" y="2755660"/>
                        <a:ext cx="2736304" cy="8477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47547958"/>
              </p:ext>
            </p:extLst>
          </p:nvPr>
        </p:nvGraphicFramePr>
        <p:xfrm>
          <a:off x="6538119" y="1885914"/>
          <a:ext cx="771525" cy="590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5896" name="Equation" r:id="rId6" imgW="279360" imgH="228600" progId="Equation.DSMT4">
                  <p:embed/>
                </p:oleObj>
              </mc:Choice>
              <mc:Fallback>
                <p:oleObj name="Equation" r:id="rId6" imgW="279360" imgH="228600" progId="Equation.DSMT4">
                  <p:embed/>
                  <p:pic>
                    <p:nvPicPr>
                      <p:cNvPr id="14" name="Объект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38119" y="1885914"/>
                        <a:ext cx="771525" cy="590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3992214"/>
              </p:ext>
            </p:extLst>
          </p:nvPr>
        </p:nvGraphicFramePr>
        <p:xfrm>
          <a:off x="7813520" y="1908791"/>
          <a:ext cx="911225" cy="590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5897" name="Equation" r:id="rId8" imgW="330120" imgH="228600" progId="Equation.DSMT4">
                  <p:embed/>
                </p:oleObj>
              </mc:Choice>
              <mc:Fallback>
                <p:oleObj name="Equation" r:id="rId8" imgW="330120" imgH="228600" progId="Equation.DSMT4">
                  <p:embed/>
                  <p:pic>
                    <p:nvPicPr>
                      <p:cNvPr id="8" name="Объект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13520" y="1908791"/>
                        <a:ext cx="911225" cy="590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63859835"/>
              </p:ext>
            </p:extLst>
          </p:nvPr>
        </p:nvGraphicFramePr>
        <p:xfrm>
          <a:off x="5561011" y="1960334"/>
          <a:ext cx="269875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5898" name="Equation" r:id="rId10" imgW="126720" imgH="177480" progId="Equation.DSMT4">
                  <p:embed/>
                </p:oleObj>
              </mc:Choice>
              <mc:Fallback>
                <p:oleObj name="Equation" r:id="rId10" imgW="126720" imgH="177480" progId="Equation.DSMT4">
                  <p:embed/>
                  <p:pic>
                    <p:nvPicPr>
                      <p:cNvPr id="25" name="Объект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61011" y="1960334"/>
                        <a:ext cx="269875" cy="400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Объект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76872608"/>
              </p:ext>
            </p:extLst>
          </p:nvPr>
        </p:nvGraphicFramePr>
        <p:xfrm>
          <a:off x="343146" y="3749962"/>
          <a:ext cx="3554413" cy="825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5899" name="Equation" r:id="rId12" imgW="2095200" imgH="469800" progId="Equation.DSMT4">
                  <p:embed/>
                </p:oleObj>
              </mc:Choice>
              <mc:Fallback>
                <p:oleObj name="Equation" r:id="rId12" imgW="2095200" imgH="469800" progId="Equation.DSMT4">
                  <p:embed/>
                  <p:pic>
                    <p:nvPicPr>
                      <p:cNvPr id="4194541" name="Объект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3146" y="3749962"/>
                        <a:ext cx="3554413" cy="825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Объект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40038886"/>
              </p:ext>
            </p:extLst>
          </p:nvPr>
        </p:nvGraphicFramePr>
        <p:xfrm>
          <a:off x="338137" y="4648972"/>
          <a:ext cx="3683000" cy="825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5900" name="Equation" r:id="rId14" imgW="2171520" imgH="469800" progId="Equation.DSMT4">
                  <p:embed/>
                </p:oleObj>
              </mc:Choice>
              <mc:Fallback>
                <p:oleObj name="Equation" r:id="rId14" imgW="2171520" imgH="469800" progId="Equation.DSMT4">
                  <p:embed/>
                  <p:pic>
                    <p:nvPicPr>
                      <p:cNvPr id="14" name="Объект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8137" y="4648972"/>
                        <a:ext cx="3683000" cy="825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Объект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83686634"/>
              </p:ext>
            </p:extLst>
          </p:nvPr>
        </p:nvGraphicFramePr>
        <p:xfrm>
          <a:off x="338137" y="5510274"/>
          <a:ext cx="4545013" cy="825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5901" name="Equation" r:id="rId16" imgW="2679480" imgH="469800" progId="Equation.DSMT4">
                  <p:embed/>
                </p:oleObj>
              </mc:Choice>
              <mc:Fallback>
                <p:oleObj name="Equation" r:id="rId16" imgW="2679480" imgH="469800" progId="Equation.DSMT4">
                  <p:embed/>
                  <p:pic>
                    <p:nvPicPr>
                      <p:cNvPr id="15" name="Объект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8137" y="5510274"/>
                        <a:ext cx="4545013" cy="825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80020646"/>
              </p:ext>
            </p:extLst>
          </p:nvPr>
        </p:nvGraphicFramePr>
        <p:xfrm>
          <a:off x="5283249" y="3021311"/>
          <a:ext cx="8636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5902" name="Equation" r:id="rId18" imgW="406080" imgH="203040" progId="Equation.DSMT4">
                  <p:embed/>
                </p:oleObj>
              </mc:Choice>
              <mc:Fallback>
                <p:oleObj name="Equation" r:id="rId18" imgW="406080" imgH="203040" progId="Equation.DSMT4">
                  <p:embed/>
                  <p:pic>
                    <p:nvPicPr>
                      <p:cNvPr id="13" name="Объект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83249" y="3021311"/>
                        <a:ext cx="863600" cy="457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18570594"/>
              </p:ext>
            </p:extLst>
          </p:nvPr>
        </p:nvGraphicFramePr>
        <p:xfrm>
          <a:off x="5229274" y="3848614"/>
          <a:ext cx="917575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5903" name="Equation" r:id="rId20" imgW="431640" imgH="203040" progId="Equation.DSMT4">
                  <p:embed/>
                </p:oleObj>
              </mc:Choice>
              <mc:Fallback>
                <p:oleObj name="Equation" r:id="rId20" imgW="431640" imgH="203040" progId="Equation.DSMT4">
                  <p:embed/>
                  <p:pic>
                    <p:nvPicPr>
                      <p:cNvPr id="17" name="Объект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29274" y="3848614"/>
                        <a:ext cx="917575" cy="457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77533906"/>
              </p:ext>
            </p:extLst>
          </p:nvPr>
        </p:nvGraphicFramePr>
        <p:xfrm>
          <a:off x="5324470" y="4761164"/>
          <a:ext cx="593725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5904" name="Equation" r:id="rId22" imgW="279360" imgH="177480" progId="Equation.DSMT4">
                  <p:embed/>
                </p:oleObj>
              </mc:Choice>
              <mc:Fallback>
                <p:oleObj name="Equation" r:id="rId22" imgW="279360" imgH="177480" progId="Equation.DSMT4">
                  <p:embed/>
                  <p:pic>
                    <p:nvPicPr>
                      <p:cNvPr id="17" name="Объект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24470" y="4761164"/>
                        <a:ext cx="593725" cy="400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83055127"/>
              </p:ext>
            </p:extLst>
          </p:nvPr>
        </p:nvGraphicFramePr>
        <p:xfrm>
          <a:off x="5399087" y="5696653"/>
          <a:ext cx="593725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5905" name="Equation" r:id="rId24" imgW="279360" imgH="177480" progId="Equation.DSMT4">
                  <p:embed/>
                </p:oleObj>
              </mc:Choice>
              <mc:Fallback>
                <p:oleObj name="Equation" r:id="rId24" imgW="279360" imgH="177480" progId="Equation.DSMT4">
                  <p:embed/>
                  <p:pic>
                    <p:nvPicPr>
                      <p:cNvPr id="17" name="Объект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99087" y="5696653"/>
                        <a:ext cx="593725" cy="400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01037251"/>
              </p:ext>
            </p:extLst>
          </p:nvPr>
        </p:nvGraphicFramePr>
        <p:xfrm>
          <a:off x="6442307" y="2911893"/>
          <a:ext cx="1052512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5906" name="Equation" r:id="rId26" imgW="495000" imgH="203040" progId="Equation.DSMT4">
                  <p:embed/>
                </p:oleObj>
              </mc:Choice>
              <mc:Fallback>
                <p:oleObj name="Equation" r:id="rId26" imgW="495000" imgH="203040" progId="Equation.DSMT4">
                  <p:embed/>
                  <p:pic>
                    <p:nvPicPr>
                      <p:cNvPr id="17" name="Объект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42307" y="2911893"/>
                        <a:ext cx="1052512" cy="457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5084956"/>
              </p:ext>
            </p:extLst>
          </p:nvPr>
        </p:nvGraphicFramePr>
        <p:xfrm>
          <a:off x="6469294" y="3785325"/>
          <a:ext cx="1025525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5907" name="Equation" r:id="rId28" imgW="482400" imgH="203040" progId="Equation.DSMT4">
                  <p:embed/>
                </p:oleObj>
              </mc:Choice>
              <mc:Fallback>
                <p:oleObj name="Equation" r:id="rId28" imgW="482400" imgH="203040" progId="Equation.DSMT4">
                  <p:embed/>
                  <p:pic>
                    <p:nvPicPr>
                      <p:cNvPr id="17" name="Объект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69294" y="3785325"/>
                        <a:ext cx="1025525" cy="457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977186"/>
              </p:ext>
            </p:extLst>
          </p:nvPr>
        </p:nvGraphicFramePr>
        <p:xfrm>
          <a:off x="6370638" y="4686541"/>
          <a:ext cx="118745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5908" name="Equation" r:id="rId30" imgW="558720" imgH="203040" progId="Equation.DSMT4">
                  <p:embed/>
                </p:oleObj>
              </mc:Choice>
              <mc:Fallback>
                <p:oleObj name="Equation" r:id="rId30" imgW="558720" imgH="203040" progId="Equation.DSMT4">
                  <p:embed/>
                  <p:pic>
                    <p:nvPicPr>
                      <p:cNvPr id="17" name="Объект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70638" y="4686541"/>
                        <a:ext cx="1187450" cy="457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6245598"/>
              </p:ext>
            </p:extLst>
          </p:nvPr>
        </p:nvGraphicFramePr>
        <p:xfrm>
          <a:off x="6289676" y="5574573"/>
          <a:ext cx="1268412" cy="514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5909" name="Equation" r:id="rId32" imgW="596880" imgH="228600" progId="Equation.DSMT4">
                  <p:embed/>
                </p:oleObj>
              </mc:Choice>
              <mc:Fallback>
                <p:oleObj name="Equation" r:id="rId32" imgW="596880" imgH="228600" progId="Equation.DSMT4">
                  <p:embed/>
                  <p:pic>
                    <p:nvPicPr>
                      <p:cNvPr id="17" name="Объект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89676" y="5574573"/>
                        <a:ext cx="1268412" cy="5143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21109685"/>
              </p:ext>
            </p:extLst>
          </p:nvPr>
        </p:nvGraphicFramePr>
        <p:xfrm>
          <a:off x="7618821" y="2911893"/>
          <a:ext cx="118745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5910" name="Equation" r:id="rId34" imgW="558720" imgH="203040" progId="Equation.DSMT4">
                  <p:embed/>
                </p:oleObj>
              </mc:Choice>
              <mc:Fallback>
                <p:oleObj name="Equation" r:id="rId34" imgW="558720" imgH="203040" progId="Equation.DSMT4">
                  <p:embed/>
                  <p:pic>
                    <p:nvPicPr>
                      <p:cNvPr id="17" name="Объект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18821" y="2911893"/>
                        <a:ext cx="1187450" cy="457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29935505"/>
              </p:ext>
            </p:extLst>
          </p:nvPr>
        </p:nvGraphicFramePr>
        <p:xfrm>
          <a:off x="7724736" y="3749962"/>
          <a:ext cx="1025525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5911" name="Equation" r:id="rId36" imgW="482400" imgH="203040" progId="Equation.DSMT4">
                  <p:embed/>
                </p:oleObj>
              </mc:Choice>
              <mc:Fallback>
                <p:oleObj name="Equation" r:id="rId36" imgW="482400" imgH="203040" progId="Equation.DSMT4">
                  <p:embed/>
                  <p:pic>
                    <p:nvPicPr>
                      <p:cNvPr id="17" name="Объект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724736" y="3749962"/>
                        <a:ext cx="1025525" cy="457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78780935"/>
              </p:ext>
            </p:extLst>
          </p:nvPr>
        </p:nvGraphicFramePr>
        <p:xfrm>
          <a:off x="7618821" y="4672205"/>
          <a:ext cx="1214437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5912" name="Equation" r:id="rId38" imgW="571320" imgH="203040" progId="Equation.DSMT4">
                  <p:embed/>
                </p:oleObj>
              </mc:Choice>
              <mc:Fallback>
                <p:oleObj name="Equation" r:id="rId38" imgW="571320" imgH="203040" progId="Equation.DSMT4">
                  <p:embed/>
                  <p:pic>
                    <p:nvPicPr>
                      <p:cNvPr id="17" name="Объект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18821" y="4672205"/>
                        <a:ext cx="1214437" cy="457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82400334"/>
              </p:ext>
            </p:extLst>
          </p:nvPr>
        </p:nvGraphicFramePr>
        <p:xfrm>
          <a:off x="7669214" y="5533011"/>
          <a:ext cx="1295400" cy="514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5913" name="Equation" r:id="rId40" imgW="609480" imgH="228600" progId="Equation.DSMT4">
                  <p:embed/>
                </p:oleObj>
              </mc:Choice>
              <mc:Fallback>
                <p:oleObj name="Equation" r:id="rId40" imgW="609480" imgH="228600" progId="Equation.DSMT4">
                  <p:embed/>
                  <p:pic>
                    <p:nvPicPr>
                      <p:cNvPr id="17" name="Объект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69214" y="5533011"/>
                        <a:ext cx="1295400" cy="5143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50054634"/>
              </p:ext>
            </p:extLst>
          </p:nvPr>
        </p:nvGraphicFramePr>
        <p:xfrm>
          <a:off x="338138" y="-3175"/>
          <a:ext cx="8266112" cy="1630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5914" name="Equation" r:id="rId42" imgW="4584600" imgH="914400" progId="Equation.DSMT4">
                  <p:embed/>
                </p:oleObj>
              </mc:Choice>
              <mc:Fallback>
                <p:oleObj name="Equation" r:id="rId42" imgW="4584600" imgH="914400" progId="Equation.DSMT4">
                  <p:embed/>
                  <p:pic>
                    <p:nvPicPr>
                      <p:cNvPr id="36" name="Объект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8138" y="-3175"/>
                        <a:ext cx="8266112" cy="16303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" name="Прямая соединительная линия 2"/>
          <p:cNvCxnSpPr/>
          <p:nvPr/>
        </p:nvCxnSpPr>
        <p:spPr>
          <a:xfrm>
            <a:off x="1763688" y="5574573"/>
            <a:ext cx="206001" cy="192876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450172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194538" name="Содержимое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09068425"/>
              </p:ext>
            </p:extLst>
          </p:nvPr>
        </p:nvGraphicFramePr>
        <p:xfrm>
          <a:off x="8" y="0"/>
          <a:ext cx="9143987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685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685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6857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6857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6857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6857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6857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6857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468572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468572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468572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468572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468572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439261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497882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468572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  <a:gridCol w="468572">
                  <a:extLst>
                    <a:ext uri="{9D8B030D-6E8A-4147-A177-3AD203B41FA5}">
                      <a16:colId xmlns:a16="http://schemas.microsoft.com/office/drawing/2014/main" val="20016"/>
                    </a:ext>
                  </a:extLst>
                </a:gridCol>
                <a:gridCol w="468572">
                  <a:extLst>
                    <a:ext uri="{9D8B030D-6E8A-4147-A177-3AD203B41FA5}">
                      <a16:colId xmlns:a16="http://schemas.microsoft.com/office/drawing/2014/main" val="20017"/>
                    </a:ext>
                  </a:extLst>
                </a:gridCol>
                <a:gridCol w="386165">
                  <a:extLst>
                    <a:ext uri="{9D8B030D-6E8A-4147-A177-3AD203B41FA5}">
                      <a16:colId xmlns:a16="http://schemas.microsoft.com/office/drawing/2014/main" val="20018"/>
                    </a:ext>
                  </a:extLst>
                </a:gridCol>
                <a:gridCol w="323527">
                  <a:extLst>
                    <a:ext uri="{9D8B030D-6E8A-4147-A177-3AD203B41FA5}">
                      <a16:colId xmlns:a16="http://schemas.microsoft.com/office/drawing/2014/main" val="20019"/>
                    </a:ext>
                  </a:extLst>
                </a:gridCol>
              </a:tblGrid>
              <a:tr h="4572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baseline="-25000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baseline="-25000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baseline="-25000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  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</a:tbl>
          </a:graphicData>
        </a:graphic>
      </p:graphicFrame>
      <p:cxnSp>
        <p:nvCxnSpPr>
          <p:cNvPr id="3" name="Прямая соединительная линия 2"/>
          <p:cNvCxnSpPr/>
          <p:nvPr/>
        </p:nvCxnSpPr>
        <p:spPr>
          <a:xfrm>
            <a:off x="421261" y="4587253"/>
            <a:ext cx="987119" cy="90010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Прямая соединительная линия 3"/>
          <p:cNvCxnSpPr/>
          <p:nvPr/>
        </p:nvCxnSpPr>
        <p:spPr>
          <a:xfrm flipH="1">
            <a:off x="1388544" y="4584853"/>
            <a:ext cx="972569" cy="913792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4"/>
          <p:cNvCxnSpPr/>
          <p:nvPr/>
        </p:nvCxnSpPr>
        <p:spPr>
          <a:xfrm>
            <a:off x="470634" y="4580833"/>
            <a:ext cx="1851215" cy="13266"/>
          </a:xfrm>
          <a:prstGeom prst="line">
            <a:avLst/>
          </a:prstGeom>
          <a:ln w="2540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>
            <a:off x="875274" y="2334986"/>
            <a:ext cx="1966963" cy="3103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flipH="1">
            <a:off x="1817688" y="2336451"/>
            <a:ext cx="972569" cy="913792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846057" y="2324109"/>
            <a:ext cx="987119" cy="90010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H="1">
            <a:off x="444049" y="2328694"/>
            <a:ext cx="432047" cy="2255349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flipH="1">
            <a:off x="1403637" y="3232004"/>
            <a:ext cx="432047" cy="2255349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flipH="1">
            <a:off x="2335979" y="2333905"/>
            <a:ext cx="483495" cy="2248938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4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13759115"/>
              </p:ext>
            </p:extLst>
          </p:nvPr>
        </p:nvGraphicFramePr>
        <p:xfrm>
          <a:off x="64831" y="4148471"/>
          <a:ext cx="419532" cy="4274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037" name="Equation" r:id="rId4" imgW="152280" imgH="164880" progId="Equation.DSMT4">
                  <p:embed/>
                </p:oleObj>
              </mc:Choice>
              <mc:Fallback>
                <p:oleObj name="Equation" r:id="rId4" imgW="152280" imgH="164880" progId="Equation.DSMT4">
                  <p:embed/>
                  <p:pic>
                    <p:nvPicPr>
                      <p:cNvPr id="14" name="Объект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831" y="4148471"/>
                        <a:ext cx="419532" cy="42749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13712631"/>
              </p:ext>
            </p:extLst>
          </p:nvPr>
        </p:nvGraphicFramePr>
        <p:xfrm>
          <a:off x="2386639" y="4235577"/>
          <a:ext cx="323850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038" name="Equation" r:id="rId6" imgW="152280" imgH="164880" progId="Equation.DSMT4">
                  <p:embed/>
                </p:oleObj>
              </mc:Choice>
              <mc:Fallback>
                <p:oleObj name="Equation" r:id="rId6" imgW="152280" imgH="164880" progId="Equation.DSMT4">
                  <p:embed/>
                  <p:pic>
                    <p:nvPicPr>
                      <p:cNvPr id="15" name="Объект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86639" y="4235577"/>
                        <a:ext cx="323850" cy="371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66195562"/>
              </p:ext>
            </p:extLst>
          </p:nvPr>
        </p:nvGraphicFramePr>
        <p:xfrm>
          <a:off x="1038700" y="5405855"/>
          <a:ext cx="323850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039" name="Equation" r:id="rId8" imgW="152280" imgH="177480" progId="Equation.DSMT4">
                  <p:embed/>
                </p:oleObj>
              </mc:Choice>
              <mc:Fallback>
                <p:oleObj name="Equation" r:id="rId8" imgW="152280" imgH="177480" progId="Equation.DSMT4">
                  <p:embed/>
                  <p:pic>
                    <p:nvPicPr>
                      <p:cNvPr id="16" name="Объект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38700" y="5405855"/>
                        <a:ext cx="323850" cy="400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87591078"/>
              </p:ext>
            </p:extLst>
          </p:nvPr>
        </p:nvGraphicFramePr>
        <p:xfrm>
          <a:off x="476048" y="2009586"/>
          <a:ext cx="350837" cy="514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040" name="Equation" r:id="rId10" imgW="164880" imgH="228600" progId="Equation.DSMT4">
                  <p:embed/>
                </p:oleObj>
              </mc:Choice>
              <mc:Fallback>
                <p:oleObj name="Equation" r:id="rId10" imgW="164880" imgH="228600" progId="Equation.DSMT4">
                  <p:embed/>
                  <p:pic>
                    <p:nvPicPr>
                      <p:cNvPr id="17" name="Объект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6048" y="2009586"/>
                        <a:ext cx="350837" cy="5143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04489901"/>
              </p:ext>
            </p:extLst>
          </p:nvPr>
        </p:nvGraphicFramePr>
        <p:xfrm>
          <a:off x="2734850" y="1863704"/>
          <a:ext cx="350837" cy="514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041" name="Equation" r:id="rId12" imgW="164880" imgH="228600" progId="Equation.DSMT4">
                  <p:embed/>
                </p:oleObj>
              </mc:Choice>
              <mc:Fallback>
                <p:oleObj name="Equation" r:id="rId12" imgW="164880" imgH="228600" progId="Equation.DSMT4">
                  <p:embed/>
                  <p:pic>
                    <p:nvPicPr>
                      <p:cNvPr id="18" name="Объект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34850" y="1863704"/>
                        <a:ext cx="350837" cy="5143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46136587"/>
              </p:ext>
            </p:extLst>
          </p:nvPr>
        </p:nvGraphicFramePr>
        <p:xfrm>
          <a:off x="1887346" y="3130996"/>
          <a:ext cx="377825" cy="514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042" name="Equation" r:id="rId14" imgW="177480" imgH="228600" progId="Equation.DSMT4">
                  <p:embed/>
                </p:oleObj>
              </mc:Choice>
              <mc:Fallback>
                <p:oleObj name="Equation" r:id="rId14" imgW="177480" imgH="228600" progId="Equation.DSMT4">
                  <p:embed/>
                  <p:pic>
                    <p:nvPicPr>
                      <p:cNvPr id="19" name="Объект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87346" y="3130996"/>
                        <a:ext cx="377825" cy="5143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39041580"/>
              </p:ext>
            </p:extLst>
          </p:nvPr>
        </p:nvGraphicFramePr>
        <p:xfrm>
          <a:off x="3086100" y="2009775"/>
          <a:ext cx="6011863" cy="1851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043" name="Equation" r:id="rId16" imgW="3759120" imgH="1091880" progId="Equation.DSMT4">
                  <p:embed/>
                </p:oleObj>
              </mc:Choice>
              <mc:Fallback>
                <p:oleObj name="Equation" r:id="rId16" imgW="3759120" imgH="1091880" progId="Equation.DSMT4">
                  <p:embed/>
                  <p:pic>
                    <p:nvPicPr>
                      <p:cNvPr id="20" name="Объект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86100" y="2009775"/>
                        <a:ext cx="6011863" cy="18510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" name="TextBox 4"/>
          <p:cNvSpPr txBox="1"/>
          <p:nvPr/>
        </p:nvSpPr>
        <p:spPr>
          <a:xfrm>
            <a:off x="671134" y="91731"/>
            <a:ext cx="79208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>
                <a:solidFill>
                  <a:srgbClr val="002060"/>
                </a:solidFill>
                <a:latin typeface="Palatino Linotype" panose="02040502050505030304" pitchFamily="18" charset="0"/>
              </a:rPr>
              <a:t>Площадь боковой поверхности наклонной </a:t>
            </a:r>
            <a:r>
              <a:rPr lang="en-US" sz="2400" b="1" i="1" dirty="0">
                <a:solidFill>
                  <a:srgbClr val="002060"/>
                </a:solidFill>
                <a:latin typeface="Palatino Linotype" panose="02040502050505030304" pitchFamily="18" charset="0"/>
              </a:rPr>
              <a:t> </a:t>
            </a:r>
            <a:r>
              <a:rPr lang="ru-RU" sz="2400" b="1" i="1" dirty="0">
                <a:solidFill>
                  <a:srgbClr val="002060"/>
                </a:solidFill>
                <a:latin typeface="Palatino Linotype" panose="02040502050505030304" pitchFamily="18" charset="0"/>
              </a:rPr>
              <a:t>призмы</a:t>
            </a:r>
          </a:p>
        </p:txBody>
      </p:sp>
      <p:graphicFrame>
        <p:nvGraphicFramePr>
          <p:cNvPr id="28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29565570"/>
              </p:ext>
            </p:extLst>
          </p:nvPr>
        </p:nvGraphicFramePr>
        <p:xfrm>
          <a:off x="64831" y="630380"/>
          <a:ext cx="9074256" cy="12284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044" name="Equation" r:id="rId18" imgW="5092560" imgH="698400" progId="Equation.DSMT4">
                  <p:embed/>
                </p:oleObj>
              </mc:Choice>
              <mc:Fallback>
                <p:oleObj name="Equation" r:id="rId18" imgW="5092560" imgH="698400" progId="Equation.DSMT4">
                  <p:embed/>
                  <p:pic>
                    <p:nvPicPr>
                      <p:cNvPr id="4" name="Объект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831" y="630380"/>
                        <a:ext cx="9074256" cy="122845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02891376"/>
              </p:ext>
            </p:extLst>
          </p:nvPr>
        </p:nvGraphicFramePr>
        <p:xfrm>
          <a:off x="361798" y="2822297"/>
          <a:ext cx="344483" cy="36474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045" name="Equation" r:id="rId20" imgW="177480" imgH="177480" progId="Equation.DSMT4">
                  <p:embed/>
                </p:oleObj>
              </mc:Choice>
              <mc:Fallback>
                <p:oleObj name="Equation" r:id="rId20" imgW="177480" imgH="177480" progId="Equation.DSMT4">
                  <p:embed/>
                  <p:pic>
                    <p:nvPicPr>
                      <p:cNvPr id="25" name="Объект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1798" y="2822297"/>
                        <a:ext cx="344483" cy="36474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91250605"/>
              </p:ext>
            </p:extLst>
          </p:nvPr>
        </p:nvGraphicFramePr>
        <p:xfrm>
          <a:off x="2879725" y="3968750"/>
          <a:ext cx="5889625" cy="2627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046" name="Equation" r:id="rId22" imgW="3682800" imgH="1549080" progId="Equation.DSMT4">
                  <p:embed/>
                </p:oleObj>
              </mc:Choice>
              <mc:Fallback>
                <p:oleObj name="Equation" r:id="rId22" imgW="3682800" imgH="1549080" progId="Equation.DSMT4">
                  <p:embed/>
                  <p:pic>
                    <p:nvPicPr>
                      <p:cNvPr id="20" name="Объект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79725" y="3968750"/>
                        <a:ext cx="5889625" cy="26273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1" name="Прямая соединительная линия 10"/>
          <p:cNvCxnSpPr/>
          <p:nvPr/>
        </p:nvCxnSpPr>
        <p:spPr>
          <a:xfrm>
            <a:off x="639829" y="3645346"/>
            <a:ext cx="1098817" cy="290037"/>
          </a:xfrm>
          <a:prstGeom prst="line">
            <a:avLst/>
          </a:prstGeom>
          <a:ln w="25400">
            <a:solidFill>
              <a:srgbClr val="00B05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Овал 26"/>
          <p:cNvSpPr/>
          <p:nvPr/>
        </p:nvSpPr>
        <p:spPr>
          <a:xfrm>
            <a:off x="563427" y="3602321"/>
            <a:ext cx="81512" cy="63465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cxnSp>
        <p:nvCxnSpPr>
          <p:cNvPr id="32" name="Прямая соединительная линия 31"/>
          <p:cNvCxnSpPr>
            <a:stCxn id="31" idx="6"/>
          </p:cNvCxnSpPr>
          <p:nvPr/>
        </p:nvCxnSpPr>
        <p:spPr>
          <a:xfrm>
            <a:off x="644939" y="3634054"/>
            <a:ext cx="1910837" cy="11292"/>
          </a:xfrm>
          <a:prstGeom prst="line">
            <a:avLst/>
          </a:prstGeom>
          <a:ln w="25400">
            <a:solidFill>
              <a:srgbClr val="00B05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7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07963225"/>
              </p:ext>
            </p:extLst>
          </p:nvPr>
        </p:nvGraphicFramePr>
        <p:xfrm>
          <a:off x="217109" y="3146868"/>
          <a:ext cx="454025" cy="427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047" name="Equation" r:id="rId24" imgW="164880" imgH="164880" progId="Equation.DSMT4">
                  <p:embed/>
                </p:oleObj>
              </mc:Choice>
              <mc:Fallback>
                <p:oleObj name="Equation" r:id="rId24" imgW="164880" imgH="164880" progId="Equation.DSMT4">
                  <p:embed/>
                  <p:pic>
                    <p:nvPicPr>
                      <p:cNvPr id="14" name="Объект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7109" y="3146868"/>
                        <a:ext cx="454025" cy="4270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44702918"/>
              </p:ext>
            </p:extLst>
          </p:nvPr>
        </p:nvGraphicFramePr>
        <p:xfrm>
          <a:off x="2620963" y="3187700"/>
          <a:ext cx="558800" cy="427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048" name="Equation" r:id="rId26" imgW="203040" imgH="164880" progId="Equation.DSMT4">
                  <p:embed/>
                </p:oleObj>
              </mc:Choice>
              <mc:Fallback>
                <p:oleObj name="Equation" r:id="rId26" imgW="203040" imgH="164880" progId="Equation.DSMT4">
                  <p:embed/>
                  <p:pic>
                    <p:nvPicPr>
                      <p:cNvPr id="14" name="Объект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20963" y="3187700"/>
                        <a:ext cx="558800" cy="4270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31073198"/>
              </p:ext>
            </p:extLst>
          </p:nvPr>
        </p:nvGraphicFramePr>
        <p:xfrm>
          <a:off x="1776413" y="3938588"/>
          <a:ext cx="384175" cy="427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049" name="Equation" r:id="rId28" imgW="139680" imgH="164880" progId="Equation.DSMT4">
                  <p:embed/>
                </p:oleObj>
              </mc:Choice>
              <mc:Fallback>
                <p:oleObj name="Equation" r:id="rId28" imgW="139680" imgH="164880" progId="Equation.DSMT4">
                  <p:embed/>
                  <p:pic>
                    <p:nvPicPr>
                      <p:cNvPr id="14" name="Объект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76413" y="3938588"/>
                        <a:ext cx="384175" cy="4270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1" name="Прямая соединительная линия 40"/>
          <p:cNvCxnSpPr/>
          <p:nvPr/>
        </p:nvCxnSpPr>
        <p:spPr>
          <a:xfrm>
            <a:off x="604183" y="3860611"/>
            <a:ext cx="232252" cy="10384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/>
          <p:cNvCxnSpPr/>
          <p:nvPr/>
        </p:nvCxnSpPr>
        <p:spPr>
          <a:xfrm flipH="1">
            <a:off x="825634" y="3704882"/>
            <a:ext cx="66659" cy="24832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Прямая соединительная линия 45"/>
          <p:cNvCxnSpPr/>
          <p:nvPr/>
        </p:nvCxnSpPr>
        <p:spPr>
          <a:xfrm>
            <a:off x="664051" y="3358694"/>
            <a:ext cx="323166" cy="1304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единительная линия 47"/>
          <p:cNvCxnSpPr/>
          <p:nvPr/>
        </p:nvCxnSpPr>
        <p:spPr>
          <a:xfrm flipH="1">
            <a:off x="940117" y="3368081"/>
            <a:ext cx="47011" cy="23424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Дуга 49"/>
          <p:cNvSpPr/>
          <p:nvPr/>
        </p:nvSpPr>
        <p:spPr>
          <a:xfrm>
            <a:off x="1200625" y="3665786"/>
            <a:ext cx="138991" cy="312622"/>
          </a:xfrm>
          <a:prstGeom prst="arc">
            <a:avLst/>
          </a:prstGeom>
          <a:ln w="25400">
            <a:solidFill>
              <a:srgbClr val="00B05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6804248" y="2523936"/>
            <a:ext cx="216024" cy="26305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0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11988973"/>
              </p:ext>
            </p:extLst>
          </p:nvPr>
        </p:nvGraphicFramePr>
        <p:xfrm>
          <a:off x="1359528" y="3532174"/>
          <a:ext cx="416885" cy="371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050" name="Equation" r:id="rId30" imgW="241200" imgH="203040" progId="Equation.DSMT4">
                  <p:embed/>
                </p:oleObj>
              </mc:Choice>
              <mc:Fallback>
                <p:oleObj name="Equation" r:id="rId30" imgW="241200" imgH="203040" progId="Equation.DSMT4">
                  <p:embed/>
                  <p:pic>
                    <p:nvPicPr>
                      <p:cNvPr id="29" name="Объект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59528" y="3532174"/>
                        <a:ext cx="416885" cy="3717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92821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500"/>
                            </p:stCondLst>
                            <p:childTnLst>
                              <p:par>
                                <p:cTn id="4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500"/>
                            </p:stCondLst>
                            <p:childTnLst>
                              <p:par>
                                <p:cTn id="5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0"/>
                            </p:stCondLst>
                            <p:childTnLst>
                              <p:par>
                                <p:cTn id="5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500"/>
                            </p:stCondLst>
                            <p:childTnLst>
                              <p:par>
                                <p:cTn id="6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5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194538" name="Содержимое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66736362"/>
              </p:ext>
            </p:extLst>
          </p:nvPr>
        </p:nvGraphicFramePr>
        <p:xfrm>
          <a:off x="8" y="0"/>
          <a:ext cx="9143987" cy="68671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685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685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6857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6857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6857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6857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6857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6857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468572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468572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468572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468572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468572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439261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497882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468572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  <a:gridCol w="468572">
                  <a:extLst>
                    <a:ext uri="{9D8B030D-6E8A-4147-A177-3AD203B41FA5}">
                      <a16:colId xmlns:a16="http://schemas.microsoft.com/office/drawing/2014/main" val="20016"/>
                    </a:ext>
                  </a:extLst>
                </a:gridCol>
                <a:gridCol w="468572">
                  <a:extLst>
                    <a:ext uri="{9D8B030D-6E8A-4147-A177-3AD203B41FA5}">
                      <a16:colId xmlns:a16="http://schemas.microsoft.com/office/drawing/2014/main" val="20017"/>
                    </a:ext>
                  </a:extLst>
                </a:gridCol>
                <a:gridCol w="386165">
                  <a:extLst>
                    <a:ext uri="{9D8B030D-6E8A-4147-A177-3AD203B41FA5}">
                      <a16:colId xmlns:a16="http://schemas.microsoft.com/office/drawing/2014/main" val="20018"/>
                    </a:ext>
                  </a:extLst>
                </a:gridCol>
                <a:gridCol w="323527">
                  <a:extLst>
                    <a:ext uri="{9D8B030D-6E8A-4147-A177-3AD203B41FA5}">
                      <a16:colId xmlns:a16="http://schemas.microsoft.com/office/drawing/2014/main" val="20019"/>
                    </a:ext>
                  </a:extLst>
                </a:gridCol>
              </a:tblGrid>
              <a:tr h="4572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baseline="-25000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baseline="-25000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baseline="-25000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  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66328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</a:tbl>
          </a:graphicData>
        </a:graphic>
      </p:graphicFrame>
      <p:cxnSp>
        <p:nvCxnSpPr>
          <p:cNvPr id="3" name="Прямая соединительная линия 2"/>
          <p:cNvCxnSpPr/>
          <p:nvPr/>
        </p:nvCxnSpPr>
        <p:spPr>
          <a:xfrm>
            <a:off x="421261" y="4587253"/>
            <a:ext cx="987119" cy="90010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Прямая соединительная линия 3"/>
          <p:cNvCxnSpPr/>
          <p:nvPr/>
        </p:nvCxnSpPr>
        <p:spPr>
          <a:xfrm flipH="1">
            <a:off x="1388544" y="4584853"/>
            <a:ext cx="972569" cy="913792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4"/>
          <p:cNvCxnSpPr/>
          <p:nvPr/>
        </p:nvCxnSpPr>
        <p:spPr>
          <a:xfrm>
            <a:off x="470634" y="4580833"/>
            <a:ext cx="1851215" cy="13266"/>
          </a:xfrm>
          <a:prstGeom prst="line">
            <a:avLst/>
          </a:prstGeom>
          <a:ln w="2540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>
            <a:off x="875274" y="2334986"/>
            <a:ext cx="1966963" cy="3103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flipH="1">
            <a:off x="1817688" y="2336451"/>
            <a:ext cx="972569" cy="913792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846057" y="2324109"/>
            <a:ext cx="987119" cy="90010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H="1">
            <a:off x="444049" y="2328694"/>
            <a:ext cx="432047" cy="2255349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flipH="1">
            <a:off x="1403637" y="3232004"/>
            <a:ext cx="432047" cy="2255349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flipH="1">
            <a:off x="2335979" y="2333905"/>
            <a:ext cx="483495" cy="2248938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4" name="Объект 5"/>
          <p:cNvGraphicFramePr>
            <a:graphicFrameLocks noChangeAspect="1"/>
          </p:cNvGraphicFramePr>
          <p:nvPr>
            <p:extLst/>
          </p:nvPr>
        </p:nvGraphicFramePr>
        <p:xfrm>
          <a:off x="64831" y="4148471"/>
          <a:ext cx="419532" cy="4274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011" name="Equation" r:id="rId4" imgW="152280" imgH="164880" progId="Equation.DSMT4">
                  <p:embed/>
                </p:oleObj>
              </mc:Choice>
              <mc:Fallback>
                <p:oleObj name="Equation" r:id="rId4" imgW="152280" imgH="164880" progId="Equation.DSMT4">
                  <p:embed/>
                  <p:pic>
                    <p:nvPicPr>
                      <p:cNvPr id="14" name="Объект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831" y="4148471"/>
                        <a:ext cx="419532" cy="42749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Объект 5"/>
          <p:cNvGraphicFramePr>
            <a:graphicFrameLocks noChangeAspect="1"/>
          </p:cNvGraphicFramePr>
          <p:nvPr>
            <p:extLst/>
          </p:nvPr>
        </p:nvGraphicFramePr>
        <p:xfrm>
          <a:off x="2386639" y="4235577"/>
          <a:ext cx="323850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012" name="Equation" r:id="rId6" imgW="152280" imgH="164880" progId="Equation.DSMT4">
                  <p:embed/>
                </p:oleObj>
              </mc:Choice>
              <mc:Fallback>
                <p:oleObj name="Equation" r:id="rId6" imgW="152280" imgH="164880" progId="Equation.DSMT4">
                  <p:embed/>
                  <p:pic>
                    <p:nvPicPr>
                      <p:cNvPr id="15" name="Объект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86639" y="4235577"/>
                        <a:ext cx="323850" cy="371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Объект 5"/>
          <p:cNvGraphicFramePr>
            <a:graphicFrameLocks noChangeAspect="1"/>
          </p:cNvGraphicFramePr>
          <p:nvPr>
            <p:extLst/>
          </p:nvPr>
        </p:nvGraphicFramePr>
        <p:xfrm>
          <a:off x="1038700" y="5405855"/>
          <a:ext cx="323850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013" name="Equation" r:id="rId8" imgW="152280" imgH="177480" progId="Equation.DSMT4">
                  <p:embed/>
                </p:oleObj>
              </mc:Choice>
              <mc:Fallback>
                <p:oleObj name="Equation" r:id="rId8" imgW="152280" imgH="177480" progId="Equation.DSMT4">
                  <p:embed/>
                  <p:pic>
                    <p:nvPicPr>
                      <p:cNvPr id="16" name="Объект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38700" y="5405855"/>
                        <a:ext cx="323850" cy="400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Объект 5"/>
          <p:cNvGraphicFramePr>
            <a:graphicFrameLocks noChangeAspect="1"/>
          </p:cNvGraphicFramePr>
          <p:nvPr>
            <p:extLst/>
          </p:nvPr>
        </p:nvGraphicFramePr>
        <p:xfrm>
          <a:off x="476048" y="2009586"/>
          <a:ext cx="350837" cy="514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014" name="Equation" r:id="rId10" imgW="164880" imgH="228600" progId="Equation.DSMT4">
                  <p:embed/>
                </p:oleObj>
              </mc:Choice>
              <mc:Fallback>
                <p:oleObj name="Equation" r:id="rId10" imgW="164880" imgH="228600" progId="Equation.DSMT4">
                  <p:embed/>
                  <p:pic>
                    <p:nvPicPr>
                      <p:cNvPr id="17" name="Объект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6048" y="2009586"/>
                        <a:ext cx="350837" cy="5143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Объект 5"/>
          <p:cNvGraphicFramePr>
            <a:graphicFrameLocks noChangeAspect="1"/>
          </p:cNvGraphicFramePr>
          <p:nvPr>
            <p:extLst/>
          </p:nvPr>
        </p:nvGraphicFramePr>
        <p:xfrm>
          <a:off x="2734850" y="1863704"/>
          <a:ext cx="350837" cy="514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015" name="Equation" r:id="rId12" imgW="164880" imgH="228600" progId="Equation.DSMT4">
                  <p:embed/>
                </p:oleObj>
              </mc:Choice>
              <mc:Fallback>
                <p:oleObj name="Equation" r:id="rId12" imgW="164880" imgH="228600" progId="Equation.DSMT4">
                  <p:embed/>
                  <p:pic>
                    <p:nvPicPr>
                      <p:cNvPr id="18" name="Объект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34850" y="1863704"/>
                        <a:ext cx="350837" cy="5143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Объект 5"/>
          <p:cNvGraphicFramePr>
            <a:graphicFrameLocks noChangeAspect="1"/>
          </p:cNvGraphicFramePr>
          <p:nvPr>
            <p:extLst/>
          </p:nvPr>
        </p:nvGraphicFramePr>
        <p:xfrm>
          <a:off x="1887346" y="3130996"/>
          <a:ext cx="377825" cy="514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016" name="Equation" r:id="rId14" imgW="177480" imgH="228600" progId="Equation.DSMT4">
                  <p:embed/>
                </p:oleObj>
              </mc:Choice>
              <mc:Fallback>
                <p:oleObj name="Equation" r:id="rId14" imgW="177480" imgH="228600" progId="Equation.DSMT4">
                  <p:embed/>
                  <p:pic>
                    <p:nvPicPr>
                      <p:cNvPr id="19" name="Объект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87346" y="3130996"/>
                        <a:ext cx="377825" cy="5143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" name="TextBox 4"/>
          <p:cNvSpPr txBox="1"/>
          <p:nvPr/>
        </p:nvSpPr>
        <p:spPr>
          <a:xfrm>
            <a:off x="683568" y="188640"/>
            <a:ext cx="81369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>
                <a:solidFill>
                  <a:srgbClr val="002060"/>
                </a:solidFill>
                <a:latin typeface="Palatino Linotype" panose="02040502050505030304" pitchFamily="18" charset="0"/>
              </a:rPr>
              <a:t>Площадь боковой поверхности наклонной </a:t>
            </a:r>
            <a:r>
              <a:rPr lang="en-US" sz="2400" b="1" i="1" dirty="0">
                <a:solidFill>
                  <a:srgbClr val="002060"/>
                </a:solidFill>
                <a:latin typeface="Palatino Linotype" panose="02040502050505030304" pitchFamily="18" charset="0"/>
              </a:rPr>
              <a:t> </a:t>
            </a:r>
            <a:r>
              <a:rPr lang="ru-RU" sz="2400" b="1" i="1" dirty="0">
                <a:solidFill>
                  <a:srgbClr val="002060"/>
                </a:solidFill>
                <a:latin typeface="Palatino Linotype" panose="02040502050505030304" pitchFamily="18" charset="0"/>
              </a:rPr>
              <a:t>призмы</a:t>
            </a:r>
          </a:p>
        </p:txBody>
      </p:sp>
      <p:graphicFrame>
        <p:nvGraphicFramePr>
          <p:cNvPr id="28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50589693"/>
              </p:ext>
            </p:extLst>
          </p:nvPr>
        </p:nvGraphicFramePr>
        <p:xfrm>
          <a:off x="217109" y="671652"/>
          <a:ext cx="8824912" cy="1163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017" name="Equation" r:id="rId16" imgW="4952880" imgH="660240" progId="Equation.DSMT4">
                  <p:embed/>
                </p:oleObj>
              </mc:Choice>
              <mc:Fallback>
                <p:oleObj name="Equation" r:id="rId16" imgW="4952880" imgH="660240" progId="Equation.DSMT4">
                  <p:embed/>
                  <p:pic>
                    <p:nvPicPr>
                      <p:cNvPr id="28" name="Объект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7109" y="671652"/>
                        <a:ext cx="8824912" cy="11636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24402819"/>
              </p:ext>
            </p:extLst>
          </p:nvPr>
        </p:nvGraphicFramePr>
        <p:xfrm>
          <a:off x="361798" y="2822297"/>
          <a:ext cx="344483" cy="36474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018" name="Equation" r:id="rId18" imgW="177480" imgH="177480" progId="Equation.DSMT4">
                  <p:embed/>
                </p:oleObj>
              </mc:Choice>
              <mc:Fallback>
                <p:oleObj name="Equation" r:id="rId18" imgW="177480" imgH="177480" progId="Equation.DSMT4">
                  <p:embed/>
                  <p:pic>
                    <p:nvPicPr>
                      <p:cNvPr id="29" name="Объект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1798" y="2822297"/>
                        <a:ext cx="344483" cy="36474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40165109"/>
              </p:ext>
            </p:extLst>
          </p:nvPr>
        </p:nvGraphicFramePr>
        <p:xfrm>
          <a:off x="3371850" y="1984375"/>
          <a:ext cx="5667375" cy="1185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019" name="Equation" r:id="rId20" imgW="3543120" imgH="698400" progId="Equation.DSMT4">
                  <p:embed/>
                </p:oleObj>
              </mc:Choice>
              <mc:Fallback>
                <p:oleObj name="Equation" r:id="rId20" imgW="3543120" imgH="698400" progId="Equation.DSMT4">
                  <p:embed/>
                  <p:pic>
                    <p:nvPicPr>
                      <p:cNvPr id="30" name="Объект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71850" y="1984375"/>
                        <a:ext cx="5667375" cy="11858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1" name="Прямая соединительная линия 10"/>
          <p:cNvCxnSpPr/>
          <p:nvPr/>
        </p:nvCxnSpPr>
        <p:spPr>
          <a:xfrm>
            <a:off x="649453" y="3663583"/>
            <a:ext cx="1098817" cy="290037"/>
          </a:xfrm>
          <a:prstGeom prst="line">
            <a:avLst/>
          </a:prstGeom>
          <a:ln w="25400">
            <a:solidFill>
              <a:srgbClr val="00B05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Овал 26"/>
          <p:cNvSpPr/>
          <p:nvPr/>
        </p:nvSpPr>
        <p:spPr>
          <a:xfrm>
            <a:off x="563427" y="3602321"/>
            <a:ext cx="81512" cy="63465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cxnSp>
        <p:nvCxnSpPr>
          <p:cNvPr id="32" name="Прямая соединительная линия 31"/>
          <p:cNvCxnSpPr>
            <a:stCxn id="31" idx="6"/>
          </p:cNvCxnSpPr>
          <p:nvPr/>
        </p:nvCxnSpPr>
        <p:spPr>
          <a:xfrm>
            <a:off x="644939" y="3634054"/>
            <a:ext cx="1910837" cy="11292"/>
          </a:xfrm>
          <a:prstGeom prst="line">
            <a:avLst/>
          </a:prstGeom>
          <a:ln w="25400">
            <a:solidFill>
              <a:srgbClr val="00B05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7" name="Объект 5"/>
          <p:cNvGraphicFramePr>
            <a:graphicFrameLocks noChangeAspect="1"/>
          </p:cNvGraphicFramePr>
          <p:nvPr>
            <p:extLst/>
          </p:nvPr>
        </p:nvGraphicFramePr>
        <p:xfrm>
          <a:off x="217109" y="3146868"/>
          <a:ext cx="454025" cy="427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020" name="Equation" r:id="rId22" imgW="164880" imgH="164880" progId="Equation.DSMT4">
                  <p:embed/>
                </p:oleObj>
              </mc:Choice>
              <mc:Fallback>
                <p:oleObj name="Equation" r:id="rId22" imgW="164880" imgH="164880" progId="Equation.DSMT4">
                  <p:embed/>
                  <p:pic>
                    <p:nvPicPr>
                      <p:cNvPr id="37" name="Объект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7109" y="3146868"/>
                        <a:ext cx="454025" cy="4270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Объект 5"/>
          <p:cNvGraphicFramePr>
            <a:graphicFrameLocks noChangeAspect="1"/>
          </p:cNvGraphicFramePr>
          <p:nvPr>
            <p:extLst/>
          </p:nvPr>
        </p:nvGraphicFramePr>
        <p:xfrm>
          <a:off x="2620963" y="3187700"/>
          <a:ext cx="558800" cy="427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021" name="Equation" r:id="rId24" imgW="203040" imgH="164880" progId="Equation.DSMT4">
                  <p:embed/>
                </p:oleObj>
              </mc:Choice>
              <mc:Fallback>
                <p:oleObj name="Equation" r:id="rId24" imgW="203040" imgH="164880" progId="Equation.DSMT4">
                  <p:embed/>
                  <p:pic>
                    <p:nvPicPr>
                      <p:cNvPr id="38" name="Объект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20963" y="3187700"/>
                        <a:ext cx="558800" cy="4270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Объект 5"/>
          <p:cNvGraphicFramePr>
            <a:graphicFrameLocks noChangeAspect="1"/>
          </p:cNvGraphicFramePr>
          <p:nvPr>
            <p:extLst/>
          </p:nvPr>
        </p:nvGraphicFramePr>
        <p:xfrm>
          <a:off x="1776413" y="3938588"/>
          <a:ext cx="384175" cy="427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022" name="Equation" r:id="rId26" imgW="139680" imgH="164880" progId="Equation.DSMT4">
                  <p:embed/>
                </p:oleObj>
              </mc:Choice>
              <mc:Fallback>
                <p:oleObj name="Equation" r:id="rId26" imgW="139680" imgH="164880" progId="Equation.DSMT4">
                  <p:embed/>
                  <p:pic>
                    <p:nvPicPr>
                      <p:cNvPr id="39" name="Объект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76413" y="3938588"/>
                        <a:ext cx="384175" cy="4270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1" name="Прямая соединительная линия 40"/>
          <p:cNvCxnSpPr/>
          <p:nvPr/>
        </p:nvCxnSpPr>
        <p:spPr>
          <a:xfrm>
            <a:off x="604183" y="3860611"/>
            <a:ext cx="243948" cy="10384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/>
          <p:cNvCxnSpPr/>
          <p:nvPr/>
        </p:nvCxnSpPr>
        <p:spPr>
          <a:xfrm flipH="1">
            <a:off x="849116" y="3747609"/>
            <a:ext cx="66659" cy="24832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Прямая соединительная линия 45"/>
          <p:cNvCxnSpPr/>
          <p:nvPr/>
        </p:nvCxnSpPr>
        <p:spPr>
          <a:xfrm>
            <a:off x="672308" y="3378098"/>
            <a:ext cx="323166" cy="1304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единительная линия 47"/>
          <p:cNvCxnSpPr/>
          <p:nvPr/>
        </p:nvCxnSpPr>
        <p:spPr>
          <a:xfrm flipH="1">
            <a:off x="948463" y="3398489"/>
            <a:ext cx="47011" cy="23424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Дуга 49"/>
          <p:cNvSpPr/>
          <p:nvPr/>
        </p:nvSpPr>
        <p:spPr>
          <a:xfrm>
            <a:off x="1200625" y="3665786"/>
            <a:ext cx="138991" cy="312622"/>
          </a:xfrm>
          <a:prstGeom prst="arc">
            <a:avLst/>
          </a:prstGeom>
          <a:ln w="25400">
            <a:solidFill>
              <a:srgbClr val="00B05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V="1">
            <a:off x="1723256" y="3667112"/>
            <a:ext cx="802269" cy="282923"/>
          </a:xfrm>
          <a:prstGeom prst="line">
            <a:avLst/>
          </a:prstGeom>
          <a:ln w="25400">
            <a:solidFill>
              <a:srgbClr val="00B05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0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88690198"/>
              </p:ext>
            </p:extLst>
          </p:nvPr>
        </p:nvGraphicFramePr>
        <p:xfrm>
          <a:off x="3453379" y="3434747"/>
          <a:ext cx="4468813" cy="774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023" name="Equation" r:id="rId28" imgW="2793960" imgH="457200" progId="Equation.DSMT4">
                  <p:embed/>
                </p:oleObj>
              </mc:Choice>
              <mc:Fallback>
                <p:oleObj name="Equation" r:id="rId28" imgW="2793960" imgH="457200" progId="Equation.DSMT4">
                  <p:embed/>
                  <p:pic>
                    <p:nvPicPr>
                      <p:cNvPr id="30" name="Объект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53379" y="3434747"/>
                        <a:ext cx="4468813" cy="774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88213989"/>
              </p:ext>
            </p:extLst>
          </p:nvPr>
        </p:nvGraphicFramePr>
        <p:xfrm>
          <a:off x="2090251" y="4736171"/>
          <a:ext cx="7008812" cy="2001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024" name="Equation" r:id="rId30" imgW="4381200" imgH="1180800" progId="Equation.DSMT4">
                  <p:embed/>
                </p:oleObj>
              </mc:Choice>
              <mc:Fallback>
                <p:oleObj name="Equation" r:id="rId30" imgW="4381200" imgH="1180800" progId="Equation.DSMT4">
                  <p:embed/>
                  <p:pic>
                    <p:nvPicPr>
                      <p:cNvPr id="40" name="Объект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90251" y="4736171"/>
                        <a:ext cx="7008812" cy="20018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538047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194538" name="Содержимое 3"/>
          <p:cNvGraphicFramePr>
            <a:graphicFrameLocks/>
          </p:cNvGraphicFramePr>
          <p:nvPr>
            <p:extLst/>
          </p:nvPr>
        </p:nvGraphicFramePr>
        <p:xfrm>
          <a:off x="8" y="0"/>
          <a:ext cx="9143987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685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685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6857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6857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6857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6857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6857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6857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468572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468572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468572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468572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468572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439261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497882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468572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  <a:gridCol w="468572">
                  <a:extLst>
                    <a:ext uri="{9D8B030D-6E8A-4147-A177-3AD203B41FA5}">
                      <a16:colId xmlns:a16="http://schemas.microsoft.com/office/drawing/2014/main" val="20016"/>
                    </a:ext>
                  </a:extLst>
                </a:gridCol>
                <a:gridCol w="468572">
                  <a:extLst>
                    <a:ext uri="{9D8B030D-6E8A-4147-A177-3AD203B41FA5}">
                      <a16:colId xmlns:a16="http://schemas.microsoft.com/office/drawing/2014/main" val="20017"/>
                    </a:ext>
                  </a:extLst>
                </a:gridCol>
                <a:gridCol w="386165">
                  <a:extLst>
                    <a:ext uri="{9D8B030D-6E8A-4147-A177-3AD203B41FA5}">
                      <a16:colId xmlns:a16="http://schemas.microsoft.com/office/drawing/2014/main" val="20018"/>
                    </a:ext>
                  </a:extLst>
                </a:gridCol>
                <a:gridCol w="323527">
                  <a:extLst>
                    <a:ext uri="{9D8B030D-6E8A-4147-A177-3AD203B41FA5}">
                      <a16:colId xmlns:a16="http://schemas.microsoft.com/office/drawing/2014/main" val="20019"/>
                    </a:ext>
                  </a:extLst>
                </a:gridCol>
              </a:tblGrid>
              <a:tr h="4572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baseline="-25000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baseline="-25000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baseline="-25000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  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  <a:headEnd type="none" w="med" len="med"/>
                      <a:tailEnd type="none" w="med" len="me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</a:tbl>
          </a:graphicData>
        </a:graphic>
      </p:graphicFrame>
      <p:cxnSp>
        <p:nvCxnSpPr>
          <p:cNvPr id="3" name="Прямая соединительная линия 2"/>
          <p:cNvCxnSpPr/>
          <p:nvPr/>
        </p:nvCxnSpPr>
        <p:spPr>
          <a:xfrm>
            <a:off x="421261" y="4587253"/>
            <a:ext cx="987119" cy="90010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Прямая соединительная линия 3"/>
          <p:cNvCxnSpPr/>
          <p:nvPr/>
        </p:nvCxnSpPr>
        <p:spPr>
          <a:xfrm flipH="1">
            <a:off x="1388544" y="4584853"/>
            <a:ext cx="972569" cy="913792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4"/>
          <p:cNvCxnSpPr/>
          <p:nvPr/>
        </p:nvCxnSpPr>
        <p:spPr>
          <a:xfrm>
            <a:off x="470634" y="4580833"/>
            <a:ext cx="1851215" cy="13266"/>
          </a:xfrm>
          <a:prstGeom prst="line">
            <a:avLst/>
          </a:prstGeom>
          <a:ln w="2540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>
            <a:off x="875274" y="2334986"/>
            <a:ext cx="1966963" cy="3103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flipH="1">
            <a:off x="1817688" y="2336451"/>
            <a:ext cx="972569" cy="913792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846057" y="2324109"/>
            <a:ext cx="987119" cy="90010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H="1">
            <a:off x="444049" y="2328694"/>
            <a:ext cx="432047" cy="2255349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flipH="1">
            <a:off x="1403637" y="3232004"/>
            <a:ext cx="432047" cy="2255349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flipH="1">
            <a:off x="2335979" y="2333905"/>
            <a:ext cx="483495" cy="2248938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4" name="Объект 5"/>
          <p:cNvGraphicFramePr>
            <a:graphicFrameLocks noChangeAspect="1"/>
          </p:cNvGraphicFramePr>
          <p:nvPr>
            <p:extLst/>
          </p:nvPr>
        </p:nvGraphicFramePr>
        <p:xfrm>
          <a:off x="64831" y="4148471"/>
          <a:ext cx="419532" cy="4274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3031" name="Equation" r:id="rId4" imgW="152280" imgH="164880" progId="Equation.DSMT4">
                  <p:embed/>
                </p:oleObj>
              </mc:Choice>
              <mc:Fallback>
                <p:oleObj name="Equation" r:id="rId4" imgW="152280" imgH="164880" progId="Equation.DSMT4">
                  <p:embed/>
                  <p:pic>
                    <p:nvPicPr>
                      <p:cNvPr id="14" name="Объект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831" y="4148471"/>
                        <a:ext cx="419532" cy="42749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Объект 5"/>
          <p:cNvGraphicFramePr>
            <a:graphicFrameLocks noChangeAspect="1"/>
          </p:cNvGraphicFramePr>
          <p:nvPr>
            <p:extLst/>
          </p:nvPr>
        </p:nvGraphicFramePr>
        <p:xfrm>
          <a:off x="2386639" y="4235577"/>
          <a:ext cx="323850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3032" name="Equation" r:id="rId6" imgW="152280" imgH="164880" progId="Equation.DSMT4">
                  <p:embed/>
                </p:oleObj>
              </mc:Choice>
              <mc:Fallback>
                <p:oleObj name="Equation" r:id="rId6" imgW="152280" imgH="164880" progId="Equation.DSMT4">
                  <p:embed/>
                  <p:pic>
                    <p:nvPicPr>
                      <p:cNvPr id="15" name="Объект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86639" y="4235577"/>
                        <a:ext cx="323850" cy="371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Объект 5"/>
          <p:cNvGraphicFramePr>
            <a:graphicFrameLocks noChangeAspect="1"/>
          </p:cNvGraphicFramePr>
          <p:nvPr>
            <p:extLst/>
          </p:nvPr>
        </p:nvGraphicFramePr>
        <p:xfrm>
          <a:off x="1038700" y="5405855"/>
          <a:ext cx="323850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3033" name="Equation" r:id="rId8" imgW="152280" imgH="177480" progId="Equation.DSMT4">
                  <p:embed/>
                </p:oleObj>
              </mc:Choice>
              <mc:Fallback>
                <p:oleObj name="Equation" r:id="rId8" imgW="152280" imgH="177480" progId="Equation.DSMT4">
                  <p:embed/>
                  <p:pic>
                    <p:nvPicPr>
                      <p:cNvPr id="16" name="Объект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38700" y="5405855"/>
                        <a:ext cx="323850" cy="400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Объект 5"/>
          <p:cNvGraphicFramePr>
            <a:graphicFrameLocks noChangeAspect="1"/>
          </p:cNvGraphicFramePr>
          <p:nvPr>
            <p:extLst/>
          </p:nvPr>
        </p:nvGraphicFramePr>
        <p:xfrm>
          <a:off x="476048" y="2009586"/>
          <a:ext cx="350837" cy="514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3034" name="Equation" r:id="rId10" imgW="164880" imgH="228600" progId="Equation.DSMT4">
                  <p:embed/>
                </p:oleObj>
              </mc:Choice>
              <mc:Fallback>
                <p:oleObj name="Equation" r:id="rId10" imgW="164880" imgH="228600" progId="Equation.DSMT4">
                  <p:embed/>
                  <p:pic>
                    <p:nvPicPr>
                      <p:cNvPr id="17" name="Объект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6048" y="2009586"/>
                        <a:ext cx="350837" cy="5143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Объект 5"/>
          <p:cNvGraphicFramePr>
            <a:graphicFrameLocks noChangeAspect="1"/>
          </p:cNvGraphicFramePr>
          <p:nvPr>
            <p:extLst/>
          </p:nvPr>
        </p:nvGraphicFramePr>
        <p:xfrm>
          <a:off x="2734850" y="1863704"/>
          <a:ext cx="350837" cy="514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3035" name="Equation" r:id="rId12" imgW="164880" imgH="228600" progId="Equation.DSMT4">
                  <p:embed/>
                </p:oleObj>
              </mc:Choice>
              <mc:Fallback>
                <p:oleObj name="Equation" r:id="rId12" imgW="164880" imgH="228600" progId="Equation.DSMT4">
                  <p:embed/>
                  <p:pic>
                    <p:nvPicPr>
                      <p:cNvPr id="18" name="Объект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34850" y="1863704"/>
                        <a:ext cx="350837" cy="5143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Объект 5"/>
          <p:cNvGraphicFramePr>
            <a:graphicFrameLocks noChangeAspect="1"/>
          </p:cNvGraphicFramePr>
          <p:nvPr>
            <p:extLst/>
          </p:nvPr>
        </p:nvGraphicFramePr>
        <p:xfrm>
          <a:off x="1887346" y="3130996"/>
          <a:ext cx="377825" cy="514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3036" name="Equation" r:id="rId14" imgW="177480" imgH="228600" progId="Equation.DSMT4">
                  <p:embed/>
                </p:oleObj>
              </mc:Choice>
              <mc:Fallback>
                <p:oleObj name="Equation" r:id="rId14" imgW="177480" imgH="228600" progId="Equation.DSMT4">
                  <p:embed/>
                  <p:pic>
                    <p:nvPicPr>
                      <p:cNvPr id="19" name="Объект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87346" y="3130996"/>
                        <a:ext cx="377825" cy="5143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" name="TextBox 4"/>
          <p:cNvSpPr txBox="1"/>
          <p:nvPr/>
        </p:nvSpPr>
        <p:spPr>
          <a:xfrm>
            <a:off x="484363" y="132026"/>
            <a:ext cx="81369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>
                <a:solidFill>
                  <a:srgbClr val="002060"/>
                </a:solidFill>
                <a:latin typeface="Palatino Linotype" panose="02040502050505030304" pitchFamily="18" charset="0"/>
              </a:rPr>
              <a:t>Площадь боковой поверхности наклонной </a:t>
            </a:r>
            <a:r>
              <a:rPr lang="en-US" sz="2400" b="1" i="1" dirty="0">
                <a:solidFill>
                  <a:srgbClr val="002060"/>
                </a:solidFill>
                <a:latin typeface="Palatino Linotype" panose="02040502050505030304" pitchFamily="18" charset="0"/>
              </a:rPr>
              <a:t> </a:t>
            </a:r>
            <a:r>
              <a:rPr lang="ru-RU" sz="2400" b="1" i="1" dirty="0">
                <a:solidFill>
                  <a:srgbClr val="002060"/>
                </a:solidFill>
                <a:latin typeface="Palatino Linotype" panose="02040502050505030304" pitchFamily="18" charset="0"/>
              </a:rPr>
              <a:t>призмы</a:t>
            </a:r>
          </a:p>
        </p:txBody>
      </p:sp>
      <p:graphicFrame>
        <p:nvGraphicFramePr>
          <p:cNvPr id="28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9965266"/>
              </p:ext>
            </p:extLst>
          </p:nvPr>
        </p:nvGraphicFramePr>
        <p:xfrm>
          <a:off x="274597" y="571468"/>
          <a:ext cx="7875588" cy="1163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3037" name="Equation" r:id="rId16" imgW="4419360" imgH="660240" progId="Equation.DSMT4">
                  <p:embed/>
                </p:oleObj>
              </mc:Choice>
              <mc:Fallback>
                <p:oleObj name="Equation" r:id="rId16" imgW="4419360" imgH="660240" progId="Equation.DSMT4">
                  <p:embed/>
                  <p:pic>
                    <p:nvPicPr>
                      <p:cNvPr id="28" name="Объект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4597" y="571468"/>
                        <a:ext cx="7875588" cy="11636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19053467"/>
              </p:ext>
            </p:extLst>
          </p:nvPr>
        </p:nvGraphicFramePr>
        <p:xfrm>
          <a:off x="328456" y="2786995"/>
          <a:ext cx="377825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3038" name="Equation" r:id="rId18" imgW="177480" imgH="177480" progId="Equation.DSMT4">
                  <p:embed/>
                </p:oleObj>
              </mc:Choice>
              <mc:Fallback>
                <p:oleObj name="Equation" r:id="rId18" imgW="177480" imgH="177480" progId="Equation.DSMT4">
                  <p:embed/>
                  <p:pic>
                    <p:nvPicPr>
                      <p:cNvPr id="29" name="Объект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8456" y="2786995"/>
                        <a:ext cx="377825" cy="400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94690442"/>
              </p:ext>
            </p:extLst>
          </p:nvPr>
        </p:nvGraphicFramePr>
        <p:xfrm>
          <a:off x="3354778" y="1508401"/>
          <a:ext cx="5024194" cy="54349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3039" name="Equation" r:id="rId20" imgW="3288960" imgH="3352680" progId="Equation.DSMT4">
                  <p:embed/>
                </p:oleObj>
              </mc:Choice>
              <mc:Fallback>
                <p:oleObj name="Equation" r:id="rId20" imgW="3288960" imgH="3352680" progId="Equation.DSMT4">
                  <p:embed/>
                  <p:pic>
                    <p:nvPicPr>
                      <p:cNvPr id="30" name="Объект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54778" y="1508401"/>
                        <a:ext cx="5024194" cy="543492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1" name="Прямая соединительная линия 10"/>
          <p:cNvCxnSpPr/>
          <p:nvPr/>
        </p:nvCxnSpPr>
        <p:spPr>
          <a:xfrm>
            <a:off x="649453" y="3663583"/>
            <a:ext cx="1098817" cy="290037"/>
          </a:xfrm>
          <a:prstGeom prst="line">
            <a:avLst/>
          </a:prstGeom>
          <a:ln w="25400">
            <a:solidFill>
              <a:srgbClr val="00B05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Овал 26"/>
          <p:cNvSpPr/>
          <p:nvPr/>
        </p:nvSpPr>
        <p:spPr>
          <a:xfrm>
            <a:off x="563427" y="3602321"/>
            <a:ext cx="81512" cy="63465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cxnSp>
        <p:nvCxnSpPr>
          <p:cNvPr id="32" name="Прямая соединительная линия 31"/>
          <p:cNvCxnSpPr>
            <a:stCxn id="31" idx="6"/>
          </p:cNvCxnSpPr>
          <p:nvPr/>
        </p:nvCxnSpPr>
        <p:spPr>
          <a:xfrm>
            <a:off x="644939" y="3634054"/>
            <a:ext cx="1910837" cy="11292"/>
          </a:xfrm>
          <a:prstGeom prst="line">
            <a:avLst/>
          </a:prstGeom>
          <a:ln w="25400">
            <a:solidFill>
              <a:srgbClr val="00B05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7" name="Объект 5"/>
          <p:cNvGraphicFramePr>
            <a:graphicFrameLocks noChangeAspect="1"/>
          </p:cNvGraphicFramePr>
          <p:nvPr>
            <p:extLst/>
          </p:nvPr>
        </p:nvGraphicFramePr>
        <p:xfrm>
          <a:off x="217109" y="3146868"/>
          <a:ext cx="454025" cy="427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3040" name="Equation" r:id="rId22" imgW="164880" imgH="164880" progId="Equation.DSMT4">
                  <p:embed/>
                </p:oleObj>
              </mc:Choice>
              <mc:Fallback>
                <p:oleObj name="Equation" r:id="rId22" imgW="164880" imgH="164880" progId="Equation.DSMT4">
                  <p:embed/>
                  <p:pic>
                    <p:nvPicPr>
                      <p:cNvPr id="37" name="Объект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7109" y="3146868"/>
                        <a:ext cx="454025" cy="4270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Объект 5"/>
          <p:cNvGraphicFramePr>
            <a:graphicFrameLocks noChangeAspect="1"/>
          </p:cNvGraphicFramePr>
          <p:nvPr>
            <p:extLst/>
          </p:nvPr>
        </p:nvGraphicFramePr>
        <p:xfrm>
          <a:off x="2620963" y="3187700"/>
          <a:ext cx="558800" cy="427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3041" name="Equation" r:id="rId24" imgW="203040" imgH="164880" progId="Equation.DSMT4">
                  <p:embed/>
                </p:oleObj>
              </mc:Choice>
              <mc:Fallback>
                <p:oleObj name="Equation" r:id="rId24" imgW="203040" imgH="164880" progId="Equation.DSMT4">
                  <p:embed/>
                  <p:pic>
                    <p:nvPicPr>
                      <p:cNvPr id="38" name="Объект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20963" y="3187700"/>
                        <a:ext cx="558800" cy="4270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Объект 5"/>
          <p:cNvGraphicFramePr>
            <a:graphicFrameLocks noChangeAspect="1"/>
          </p:cNvGraphicFramePr>
          <p:nvPr>
            <p:extLst/>
          </p:nvPr>
        </p:nvGraphicFramePr>
        <p:xfrm>
          <a:off x="1776413" y="3938588"/>
          <a:ext cx="384175" cy="427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3042" name="Equation" r:id="rId26" imgW="139680" imgH="164880" progId="Equation.DSMT4">
                  <p:embed/>
                </p:oleObj>
              </mc:Choice>
              <mc:Fallback>
                <p:oleObj name="Equation" r:id="rId26" imgW="139680" imgH="164880" progId="Equation.DSMT4">
                  <p:embed/>
                  <p:pic>
                    <p:nvPicPr>
                      <p:cNvPr id="39" name="Объект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76413" y="3938588"/>
                        <a:ext cx="384175" cy="4270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1" name="Прямая соединительная линия 40"/>
          <p:cNvCxnSpPr/>
          <p:nvPr/>
        </p:nvCxnSpPr>
        <p:spPr>
          <a:xfrm>
            <a:off x="604183" y="3860611"/>
            <a:ext cx="222702" cy="10858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/>
          <p:cNvCxnSpPr/>
          <p:nvPr/>
        </p:nvCxnSpPr>
        <p:spPr>
          <a:xfrm flipH="1">
            <a:off x="831399" y="3747609"/>
            <a:ext cx="84379" cy="22158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Прямая соединительная линия 45"/>
          <p:cNvCxnSpPr/>
          <p:nvPr/>
        </p:nvCxnSpPr>
        <p:spPr>
          <a:xfrm>
            <a:off x="651236" y="3346179"/>
            <a:ext cx="323166" cy="1304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единительная линия 47"/>
          <p:cNvCxnSpPr/>
          <p:nvPr/>
        </p:nvCxnSpPr>
        <p:spPr>
          <a:xfrm flipH="1">
            <a:off x="917472" y="3345016"/>
            <a:ext cx="33792" cy="31727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Дуга 49"/>
          <p:cNvSpPr/>
          <p:nvPr/>
        </p:nvSpPr>
        <p:spPr>
          <a:xfrm>
            <a:off x="1200625" y="3665786"/>
            <a:ext cx="138991" cy="312622"/>
          </a:xfrm>
          <a:prstGeom prst="arc">
            <a:avLst/>
          </a:prstGeom>
          <a:ln w="25400">
            <a:solidFill>
              <a:srgbClr val="00B05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V="1">
            <a:off x="1723256" y="3667112"/>
            <a:ext cx="802269" cy="282923"/>
          </a:xfrm>
          <a:prstGeom prst="line">
            <a:avLst/>
          </a:prstGeom>
          <a:ln w="25400">
            <a:solidFill>
              <a:srgbClr val="00B05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0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10038981"/>
              </p:ext>
            </p:extLst>
          </p:nvPr>
        </p:nvGraphicFramePr>
        <p:xfrm>
          <a:off x="1359528" y="3532174"/>
          <a:ext cx="416885" cy="371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3043" name="Equation" r:id="rId28" imgW="241200" imgH="203040" progId="Equation.DSMT4">
                  <p:embed/>
                </p:oleObj>
              </mc:Choice>
              <mc:Fallback>
                <p:oleObj name="Equation" r:id="rId28" imgW="241200" imgH="203040" progId="Equation.DSMT4">
                  <p:embed/>
                  <p:pic>
                    <p:nvPicPr>
                      <p:cNvPr id="40" name="Объект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59528" y="3532174"/>
                        <a:ext cx="416885" cy="3717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17936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5651</TotalTime>
  <Words>118</Words>
  <Application>Microsoft Office PowerPoint</Application>
  <PresentationFormat>Экран (4:3)</PresentationFormat>
  <Paragraphs>41</Paragraphs>
  <Slides>11</Slides>
  <Notes>11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11</vt:i4>
      </vt:variant>
    </vt:vector>
  </HeadingPairs>
  <TitlesOfParts>
    <vt:vector size="17" baseType="lpstr">
      <vt:lpstr>Arial</vt:lpstr>
      <vt:lpstr>Calibri</vt:lpstr>
      <vt:lpstr>Palatino Linotype</vt:lpstr>
      <vt:lpstr>Тема Office</vt:lpstr>
      <vt:lpstr>Equation</vt:lpstr>
      <vt:lpstr>MathType 7.0 Equation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Директор</dc:creator>
  <cp:lastModifiedBy>Хмелевцева Любовь Леонидовна</cp:lastModifiedBy>
  <cp:revision>442</cp:revision>
  <cp:lastPrinted>2023-09-21T12:50:04Z</cp:lastPrinted>
  <dcterms:created xsi:type="dcterms:W3CDTF">2015-11-23T21:59:45Z</dcterms:created>
  <dcterms:modified xsi:type="dcterms:W3CDTF">2025-03-25T11:18:20Z</dcterms:modified>
</cp:coreProperties>
</file>