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7" r:id="rId2"/>
    <p:sldId id="289" r:id="rId3"/>
    <p:sldId id="257" r:id="rId4"/>
    <p:sldId id="259" r:id="rId5"/>
    <p:sldId id="271" r:id="rId6"/>
    <p:sldId id="261" r:id="rId7"/>
    <p:sldId id="274" r:id="rId8"/>
    <p:sldId id="298" r:id="rId9"/>
    <p:sldId id="272" r:id="rId10"/>
    <p:sldId id="284" r:id="rId11"/>
    <p:sldId id="273" r:id="rId12"/>
    <p:sldId id="270" r:id="rId13"/>
    <p:sldId id="288" r:id="rId14"/>
    <p:sldId id="286" r:id="rId15"/>
    <p:sldId id="265" r:id="rId16"/>
    <p:sldId id="290" r:id="rId17"/>
    <p:sldId id="281" r:id="rId18"/>
    <p:sldId id="266" r:id="rId19"/>
    <p:sldId id="268" r:id="rId20"/>
    <p:sldId id="292" r:id="rId21"/>
    <p:sldId id="293" r:id="rId22"/>
    <p:sldId id="294" r:id="rId23"/>
    <p:sldId id="296" r:id="rId24"/>
    <p:sldId id="295" r:id="rId25"/>
    <p:sldId id="267" r:id="rId26"/>
    <p:sldId id="283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1176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77391C-03EA-4DCF-B824-6F5CA6578FAD}" type="datetimeFigureOut">
              <a:rPr lang="ru-RU" smtClean="0"/>
              <a:t>24.10.2025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386EAA-DD51-4F3D-9082-E7AEC30DC6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57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Ребята, начинаем наш очередной урок математики. Известный русский математик и педагог Алексей Иванович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Маркушевич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сказал: …..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Предлагаю взять эти слова в качестве эпиграфа  нашего сегодняшнего урока.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86EAA-DD51-4F3D-9082-E7AEC30DC6A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2064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Проверьте себя по образцу для самопроверки, проговорите, как вы выполняли задание и зафиксируйте результат проверки при помощи  шкалы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86EAA-DD51-4F3D-9082-E7AEC30DC6AB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9340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Учащиеся показывают свои результаты на «лестнице успеха».- шкале., оценивание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86EAA-DD51-4F3D-9082-E7AEC30DC6AB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143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95325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271" name="Google Shape;271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hangingPunct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Математическая разминка.</a:t>
            </a:r>
          </a:p>
          <a:p>
            <a:pPr hangingPunct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Какое сегодня число? Что это за число? Как мы можем</a:t>
            </a:r>
          </a:p>
          <a:p>
            <a:pPr hangingPunct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его получить? 30 увеличьте на 10? В 10раз?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86EAA-DD51-4F3D-9082-E7AEC30DC6A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354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hangingPunct="0"/>
            <a:r>
              <a:rPr lang="ru-RU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Фронтальная работа</a:t>
            </a:r>
            <a:r>
              <a:rPr lang="ru-RU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«Математический диктант»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hangingPunct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Делимое 300, делитель 60. Найдите частное. (5)</a:t>
            </a:r>
          </a:p>
          <a:p>
            <a:pPr lvl="0" hangingPunct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сколько 200 больше, чем 197? (3)</a:t>
            </a:r>
          </a:p>
          <a:p>
            <a:pPr lvl="0" hangingPunct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 сколько раз 32 меньше, чем 320? (10)</a:t>
            </a:r>
          </a:p>
          <a:p>
            <a:pPr lvl="0" hangingPunct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Сколько часов составляет 1\3 суток? (8)</a:t>
            </a:r>
          </a:p>
          <a:p>
            <a:pPr lvl="0" hangingPunct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какое число надо умножить 12, чтобы получить 72? (6)</a:t>
            </a:r>
          </a:p>
          <a:p>
            <a:pPr lvl="0" hangingPunct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3\5 числа равны 9. Найдите целое число. (15)</a:t>
            </a:r>
          </a:p>
          <a:p>
            <a:pPr lvl="0" hangingPunct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Сумму 95 и 105 разделить на 20. (10)</a:t>
            </a:r>
          </a:p>
          <a:p>
            <a:pPr lvl="0" hangingPunct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Найдите разность чисел 130 и 124. (6)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Сегодня вою работу в течение урока вы будете оценивать сами. И делать это будете с помощью координатного луча. У каждого из вас есть такой луч. Цена деления равна 1 баллу. Поставьте себе столько баллов, сколько правильных ответов было в математическом диктанте.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86EAA-DD51-4F3D-9082-E7AEC30DC6A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643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95325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181" name="Google Shape;18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hangingPunct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Ребята, теперь мы с вами знаем, что любое движение можно изобразить на координатном луче.</a:t>
            </a:r>
          </a:p>
          <a:p>
            <a:pPr hangingPunct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hangingPunct="0"/>
            <a:r>
              <a:rPr lang="ru-R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«Победа там, где есть движение вперед»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hangingPunct="0"/>
            <a:r>
              <a:rPr lang="ru-R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Согласны ли вы с данным высказыванием? </a:t>
            </a:r>
          </a:p>
          <a:p>
            <a:pPr hangingPunct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-Почему?</a:t>
            </a:r>
          </a:p>
          <a:p>
            <a:pPr hangingPunct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Вы совершенно правы. </a:t>
            </a:r>
          </a:p>
          <a:p>
            <a:pPr hangingPunct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Вывод: Главное — идти вперёд, к своей цели, и тогда победа обязательно станет наградой.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95325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181" name="Google Shape;18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4517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Найдите цену деления шкалы дороги на луче и определите координату точки 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 panose="05050102010706020507" pitchFamily="18" charset="2"/>
              </a:rPr>
              <a:t>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Из точки 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вышел лыжник. Определите, в каком направлении и с какой скоростью он идёт?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 panose="05050102010706020507" pitchFamily="18" charset="2"/>
              </a:rPr>
              <a:t>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Как показать движение лыжника по лучу? (Надо отметить точками его положение через 1 ч, 2 ч, 3 ч и т.д., а дугами показать пройденный за час путь.)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86EAA-DD51-4F3D-9082-E7AEC30DC6A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545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>
            <a:extLst>
              <a:ext uri="{FF2B5EF4-FFF2-40B4-BE49-F238E27FC236}">
                <a16:creationId xmlns:a16="http://schemas.microsoft.com/office/drawing/2014/main" id="{D8457964-70DE-0668-92D4-7F962F0ADF0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71" name="Заметки 2">
            <a:extLst>
              <a:ext uri="{FF2B5EF4-FFF2-40B4-BE49-F238E27FC236}">
                <a16:creationId xmlns:a16="http://schemas.microsoft.com/office/drawing/2014/main" id="{A39D560E-6921-88A5-502E-4CA533D1FB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hangingPunct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 panose="05050102010706020507" pitchFamily="18" charset="2"/>
              </a:rPr>
              <a:t>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Назовите координаты начала и конца пути</a:t>
            </a:r>
          </a:p>
          <a:p>
            <a:pPr hangingPunct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hangingPunct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 panose="05050102010706020507" pitchFamily="18" charset="2"/>
              </a:rPr>
              <a:t>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Найдите это расстояние по координатам начала и конца пути? </a:t>
            </a:r>
          </a:p>
          <a:p>
            <a:pPr hangingPunct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 panose="05050102010706020507" pitchFamily="18" charset="2"/>
              </a:rPr>
              <a:t>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Значит, при движении точки по координатному лучу, кроме скорости, времени и расстояния, что ещё изменяется? </a:t>
            </a:r>
          </a:p>
          <a:p>
            <a:pPr hangingPunct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 panose="05050102010706020507" pitchFamily="18" charset="2"/>
              </a:rPr>
              <a:t>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Обозначьте 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переменную координату </a:t>
            </a:r>
          </a:p>
          <a:p>
            <a:pPr hangingPunct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движущейся точки и постройте формулу зависимости 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от времени движения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hangingPunct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 panose="05050102010706020507" pitchFamily="18" charset="2"/>
              </a:rPr>
              <a:t>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чём у вас затруднение? </a:t>
            </a:r>
          </a:p>
          <a:p>
            <a:pPr hangingPunct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 panose="05050102010706020507" pitchFamily="18" charset="2"/>
              </a:rPr>
              <a:t>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Уточните, какое задание вам надо было сделать? </a:t>
            </a:r>
          </a:p>
          <a:p>
            <a:pPr hangingPunct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 panose="05050102010706020507" pitchFamily="18" charset="2"/>
              </a:rPr>
              <a:t>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Что вы использовали при выполнении задания? </a:t>
            </a:r>
          </a:p>
          <a:p>
            <a:pPr eaLnBrk="1" hangingPunct="1">
              <a:spcBef>
                <a:spcPct val="0"/>
              </a:spcBef>
            </a:pPr>
            <a:endParaRPr lang="ru-RU" altLang="ru-RU" dirty="0">
              <a:solidFill>
                <a:srgbClr val="FF0000"/>
              </a:solidFill>
            </a:endParaRPr>
          </a:p>
        </p:txBody>
      </p:sp>
      <p:sp>
        <p:nvSpPr>
          <p:cNvPr id="7172" name="Номер слайда 3">
            <a:extLst>
              <a:ext uri="{FF2B5EF4-FFF2-40B4-BE49-F238E27FC236}">
                <a16:creationId xmlns:a16="http://schemas.microsoft.com/office/drawing/2014/main" id="{AC1F6149-BDEC-EA7D-E61A-FA32101FE6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A9E660C-1828-4E1F-8349-2E1BD2761033}" type="slidenum">
              <a:rPr lang="ru-RU" altLang="ru-RU" i="1">
                <a:solidFill>
                  <a:srgbClr val="000000"/>
                </a:solidFill>
                <a:latin typeface="200"/>
                <a:cs typeface="Arial" panose="020B0604020202020204" pitchFamily="34" charset="0"/>
              </a:rPr>
              <a:pPr/>
              <a:t>10</a:t>
            </a:fld>
            <a:endParaRPr lang="ru-RU" altLang="ru-RU" i="1">
              <a:solidFill>
                <a:srgbClr val="000000"/>
              </a:solidFill>
              <a:latin typeface="20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95325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169" name="Google Shape;16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hangingPunct="1"/>
            <a:r>
              <a:rPr lang="ru-R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Выявление места и причины затруднения.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hangingPunct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 panose="05050102010706020507" pitchFamily="18" charset="2"/>
              </a:rPr>
              <a:t>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Почему, возникло затруднение? (Мы пока не знаем, какой должна быть формула зависимости координаты точки от времени.)</a:t>
            </a:r>
          </a:p>
          <a:p>
            <a:pPr hangingPunct="1"/>
            <a:r>
              <a:rPr lang="ru-R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Построение проекта выхода из затруднения.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hangingPunct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 panose="05050102010706020507" pitchFamily="18" charset="2"/>
              </a:rPr>
              <a:t>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Что надо сделать? </a:t>
            </a:r>
          </a:p>
          <a:p>
            <a:pPr hangingPunct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 panose="05050102010706020507" pitchFamily="18" charset="2"/>
              </a:rPr>
              <a:t>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Уточните цель своей деятельности. (Надо построить формулу зависимости координат точки от времени.)</a:t>
            </a:r>
          </a:p>
          <a:p>
            <a:pPr hangingPunct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 panose="05050102010706020507" pitchFamily="18" charset="2"/>
              </a:rPr>
              <a:t>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Сформулируйте тему урока.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95325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175" name="Google Shape;17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hangingPunct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 panose="05050102010706020507" pitchFamily="18" charset="2"/>
              </a:rPr>
              <a:t>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Уточните цель своей деятельности. (Надо построить формулу зависимости координат точки от времени.)</a:t>
            </a:r>
          </a:p>
          <a:p>
            <a:pPr hangingPunct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 panose="05050102010706020507" pitchFamily="18" charset="2"/>
              </a:rPr>
              <a:t>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Сформулируйте тему урока.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C9A92-E4F3-443F-A284-4BCADDBDB9CB}" type="datetimeFigureOut">
              <a:rPr lang="ru-RU" smtClean="0"/>
              <a:t>24.10.2025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6CEBF-7CA7-4A80-8F42-43150DA734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C9A92-E4F3-443F-A284-4BCADDBDB9CB}" type="datetimeFigureOut">
              <a:rPr lang="ru-RU" smtClean="0"/>
              <a:t>24.10.2025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6CEBF-7CA7-4A80-8F42-43150DA734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C9A92-E4F3-443F-A284-4BCADDBDB9CB}" type="datetimeFigureOut">
              <a:rPr lang="ru-RU" smtClean="0"/>
              <a:t>24.10.2025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6CEBF-7CA7-4A80-8F42-43150DA734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C9A92-E4F3-443F-A284-4BCADDBDB9CB}" type="datetimeFigureOut">
              <a:rPr lang="ru-RU" smtClean="0"/>
              <a:t>24.10.2025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6CEBF-7CA7-4A80-8F42-43150DA734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C9A92-E4F3-443F-A284-4BCADDBDB9CB}" type="datetimeFigureOut">
              <a:rPr lang="ru-RU" smtClean="0"/>
              <a:t>24.10.2025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6CEBF-7CA7-4A80-8F42-43150DA734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C9A92-E4F3-443F-A284-4BCADDBDB9CB}" type="datetimeFigureOut">
              <a:rPr lang="ru-RU" smtClean="0"/>
              <a:t>24.10.2025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6CEBF-7CA7-4A80-8F42-43150DA734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C9A92-E4F3-443F-A284-4BCADDBDB9CB}" type="datetimeFigureOut">
              <a:rPr lang="ru-RU" smtClean="0"/>
              <a:t>24.10.2025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6CEBF-7CA7-4A80-8F42-43150DA734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C9A92-E4F3-443F-A284-4BCADDBDB9CB}" type="datetimeFigureOut">
              <a:rPr lang="ru-RU" smtClean="0"/>
              <a:t>24.10.2025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6CEBF-7CA7-4A80-8F42-43150DA734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C9A92-E4F3-443F-A284-4BCADDBDB9CB}" type="datetimeFigureOut">
              <a:rPr lang="ru-RU" smtClean="0"/>
              <a:t>24.10.2025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6CEBF-7CA7-4A80-8F42-43150DA734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C9A92-E4F3-443F-A284-4BCADDBDB9CB}" type="datetimeFigureOut">
              <a:rPr lang="ru-RU" smtClean="0"/>
              <a:t>24.10.2025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6CEBF-7CA7-4A80-8F42-43150DA734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C9A92-E4F3-443F-A284-4BCADDBDB9CB}" type="datetimeFigureOut">
              <a:rPr lang="ru-RU" smtClean="0"/>
              <a:t>24.10.2025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6CEBF-7CA7-4A80-8F42-43150DA734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0C9A92-E4F3-443F-A284-4BCADDBDB9CB}" type="datetimeFigureOut">
              <a:rPr lang="ru-RU" smtClean="0"/>
              <a:t>24.10.2025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6CEBF-7CA7-4A80-8F42-43150DA7347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13" Type="http://schemas.openxmlformats.org/officeDocument/2006/relationships/image" Target="../media/image35.png"/><Relationship Id="rId3" Type="http://schemas.openxmlformats.org/officeDocument/2006/relationships/image" Target="../media/image33.gif"/><Relationship Id="rId7" Type="http://schemas.openxmlformats.org/officeDocument/2006/relationships/image" Target="../media/image310.png"/><Relationship Id="rId12" Type="http://schemas.openxmlformats.org/officeDocument/2006/relationships/image" Target="../media/image34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0.png"/><Relationship Id="rId11" Type="http://schemas.openxmlformats.org/officeDocument/2006/relationships/image" Target="../media/image350.png"/><Relationship Id="rId5" Type="http://schemas.openxmlformats.org/officeDocument/2006/relationships/image" Target="../media/image290.png"/><Relationship Id="rId10" Type="http://schemas.openxmlformats.org/officeDocument/2006/relationships/image" Target="../media/image340.png"/><Relationship Id="rId4" Type="http://schemas.openxmlformats.org/officeDocument/2006/relationships/image" Target="../media/image280.png"/><Relationship Id="rId9" Type="http://schemas.openxmlformats.org/officeDocument/2006/relationships/image" Target="../media/image330.png"/><Relationship Id="rId1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3.png"/><Relationship Id="rId7" Type="http://schemas.openxmlformats.org/officeDocument/2006/relationships/image" Target="../media/image5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gif"/><Relationship Id="rId5" Type="http://schemas.openxmlformats.org/officeDocument/2006/relationships/image" Target="../media/image54.gif"/><Relationship Id="rId10" Type="http://schemas.openxmlformats.org/officeDocument/2006/relationships/image" Target="../media/image61.png"/><Relationship Id="rId4" Type="http://schemas.microsoft.com/office/2007/relationships/hdphoto" Target="../media/hdphoto1.wdp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gif"/><Relationship Id="rId5" Type="http://schemas.openxmlformats.org/officeDocument/2006/relationships/image" Target="../media/image57.gif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1.gif"/><Relationship Id="rId4" Type="http://schemas.openxmlformats.org/officeDocument/2006/relationships/image" Target="../media/image60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62.emf"/><Relationship Id="rId7" Type="http://schemas.openxmlformats.org/officeDocument/2006/relationships/image" Target="../media/image7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64.gif"/><Relationship Id="rId5" Type="http://schemas.openxmlformats.org/officeDocument/2006/relationships/image" Target="../media/image72.png"/><Relationship Id="rId10" Type="http://schemas.openxmlformats.org/officeDocument/2006/relationships/image" Target="../media/image63.gif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66.emf"/><Relationship Id="rId7" Type="http://schemas.openxmlformats.org/officeDocument/2006/relationships/image" Target="../media/image9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gif"/><Relationship Id="rId5" Type="http://schemas.openxmlformats.org/officeDocument/2006/relationships/image" Target="../media/image68.gif"/><Relationship Id="rId4" Type="http://schemas.openxmlformats.org/officeDocument/2006/relationships/image" Target="../media/image67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71.emf"/><Relationship Id="rId7" Type="http://schemas.openxmlformats.org/officeDocument/2006/relationships/image" Target="../media/image84.png"/><Relationship Id="rId12" Type="http://schemas.openxmlformats.org/officeDocument/2006/relationships/image" Target="../media/image72.gi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9F228A-E07D-3D83-846E-5B9FC2BE3162}"/>
              </a:ext>
            </a:extLst>
          </p:cNvPr>
          <p:cNvSpPr txBox="1"/>
          <p:nvPr/>
        </p:nvSpPr>
        <p:spPr>
          <a:xfrm>
            <a:off x="323528" y="1844824"/>
            <a:ext cx="864096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к уроку по учебному предмету «Математика» в 4-ом классе на тему </a:t>
            </a:r>
          </a:p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«Движение по координатному лучу».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67944" y="4869160"/>
            <a:ext cx="4536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Цыганова Наталья Алексеевна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 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ГАОУ СО «Гимназия №8»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Энгельс</a:t>
            </a:r>
          </a:p>
        </p:txBody>
      </p:sp>
    </p:spTree>
    <p:extLst>
      <p:ext uri="{BB962C8B-B14F-4D97-AF65-F5344CB8AC3E}">
        <p14:creationId xmlns:p14="http://schemas.microsoft.com/office/powerpoint/2010/main" val="980712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72ABAD2C-8E78-7C5F-1DEC-7D9D4A10D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6147" name="Rectangle 4">
            <a:extLst>
              <a:ext uri="{FF2B5EF4-FFF2-40B4-BE49-F238E27FC236}">
                <a16:creationId xmlns:a16="http://schemas.microsoft.com/office/drawing/2014/main" id="{F469B3FB-0B27-D76D-0FB6-6074136783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3" y="44450"/>
            <a:ext cx="9075737" cy="6861175"/>
          </a:xfrm>
          <a:prstGeom prst="rect">
            <a:avLst/>
          </a:prstGeom>
          <a:noFill/>
          <a:ln w="190500">
            <a:solidFill>
              <a:srgbClr val="558EC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D642ED64-8401-6C0F-5823-761107E375AA}"/>
              </a:ext>
            </a:extLst>
          </p:cNvPr>
          <p:cNvSpPr txBox="1">
            <a:spLocks/>
          </p:cNvSpPr>
          <p:nvPr/>
        </p:nvSpPr>
        <p:spPr>
          <a:xfrm>
            <a:off x="2360031" y="3480049"/>
            <a:ext cx="5842000" cy="1008063"/>
          </a:xfrm>
          <a:prstGeom prst="rect">
            <a:avLst/>
          </a:prstGeom>
          <a:effectLst/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120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/>
            </a:pPr>
            <a:r>
              <a:rPr lang="ru-RU" sz="2400" b="0" i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Какое затруднение у вас возникло?</a:t>
            </a:r>
          </a:p>
          <a:p>
            <a:pPr algn="l" fontAlgn="auto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/>
            </a:pPr>
            <a:r>
              <a:rPr lang="ru-RU" sz="2400" b="0" i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Что вы пока не знаете?</a:t>
            </a:r>
          </a:p>
          <a:p>
            <a:pPr marL="0" indent="0" algn="l" fontAlgn="auto">
              <a:spcBef>
                <a:spcPts val="0"/>
              </a:spcBef>
              <a:spcAft>
                <a:spcPts val="400"/>
              </a:spcAft>
              <a:buClr>
                <a:srgbClr val="00B0F0"/>
              </a:buClr>
              <a:buFont typeface="Georgia" pitchFamily="18" charset="0"/>
              <a:buNone/>
              <a:defRPr/>
            </a:pPr>
            <a:endParaRPr lang="ru-RU" sz="2400" b="0" i="1" dirty="0">
              <a:solidFill>
                <a:prstClr val="black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152" name="Группа 12">
            <a:extLst>
              <a:ext uri="{FF2B5EF4-FFF2-40B4-BE49-F238E27FC236}">
                <a16:creationId xmlns:a16="http://schemas.microsoft.com/office/drawing/2014/main" id="{C4ED375E-38FA-AD97-1829-801DCC343CB2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165100"/>
            <a:ext cx="8593138" cy="6451600"/>
            <a:chOff x="856270" y="398422"/>
            <a:chExt cx="7748210" cy="5973281"/>
          </a:xfrm>
        </p:grpSpPr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FF9B2061-65D9-8A4F-35C1-FCCBE611EB63}"/>
                </a:ext>
              </a:extLst>
            </p:cNvPr>
            <p:cNvCxnSpPr/>
            <p:nvPr/>
          </p:nvCxnSpPr>
          <p:spPr>
            <a:xfrm>
              <a:off x="856270" y="463093"/>
              <a:ext cx="5400701" cy="0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>
              <a:extLst>
                <a:ext uri="{FF2B5EF4-FFF2-40B4-BE49-F238E27FC236}">
                  <a16:creationId xmlns:a16="http://schemas.microsoft.com/office/drawing/2014/main" id="{109EE0A1-264F-B4B9-0E8C-5D9EDA33F84F}"/>
                </a:ext>
              </a:extLst>
            </p:cNvPr>
            <p:cNvCxnSpPr/>
            <p:nvPr/>
          </p:nvCxnSpPr>
          <p:spPr>
            <a:xfrm>
              <a:off x="856270" y="457214"/>
              <a:ext cx="0" cy="5905670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35E64E8D-8F95-3BB4-0168-B0700C898A2E}"/>
                </a:ext>
              </a:extLst>
            </p:cNvPr>
            <p:cNvCxnSpPr/>
            <p:nvPr/>
          </p:nvCxnSpPr>
          <p:spPr>
            <a:xfrm>
              <a:off x="856270" y="6371703"/>
              <a:ext cx="7695247" cy="0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33B04B73-C59E-5A7D-17A2-3C53D4FDFD17}"/>
                </a:ext>
              </a:extLst>
            </p:cNvPr>
            <p:cNvCxnSpPr/>
            <p:nvPr/>
          </p:nvCxnSpPr>
          <p:spPr>
            <a:xfrm>
              <a:off x="8551517" y="477791"/>
              <a:ext cx="0" cy="5885093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>
              <a:extLst>
                <a:ext uri="{FF2B5EF4-FFF2-40B4-BE49-F238E27FC236}">
                  <a16:creationId xmlns:a16="http://schemas.microsoft.com/office/drawing/2014/main" id="{461F33F4-D3D3-5C07-D82D-E3FCA9DDFF81}"/>
                </a:ext>
              </a:extLst>
            </p:cNvPr>
            <p:cNvCxnSpPr/>
            <p:nvPr/>
          </p:nvCxnSpPr>
          <p:spPr>
            <a:xfrm flipV="1">
              <a:off x="8097762" y="398422"/>
              <a:ext cx="506718" cy="16168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 descr="C:\Users\user\Desktop\Эталон-Затруднение-2.png">
            <a:extLst>
              <a:ext uri="{FF2B5EF4-FFF2-40B4-BE49-F238E27FC236}">
                <a16:creationId xmlns:a16="http://schemas.microsoft.com/office/drawing/2014/main" id="{F30E3657-6ACE-E375-3F8D-C8496E9017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216" t="5021" r="5118" b="8095"/>
          <a:stretch/>
        </p:blipFill>
        <p:spPr bwMode="auto">
          <a:xfrm>
            <a:off x="806177" y="3836059"/>
            <a:ext cx="1296144" cy="1267187"/>
          </a:xfrm>
          <a:prstGeom prst="round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6155" name="Rectangle 2">
            <a:extLst>
              <a:ext uri="{FF2B5EF4-FFF2-40B4-BE49-F238E27FC236}">
                <a16:creationId xmlns:a16="http://schemas.microsoft.com/office/drawing/2014/main" id="{D4F23968-D801-75D0-F05A-7532B0DA4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6156" name="Rectangle 11">
            <a:extLst>
              <a:ext uri="{FF2B5EF4-FFF2-40B4-BE49-F238E27FC236}">
                <a16:creationId xmlns:a16="http://schemas.microsoft.com/office/drawing/2014/main" id="{1C838C68-AF91-B47A-3EBE-7B1FE2E98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6157" name="Прямоугольник 1">
            <a:extLst>
              <a:ext uri="{FF2B5EF4-FFF2-40B4-BE49-F238E27FC236}">
                <a16:creationId xmlns:a16="http://schemas.microsoft.com/office/drawing/2014/main" id="{0D7C910A-58E1-7027-CFC6-3AD3E09436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623" y="1234126"/>
            <a:ext cx="7704138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Обозначьте </a:t>
            </a:r>
            <a:r>
              <a:rPr lang="ru-RU" alt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переменную координату движущейся точки и постройте формулу зависимости </a:t>
            </a:r>
            <a:r>
              <a:rPr lang="ru-RU" alt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времени движения </a:t>
            </a:r>
            <a:r>
              <a:rPr lang="en-US" alt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ru-RU" alt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8" descr="http://img-fotki.yandex.ru/get/6609/47407354.700/0_eaa8e_2a969d78_orig.png">
            <a:extLst>
              <a:ext uri="{FF2B5EF4-FFF2-40B4-BE49-F238E27FC236}">
                <a16:creationId xmlns:a16="http://schemas.microsoft.com/office/drawing/2014/main" id="{3CFED9F0-471B-56AA-B3C4-C5B94C80E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44677">
            <a:off x="5198653" y="5080165"/>
            <a:ext cx="1318703" cy="175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http://picsview.ru/images/2142640_olivec-animaciya.jpg">
            <a:extLst>
              <a:ext uri="{FF2B5EF4-FFF2-40B4-BE49-F238E27FC236}">
                <a16:creationId xmlns:a16="http://schemas.microsoft.com/office/drawing/2014/main" id="{1E335A2E-A9F4-6F77-710D-9495C4728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58417" y="5250389"/>
            <a:ext cx="1527729" cy="105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6"/>
          <p:cNvSpPr txBox="1"/>
          <p:nvPr/>
        </p:nvSpPr>
        <p:spPr>
          <a:xfrm>
            <a:off x="300036" y="409575"/>
            <a:ext cx="5496099" cy="58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5400"/>
              <a:buFont typeface="Times New Roman"/>
              <a:buNone/>
            </a:pPr>
            <a:r>
              <a:rPr lang="en-US" sz="5400" b="1" i="0" u="none" dirty="0" err="1">
                <a:solidFill>
                  <a:srgbClr val="0033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Построить</a:t>
            </a:r>
            <a:r>
              <a:rPr lang="en-US" sz="5400" b="1" i="0" u="none" dirty="0">
                <a:solidFill>
                  <a:srgbClr val="0033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i="0" u="none" dirty="0" err="1">
                <a:solidFill>
                  <a:srgbClr val="0033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формулу</a:t>
            </a:r>
            <a:r>
              <a:rPr lang="en-US" sz="5400" b="1" i="0" u="none" dirty="0">
                <a:solidFill>
                  <a:srgbClr val="0033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5400"/>
              <a:buFont typeface="Times New Roman"/>
              <a:buNone/>
            </a:pPr>
            <a:r>
              <a:rPr lang="en-US" sz="5400" b="1" i="0" u="none" dirty="0" err="1">
                <a:solidFill>
                  <a:srgbClr val="0033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зависимости</a:t>
            </a:r>
            <a:r>
              <a:rPr lang="en-US" sz="5400" b="1" i="0" u="none" dirty="0">
                <a:solidFill>
                  <a:srgbClr val="0033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5400"/>
              <a:buFont typeface="Times New Roman"/>
              <a:buNone/>
            </a:pPr>
            <a:r>
              <a:rPr lang="en-US" sz="5400" b="1" i="0" u="none" dirty="0" err="1">
                <a:solidFill>
                  <a:srgbClr val="0033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координаты</a:t>
            </a:r>
            <a:r>
              <a:rPr lang="en-US" sz="5400" b="1" i="0" u="none" dirty="0">
                <a:solidFill>
                  <a:srgbClr val="0033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i="1" u="none" dirty="0">
                <a:solidFill>
                  <a:srgbClr val="0033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</a:t>
            </a:r>
            <a:r>
              <a:rPr lang="en-US" sz="5400" b="1" i="0" u="none" dirty="0">
                <a:solidFill>
                  <a:srgbClr val="0033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i="0" u="none" dirty="0" err="1">
                <a:solidFill>
                  <a:srgbClr val="0033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точки</a:t>
            </a:r>
            <a:r>
              <a:rPr lang="en-US" sz="5400" b="1" i="0" u="none" dirty="0">
                <a:solidFill>
                  <a:srgbClr val="0033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А</a:t>
            </a:r>
            <a:r>
              <a:rPr lang="en-US" sz="5400" b="1" i="1" u="none" dirty="0">
                <a:solidFill>
                  <a:srgbClr val="0033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5400"/>
              <a:buFont typeface="Times New Roman"/>
              <a:buNone/>
            </a:pPr>
            <a:r>
              <a:rPr lang="en-US" sz="5400" b="1" i="0" u="none" dirty="0" err="1">
                <a:solidFill>
                  <a:srgbClr val="0033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</a:t>
            </a:r>
            <a:r>
              <a:rPr lang="en-US" sz="5400" b="1" i="0" u="none" dirty="0">
                <a:solidFill>
                  <a:srgbClr val="0033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i="0" u="none" dirty="0" err="1">
                <a:solidFill>
                  <a:srgbClr val="0033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времени</a:t>
            </a:r>
            <a:r>
              <a:rPr lang="en-US" sz="5400" b="1" i="0" u="none" dirty="0">
                <a:solidFill>
                  <a:srgbClr val="0033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i="0" u="none" dirty="0" err="1">
                <a:solidFill>
                  <a:srgbClr val="0033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движения</a:t>
            </a:r>
            <a:r>
              <a:rPr lang="en-US" sz="5400" b="1" i="1" u="none" dirty="0">
                <a:solidFill>
                  <a:srgbClr val="0033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</a:t>
            </a:r>
            <a:r>
              <a:rPr lang="en-US" sz="5400" b="1" i="0" u="none" dirty="0">
                <a:solidFill>
                  <a:srgbClr val="0033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r>
              <a:rPr lang="en-US" sz="5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dirty="0"/>
          </a:p>
        </p:txBody>
      </p:sp>
      <p:sp>
        <p:nvSpPr>
          <p:cNvPr id="172" name="Google Shape;172;p26"/>
          <p:cNvSpPr txBox="1"/>
          <p:nvPr/>
        </p:nvSpPr>
        <p:spPr>
          <a:xfrm>
            <a:off x="5262637" y="407690"/>
            <a:ext cx="3587750" cy="6189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00"/>
              </a:buClr>
              <a:buSzPts val="40000"/>
              <a:buFont typeface="Times New Roman"/>
              <a:buNone/>
            </a:pPr>
            <a:r>
              <a:rPr lang="en-US" sz="40000" b="0" i="0" u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5C799E-7D02-454E-EF8B-397155E436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357492"/>
            <a:ext cx="4104456" cy="4104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7"/>
          <p:cNvSpPr txBox="1"/>
          <p:nvPr/>
        </p:nvSpPr>
        <p:spPr>
          <a:xfrm>
            <a:off x="-756592" y="1412776"/>
            <a:ext cx="8064896" cy="237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5400"/>
              <a:buFont typeface="Times New Roman"/>
              <a:buNone/>
            </a:pPr>
            <a:r>
              <a:rPr lang="en-US" sz="4000" b="1" i="1" u="none" dirty="0">
                <a:solidFill>
                  <a:srgbClr val="0033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Установить, как связаны </a:t>
            </a:r>
            <a:endParaRPr sz="40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5400"/>
              <a:buFont typeface="Times New Roman"/>
              <a:buNone/>
            </a:pPr>
            <a:r>
              <a:rPr lang="en-US" sz="4000" b="1" i="1" u="none" dirty="0">
                <a:solidFill>
                  <a:srgbClr val="0033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между собой </a:t>
            </a:r>
            <a:endParaRPr sz="40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5400"/>
              <a:buFont typeface="Times New Roman"/>
              <a:buNone/>
            </a:pPr>
            <a:r>
              <a:rPr lang="en-US" sz="4000" b="1" i="1" u="none" dirty="0">
                <a:solidFill>
                  <a:srgbClr val="0033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координата х и время t, </a:t>
            </a:r>
            <a:endParaRPr sz="40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5400"/>
              <a:buFont typeface="Times New Roman"/>
              <a:buNone/>
            </a:pPr>
            <a:r>
              <a:rPr lang="en-US" sz="4000" b="1" i="1" u="none" dirty="0">
                <a:solidFill>
                  <a:srgbClr val="0033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записать равенство.</a:t>
            </a:r>
            <a:r>
              <a:rPr lang="en-US" sz="40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4000" dirty="0"/>
          </a:p>
        </p:txBody>
      </p:sp>
      <p:sp>
        <p:nvSpPr>
          <p:cNvPr id="178" name="Google Shape;178;p27"/>
          <p:cNvSpPr txBox="1"/>
          <p:nvPr/>
        </p:nvSpPr>
        <p:spPr>
          <a:xfrm>
            <a:off x="474662" y="473075"/>
            <a:ext cx="4346575" cy="100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6000"/>
              <a:buFont typeface="Times New Roman"/>
              <a:buNone/>
            </a:pPr>
            <a:r>
              <a:rPr lang="en-US" sz="6000" b="1" i="0" u="none">
                <a:solidFill>
                  <a:srgbClr val="0033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Цель: </a:t>
            </a:r>
            <a:endParaRPr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5DE28B2-62DA-D855-A730-A0255B40D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2" y="464894"/>
            <a:ext cx="1725318" cy="142658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7A91E1-C2DF-0DD7-7F98-D478B1A7D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1483" y="3573016"/>
            <a:ext cx="2057503" cy="3156332"/>
          </a:xfrm>
          <a:prstGeom prst="rect">
            <a:avLst/>
          </a:prstGeom>
        </p:spPr>
      </p:pic>
      <p:graphicFrame>
        <p:nvGraphicFramePr>
          <p:cNvPr id="4" name="Google Shape;189;p29">
            <a:extLst>
              <a:ext uri="{FF2B5EF4-FFF2-40B4-BE49-F238E27FC236}">
                <a16:creationId xmlns:a16="http://schemas.microsoft.com/office/drawing/2014/main" id="{B36C98AE-4AD0-7E3F-DB0A-9DD5192838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1001024"/>
              </p:ext>
            </p:extLst>
          </p:nvPr>
        </p:nvGraphicFramePr>
        <p:xfrm>
          <a:off x="107504" y="3861048"/>
          <a:ext cx="7632851" cy="184614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375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1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43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58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58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72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58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3723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7789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3366"/>
                        </a:buClr>
                        <a:buSzPts val="5400"/>
                        <a:buFont typeface="Times New Roman"/>
                        <a:buNone/>
                      </a:pPr>
                      <a:r>
                        <a:rPr lang="en-US" sz="4800" b="1" i="1" u="none" strike="noStrike" cap="none" dirty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  ч</a:t>
                      </a:r>
                      <a:endParaRPr sz="4800" dirty="0"/>
                    </a:p>
                  </a:txBody>
                  <a:tcPr marL="90000" marR="90000" marT="80825" marB="46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3366"/>
                        </a:buClr>
                        <a:buSzPts val="5400"/>
                        <a:buFont typeface="Times New Roman"/>
                        <a:buNone/>
                      </a:pPr>
                      <a:r>
                        <a:rPr lang="en-US" sz="5400" b="1" i="0" u="none" strike="noStrike" cap="none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/>
                    </a:p>
                  </a:txBody>
                  <a:tcPr marL="90000" marR="90000" marT="80825" marB="46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3366"/>
                        </a:buClr>
                        <a:buSzPts val="5400"/>
                        <a:buFont typeface="Times New Roman"/>
                        <a:buNone/>
                      </a:pPr>
                      <a:r>
                        <a:rPr lang="en-US" sz="5400" b="1" i="0" u="none" strike="noStrike" cap="none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/>
                    </a:p>
                  </a:txBody>
                  <a:tcPr marL="90000" marR="90000" marT="80825" marB="46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3366"/>
                        </a:buClr>
                        <a:buSzPts val="5400"/>
                        <a:buFont typeface="Times New Roman"/>
                        <a:buNone/>
                      </a:pPr>
                      <a:r>
                        <a:rPr lang="en-US" sz="5400" b="1" i="0" u="none" strike="noStrike" cap="none" dirty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dirty="0"/>
                    </a:p>
                  </a:txBody>
                  <a:tcPr marL="90000" marR="90000" marT="80825" marB="46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3366"/>
                        </a:buClr>
                        <a:buSzPts val="5400"/>
                        <a:buFont typeface="Times New Roman"/>
                        <a:buNone/>
                      </a:pPr>
                      <a:r>
                        <a:rPr lang="en-US" sz="5400" b="1" i="0" u="none" strike="noStrike" cap="none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/>
                    </a:p>
                  </a:txBody>
                  <a:tcPr marL="90000" marR="90000" marT="80825" marB="46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3366"/>
                        </a:buClr>
                        <a:buSzPts val="5400"/>
                        <a:buFont typeface="Times New Roman"/>
                        <a:buNone/>
                      </a:pPr>
                      <a:r>
                        <a:rPr lang="en-US" sz="5400" b="1" i="0" u="none" strike="noStrike" cap="none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/>
                    </a:p>
                  </a:txBody>
                  <a:tcPr marL="90000" marR="90000" marT="80825" marB="46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3366"/>
                        </a:buClr>
                        <a:buSzPts val="5400"/>
                        <a:buFont typeface="Times New Roman"/>
                        <a:buNone/>
                      </a:pPr>
                      <a:r>
                        <a:rPr lang="en-US" sz="5400" b="1" i="0" u="none" strike="noStrike" cap="none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/>
                    </a:p>
                  </a:txBody>
                  <a:tcPr marL="90000" marR="90000" marT="80825" marB="46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3366"/>
                        </a:buClr>
                        <a:buSzPts val="5400"/>
                        <a:buFont typeface="Times New Roman"/>
                        <a:buNone/>
                      </a:pPr>
                      <a:r>
                        <a:rPr lang="en-US" sz="5400" b="1" i="0" u="none" strike="noStrike" cap="none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</a:t>
                      </a:r>
                      <a:endParaRPr/>
                    </a:p>
                  </a:txBody>
                  <a:tcPr marL="90000" marR="90000" marT="80825" marB="46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670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3366"/>
                        </a:buClr>
                        <a:buSzPts val="5400"/>
                        <a:buFont typeface="Times New Roman"/>
                        <a:buNone/>
                      </a:pPr>
                      <a:r>
                        <a:rPr lang="ru-RU" sz="4400" b="1" i="1" u="none" strike="noStrike" cap="none" dirty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х </a:t>
                      </a:r>
                      <a:r>
                        <a:rPr lang="en-US" sz="4400" b="1" i="1" u="none" strike="noStrike" cap="none" dirty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км </a:t>
                      </a:r>
                      <a:endParaRPr sz="4400" dirty="0"/>
                    </a:p>
                  </a:txBody>
                  <a:tcPr marL="90000" marR="90000" marT="80825" marB="46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0000" marR="90000" marT="80825" marB="46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0000" marR="90000" marT="80825" marB="46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0000" marR="90000" marT="80825" marB="46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0000" marR="90000" marT="80825" marB="46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0000" marR="90000" marT="80825" marB="46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0000" marR="90000" marT="80825" marB="46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0000" marR="90000" marT="80825" marB="46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56D2D2D-4D12-15FB-0FD3-40931A133B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65" y="404664"/>
            <a:ext cx="4436570" cy="235894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3998AB-28F5-76DD-9ABC-A45CDD6445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772816"/>
            <a:ext cx="2400449" cy="51642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FB1474-DEE4-78D8-2D06-4A0AE5CEF9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96952"/>
            <a:ext cx="4356230" cy="230981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D49285-BCAA-C410-49EC-5791F0EC13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400117"/>
            <a:ext cx="2400431" cy="51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989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1">
            <a:extLst>
              <a:ext uri="{FF2B5EF4-FFF2-40B4-BE49-F238E27FC236}">
                <a16:creationId xmlns:a16="http://schemas.microsoft.com/office/drawing/2014/main" id="{1C5986CE-3B89-C581-C478-A2F7B8441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075738" cy="6861175"/>
          </a:xfrm>
          <a:prstGeom prst="rect">
            <a:avLst/>
          </a:prstGeom>
          <a:noFill/>
          <a:ln w="190500">
            <a:solidFill>
              <a:srgbClr val="558EC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5372" name="Заголовок 1">
            <a:extLst>
              <a:ext uri="{FF2B5EF4-FFF2-40B4-BE49-F238E27FC236}">
                <a16:creationId xmlns:a16="http://schemas.microsoft.com/office/drawing/2014/main" id="{4F3FB813-5FA6-05AA-D65A-D61200B01F58}"/>
              </a:ext>
            </a:extLst>
          </p:cNvPr>
          <p:cNvSpPr txBox="1">
            <a:spLocks/>
          </p:cNvSpPr>
          <p:nvPr/>
        </p:nvSpPr>
        <p:spPr bwMode="auto">
          <a:xfrm>
            <a:off x="831850" y="532497"/>
            <a:ext cx="7434263" cy="55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C3260C"/>
              </a:buClr>
              <a:buSzPct val="128000"/>
              <a:buFont typeface="Georgia" panose="02040502050405020303" pitchFamily="18" charset="0"/>
              <a:buNone/>
            </a:pPr>
            <a:r>
              <a:rPr lang="ru-RU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УЧИМСЯ ПРИМЕНЯТЬ НОВОЕ ЗНАНИЕ</a:t>
            </a:r>
          </a:p>
        </p:txBody>
      </p:sp>
      <p:sp>
        <p:nvSpPr>
          <p:cNvPr id="15367" name="Rectangle 5">
            <a:extLst>
              <a:ext uri="{FF2B5EF4-FFF2-40B4-BE49-F238E27FC236}">
                <a16:creationId xmlns:a16="http://schemas.microsoft.com/office/drawing/2014/main" id="{D213FDCA-D1FA-C81D-DBF6-DFA195448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2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A3B8304F-BE32-DC75-E457-95F20F571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810" y="1634715"/>
            <a:ext cx="3041650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chemeClr val="tx1">
                    <a:lumMod val="50000"/>
                  </a:schemeClr>
                </a:solidFill>
                <a:cs typeface="Arial" pitchFamily="34" charset="0"/>
              </a:rPr>
              <a:t>№ 2, стр. 69 (У)  </a:t>
            </a:r>
          </a:p>
        </p:txBody>
      </p:sp>
      <p:pic>
        <p:nvPicPr>
          <p:cNvPr id="2" name="Picture 4" descr="http://pedcollege.tomsk.ru/moodle/pluginfile.php/14971/course/section/3468/0_ca2e5_39eb4984_orig.gif">
            <a:extLst>
              <a:ext uri="{FF2B5EF4-FFF2-40B4-BE49-F238E27FC236}">
                <a16:creationId xmlns:a16="http://schemas.microsoft.com/office/drawing/2014/main" id="{6FE9A7C9-8E7A-4673-6C5E-C7DC469E64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167" y="2412603"/>
            <a:ext cx="2938812" cy="396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Изображение выглядит как текст, мультфильм, снимок экрана, графический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47DFBD8-ACBB-4468-035B-403708D026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6" t="1202" r="15370" b="5638"/>
          <a:stretch>
            <a:fillRect/>
          </a:stretch>
        </p:blipFill>
        <p:spPr>
          <a:xfrm>
            <a:off x="5390347" y="1412776"/>
            <a:ext cx="3197684" cy="419696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562559" y="1830292"/>
            <a:ext cx="5146396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solidFill>
                  <a:schemeClr val="accent2"/>
                </a:solidFill>
              </a:rPr>
              <a:t>1.					2.</a:t>
            </a:r>
          </a:p>
          <a:p>
            <a:endParaRPr lang="ru-RU" sz="2100" b="1" dirty="0">
              <a:solidFill>
                <a:schemeClr val="accent2"/>
              </a:solidFill>
            </a:endParaRPr>
          </a:p>
          <a:p>
            <a:endParaRPr lang="ru-RU" sz="2100" b="1" dirty="0">
              <a:solidFill>
                <a:schemeClr val="accent2"/>
              </a:solidFill>
            </a:endParaRPr>
          </a:p>
          <a:p>
            <a:endParaRPr lang="ru-RU" sz="2100" b="1" dirty="0">
              <a:solidFill>
                <a:schemeClr val="accent2"/>
              </a:solidFill>
            </a:endParaRPr>
          </a:p>
          <a:p>
            <a:endParaRPr lang="ru-RU" sz="2100" b="1" dirty="0">
              <a:solidFill>
                <a:schemeClr val="accent2"/>
              </a:solidFill>
            </a:endParaRPr>
          </a:p>
          <a:p>
            <a:endParaRPr lang="ru-RU" sz="2100" b="1" dirty="0">
              <a:solidFill>
                <a:schemeClr val="accent2"/>
              </a:solidFill>
            </a:endParaRPr>
          </a:p>
          <a:p>
            <a:r>
              <a:rPr lang="ru-RU" sz="2100" b="1" dirty="0">
                <a:solidFill>
                  <a:schemeClr val="accent2"/>
                </a:solidFill>
              </a:rPr>
              <a:t>3.					4.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9970" y="2559504"/>
            <a:ext cx="2874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Встречное движение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09109" y="2559504"/>
            <a:ext cx="2874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 в противоположных направлениях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8847" y="4398317"/>
            <a:ext cx="2874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 вдогонку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09109" y="4434024"/>
            <a:ext cx="2874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 с отставанием</a:t>
            </a:r>
          </a:p>
        </p:txBody>
      </p:sp>
      <p:pic>
        <p:nvPicPr>
          <p:cNvPr id="4100" name="Picture 4" descr="http://pedcollege.tomsk.ru/moodle/pluginfile.php/14971/course/section/3468/0_ca2e5_39eb4984_orig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782" y="1670166"/>
            <a:ext cx="3223508" cy="444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771000" y="289591"/>
            <a:ext cx="47295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b="1" i="1" cap="small" baseline="-25000" dirty="0">
                <a:solidFill>
                  <a:srgbClr val="F683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Виды  движений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982980" y="1745273"/>
            <a:ext cx="2246811" cy="714375"/>
            <a:chOff x="1249680" y="1088237"/>
            <a:chExt cx="2995748" cy="952500"/>
          </a:xfrm>
        </p:grpSpPr>
        <p:pic>
          <p:nvPicPr>
            <p:cNvPr id="4098" name="Picture 2" descr="https://multator.ru/preview/d7vfalinuxsk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1341" y="1088237"/>
              <a:ext cx="1422774" cy="952500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" name="Прямая соединительная линия 2"/>
            <p:cNvCxnSpPr/>
            <p:nvPr/>
          </p:nvCxnSpPr>
          <p:spPr>
            <a:xfrm flipV="1">
              <a:off x="1249680" y="1968137"/>
              <a:ext cx="2995748" cy="1"/>
            </a:xfrm>
            <a:prstGeom prst="line">
              <a:avLst/>
            </a:prstGeom>
            <a:ln w="57150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11" name="Стрелка углом вверх 10"/>
            <p:cNvSpPr/>
            <p:nvPr/>
          </p:nvSpPr>
          <p:spPr>
            <a:xfrm rot="16200000">
              <a:off x="3508453" y="1358539"/>
              <a:ext cx="339634" cy="840375"/>
            </a:xfrm>
            <a:prstGeom prst="bent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3" name="Стрелка углом вверх 12"/>
            <p:cNvSpPr/>
            <p:nvPr/>
          </p:nvSpPr>
          <p:spPr>
            <a:xfrm rot="5400000" flipH="1">
              <a:off x="1627398" y="1378131"/>
              <a:ext cx="339634" cy="840376"/>
            </a:xfrm>
            <a:prstGeom prst="bent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1437887" y="1203524"/>
                  <a:ext cx="50602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en-US" b="1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ru-RU" sz="1350" i="1" dirty="0"/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7887" y="1203524"/>
                  <a:ext cx="506027" cy="492443"/>
                </a:xfrm>
                <a:prstGeom prst="rect">
                  <a:avLst/>
                </a:prstGeom>
                <a:blipFill>
                  <a:blip r:embed="rId4"/>
                  <a:stretch>
                    <a:fillRect r="-11111" b="-6557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3439917" y="1189068"/>
                  <a:ext cx="330475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en-US" b="1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ru-RU" sz="1350" dirty="0"/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39917" y="1189068"/>
                  <a:ext cx="330475" cy="492443"/>
                </a:xfrm>
                <a:prstGeom prst="rect">
                  <a:avLst/>
                </a:prstGeom>
                <a:blipFill>
                  <a:blip r:embed="rId5"/>
                  <a:stretch>
                    <a:fillRect r="-75000" b="-6667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Группа 4"/>
          <p:cNvGrpSpPr/>
          <p:nvPr/>
        </p:nvGrpSpPr>
        <p:grpSpPr>
          <a:xfrm>
            <a:off x="3942120" y="1851617"/>
            <a:ext cx="2246811" cy="556845"/>
            <a:chOff x="5195200" y="1230028"/>
            <a:chExt cx="2995748" cy="742460"/>
          </a:xfrm>
        </p:grpSpPr>
        <p:cxnSp>
          <p:nvCxnSpPr>
            <p:cNvPr id="7" name="Прямая соединительная линия 6"/>
            <p:cNvCxnSpPr/>
            <p:nvPr/>
          </p:nvCxnSpPr>
          <p:spPr>
            <a:xfrm flipV="1">
              <a:off x="5195200" y="1968138"/>
              <a:ext cx="2995748" cy="1"/>
            </a:xfrm>
            <a:prstGeom prst="line">
              <a:avLst/>
            </a:prstGeom>
            <a:ln w="57150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12" name="Стрелка углом вверх 11"/>
            <p:cNvSpPr/>
            <p:nvPr/>
          </p:nvSpPr>
          <p:spPr>
            <a:xfrm rot="16200000">
              <a:off x="6339276" y="1382484"/>
              <a:ext cx="339634" cy="840374"/>
            </a:xfrm>
            <a:prstGeom prst="bent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8" name="Стрелка углом вверх 17"/>
            <p:cNvSpPr/>
            <p:nvPr/>
          </p:nvSpPr>
          <p:spPr>
            <a:xfrm rot="5400000" flipH="1">
              <a:off x="7279798" y="1378131"/>
              <a:ext cx="339634" cy="840376"/>
            </a:xfrm>
            <a:prstGeom prst="bent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6256079" y="1231795"/>
                  <a:ext cx="50602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en-US" b="1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ru-RU" sz="1350" i="1" dirty="0"/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6079" y="1231795"/>
                  <a:ext cx="506027" cy="492443"/>
                </a:xfrm>
                <a:prstGeom prst="rect">
                  <a:avLst/>
                </a:prstGeom>
                <a:blipFill>
                  <a:blip r:embed="rId6"/>
                  <a:stretch>
                    <a:fillRect r="-12903" b="-4918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7178240" y="1230028"/>
                  <a:ext cx="441639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en-US" b="1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ru-RU" sz="1350" dirty="0"/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8240" y="1230028"/>
                  <a:ext cx="441639" cy="492443"/>
                </a:xfrm>
                <a:prstGeom prst="rect">
                  <a:avLst/>
                </a:prstGeom>
                <a:blipFill>
                  <a:blip r:embed="rId7"/>
                  <a:stretch>
                    <a:fillRect r="-27778" b="-6667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Группа 1"/>
          <p:cNvGrpSpPr/>
          <p:nvPr/>
        </p:nvGrpSpPr>
        <p:grpSpPr>
          <a:xfrm>
            <a:off x="982980" y="3795108"/>
            <a:ext cx="2246811" cy="556457"/>
            <a:chOff x="1249680" y="3821349"/>
            <a:chExt cx="2995748" cy="741943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1249680" y="4563291"/>
              <a:ext cx="2995748" cy="1"/>
            </a:xfrm>
            <a:prstGeom prst="line">
              <a:avLst/>
            </a:prstGeom>
            <a:ln w="57150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14" name="Стрелка углом вверх 13"/>
            <p:cNvSpPr/>
            <p:nvPr/>
          </p:nvSpPr>
          <p:spPr>
            <a:xfrm rot="5400000" flipH="1">
              <a:off x="2997686" y="4100426"/>
              <a:ext cx="339634" cy="546909"/>
            </a:xfrm>
            <a:prstGeom prst="bent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5" name="Стрелка углом вверх 14"/>
            <p:cNvSpPr/>
            <p:nvPr/>
          </p:nvSpPr>
          <p:spPr>
            <a:xfrm rot="5400000" flipH="1">
              <a:off x="1683467" y="3789869"/>
              <a:ext cx="339634" cy="1207206"/>
            </a:xfrm>
            <a:prstGeom prst="bent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1456172" y="3831742"/>
                  <a:ext cx="50602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en-US" b="1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ru-RU" sz="1350" i="1" dirty="0"/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6172" y="3831742"/>
                  <a:ext cx="506027" cy="492443"/>
                </a:xfrm>
                <a:prstGeom prst="rect">
                  <a:avLst/>
                </a:prstGeom>
                <a:blipFill>
                  <a:blip r:embed="rId8"/>
                  <a:stretch>
                    <a:fillRect r="-11290" b="-6667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2855800" y="3821349"/>
                  <a:ext cx="441639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en-US" b="1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ru-RU" sz="1350" dirty="0"/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5800" y="3821349"/>
                  <a:ext cx="441639" cy="492443"/>
                </a:xfrm>
                <a:prstGeom prst="rect">
                  <a:avLst/>
                </a:prstGeom>
                <a:blipFill>
                  <a:blip r:embed="rId9"/>
                  <a:stretch>
                    <a:fillRect r="-29630" b="-6667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Группа 5"/>
          <p:cNvGrpSpPr/>
          <p:nvPr/>
        </p:nvGrpSpPr>
        <p:grpSpPr>
          <a:xfrm>
            <a:off x="3942120" y="3746059"/>
            <a:ext cx="2246811" cy="605507"/>
            <a:chOff x="5195200" y="3755950"/>
            <a:chExt cx="2995748" cy="807343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 flipV="1">
              <a:off x="5195200" y="4563292"/>
              <a:ext cx="2995748" cy="1"/>
            </a:xfrm>
            <a:prstGeom prst="line">
              <a:avLst/>
            </a:prstGeom>
            <a:ln w="57150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16" name="Стрелка углом вверх 15"/>
            <p:cNvSpPr/>
            <p:nvPr/>
          </p:nvSpPr>
          <p:spPr>
            <a:xfrm rot="5400000" flipH="1">
              <a:off x="5528065" y="4100428"/>
              <a:ext cx="339634" cy="546909"/>
            </a:xfrm>
            <a:prstGeom prst="bent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7" name="Стрелка углом вверх 16"/>
            <p:cNvSpPr/>
            <p:nvPr/>
          </p:nvSpPr>
          <p:spPr>
            <a:xfrm rot="5400000" flipH="1">
              <a:off x="6822063" y="3770279"/>
              <a:ext cx="339634" cy="1207206"/>
            </a:xfrm>
            <a:prstGeom prst="bent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5567317" y="3755950"/>
                  <a:ext cx="441639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en-US" b="1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ru-RU" sz="1350" dirty="0"/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7317" y="3755950"/>
                  <a:ext cx="441639" cy="492443"/>
                </a:xfrm>
                <a:prstGeom prst="rect">
                  <a:avLst/>
                </a:prstGeom>
                <a:blipFill>
                  <a:blip r:embed="rId10"/>
                  <a:stretch>
                    <a:fillRect r="-27273" b="-6667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6962119" y="3776047"/>
                  <a:ext cx="50602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en-US" b="1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ru-RU" sz="1350" i="1" dirty="0"/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62119" y="3776047"/>
                  <a:ext cx="506027" cy="492443"/>
                </a:xfrm>
                <a:prstGeom prst="rect">
                  <a:avLst/>
                </a:prstGeom>
                <a:blipFill>
                  <a:blip r:embed="rId11"/>
                  <a:stretch>
                    <a:fillRect r="-12903" b="-4918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30" name="Picture 6" descr="http://images.clipartpanda.com/broken-pencil-clipart-pencil-and-book-clipart-tango_style_pencil_black_white_line_art_coloring_book_colouring-2555px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4693">
            <a:off x="7906240" y="5045338"/>
            <a:ext cx="646320" cy="85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mg-fotki.yandex.ru/get/6609/47407354.700/0_eaa8e_2a969d78_orig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44677">
            <a:off x="1393205" y="4824280"/>
            <a:ext cx="989027" cy="131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picsview.ru/images/2142640_olivec-animaciya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10556" y="4952305"/>
            <a:ext cx="1145797" cy="79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4934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94" name="Rectangle 354"/>
          <p:cNvSpPr>
            <a:spLocks noChangeArrowheads="1"/>
          </p:cNvSpPr>
          <p:nvPr/>
        </p:nvSpPr>
        <p:spPr bwMode="auto">
          <a:xfrm>
            <a:off x="-1541270" y="-79136"/>
            <a:ext cx="10369152" cy="1219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ru-RU" sz="4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</a:t>
            </a:r>
            <a:r>
              <a:rPr lang="ru-RU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Точный бросок  (</a:t>
            </a:r>
            <a:r>
              <a:rPr lang="ru-RU" sz="4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физминутка</a:t>
            </a:r>
            <a:r>
              <a:rPr lang="ru-RU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455398" y="897989"/>
            <a:ext cx="3276600" cy="5686425"/>
            <a:chOff x="3504" y="384"/>
            <a:chExt cx="2064" cy="3936"/>
          </a:xfrm>
        </p:grpSpPr>
        <p:sp>
          <p:nvSpPr>
            <p:cNvPr id="28006" name="Rectangle 6"/>
            <p:cNvSpPr>
              <a:spLocks noChangeArrowheads="1"/>
            </p:cNvSpPr>
            <p:nvPr/>
          </p:nvSpPr>
          <p:spPr bwMode="auto">
            <a:xfrm>
              <a:off x="3504" y="384"/>
              <a:ext cx="2064" cy="1584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B2B2B2"/>
                </a:gs>
              </a:gsLst>
              <a:path path="shape">
                <a:fillToRect l="50000" t="50000" r="50000" b="50000"/>
              </a:path>
            </a:gradFill>
            <a:ln w="34925">
              <a:solidFill>
                <a:srgbClr val="777777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007" name="Rectangle 7"/>
            <p:cNvSpPr>
              <a:spLocks noChangeArrowheads="1"/>
            </p:cNvSpPr>
            <p:nvPr/>
          </p:nvSpPr>
          <p:spPr bwMode="auto">
            <a:xfrm>
              <a:off x="4560" y="1968"/>
              <a:ext cx="144" cy="2352"/>
            </a:xfrm>
            <a:prstGeom prst="rect">
              <a:avLst/>
            </a:prstGeom>
            <a:solidFill>
              <a:srgbClr val="777777"/>
            </a:solidFill>
            <a:ln w="3175">
              <a:solidFill>
                <a:srgbClr val="5F5F5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7653" name="AutoShape 11"/>
          <p:cNvSpPr>
            <a:spLocks noChangeAspect="1" noChangeArrowheads="1" noTextEdit="1"/>
          </p:cNvSpPr>
          <p:nvPr/>
        </p:nvSpPr>
        <p:spPr bwMode="auto">
          <a:xfrm>
            <a:off x="381000" y="4019550"/>
            <a:ext cx="99218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7660" name="Picture 216" descr="j02997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00800" y="1176014"/>
            <a:ext cx="1943100" cy="181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196" name="Text Box 356"/>
          <p:cNvSpPr txBox="1">
            <a:spLocks noChangeArrowheads="1"/>
          </p:cNvSpPr>
          <p:nvPr/>
        </p:nvSpPr>
        <p:spPr bwMode="auto">
          <a:xfrm>
            <a:off x="323850" y="3435350"/>
            <a:ext cx="13195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678+24</a:t>
            </a:r>
            <a:endParaRPr lang="ru-RU" sz="3600" b="1" dirty="0"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sp>
        <p:nvSpPr>
          <p:cNvPr id="36197" name="Text Box 357"/>
          <p:cNvSpPr txBox="1">
            <a:spLocks noChangeArrowheads="1"/>
          </p:cNvSpPr>
          <p:nvPr/>
        </p:nvSpPr>
        <p:spPr bwMode="auto">
          <a:xfrm>
            <a:off x="1928794" y="3429000"/>
            <a:ext cx="14287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2</a:t>
            </a: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48: 4</a:t>
            </a:r>
          </a:p>
        </p:txBody>
      </p:sp>
      <p:sp>
        <p:nvSpPr>
          <p:cNvPr id="36198" name="Text Box 358"/>
          <p:cNvSpPr txBox="1">
            <a:spLocks noChangeArrowheads="1"/>
          </p:cNvSpPr>
          <p:nvPr/>
        </p:nvSpPr>
        <p:spPr bwMode="auto">
          <a:xfrm>
            <a:off x="3643306" y="3429000"/>
            <a:ext cx="1908177" cy="5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3</a:t>
            </a: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6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2 - </a:t>
            </a: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246</a:t>
            </a:r>
          </a:p>
        </p:txBody>
      </p:sp>
      <p:sp>
        <p:nvSpPr>
          <p:cNvPr id="36199" name="Text Box 359"/>
          <p:cNvSpPr txBox="1">
            <a:spLocks noChangeArrowheads="1"/>
          </p:cNvSpPr>
          <p:nvPr/>
        </p:nvSpPr>
        <p:spPr bwMode="auto">
          <a:xfrm>
            <a:off x="5715008" y="3429000"/>
            <a:ext cx="16579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64 + 4</a:t>
            </a: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74</a:t>
            </a:r>
          </a:p>
        </p:txBody>
      </p:sp>
      <p:sp>
        <p:nvSpPr>
          <p:cNvPr id="36200" name="Text Box 360"/>
          <p:cNvSpPr txBox="1">
            <a:spLocks noChangeArrowheads="1"/>
          </p:cNvSpPr>
          <p:nvPr/>
        </p:nvSpPr>
        <p:spPr bwMode="auto">
          <a:xfrm>
            <a:off x="7429520" y="3435350"/>
            <a:ext cx="17144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80</a:t>
            </a: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8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- </a:t>
            </a: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53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7</a:t>
            </a:r>
            <a:endParaRPr lang="ru-RU" sz="3200" b="1" dirty="0"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sp>
        <p:nvSpPr>
          <p:cNvPr id="36201" name="Text Box 361"/>
          <p:cNvSpPr txBox="1">
            <a:spLocks noChangeArrowheads="1"/>
          </p:cNvSpPr>
          <p:nvPr/>
        </p:nvSpPr>
        <p:spPr bwMode="auto">
          <a:xfrm>
            <a:off x="214282" y="5092700"/>
            <a:ext cx="14287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2</a:t>
            </a: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18 × 3</a:t>
            </a:r>
          </a:p>
        </p:txBody>
      </p:sp>
      <p:sp>
        <p:nvSpPr>
          <p:cNvPr id="36202" name="Text Box 362"/>
          <p:cNvSpPr txBox="1">
            <a:spLocks noChangeArrowheads="1"/>
          </p:cNvSpPr>
          <p:nvPr/>
        </p:nvSpPr>
        <p:spPr bwMode="auto">
          <a:xfrm>
            <a:off x="2203450" y="5092700"/>
            <a:ext cx="160813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4</a:t>
            </a: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1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5 - 2</a:t>
            </a: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04</a:t>
            </a:r>
          </a:p>
        </p:txBody>
      </p:sp>
      <p:sp>
        <p:nvSpPr>
          <p:cNvPr id="36203" name="Text Box 363"/>
          <p:cNvSpPr txBox="1">
            <a:spLocks noChangeArrowheads="1"/>
          </p:cNvSpPr>
          <p:nvPr/>
        </p:nvSpPr>
        <p:spPr bwMode="auto">
          <a:xfrm>
            <a:off x="4084638" y="5092700"/>
            <a:ext cx="15055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5</a:t>
            </a: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45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+ </a:t>
            </a: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85</a:t>
            </a:r>
          </a:p>
        </p:txBody>
      </p:sp>
      <p:sp>
        <p:nvSpPr>
          <p:cNvPr id="36204" name="Text Box 364"/>
          <p:cNvSpPr txBox="1">
            <a:spLocks noChangeArrowheads="1"/>
          </p:cNvSpPr>
          <p:nvPr/>
        </p:nvSpPr>
        <p:spPr bwMode="auto">
          <a:xfrm>
            <a:off x="5786446" y="5072074"/>
            <a:ext cx="104708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5</a:t>
            </a: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15:5</a:t>
            </a:r>
          </a:p>
        </p:txBody>
      </p:sp>
      <p:sp>
        <p:nvSpPr>
          <p:cNvPr id="36205" name="Text Box 365"/>
          <p:cNvSpPr txBox="1">
            <a:spLocks noChangeArrowheads="1"/>
          </p:cNvSpPr>
          <p:nvPr/>
        </p:nvSpPr>
        <p:spPr bwMode="auto">
          <a:xfrm>
            <a:off x="7429520" y="5092700"/>
            <a:ext cx="17144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124 × 5</a:t>
            </a:r>
          </a:p>
        </p:txBody>
      </p:sp>
      <p:sp>
        <p:nvSpPr>
          <p:cNvPr id="358" name="TextBox 357"/>
          <p:cNvSpPr txBox="1"/>
          <p:nvPr/>
        </p:nvSpPr>
        <p:spPr>
          <a:xfrm>
            <a:off x="3929058" y="4357694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116</a:t>
            </a:r>
          </a:p>
        </p:txBody>
      </p:sp>
      <p:grpSp>
        <p:nvGrpSpPr>
          <p:cNvPr id="3" name="Group 80"/>
          <p:cNvGrpSpPr>
            <a:grpSpLocks/>
          </p:cNvGrpSpPr>
          <p:nvPr/>
        </p:nvGrpSpPr>
        <p:grpSpPr bwMode="auto">
          <a:xfrm>
            <a:off x="4000496" y="4143380"/>
            <a:ext cx="766763" cy="769938"/>
            <a:chOff x="346" y="2432"/>
            <a:chExt cx="483" cy="485"/>
          </a:xfrm>
        </p:grpSpPr>
        <p:sp>
          <p:nvSpPr>
            <p:cNvPr id="27907" name="Freeform 81"/>
            <p:cNvSpPr>
              <a:spLocks/>
            </p:cNvSpPr>
            <p:nvPr/>
          </p:nvSpPr>
          <p:spPr bwMode="auto">
            <a:xfrm>
              <a:off x="346" y="2432"/>
              <a:ext cx="483" cy="485"/>
            </a:xfrm>
            <a:custGeom>
              <a:avLst/>
              <a:gdLst>
                <a:gd name="T0" fmla="*/ 1066 w 1933"/>
                <a:gd name="T1" fmla="*/ 5 h 1940"/>
                <a:gd name="T2" fmla="*/ 1208 w 1933"/>
                <a:gd name="T3" fmla="*/ 31 h 1940"/>
                <a:gd name="T4" fmla="*/ 1343 w 1933"/>
                <a:gd name="T5" fmla="*/ 76 h 1940"/>
                <a:gd name="T6" fmla="*/ 1467 w 1933"/>
                <a:gd name="T7" fmla="*/ 142 h 1940"/>
                <a:gd name="T8" fmla="*/ 1581 w 1933"/>
                <a:gd name="T9" fmla="*/ 223 h 1940"/>
                <a:gd name="T10" fmla="*/ 1681 w 1933"/>
                <a:gd name="T11" fmla="*/ 320 h 1940"/>
                <a:gd name="T12" fmla="*/ 1768 w 1933"/>
                <a:gd name="T13" fmla="*/ 430 h 1940"/>
                <a:gd name="T14" fmla="*/ 1838 w 1933"/>
                <a:gd name="T15" fmla="*/ 551 h 1940"/>
                <a:gd name="T16" fmla="*/ 1889 w 1933"/>
                <a:gd name="T17" fmla="*/ 683 h 1940"/>
                <a:gd name="T18" fmla="*/ 1922 w 1933"/>
                <a:gd name="T19" fmla="*/ 823 h 1940"/>
                <a:gd name="T20" fmla="*/ 1933 w 1933"/>
                <a:gd name="T21" fmla="*/ 971 h 1940"/>
                <a:gd name="T22" fmla="*/ 1922 w 1933"/>
                <a:gd name="T23" fmla="*/ 1119 h 1940"/>
                <a:gd name="T24" fmla="*/ 1889 w 1933"/>
                <a:gd name="T25" fmla="*/ 1259 h 1940"/>
                <a:gd name="T26" fmla="*/ 1838 w 1933"/>
                <a:gd name="T27" fmla="*/ 1391 h 1940"/>
                <a:gd name="T28" fmla="*/ 1768 w 1933"/>
                <a:gd name="T29" fmla="*/ 1513 h 1940"/>
                <a:gd name="T30" fmla="*/ 1681 w 1933"/>
                <a:gd name="T31" fmla="*/ 1622 h 1940"/>
                <a:gd name="T32" fmla="*/ 1581 w 1933"/>
                <a:gd name="T33" fmla="*/ 1718 h 1940"/>
                <a:gd name="T34" fmla="*/ 1467 w 1933"/>
                <a:gd name="T35" fmla="*/ 1800 h 1940"/>
                <a:gd name="T36" fmla="*/ 1343 w 1933"/>
                <a:gd name="T37" fmla="*/ 1864 h 1940"/>
                <a:gd name="T38" fmla="*/ 1208 w 1933"/>
                <a:gd name="T39" fmla="*/ 1910 h 1940"/>
                <a:gd name="T40" fmla="*/ 1066 w 1933"/>
                <a:gd name="T41" fmla="*/ 1935 h 1940"/>
                <a:gd name="T42" fmla="*/ 917 w 1933"/>
                <a:gd name="T43" fmla="*/ 1939 h 1940"/>
                <a:gd name="T44" fmla="*/ 773 w 1933"/>
                <a:gd name="T45" fmla="*/ 1920 h 1940"/>
                <a:gd name="T46" fmla="*/ 635 w 1933"/>
                <a:gd name="T47" fmla="*/ 1881 h 1940"/>
                <a:gd name="T48" fmla="*/ 508 w 1933"/>
                <a:gd name="T49" fmla="*/ 1823 h 1940"/>
                <a:gd name="T50" fmla="*/ 390 w 1933"/>
                <a:gd name="T51" fmla="*/ 1747 h 1940"/>
                <a:gd name="T52" fmla="*/ 285 w 1933"/>
                <a:gd name="T53" fmla="*/ 1656 h 1940"/>
                <a:gd name="T54" fmla="*/ 193 w 1933"/>
                <a:gd name="T55" fmla="*/ 1550 h 1940"/>
                <a:gd name="T56" fmla="*/ 117 w 1933"/>
                <a:gd name="T57" fmla="*/ 1432 h 1940"/>
                <a:gd name="T58" fmla="*/ 59 w 1933"/>
                <a:gd name="T59" fmla="*/ 1303 h 1940"/>
                <a:gd name="T60" fmla="*/ 20 w 1933"/>
                <a:gd name="T61" fmla="*/ 1167 h 1940"/>
                <a:gd name="T62" fmla="*/ 2 w 1933"/>
                <a:gd name="T63" fmla="*/ 1021 h 1940"/>
                <a:gd name="T64" fmla="*/ 5 w 1933"/>
                <a:gd name="T65" fmla="*/ 872 h 1940"/>
                <a:gd name="T66" fmla="*/ 30 w 1933"/>
                <a:gd name="T67" fmla="*/ 729 h 1940"/>
                <a:gd name="T68" fmla="*/ 77 w 1933"/>
                <a:gd name="T69" fmla="*/ 594 h 1940"/>
                <a:gd name="T70" fmla="*/ 141 w 1933"/>
                <a:gd name="T71" fmla="*/ 469 h 1940"/>
                <a:gd name="T72" fmla="*/ 222 w 1933"/>
                <a:gd name="T73" fmla="*/ 355 h 1940"/>
                <a:gd name="T74" fmla="*/ 317 w 1933"/>
                <a:gd name="T75" fmla="*/ 253 h 1940"/>
                <a:gd name="T76" fmla="*/ 427 w 1933"/>
                <a:gd name="T77" fmla="*/ 167 h 1940"/>
                <a:gd name="T78" fmla="*/ 549 w 1933"/>
                <a:gd name="T79" fmla="*/ 96 h 1940"/>
                <a:gd name="T80" fmla="*/ 680 w 1933"/>
                <a:gd name="T81" fmla="*/ 44 h 1940"/>
                <a:gd name="T82" fmla="*/ 821 w 1933"/>
                <a:gd name="T83" fmla="*/ 11 h 1940"/>
                <a:gd name="T84" fmla="*/ 967 w 1933"/>
                <a:gd name="T85" fmla="*/ 0 h 194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33"/>
                <a:gd name="T130" fmla="*/ 0 h 1940"/>
                <a:gd name="T131" fmla="*/ 1933 w 1933"/>
                <a:gd name="T132" fmla="*/ 1940 h 194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33" h="1940">
                  <a:moveTo>
                    <a:pt x="967" y="0"/>
                  </a:moveTo>
                  <a:lnTo>
                    <a:pt x="1017" y="1"/>
                  </a:lnTo>
                  <a:lnTo>
                    <a:pt x="1066" y="5"/>
                  </a:lnTo>
                  <a:lnTo>
                    <a:pt x="1114" y="11"/>
                  </a:lnTo>
                  <a:lnTo>
                    <a:pt x="1161" y="20"/>
                  </a:lnTo>
                  <a:lnTo>
                    <a:pt x="1208" y="31"/>
                  </a:lnTo>
                  <a:lnTo>
                    <a:pt x="1254" y="44"/>
                  </a:lnTo>
                  <a:lnTo>
                    <a:pt x="1299" y="59"/>
                  </a:lnTo>
                  <a:lnTo>
                    <a:pt x="1343" y="76"/>
                  </a:lnTo>
                  <a:lnTo>
                    <a:pt x="1386" y="96"/>
                  </a:lnTo>
                  <a:lnTo>
                    <a:pt x="1427" y="118"/>
                  </a:lnTo>
                  <a:lnTo>
                    <a:pt x="1467" y="142"/>
                  </a:lnTo>
                  <a:lnTo>
                    <a:pt x="1507" y="167"/>
                  </a:lnTo>
                  <a:lnTo>
                    <a:pt x="1545" y="194"/>
                  </a:lnTo>
                  <a:lnTo>
                    <a:pt x="1581" y="223"/>
                  </a:lnTo>
                  <a:lnTo>
                    <a:pt x="1616" y="253"/>
                  </a:lnTo>
                  <a:lnTo>
                    <a:pt x="1650" y="286"/>
                  </a:lnTo>
                  <a:lnTo>
                    <a:pt x="1681" y="320"/>
                  </a:lnTo>
                  <a:lnTo>
                    <a:pt x="1713" y="355"/>
                  </a:lnTo>
                  <a:lnTo>
                    <a:pt x="1741" y="391"/>
                  </a:lnTo>
                  <a:lnTo>
                    <a:pt x="1768" y="430"/>
                  </a:lnTo>
                  <a:lnTo>
                    <a:pt x="1793" y="469"/>
                  </a:lnTo>
                  <a:lnTo>
                    <a:pt x="1817" y="509"/>
                  </a:lnTo>
                  <a:lnTo>
                    <a:pt x="1838" y="551"/>
                  </a:lnTo>
                  <a:lnTo>
                    <a:pt x="1857" y="594"/>
                  </a:lnTo>
                  <a:lnTo>
                    <a:pt x="1874" y="638"/>
                  </a:lnTo>
                  <a:lnTo>
                    <a:pt x="1889" y="683"/>
                  </a:lnTo>
                  <a:lnTo>
                    <a:pt x="1903" y="729"/>
                  </a:lnTo>
                  <a:lnTo>
                    <a:pt x="1913" y="776"/>
                  </a:lnTo>
                  <a:lnTo>
                    <a:pt x="1922" y="823"/>
                  </a:lnTo>
                  <a:lnTo>
                    <a:pt x="1928" y="872"/>
                  </a:lnTo>
                  <a:lnTo>
                    <a:pt x="1932" y="921"/>
                  </a:lnTo>
                  <a:lnTo>
                    <a:pt x="1933" y="971"/>
                  </a:lnTo>
                  <a:lnTo>
                    <a:pt x="1932" y="1021"/>
                  </a:lnTo>
                  <a:lnTo>
                    <a:pt x="1928" y="1070"/>
                  </a:lnTo>
                  <a:lnTo>
                    <a:pt x="1922" y="1119"/>
                  </a:lnTo>
                  <a:lnTo>
                    <a:pt x="1913" y="1167"/>
                  </a:lnTo>
                  <a:lnTo>
                    <a:pt x="1903" y="1213"/>
                  </a:lnTo>
                  <a:lnTo>
                    <a:pt x="1889" y="1259"/>
                  </a:lnTo>
                  <a:lnTo>
                    <a:pt x="1874" y="1303"/>
                  </a:lnTo>
                  <a:lnTo>
                    <a:pt x="1857" y="1347"/>
                  </a:lnTo>
                  <a:lnTo>
                    <a:pt x="1838" y="1391"/>
                  </a:lnTo>
                  <a:lnTo>
                    <a:pt x="1817" y="1432"/>
                  </a:lnTo>
                  <a:lnTo>
                    <a:pt x="1793" y="1473"/>
                  </a:lnTo>
                  <a:lnTo>
                    <a:pt x="1768" y="1513"/>
                  </a:lnTo>
                  <a:lnTo>
                    <a:pt x="1741" y="1550"/>
                  </a:lnTo>
                  <a:lnTo>
                    <a:pt x="1713" y="1587"/>
                  </a:lnTo>
                  <a:lnTo>
                    <a:pt x="1681" y="1622"/>
                  </a:lnTo>
                  <a:lnTo>
                    <a:pt x="1650" y="1656"/>
                  </a:lnTo>
                  <a:lnTo>
                    <a:pt x="1616" y="1688"/>
                  </a:lnTo>
                  <a:lnTo>
                    <a:pt x="1581" y="1718"/>
                  </a:lnTo>
                  <a:lnTo>
                    <a:pt x="1545" y="1747"/>
                  </a:lnTo>
                  <a:lnTo>
                    <a:pt x="1507" y="1775"/>
                  </a:lnTo>
                  <a:lnTo>
                    <a:pt x="1467" y="1800"/>
                  </a:lnTo>
                  <a:lnTo>
                    <a:pt x="1427" y="1823"/>
                  </a:lnTo>
                  <a:lnTo>
                    <a:pt x="1386" y="1845"/>
                  </a:lnTo>
                  <a:lnTo>
                    <a:pt x="1343" y="1864"/>
                  </a:lnTo>
                  <a:lnTo>
                    <a:pt x="1299" y="1881"/>
                  </a:lnTo>
                  <a:lnTo>
                    <a:pt x="1254" y="1896"/>
                  </a:lnTo>
                  <a:lnTo>
                    <a:pt x="1208" y="1910"/>
                  </a:lnTo>
                  <a:lnTo>
                    <a:pt x="1161" y="1920"/>
                  </a:lnTo>
                  <a:lnTo>
                    <a:pt x="1114" y="1929"/>
                  </a:lnTo>
                  <a:lnTo>
                    <a:pt x="1066" y="1935"/>
                  </a:lnTo>
                  <a:lnTo>
                    <a:pt x="1017" y="1939"/>
                  </a:lnTo>
                  <a:lnTo>
                    <a:pt x="967" y="1940"/>
                  </a:lnTo>
                  <a:lnTo>
                    <a:pt x="917" y="1939"/>
                  </a:lnTo>
                  <a:lnTo>
                    <a:pt x="868" y="1935"/>
                  </a:lnTo>
                  <a:lnTo>
                    <a:pt x="821" y="1929"/>
                  </a:lnTo>
                  <a:lnTo>
                    <a:pt x="773" y="1920"/>
                  </a:lnTo>
                  <a:lnTo>
                    <a:pt x="727" y="1910"/>
                  </a:lnTo>
                  <a:lnTo>
                    <a:pt x="680" y="1896"/>
                  </a:lnTo>
                  <a:lnTo>
                    <a:pt x="635" y="1881"/>
                  </a:lnTo>
                  <a:lnTo>
                    <a:pt x="592" y="1864"/>
                  </a:lnTo>
                  <a:lnTo>
                    <a:pt x="549" y="1845"/>
                  </a:lnTo>
                  <a:lnTo>
                    <a:pt x="508" y="1823"/>
                  </a:lnTo>
                  <a:lnTo>
                    <a:pt x="466" y="1800"/>
                  </a:lnTo>
                  <a:lnTo>
                    <a:pt x="427" y="1775"/>
                  </a:lnTo>
                  <a:lnTo>
                    <a:pt x="390" y="1747"/>
                  </a:lnTo>
                  <a:lnTo>
                    <a:pt x="354" y="1718"/>
                  </a:lnTo>
                  <a:lnTo>
                    <a:pt x="317" y="1688"/>
                  </a:lnTo>
                  <a:lnTo>
                    <a:pt x="285" y="1656"/>
                  </a:lnTo>
                  <a:lnTo>
                    <a:pt x="252" y="1622"/>
                  </a:lnTo>
                  <a:lnTo>
                    <a:pt x="222" y="1587"/>
                  </a:lnTo>
                  <a:lnTo>
                    <a:pt x="193" y="1550"/>
                  </a:lnTo>
                  <a:lnTo>
                    <a:pt x="166" y="1513"/>
                  </a:lnTo>
                  <a:lnTo>
                    <a:pt x="141" y="1473"/>
                  </a:lnTo>
                  <a:lnTo>
                    <a:pt x="117" y="1432"/>
                  </a:lnTo>
                  <a:lnTo>
                    <a:pt x="96" y="1391"/>
                  </a:lnTo>
                  <a:lnTo>
                    <a:pt x="77" y="1347"/>
                  </a:lnTo>
                  <a:lnTo>
                    <a:pt x="59" y="1303"/>
                  </a:lnTo>
                  <a:lnTo>
                    <a:pt x="44" y="1259"/>
                  </a:lnTo>
                  <a:lnTo>
                    <a:pt x="30" y="1213"/>
                  </a:lnTo>
                  <a:lnTo>
                    <a:pt x="20" y="1167"/>
                  </a:lnTo>
                  <a:lnTo>
                    <a:pt x="12" y="1119"/>
                  </a:lnTo>
                  <a:lnTo>
                    <a:pt x="5" y="1070"/>
                  </a:lnTo>
                  <a:lnTo>
                    <a:pt x="2" y="1021"/>
                  </a:lnTo>
                  <a:lnTo>
                    <a:pt x="0" y="971"/>
                  </a:lnTo>
                  <a:lnTo>
                    <a:pt x="2" y="921"/>
                  </a:lnTo>
                  <a:lnTo>
                    <a:pt x="5" y="872"/>
                  </a:lnTo>
                  <a:lnTo>
                    <a:pt x="12" y="823"/>
                  </a:lnTo>
                  <a:lnTo>
                    <a:pt x="20" y="776"/>
                  </a:lnTo>
                  <a:lnTo>
                    <a:pt x="30" y="729"/>
                  </a:lnTo>
                  <a:lnTo>
                    <a:pt x="44" y="683"/>
                  </a:lnTo>
                  <a:lnTo>
                    <a:pt x="59" y="638"/>
                  </a:lnTo>
                  <a:lnTo>
                    <a:pt x="77" y="594"/>
                  </a:lnTo>
                  <a:lnTo>
                    <a:pt x="96" y="551"/>
                  </a:lnTo>
                  <a:lnTo>
                    <a:pt x="117" y="509"/>
                  </a:lnTo>
                  <a:lnTo>
                    <a:pt x="141" y="469"/>
                  </a:lnTo>
                  <a:lnTo>
                    <a:pt x="166" y="430"/>
                  </a:lnTo>
                  <a:lnTo>
                    <a:pt x="193" y="391"/>
                  </a:lnTo>
                  <a:lnTo>
                    <a:pt x="222" y="355"/>
                  </a:lnTo>
                  <a:lnTo>
                    <a:pt x="252" y="320"/>
                  </a:lnTo>
                  <a:lnTo>
                    <a:pt x="285" y="286"/>
                  </a:lnTo>
                  <a:lnTo>
                    <a:pt x="317" y="253"/>
                  </a:lnTo>
                  <a:lnTo>
                    <a:pt x="354" y="223"/>
                  </a:lnTo>
                  <a:lnTo>
                    <a:pt x="390" y="194"/>
                  </a:lnTo>
                  <a:lnTo>
                    <a:pt x="427" y="167"/>
                  </a:lnTo>
                  <a:lnTo>
                    <a:pt x="466" y="142"/>
                  </a:lnTo>
                  <a:lnTo>
                    <a:pt x="508" y="118"/>
                  </a:lnTo>
                  <a:lnTo>
                    <a:pt x="549" y="96"/>
                  </a:lnTo>
                  <a:lnTo>
                    <a:pt x="592" y="76"/>
                  </a:lnTo>
                  <a:lnTo>
                    <a:pt x="635" y="59"/>
                  </a:lnTo>
                  <a:lnTo>
                    <a:pt x="680" y="44"/>
                  </a:lnTo>
                  <a:lnTo>
                    <a:pt x="727" y="31"/>
                  </a:lnTo>
                  <a:lnTo>
                    <a:pt x="773" y="20"/>
                  </a:lnTo>
                  <a:lnTo>
                    <a:pt x="821" y="11"/>
                  </a:lnTo>
                  <a:lnTo>
                    <a:pt x="868" y="5"/>
                  </a:lnTo>
                  <a:lnTo>
                    <a:pt x="917" y="1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08" name="Freeform 82"/>
            <p:cNvSpPr>
              <a:spLocks/>
            </p:cNvSpPr>
            <p:nvPr/>
          </p:nvSpPr>
          <p:spPr bwMode="auto">
            <a:xfrm>
              <a:off x="348" y="2435"/>
              <a:ext cx="475" cy="476"/>
            </a:xfrm>
            <a:custGeom>
              <a:avLst/>
              <a:gdLst>
                <a:gd name="T0" fmla="*/ 1046 w 1898"/>
                <a:gd name="T1" fmla="*/ 5 h 1902"/>
                <a:gd name="T2" fmla="*/ 1187 w 1898"/>
                <a:gd name="T3" fmla="*/ 30 h 1902"/>
                <a:gd name="T4" fmla="*/ 1319 w 1898"/>
                <a:gd name="T5" fmla="*/ 75 h 1902"/>
                <a:gd name="T6" fmla="*/ 1441 w 1898"/>
                <a:gd name="T7" fmla="*/ 138 h 1902"/>
                <a:gd name="T8" fmla="*/ 1552 w 1898"/>
                <a:gd name="T9" fmla="*/ 218 h 1902"/>
                <a:gd name="T10" fmla="*/ 1651 w 1898"/>
                <a:gd name="T11" fmla="*/ 312 h 1902"/>
                <a:gd name="T12" fmla="*/ 1736 w 1898"/>
                <a:gd name="T13" fmla="*/ 420 h 1902"/>
                <a:gd name="T14" fmla="*/ 1804 w 1898"/>
                <a:gd name="T15" fmla="*/ 539 h 1902"/>
                <a:gd name="T16" fmla="*/ 1855 w 1898"/>
                <a:gd name="T17" fmla="*/ 669 h 1902"/>
                <a:gd name="T18" fmla="*/ 1887 w 1898"/>
                <a:gd name="T19" fmla="*/ 807 h 1902"/>
                <a:gd name="T20" fmla="*/ 1898 w 1898"/>
                <a:gd name="T21" fmla="*/ 951 h 1902"/>
                <a:gd name="T22" fmla="*/ 1887 w 1898"/>
                <a:gd name="T23" fmla="*/ 1095 h 1902"/>
                <a:gd name="T24" fmla="*/ 1855 w 1898"/>
                <a:gd name="T25" fmla="*/ 1233 h 1902"/>
                <a:gd name="T26" fmla="*/ 1804 w 1898"/>
                <a:gd name="T27" fmla="*/ 1363 h 1902"/>
                <a:gd name="T28" fmla="*/ 1736 w 1898"/>
                <a:gd name="T29" fmla="*/ 1482 h 1902"/>
                <a:gd name="T30" fmla="*/ 1651 w 1898"/>
                <a:gd name="T31" fmla="*/ 1590 h 1902"/>
                <a:gd name="T32" fmla="*/ 1552 w 1898"/>
                <a:gd name="T33" fmla="*/ 1684 h 1902"/>
                <a:gd name="T34" fmla="*/ 1441 w 1898"/>
                <a:gd name="T35" fmla="*/ 1764 h 1902"/>
                <a:gd name="T36" fmla="*/ 1319 w 1898"/>
                <a:gd name="T37" fmla="*/ 1827 h 1902"/>
                <a:gd name="T38" fmla="*/ 1187 w 1898"/>
                <a:gd name="T39" fmla="*/ 1872 h 1902"/>
                <a:gd name="T40" fmla="*/ 1046 w 1898"/>
                <a:gd name="T41" fmla="*/ 1897 h 1902"/>
                <a:gd name="T42" fmla="*/ 901 w 1898"/>
                <a:gd name="T43" fmla="*/ 1901 h 1902"/>
                <a:gd name="T44" fmla="*/ 759 w 1898"/>
                <a:gd name="T45" fmla="*/ 1883 h 1902"/>
                <a:gd name="T46" fmla="*/ 624 w 1898"/>
                <a:gd name="T47" fmla="*/ 1845 h 1902"/>
                <a:gd name="T48" fmla="*/ 498 w 1898"/>
                <a:gd name="T49" fmla="*/ 1787 h 1902"/>
                <a:gd name="T50" fmla="*/ 382 w 1898"/>
                <a:gd name="T51" fmla="*/ 1713 h 1902"/>
                <a:gd name="T52" fmla="*/ 280 w 1898"/>
                <a:gd name="T53" fmla="*/ 1623 h 1902"/>
                <a:gd name="T54" fmla="*/ 190 w 1898"/>
                <a:gd name="T55" fmla="*/ 1520 h 1902"/>
                <a:gd name="T56" fmla="*/ 116 w 1898"/>
                <a:gd name="T57" fmla="*/ 1403 h 1902"/>
                <a:gd name="T58" fmla="*/ 58 w 1898"/>
                <a:gd name="T59" fmla="*/ 1277 h 1902"/>
                <a:gd name="T60" fmla="*/ 19 w 1898"/>
                <a:gd name="T61" fmla="*/ 1143 h 1902"/>
                <a:gd name="T62" fmla="*/ 2 w 1898"/>
                <a:gd name="T63" fmla="*/ 1000 h 1902"/>
                <a:gd name="T64" fmla="*/ 5 w 1898"/>
                <a:gd name="T65" fmla="*/ 854 h 1902"/>
                <a:gd name="T66" fmla="*/ 30 w 1898"/>
                <a:gd name="T67" fmla="*/ 714 h 1902"/>
                <a:gd name="T68" fmla="*/ 76 w 1898"/>
                <a:gd name="T69" fmla="*/ 581 h 1902"/>
                <a:gd name="T70" fmla="*/ 138 w 1898"/>
                <a:gd name="T71" fmla="*/ 458 h 1902"/>
                <a:gd name="T72" fmla="*/ 218 w 1898"/>
                <a:gd name="T73" fmla="*/ 347 h 1902"/>
                <a:gd name="T74" fmla="*/ 312 w 1898"/>
                <a:gd name="T75" fmla="*/ 248 h 1902"/>
                <a:gd name="T76" fmla="*/ 420 w 1898"/>
                <a:gd name="T77" fmla="*/ 163 h 1902"/>
                <a:gd name="T78" fmla="*/ 539 w 1898"/>
                <a:gd name="T79" fmla="*/ 94 h 1902"/>
                <a:gd name="T80" fmla="*/ 668 w 1898"/>
                <a:gd name="T81" fmla="*/ 42 h 1902"/>
                <a:gd name="T82" fmla="*/ 806 w 1898"/>
                <a:gd name="T83" fmla="*/ 11 h 1902"/>
                <a:gd name="T84" fmla="*/ 950 w 1898"/>
                <a:gd name="T85" fmla="*/ 0 h 190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98"/>
                <a:gd name="T130" fmla="*/ 0 h 1902"/>
                <a:gd name="T131" fmla="*/ 1898 w 1898"/>
                <a:gd name="T132" fmla="*/ 1902 h 190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98" h="1902">
                  <a:moveTo>
                    <a:pt x="950" y="0"/>
                  </a:moveTo>
                  <a:lnTo>
                    <a:pt x="999" y="1"/>
                  </a:lnTo>
                  <a:lnTo>
                    <a:pt x="1046" y="5"/>
                  </a:lnTo>
                  <a:lnTo>
                    <a:pt x="1094" y="11"/>
                  </a:lnTo>
                  <a:lnTo>
                    <a:pt x="1141" y="19"/>
                  </a:lnTo>
                  <a:lnTo>
                    <a:pt x="1187" y="30"/>
                  </a:lnTo>
                  <a:lnTo>
                    <a:pt x="1232" y="42"/>
                  </a:lnTo>
                  <a:lnTo>
                    <a:pt x="1275" y="57"/>
                  </a:lnTo>
                  <a:lnTo>
                    <a:pt x="1319" y="75"/>
                  </a:lnTo>
                  <a:lnTo>
                    <a:pt x="1361" y="94"/>
                  </a:lnTo>
                  <a:lnTo>
                    <a:pt x="1402" y="115"/>
                  </a:lnTo>
                  <a:lnTo>
                    <a:pt x="1441" y="138"/>
                  </a:lnTo>
                  <a:lnTo>
                    <a:pt x="1480" y="163"/>
                  </a:lnTo>
                  <a:lnTo>
                    <a:pt x="1517" y="189"/>
                  </a:lnTo>
                  <a:lnTo>
                    <a:pt x="1552" y="218"/>
                  </a:lnTo>
                  <a:lnTo>
                    <a:pt x="1587" y="248"/>
                  </a:lnTo>
                  <a:lnTo>
                    <a:pt x="1620" y="279"/>
                  </a:lnTo>
                  <a:lnTo>
                    <a:pt x="1651" y="312"/>
                  </a:lnTo>
                  <a:lnTo>
                    <a:pt x="1681" y="347"/>
                  </a:lnTo>
                  <a:lnTo>
                    <a:pt x="1710" y="382"/>
                  </a:lnTo>
                  <a:lnTo>
                    <a:pt x="1736" y="420"/>
                  </a:lnTo>
                  <a:lnTo>
                    <a:pt x="1760" y="458"/>
                  </a:lnTo>
                  <a:lnTo>
                    <a:pt x="1784" y="499"/>
                  </a:lnTo>
                  <a:lnTo>
                    <a:pt x="1804" y="539"/>
                  </a:lnTo>
                  <a:lnTo>
                    <a:pt x="1824" y="581"/>
                  </a:lnTo>
                  <a:lnTo>
                    <a:pt x="1840" y="625"/>
                  </a:lnTo>
                  <a:lnTo>
                    <a:pt x="1855" y="669"/>
                  </a:lnTo>
                  <a:lnTo>
                    <a:pt x="1868" y="714"/>
                  </a:lnTo>
                  <a:lnTo>
                    <a:pt x="1879" y="759"/>
                  </a:lnTo>
                  <a:lnTo>
                    <a:pt x="1887" y="807"/>
                  </a:lnTo>
                  <a:lnTo>
                    <a:pt x="1893" y="854"/>
                  </a:lnTo>
                  <a:lnTo>
                    <a:pt x="1897" y="902"/>
                  </a:lnTo>
                  <a:lnTo>
                    <a:pt x="1898" y="951"/>
                  </a:lnTo>
                  <a:lnTo>
                    <a:pt x="1897" y="1000"/>
                  </a:lnTo>
                  <a:lnTo>
                    <a:pt x="1893" y="1047"/>
                  </a:lnTo>
                  <a:lnTo>
                    <a:pt x="1887" y="1095"/>
                  </a:lnTo>
                  <a:lnTo>
                    <a:pt x="1879" y="1143"/>
                  </a:lnTo>
                  <a:lnTo>
                    <a:pt x="1868" y="1188"/>
                  </a:lnTo>
                  <a:lnTo>
                    <a:pt x="1855" y="1233"/>
                  </a:lnTo>
                  <a:lnTo>
                    <a:pt x="1840" y="1277"/>
                  </a:lnTo>
                  <a:lnTo>
                    <a:pt x="1824" y="1321"/>
                  </a:lnTo>
                  <a:lnTo>
                    <a:pt x="1804" y="1363"/>
                  </a:lnTo>
                  <a:lnTo>
                    <a:pt x="1784" y="1403"/>
                  </a:lnTo>
                  <a:lnTo>
                    <a:pt x="1760" y="1444"/>
                  </a:lnTo>
                  <a:lnTo>
                    <a:pt x="1736" y="1482"/>
                  </a:lnTo>
                  <a:lnTo>
                    <a:pt x="1710" y="1520"/>
                  </a:lnTo>
                  <a:lnTo>
                    <a:pt x="1681" y="1555"/>
                  </a:lnTo>
                  <a:lnTo>
                    <a:pt x="1651" y="1590"/>
                  </a:lnTo>
                  <a:lnTo>
                    <a:pt x="1620" y="1623"/>
                  </a:lnTo>
                  <a:lnTo>
                    <a:pt x="1587" y="1654"/>
                  </a:lnTo>
                  <a:lnTo>
                    <a:pt x="1552" y="1684"/>
                  </a:lnTo>
                  <a:lnTo>
                    <a:pt x="1517" y="1713"/>
                  </a:lnTo>
                  <a:lnTo>
                    <a:pt x="1480" y="1739"/>
                  </a:lnTo>
                  <a:lnTo>
                    <a:pt x="1441" y="1764"/>
                  </a:lnTo>
                  <a:lnTo>
                    <a:pt x="1402" y="1787"/>
                  </a:lnTo>
                  <a:lnTo>
                    <a:pt x="1361" y="1808"/>
                  </a:lnTo>
                  <a:lnTo>
                    <a:pt x="1319" y="1827"/>
                  </a:lnTo>
                  <a:lnTo>
                    <a:pt x="1275" y="1845"/>
                  </a:lnTo>
                  <a:lnTo>
                    <a:pt x="1232" y="1860"/>
                  </a:lnTo>
                  <a:lnTo>
                    <a:pt x="1187" y="1872"/>
                  </a:lnTo>
                  <a:lnTo>
                    <a:pt x="1141" y="1883"/>
                  </a:lnTo>
                  <a:lnTo>
                    <a:pt x="1094" y="1891"/>
                  </a:lnTo>
                  <a:lnTo>
                    <a:pt x="1046" y="1897"/>
                  </a:lnTo>
                  <a:lnTo>
                    <a:pt x="999" y="1901"/>
                  </a:lnTo>
                  <a:lnTo>
                    <a:pt x="950" y="1902"/>
                  </a:lnTo>
                  <a:lnTo>
                    <a:pt x="901" y="1901"/>
                  </a:lnTo>
                  <a:lnTo>
                    <a:pt x="853" y="1897"/>
                  </a:lnTo>
                  <a:lnTo>
                    <a:pt x="806" y="1891"/>
                  </a:lnTo>
                  <a:lnTo>
                    <a:pt x="759" y="1883"/>
                  </a:lnTo>
                  <a:lnTo>
                    <a:pt x="713" y="1872"/>
                  </a:lnTo>
                  <a:lnTo>
                    <a:pt x="668" y="1860"/>
                  </a:lnTo>
                  <a:lnTo>
                    <a:pt x="624" y="1845"/>
                  </a:lnTo>
                  <a:lnTo>
                    <a:pt x="582" y="1827"/>
                  </a:lnTo>
                  <a:lnTo>
                    <a:pt x="539" y="1808"/>
                  </a:lnTo>
                  <a:lnTo>
                    <a:pt x="498" y="1787"/>
                  </a:lnTo>
                  <a:lnTo>
                    <a:pt x="459" y="1764"/>
                  </a:lnTo>
                  <a:lnTo>
                    <a:pt x="420" y="1739"/>
                  </a:lnTo>
                  <a:lnTo>
                    <a:pt x="382" y="1713"/>
                  </a:lnTo>
                  <a:lnTo>
                    <a:pt x="347" y="1684"/>
                  </a:lnTo>
                  <a:lnTo>
                    <a:pt x="312" y="1654"/>
                  </a:lnTo>
                  <a:lnTo>
                    <a:pt x="280" y="1623"/>
                  </a:lnTo>
                  <a:lnTo>
                    <a:pt x="247" y="1590"/>
                  </a:lnTo>
                  <a:lnTo>
                    <a:pt x="218" y="1555"/>
                  </a:lnTo>
                  <a:lnTo>
                    <a:pt x="190" y="1520"/>
                  </a:lnTo>
                  <a:lnTo>
                    <a:pt x="163" y="1482"/>
                  </a:lnTo>
                  <a:lnTo>
                    <a:pt x="138" y="1444"/>
                  </a:lnTo>
                  <a:lnTo>
                    <a:pt x="116" y="1403"/>
                  </a:lnTo>
                  <a:lnTo>
                    <a:pt x="94" y="1363"/>
                  </a:lnTo>
                  <a:lnTo>
                    <a:pt x="76" y="1321"/>
                  </a:lnTo>
                  <a:lnTo>
                    <a:pt x="58" y="1277"/>
                  </a:lnTo>
                  <a:lnTo>
                    <a:pt x="43" y="1233"/>
                  </a:lnTo>
                  <a:lnTo>
                    <a:pt x="30" y="1188"/>
                  </a:lnTo>
                  <a:lnTo>
                    <a:pt x="19" y="1143"/>
                  </a:lnTo>
                  <a:lnTo>
                    <a:pt x="12" y="1095"/>
                  </a:lnTo>
                  <a:lnTo>
                    <a:pt x="5" y="1047"/>
                  </a:lnTo>
                  <a:lnTo>
                    <a:pt x="2" y="1000"/>
                  </a:lnTo>
                  <a:lnTo>
                    <a:pt x="0" y="951"/>
                  </a:lnTo>
                  <a:lnTo>
                    <a:pt x="2" y="902"/>
                  </a:lnTo>
                  <a:lnTo>
                    <a:pt x="5" y="854"/>
                  </a:lnTo>
                  <a:lnTo>
                    <a:pt x="12" y="807"/>
                  </a:lnTo>
                  <a:lnTo>
                    <a:pt x="19" y="759"/>
                  </a:lnTo>
                  <a:lnTo>
                    <a:pt x="30" y="714"/>
                  </a:lnTo>
                  <a:lnTo>
                    <a:pt x="43" y="669"/>
                  </a:lnTo>
                  <a:lnTo>
                    <a:pt x="58" y="625"/>
                  </a:lnTo>
                  <a:lnTo>
                    <a:pt x="76" y="581"/>
                  </a:lnTo>
                  <a:lnTo>
                    <a:pt x="94" y="539"/>
                  </a:lnTo>
                  <a:lnTo>
                    <a:pt x="116" y="499"/>
                  </a:lnTo>
                  <a:lnTo>
                    <a:pt x="138" y="458"/>
                  </a:lnTo>
                  <a:lnTo>
                    <a:pt x="163" y="420"/>
                  </a:lnTo>
                  <a:lnTo>
                    <a:pt x="190" y="382"/>
                  </a:lnTo>
                  <a:lnTo>
                    <a:pt x="218" y="347"/>
                  </a:lnTo>
                  <a:lnTo>
                    <a:pt x="247" y="312"/>
                  </a:lnTo>
                  <a:lnTo>
                    <a:pt x="280" y="279"/>
                  </a:lnTo>
                  <a:lnTo>
                    <a:pt x="312" y="248"/>
                  </a:lnTo>
                  <a:lnTo>
                    <a:pt x="347" y="218"/>
                  </a:lnTo>
                  <a:lnTo>
                    <a:pt x="382" y="189"/>
                  </a:lnTo>
                  <a:lnTo>
                    <a:pt x="420" y="163"/>
                  </a:lnTo>
                  <a:lnTo>
                    <a:pt x="459" y="138"/>
                  </a:lnTo>
                  <a:lnTo>
                    <a:pt x="498" y="115"/>
                  </a:lnTo>
                  <a:lnTo>
                    <a:pt x="539" y="94"/>
                  </a:lnTo>
                  <a:lnTo>
                    <a:pt x="582" y="75"/>
                  </a:lnTo>
                  <a:lnTo>
                    <a:pt x="624" y="57"/>
                  </a:lnTo>
                  <a:lnTo>
                    <a:pt x="668" y="42"/>
                  </a:lnTo>
                  <a:lnTo>
                    <a:pt x="713" y="30"/>
                  </a:lnTo>
                  <a:lnTo>
                    <a:pt x="759" y="19"/>
                  </a:lnTo>
                  <a:lnTo>
                    <a:pt x="806" y="11"/>
                  </a:lnTo>
                  <a:lnTo>
                    <a:pt x="853" y="5"/>
                  </a:lnTo>
                  <a:lnTo>
                    <a:pt x="901" y="1"/>
                  </a:lnTo>
                  <a:lnTo>
                    <a:pt x="950" y="0"/>
                  </a:lnTo>
                  <a:close/>
                </a:path>
              </a:pathLst>
            </a:custGeom>
            <a:solidFill>
              <a:srgbClr val="003A4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09" name="Freeform 83"/>
            <p:cNvSpPr>
              <a:spLocks/>
            </p:cNvSpPr>
            <p:nvPr/>
          </p:nvSpPr>
          <p:spPr bwMode="auto">
            <a:xfrm>
              <a:off x="351" y="2438"/>
              <a:ext cx="465" cy="467"/>
            </a:xfrm>
            <a:custGeom>
              <a:avLst/>
              <a:gdLst>
                <a:gd name="T0" fmla="*/ 1029 w 1863"/>
                <a:gd name="T1" fmla="*/ 5 h 1869"/>
                <a:gd name="T2" fmla="*/ 1165 w 1863"/>
                <a:gd name="T3" fmla="*/ 30 h 1869"/>
                <a:gd name="T4" fmla="*/ 1294 w 1863"/>
                <a:gd name="T5" fmla="*/ 74 h 1869"/>
                <a:gd name="T6" fmla="*/ 1415 w 1863"/>
                <a:gd name="T7" fmla="*/ 135 h 1869"/>
                <a:gd name="T8" fmla="*/ 1525 w 1863"/>
                <a:gd name="T9" fmla="*/ 214 h 1869"/>
                <a:gd name="T10" fmla="*/ 1621 w 1863"/>
                <a:gd name="T11" fmla="*/ 307 h 1869"/>
                <a:gd name="T12" fmla="*/ 1704 w 1863"/>
                <a:gd name="T13" fmla="*/ 412 h 1869"/>
                <a:gd name="T14" fmla="*/ 1771 w 1863"/>
                <a:gd name="T15" fmla="*/ 530 h 1869"/>
                <a:gd name="T16" fmla="*/ 1822 w 1863"/>
                <a:gd name="T17" fmla="*/ 657 h 1869"/>
                <a:gd name="T18" fmla="*/ 1852 w 1863"/>
                <a:gd name="T19" fmla="*/ 792 h 1869"/>
                <a:gd name="T20" fmla="*/ 1863 w 1863"/>
                <a:gd name="T21" fmla="*/ 934 h 1869"/>
                <a:gd name="T22" fmla="*/ 1852 w 1863"/>
                <a:gd name="T23" fmla="*/ 1075 h 1869"/>
                <a:gd name="T24" fmla="*/ 1822 w 1863"/>
                <a:gd name="T25" fmla="*/ 1211 h 1869"/>
                <a:gd name="T26" fmla="*/ 1771 w 1863"/>
                <a:gd name="T27" fmla="*/ 1339 h 1869"/>
                <a:gd name="T28" fmla="*/ 1704 w 1863"/>
                <a:gd name="T29" fmla="*/ 1456 h 1869"/>
                <a:gd name="T30" fmla="*/ 1621 w 1863"/>
                <a:gd name="T31" fmla="*/ 1562 h 1869"/>
                <a:gd name="T32" fmla="*/ 1525 w 1863"/>
                <a:gd name="T33" fmla="*/ 1654 h 1869"/>
                <a:gd name="T34" fmla="*/ 1415 w 1863"/>
                <a:gd name="T35" fmla="*/ 1733 h 1869"/>
                <a:gd name="T36" fmla="*/ 1294 w 1863"/>
                <a:gd name="T37" fmla="*/ 1795 h 1869"/>
                <a:gd name="T38" fmla="*/ 1165 w 1863"/>
                <a:gd name="T39" fmla="*/ 1839 h 1869"/>
                <a:gd name="T40" fmla="*/ 1029 w 1863"/>
                <a:gd name="T41" fmla="*/ 1864 h 1869"/>
                <a:gd name="T42" fmla="*/ 886 w 1863"/>
                <a:gd name="T43" fmla="*/ 1867 h 1869"/>
                <a:gd name="T44" fmla="*/ 746 w 1863"/>
                <a:gd name="T45" fmla="*/ 1850 h 1869"/>
                <a:gd name="T46" fmla="*/ 613 w 1863"/>
                <a:gd name="T47" fmla="*/ 1812 h 1869"/>
                <a:gd name="T48" fmla="*/ 489 w 1863"/>
                <a:gd name="T49" fmla="*/ 1756 h 1869"/>
                <a:gd name="T50" fmla="*/ 375 w 1863"/>
                <a:gd name="T51" fmla="*/ 1683 h 1869"/>
                <a:gd name="T52" fmla="*/ 273 w 1863"/>
                <a:gd name="T53" fmla="*/ 1594 h 1869"/>
                <a:gd name="T54" fmla="*/ 186 w 1863"/>
                <a:gd name="T55" fmla="*/ 1493 h 1869"/>
                <a:gd name="T56" fmla="*/ 113 w 1863"/>
                <a:gd name="T57" fmla="*/ 1379 h 1869"/>
                <a:gd name="T58" fmla="*/ 57 w 1863"/>
                <a:gd name="T59" fmla="*/ 1255 h 1869"/>
                <a:gd name="T60" fmla="*/ 19 w 1863"/>
                <a:gd name="T61" fmla="*/ 1122 h 1869"/>
                <a:gd name="T62" fmla="*/ 2 w 1863"/>
                <a:gd name="T63" fmla="*/ 981 h 1869"/>
                <a:gd name="T64" fmla="*/ 5 w 1863"/>
                <a:gd name="T65" fmla="*/ 838 h 1869"/>
                <a:gd name="T66" fmla="*/ 29 w 1863"/>
                <a:gd name="T67" fmla="*/ 701 h 1869"/>
                <a:gd name="T68" fmla="*/ 74 w 1863"/>
                <a:gd name="T69" fmla="*/ 572 h 1869"/>
                <a:gd name="T70" fmla="*/ 136 w 1863"/>
                <a:gd name="T71" fmla="*/ 450 h 1869"/>
                <a:gd name="T72" fmla="*/ 213 w 1863"/>
                <a:gd name="T73" fmla="*/ 341 h 1869"/>
                <a:gd name="T74" fmla="*/ 306 w 1863"/>
                <a:gd name="T75" fmla="*/ 243 h 1869"/>
                <a:gd name="T76" fmla="*/ 412 w 1863"/>
                <a:gd name="T77" fmla="*/ 160 h 1869"/>
                <a:gd name="T78" fmla="*/ 529 w 1863"/>
                <a:gd name="T79" fmla="*/ 93 h 1869"/>
                <a:gd name="T80" fmla="*/ 657 w 1863"/>
                <a:gd name="T81" fmla="*/ 43 h 1869"/>
                <a:gd name="T82" fmla="*/ 792 w 1863"/>
                <a:gd name="T83" fmla="*/ 11 h 1869"/>
                <a:gd name="T84" fmla="*/ 934 w 1863"/>
                <a:gd name="T85" fmla="*/ 0 h 18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63"/>
                <a:gd name="T130" fmla="*/ 0 h 1869"/>
                <a:gd name="T131" fmla="*/ 1863 w 1863"/>
                <a:gd name="T132" fmla="*/ 1869 h 186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63" h="1869">
                  <a:moveTo>
                    <a:pt x="934" y="0"/>
                  </a:moveTo>
                  <a:lnTo>
                    <a:pt x="981" y="1"/>
                  </a:lnTo>
                  <a:lnTo>
                    <a:pt x="1029" y="5"/>
                  </a:lnTo>
                  <a:lnTo>
                    <a:pt x="1075" y="11"/>
                  </a:lnTo>
                  <a:lnTo>
                    <a:pt x="1120" y="19"/>
                  </a:lnTo>
                  <a:lnTo>
                    <a:pt x="1165" y="30"/>
                  </a:lnTo>
                  <a:lnTo>
                    <a:pt x="1209" y="43"/>
                  </a:lnTo>
                  <a:lnTo>
                    <a:pt x="1253" y="56"/>
                  </a:lnTo>
                  <a:lnTo>
                    <a:pt x="1294" y="74"/>
                  </a:lnTo>
                  <a:lnTo>
                    <a:pt x="1336" y="93"/>
                  </a:lnTo>
                  <a:lnTo>
                    <a:pt x="1376" y="113"/>
                  </a:lnTo>
                  <a:lnTo>
                    <a:pt x="1415" y="135"/>
                  </a:lnTo>
                  <a:lnTo>
                    <a:pt x="1453" y="160"/>
                  </a:lnTo>
                  <a:lnTo>
                    <a:pt x="1490" y="186"/>
                  </a:lnTo>
                  <a:lnTo>
                    <a:pt x="1525" y="214"/>
                  </a:lnTo>
                  <a:lnTo>
                    <a:pt x="1559" y="243"/>
                  </a:lnTo>
                  <a:lnTo>
                    <a:pt x="1590" y="275"/>
                  </a:lnTo>
                  <a:lnTo>
                    <a:pt x="1621" y="307"/>
                  </a:lnTo>
                  <a:lnTo>
                    <a:pt x="1650" y="341"/>
                  </a:lnTo>
                  <a:lnTo>
                    <a:pt x="1678" y="376"/>
                  </a:lnTo>
                  <a:lnTo>
                    <a:pt x="1704" y="412"/>
                  </a:lnTo>
                  <a:lnTo>
                    <a:pt x="1728" y="450"/>
                  </a:lnTo>
                  <a:lnTo>
                    <a:pt x="1750" y="490"/>
                  </a:lnTo>
                  <a:lnTo>
                    <a:pt x="1771" y="530"/>
                  </a:lnTo>
                  <a:lnTo>
                    <a:pt x="1790" y="572"/>
                  </a:lnTo>
                  <a:lnTo>
                    <a:pt x="1807" y="613"/>
                  </a:lnTo>
                  <a:lnTo>
                    <a:pt x="1822" y="657"/>
                  </a:lnTo>
                  <a:lnTo>
                    <a:pt x="1834" y="701"/>
                  </a:lnTo>
                  <a:lnTo>
                    <a:pt x="1844" y="746"/>
                  </a:lnTo>
                  <a:lnTo>
                    <a:pt x="1852" y="792"/>
                  </a:lnTo>
                  <a:lnTo>
                    <a:pt x="1858" y="838"/>
                  </a:lnTo>
                  <a:lnTo>
                    <a:pt x="1862" y="886"/>
                  </a:lnTo>
                  <a:lnTo>
                    <a:pt x="1863" y="934"/>
                  </a:lnTo>
                  <a:lnTo>
                    <a:pt x="1862" y="981"/>
                  </a:lnTo>
                  <a:lnTo>
                    <a:pt x="1858" y="1029"/>
                  </a:lnTo>
                  <a:lnTo>
                    <a:pt x="1852" y="1075"/>
                  </a:lnTo>
                  <a:lnTo>
                    <a:pt x="1844" y="1122"/>
                  </a:lnTo>
                  <a:lnTo>
                    <a:pt x="1834" y="1167"/>
                  </a:lnTo>
                  <a:lnTo>
                    <a:pt x="1822" y="1211"/>
                  </a:lnTo>
                  <a:lnTo>
                    <a:pt x="1807" y="1255"/>
                  </a:lnTo>
                  <a:lnTo>
                    <a:pt x="1790" y="1297"/>
                  </a:lnTo>
                  <a:lnTo>
                    <a:pt x="1771" y="1339"/>
                  </a:lnTo>
                  <a:lnTo>
                    <a:pt x="1750" y="1379"/>
                  </a:lnTo>
                  <a:lnTo>
                    <a:pt x="1728" y="1417"/>
                  </a:lnTo>
                  <a:lnTo>
                    <a:pt x="1704" y="1456"/>
                  </a:lnTo>
                  <a:lnTo>
                    <a:pt x="1678" y="1493"/>
                  </a:lnTo>
                  <a:lnTo>
                    <a:pt x="1650" y="1528"/>
                  </a:lnTo>
                  <a:lnTo>
                    <a:pt x="1621" y="1562"/>
                  </a:lnTo>
                  <a:lnTo>
                    <a:pt x="1590" y="1594"/>
                  </a:lnTo>
                  <a:lnTo>
                    <a:pt x="1559" y="1626"/>
                  </a:lnTo>
                  <a:lnTo>
                    <a:pt x="1525" y="1654"/>
                  </a:lnTo>
                  <a:lnTo>
                    <a:pt x="1490" y="1683"/>
                  </a:lnTo>
                  <a:lnTo>
                    <a:pt x="1453" y="1708"/>
                  </a:lnTo>
                  <a:lnTo>
                    <a:pt x="1415" y="1733"/>
                  </a:lnTo>
                  <a:lnTo>
                    <a:pt x="1376" y="1756"/>
                  </a:lnTo>
                  <a:lnTo>
                    <a:pt x="1336" y="1776"/>
                  </a:lnTo>
                  <a:lnTo>
                    <a:pt x="1294" y="1795"/>
                  </a:lnTo>
                  <a:lnTo>
                    <a:pt x="1253" y="1812"/>
                  </a:lnTo>
                  <a:lnTo>
                    <a:pt x="1209" y="1826"/>
                  </a:lnTo>
                  <a:lnTo>
                    <a:pt x="1165" y="1839"/>
                  </a:lnTo>
                  <a:lnTo>
                    <a:pt x="1120" y="1850"/>
                  </a:lnTo>
                  <a:lnTo>
                    <a:pt x="1075" y="1857"/>
                  </a:lnTo>
                  <a:lnTo>
                    <a:pt x="1029" y="1864"/>
                  </a:lnTo>
                  <a:lnTo>
                    <a:pt x="981" y="1867"/>
                  </a:lnTo>
                  <a:lnTo>
                    <a:pt x="934" y="1869"/>
                  </a:lnTo>
                  <a:lnTo>
                    <a:pt x="886" y="1867"/>
                  </a:lnTo>
                  <a:lnTo>
                    <a:pt x="838" y="1864"/>
                  </a:lnTo>
                  <a:lnTo>
                    <a:pt x="792" y="1857"/>
                  </a:lnTo>
                  <a:lnTo>
                    <a:pt x="746" y="1850"/>
                  </a:lnTo>
                  <a:lnTo>
                    <a:pt x="701" y="1839"/>
                  </a:lnTo>
                  <a:lnTo>
                    <a:pt x="657" y="1826"/>
                  </a:lnTo>
                  <a:lnTo>
                    <a:pt x="613" y="1812"/>
                  </a:lnTo>
                  <a:lnTo>
                    <a:pt x="570" y="1795"/>
                  </a:lnTo>
                  <a:lnTo>
                    <a:pt x="529" y="1776"/>
                  </a:lnTo>
                  <a:lnTo>
                    <a:pt x="489" y="1756"/>
                  </a:lnTo>
                  <a:lnTo>
                    <a:pt x="450" y="1733"/>
                  </a:lnTo>
                  <a:lnTo>
                    <a:pt x="412" y="1708"/>
                  </a:lnTo>
                  <a:lnTo>
                    <a:pt x="375" y="1683"/>
                  </a:lnTo>
                  <a:lnTo>
                    <a:pt x="340" y="1654"/>
                  </a:lnTo>
                  <a:lnTo>
                    <a:pt x="306" y="1626"/>
                  </a:lnTo>
                  <a:lnTo>
                    <a:pt x="273" y="1594"/>
                  </a:lnTo>
                  <a:lnTo>
                    <a:pt x="243" y="1562"/>
                  </a:lnTo>
                  <a:lnTo>
                    <a:pt x="213" y="1528"/>
                  </a:lnTo>
                  <a:lnTo>
                    <a:pt x="186" y="1493"/>
                  </a:lnTo>
                  <a:lnTo>
                    <a:pt x="159" y="1456"/>
                  </a:lnTo>
                  <a:lnTo>
                    <a:pt x="136" y="1417"/>
                  </a:lnTo>
                  <a:lnTo>
                    <a:pt x="113" y="1379"/>
                  </a:lnTo>
                  <a:lnTo>
                    <a:pt x="93" y="1339"/>
                  </a:lnTo>
                  <a:lnTo>
                    <a:pt x="74" y="1297"/>
                  </a:lnTo>
                  <a:lnTo>
                    <a:pt x="57" y="1255"/>
                  </a:lnTo>
                  <a:lnTo>
                    <a:pt x="43" y="1211"/>
                  </a:lnTo>
                  <a:lnTo>
                    <a:pt x="29" y="1167"/>
                  </a:lnTo>
                  <a:lnTo>
                    <a:pt x="19" y="1122"/>
                  </a:lnTo>
                  <a:lnTo>
                    <a:pt x="12" y="1075"/>
                  </a:lnTo>
                  <a:lnTo>
                    <a:pt x="5" y="1029"/>
                  </a:lnTo>
                  <a:lnTo>
                    <a:pt x="2" y="981"/>
                  </a:lnTo>
                  <a:lnTo>
                    <a:pt x="0" y="934"/>
                  </a:lnTo>
                  <a:lnTo>
                    <a:pt x="2" y="886"/>
                  </a:lnTo>
                  <a:lnTo>
                    <a:pt x="5" y="838"/>
                  </a:lnTo>
                  <a:lnTo>
                    <a:pt x="12" y="792"/>
                  </a:lnTo>
                  <a:lnTo>
                    <a:pt x="19" y="746"/>
                  </a:lnTo>
                  <a:lnTo>
                    <a:pt x="29" y="701"/>
                  </a:lnTo>
                  <a:lnTo>
                    <a:pt x="43" y="657"/>
                  </a:lnTo>
                  <a:lnTo>
                    <a:pt x="57" y="613"/>
                  </a:lnTo>
                  <a:lnTo>
                    <a:pt x="74" y="572"/>
                  </a:lnTo>
                  <a:lnTo>
                    <a:pt x="93" y="530"/>
                  </a:lnTo>
                  <a:lnTo>
                    <a:pt x="113" y="490"/>
                  </a:lnTo>
                  <a:lnTo>
                    <a:pt x="136" y="450"/>
                  </a:lnTo>
                  <a:lnTo>
                    <a:pt x="159" y="412"/>
                  </a:lnTo>
                  <a:lnTo>
                    <a:pt x="186" y="376"/>
                  </a:lnTo>
                  <a:lnTo>
                    <a:pt x="213" y="341"/>
                  </a:lnTo>
                  <a:lnTo>
                    <a:pt x="243" y="307"/>
                  </a:lnTo>
                  <a:lnTo>
                    <a:pt x="273" y="275"/>
                  </a:lnTo>
                  <a:lnTo>
                    <a:pt x="306" y="243"/>
                  </a:lnTo>
                  <a:lnTo>
                    <a:pt x="340" y="214"/>
                  </a:lnTo>
                  <a:lnTo>
                    <a:pt x="375" y="186"/>
                  </a:lnTo>
                  <a:lnTo>
                    <a:pt x="412" y="160"/>
                  </a:lnTo>
                  <a:lnTo>
                    <a:pt x="450" y="135"/>
                  </a:lnTo>
                  <a:lnTo>
                    <a:pt x="489" y="113"/>
                  </a:lnTo>
                  <a:lnTo>
                    <a:pt x="529" y="93"/>
                  </a:lnTo>
                  <a:lnTo>
                    <a:pt x="570" y="74"/>
                  </a:lnTo>
                  <a:lnTo>
                    <a:pt x="613" y="56"/>
                  </a:lnTo>
                  <a:lnTo>
                    <a:pt x="657" y="43"/>
                  </a:lnTo>
                  <a:lnTo>
                    <a:pt x="701" y="30"/>
                  </a:lnTo>
                  <a:lnTo>
                    <a:pt x="746" y="19"/>
                  </a:lnTo>
                  <a:lnTo>
                    <a:pt x="792" y="11"/>
                  </a:lnTo>
                  <a:lnTo>
                    <a:pt x="838" y="5"/>
                  </a:lnTo>
                  <a:lnTo>
                    <a:pt x="886" y="1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rgbClr val="0044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10" name="Freeform 84"/>
            <p:cNvSpPr>
              <a:spLocks/>
            </p:cNvSpPr>
            <p:nvPr/>
          </p:nvSpPr>
          <p:spPr bwMode="auto">
            <a:xfrm>
              <a:off x="353" y="2441"/>
              <a:ext cx="457" cy="458"/>
            </a:xfrm>
            <a:custGeom>
              <a:avLst/>
              <a:gdLst>
                <a:gd name="T0" fmla="*/ 1010 w 1828"/>
                <a:gd name="T1" fmla="*/ 5 h 1834"/>
                <a:gd name="T2" fmla="*/ 1144 w 1828"/>
                <a:gd name="T3" fmla="*/ 29 h 1834"/>
                <a:gd name="T4" fmla="*/ 1271 w 1828"/>
                <a:gd name="T5" fmla="*/ 73 h 1834"/>
                <a:gd name="T6" fmla="*/ 1389 w 1828"/>
                <a:gd name="T7" fmla="*/ 133 h 1834"/>
                <a:gd name="T8" fmla="*/ 1496 w 1828"/>
                <a:gd name="T9" fmla="*/ 211 h 1834"/>
                <a:gd name="T10" fmla="*/ 1591 w 1828"/>
                <a:gd name="T11" fmla="*/ 301 h 1834"/>
                <a:gd name="T12" fmla="*/ 1672 w 1828"/>
                <a:gd name="T13" fmla="*/ 405 h 1834"/>
                <a:gd name="T14" fmla="*/ 1737 w 1828"/>
                <a:gd name="T15" fmla="*/ 520 h 1834"/>
                <a:gd name="T16" fmla="*/ 1786 w 1828"/>
                <a:gd name="T17" fmla="*/ 646 h 1834"/>
                <a:gd name="T18" fmla="*/ 1818 w 1828"/>
                <a:gd name="T19" fmla="*/ 779 h 1834"/>
                <a:gd name="T20" fmla="*/ 1828 w 1828"/>
                <a:gd name="T21" fmla="*/ 918 h 1834"/>
                <a:gd name="T22" fmla="*/ 1818 w 1828"/>
                <a:gd name="T23" fmla="*/ 1057 h 1834"/>
                <a:gd name="T24" fmla="*/ 1786 w 1828"/>
                <a:gd name="T25" fmla="*/ 1190 h 1834"/>
                <a:gd name="T26" fmla="*/ 1737 w 1828"/>
                <a:gd name="T27" fmla="*/ 1315 h 1834"/>
                <a:gd name="T28" fmla="*/ 1672 w 1828"/>
                <a:gd name="T29" fmla="*/ 1429 h 1834"/>
                <a:gd name="T30" fmla="*/ 1591 w 1828"/>
                <a:gd name="T31" fmla="*/ 1533 h 1834"/>
                <a:gd name="T32" fmla="*/ 1496 w 1828"/>
                <a:gd name="T33" fmla="*/ 1625 h 1834"/>
                <a:gd name="T34" fmla="*/ 1389 w 1828"/>
                <a:gd name="T35" fmla="*/ 1701 h 1834"/>
                <a:gd name="T36" fmla="*/ 1271 w 1828"/>
                <a:gd name="T37" fmla="*/ 1761 h 1834"/>
                <a:gd name="T38" fmla="*/ 1144 w 1828"/>
                <a:gd name="T39" fmla="*/ 1805 h 1834"/>
                <a:gd name="T40" fmla="*/ 1010 w 1828"/>
                <a:gd name="T41" fmla="*/ 1829 h 1834"/>
                <a:gd name="T42" fmla="*/ 868 w 1828"/>
                <a:gd name="T43" fmla="*/ 1833 h 1834"/>
                <a:gd name="T44" fmla="*/ 732 w 1828"/>
                <a:gd name="T45" fmla="*/ 1815 h 1834"/>
                <a:gd name="T46" fmla="*/ 601 w 1828"/>
                <a:gd name="T47" fmla="*/ 1779 h 1834"/>
                <a:gd name="T48" fmla="*/ 480 w 1828"/>
                <a:gd name="T49" fmla="*/ 1724 h 1834"/>
                <a:gd name="T50" fmla="*/ 368 w 1828"/>
                <a:gd name="T51" fmla="*/ 1652 h 1834"/>
                <a:gd name="T52" fmla="*/ 268 w 1828"/>
                <a:gd name="T53" fmla="*/ 1566 h 1834"/>
                <a:gd name="T54" fmla="*/ 182 w 1828"/>
                <a:gd name="T55" fmla="*/ 1465 h 1834"/>
                <a:gd name="T56" fmla="*/ 110 w 1828"/>
                <a:gd name="T57" fmla="*/ 1354 h 1834"/>
                <a:gd name="T58" fmla="*/ 55 w 1828"/>
                <a:gd name="T59" fmla="*/ 1232 h 1834"/>
                <a:gd name="T60" fmla="*/ 19 w 1828"/>
                <a:gd name="T61" fmla="*/ 1102 h 1834"/>
                <a:gd name="T62" fmla="*/ 1 w 1828"/>
                <a:gd name="T63" fmla="*/ 965 h 1834"/>
                <a:gd name="T64" fmla="*/ 5 w 1828"/>
                <a:gd name="T65" fmla="*/ 824 h 1834"/>
                <a:gd name="T66" fmla="*/ 29 w 1828"/>
                <a:gd name="T67" fmla="*/ 688 h 1834"/>
                <a:gd name="T68" fmla="*/ 73 w 1828"/>
                <a:gd name="T69" fmla="*/ 562 h 1834"/>
                <a:gd name="T70" fmla="*/ 133 w 1828"/>
                <a:gd name="T71" fmla="*/ 443 h 1834"/>
                <a:gd name="T72" fmla="*/ 209 w 1828"/>
                <a:gd name="T73" fmla="*/ 335 h 1834"/>
                <a:gd name="T74" fmla="*/ 301 w 1828"/>
                <a:gd name="T75" fmla="*/ 240 h 1834"/>
                <a:gd name="T76" fmla="*/ 405 w 1828"/>
                <a:gd name="T77" fmla="*/ 157 h 1834"/>
                <a:gd name="T78" fmla="*/ 519 w 1828"/>
                <a:gd name="T79" fmla="*/ 91 h 1834"/>
                <a:gd name="T80" fmla="*/ 644 w 1828"/>
                <a:gd name="T81" fmla="*/ 42 h 1834"/>
                <a:gd name="T82" fmla="*/ 777 w 1828"/>
                <a:gd name="T83" fmla="*/ 10 h 1834"/>
                <a:gd name="T84" fmla="*/ 916 w 1828"/>
                <a:gd name="T85" fmla="*/ 0 h 183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28"/>
                <a:gd name="T130" fmla="*/ 0 h 1834"/>
                <a:gd name="T131" fmla="*/ 1828 w 1828"/>
                <a:gd name="T132" fmla="*/ 1834 h 183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28" h="1834">
                  <a:moveTo>
                    <a:pt x="916" y="0"/>
                  </a:moveTo>
                  <a:lnTo>
                    <a:pt x="963" y="2"/>
                  </a:lnTo>
                  <a:lnTo>
                    <a:pt x="1010" y="5"/>
                  </a:lnTo>
                  <a:lnTo>
                    <a:pt x="1055" y="10"/>
                  </a:lnTo>
                  <a:lnTo>
                    <a:pt x="1100" y="19"/>
                  </a:lnTo>
                  <a:lnTo>
                    <a:pt x="1144" y="29"/>
                  </a:lnTo>
                  <a:lnTo>
                    <a:pt x="1188" y="42"/>
                  </a:lnTo>
                  <a:lnTo>
                    <a:pt x="1230" y="57"/>
                  </a:lnTo>
                  <a:lnTo>
                    <a:pt x="1271" y="73"/>
                  </a:lnTo>
                  <a:lnTo>
                    <a:pt x="1312" y="91"/>
                  </a:lnTo>
                  <a:lnTo>
                    <a:pt x="1350" y="112"/>
                  </a:lnTo>
                  <a:lnTo>
                    <a:pt x="1389" y="133"/>
                  </a:lnTo>
                  <a:lnTo>
                    <a:pt x="1426" y="157"/>
                  </a:lnTo>
                  <a:lnTo>
                    <a:pt x="1462" y="183"/>
                  </a:lnTo>
                  <a:lnTo>
                    <a:pt x="1496" y="211"/>
                  </a:lnTo>
                  <a:lnTo>
                    <a:pt x="1530" y="240"/>
                  </a:lnTo>
                  <a:lnTo>
                    <a:pt x="1561" y="270"/>
                  </a:lnTo>
                  <a:lnTo>
                    <a:pt x="1591" y="301"/>
                  </a:lnTo>
                  <a:lnTo>
                    <a:pt x="1620" y="335"/>
                  </a:lnTo>
                  <a:lnTo>
                    <a:pt x="1647" y="370"/>
                  </a:lnTo>
                  <a:lnTo>
                    <a:pt x="1672" y="405"/>
                  </a:lnTo>
                  <a:lnTo>
                    <a:pt x="1696" y="443"/>
                  </a:lnTo>
                  <a:lnTo>
                    <a:pt x="1717" y="482"/>
                  </a:lnTo>
                  <a:lnTo>
                    <a:pt x="1737" y="520"/>
                  </a:lnTo>
                  <a:lnTo>
                    <a:pt x="1756" y="562"/>
                  </a:lnTo>
                  <a:lnTo>
                    <a:pt x="1772" y="603"/>
                  </a:lnTo>
                  <a:lnTo>
                    <a:pt x="1786" y="646"/>
                  </a:lnTo>
                  <a:lnTo>
                    <a:pt x="1799" y="688"/>
                  </a:lnTo>
                  <a:lnTo>
                    <a:pt x="1809" y="733"/>
                  </a:lnTo>
                  <a:lnTo>
                    <a:pt x="1818" y="779"/>
                  </a:lnTo>
                  <a:lnTo>
                    <a:pt x="1823" y="824"/>
                  </a:lnTo>
                  <a:lnTo>
                    <a:pt x="1826" y="870"/>
                  </a:lnTo>
                  <a:lnTo>
                    <a:pt x="1828" y="918"/>
                  </a:lnTo>
                  <a:lnTo>
                    <a:pt x="1826" y="965"/>
                  </a:lnTo>
                  <a:lnTo>
                    <a:pt x="1823" y="1012"/>
                  </a:lnTo>
                  <a:lnTo>
                    <a:pt x="1818" y="1057"/>
                  </a:lnTo>
                  <a:lnTo>
                    <a:pt x="1809" y="1102"/>
                  </a:lnTo>
                  <a:lnTo>
                    <a:pt x="1799" y="1146"/>
                  </a:lnTo>
                  <a:lnTo>
                    <a:pt x="1786" y="1190"/>
                  </a:lnTo>
                  <a:lnTo>
                    <a:pt x="1772" y="1232"/>
                  </a:lnTo>
                  <a:lnTo>
                    <a:pt x="1756" y="1274"/>
                  </a:lnTo>
                  <a:lnTo>
                    <a:pt x="1737" y="1315"/>
                  </a:lnTo>
                  <a:lnTo>
                    <a:pt x="1717" y="1354"/>
                  </a:lnTo>
                  <a:lnTo>
                    <a:pt x="1696" y="1393"/>
                  </a:lnTo>
                  <a:lnTo>
                    <a:pt x="1672" y="1429"/>
                  </a:lnTo>
                  <a:lnTo>
                    <a:pt x="1647" y="1465"/>
                  </a:lnTo>
                  <a:lnTo>
                    <a:pt x="1620" y="1500"/>
                  </a:lnTo>
                  <a:lnTo>
                    <a:pt x="1591" y="1533"/>
                  </a:lnTo>
                  <a:lnTo>
                    <a:pt x="1561" y="1566"/>
                  </a:lnTo>
                  <a:lnTo>
                    <a:pt x="1530" y="1596"/>
                  </a:lnTo>
                  <a:lnTo>
                    <a:pt x="1496" y="1625"/>
                  </a:lnTo>
                  <a:lnTo>
                    <a:pt x="1462" y="1652"/>
                  </a:lnTo>
                  <a:lnTo>
                    <a:pt x="1426" y="1677"/>
                  </a:lnTo>
                  <a:lnTo>
                    <a:pt x="1389" y="1701"/>
                  </a:lnTo>
                  <a:lnTo>
                    <a:pt x="1350" y="1724"/>
                  </a:lnTo>
                  <a:lnTo>
                    <a:pt x="1312" y="1744"/>
                  </a:lnTo>
                  <a:lnTo>
                    <a:pt x="1271" y="1761"/>
                  </a:lnTo>
                  <a:lnTo>
                    <a:pt x="1230" y="1779"/>
                  </a:lnTo>
                  <a:lnTo>
                    <a:pt x="1188" y="1792"/>
                  </a:lnTo>
                  <a:lnTo>
                    <a:pt x="1144" y="1805"/>
                  </a:lnTo>
                  <a:lnTo>
                    <a:pt x="1100" y="1815"/>
                  </a:lnTo>
                  <a:lnTo>
                    <a:pt x="1055" y="1824"/>
                  </a:lnTo>
                  <a:lnTo>
                    <a:pt x="1010" y="1829"/>
                  </a:lnTo>
                  <a:lnTo>
                    <a:pt x="963" y="1833"/>
                  </a:lnTo>
                  <a:lnTo>
                    <a:pt x="916" y="1834"/>
                  </a:lnTo>
                  <a:lnTo>
                    <a:pt x="868" y="1833"/>
                  </a:lnTo>
                  <a:lnTo>
                    <a:pt x="822" y="1829"/>
                  </a:lnTo>
                  <a:lnTo>
                    <a:pt x="777" y="1824"/>
                  </a:lnTo>
                  <a:lnTo>
                    <a:pt x="732" y="1815"/>
                  </a:lnTo>
                  <a:lnTo>
                    <a:pt x="688" y="1805"/>
                  </a:lnTo>
                  <a:lnTo>
                    <a:pt x="644" y="1792"/>
                  </a:lnTo>
                  <a:lnTo>
                    <a:pt x="601" y="1779"/>
                  </a:lnTo>
                  <a:lnTo>
                    <a:pt x="560" y="1761"/>
                  </a:lnTo>
                  <a:lnTo>
                    <a:pt x="519" y="1744"/>
                  </a:lnTo>
                  <a:lnTo>
                    <a:pt x="480" y="1724"/>
                  </a:lnTo>
                  <a:lnTo>
                    <a:pt x="441" y="1701"/>
                  </a:lnTo>
                  <a:lnTo>
                    <a:pt x="405" y="1677"/>
                  </a:lnTo>
                  <a:lnTo>
                    <a:pt x="368" y="1652"/>
                  </a:lnTo>
                  <a:lnTo>
                    <a:pt x="333" y="1625"/>
                  </a:lnTo>
                  <a:lnTo>
                    <a:pt x="301" y="1596"/>
                  </a:lnTo>
                  <a:lnTo>
                    <a:pt x="268" y="1566"/>
                  </a:lnTo>
                  <a:lnTo>
                    <a:pt x="238" y="1533"/>
                  </a:lnTo>
                  <a:lnTo>
                    <a:pt x="209" y="1500"/>
                  </a:lnTo>
                  <a:lnTo>
                    <a:pt x="182" y="1465"/>
                  </a:lnTo>
                  <a:lnTo>
                    <a:pt x="157" y="1429"/>
                  </a:lnTo>
                  <a:lnTo>
                    <a:pt x="133" y="1393"/>
                  </a:lnTo>
                  <a:lnTo>
                    <a:pt x="110" y="1354"/>
                  </a:lnTo>
                  <a:lnTo>
                    <a:pt x="90" y="1315"/>
                  </a:lnTo>
                  <a:lnTo>
                    <a:pt x="73" y="1274"/>
                  </a:lnTo>
                  <a:lnTo>
                    <a:pt x="55" y="1232"/>
                  </a:lnTo>
                  <a:lnTo>
                    <a:pt x="42" y="1190"/>
                  </a:lnTo>
                  <a:lnTo>
                    <a:pt x="29" y="1146"/>
                  </a:lnTo>
                  <a:lnTo>
                    <a:pt x="19" y="1102"/>
                  </a:lnTo>
                  <a:lnTo>
                    <a:pt x="10" y="1057"/>
                  </a:lnTo>
                  <a:lnTo>
                    <a:pt x="5" y="1012"/>
                  </a:lnTo>
                  <a:lnTo>
                    <a:pt x="1" y="965"/>
                  </a:lnTo>
                  <a:lnTo>
                    <a:pt x="0" y="918"/>
                  </a:lnTo>
                  <a:lnTo>
                    <a:pt x="1" y="870"/>
                  </a:lnTo>
                  <a:lnTo>
                    <a:pt x="5" y="824"/>
                  </a:lnTo>
                  <a:lnTo>
                    <a:pt x="10" y="779"/>
                  </a:lnTo>
                  <a:lnTo>
                    <a:pt x="19" y="733"/>
                  </a:lnTo>
                  <a:lnTo>
                    <a:pt x="29" y="688"/>
                  </a:lnTo>
                  <a:lnTo>
                    <a:pt x="42" y="646"/>
                  </a:lnTo>
                  <a:lnTo>
                    <a:pt x="55" y="603"/>
                  </a:lnTo>
                  <a:lnTo>
                    <a:pt x="73" y="562"/>
                  </a:lnTo>
                  <a:lnTo>
                    <a:pt x="90" y="520"/>
                  </a:lnTo>
                  <a:lnTo>
                    <a:pt x="110" y="482"/>
                  </a:lnTo>
                  <a:lnTo>
                    <a:pt x="133" y="443"/>
                  </a:lnTo>
                  <a:lnTo>
                    <a:pt x="157" y="405"/>
                  </a:lnTo>
                  <a:lnTo>
                    <a:pt x="182" y="370"/>
                  </a:lnTo>
                  <a:lnTo>
                    <a:pt x="209" y="335"/>
                  </a:lnTo>
                  <a:lnTo>
                    <a:pt x="238" y="301"/>
                  </a:lnTo>
                  <a:lnTo>
                    <a:pt x="268" y="270"/>
                  </a:lnTo>
                  <a:lnTo>
                    <a:pt x="301" y="240"/>
                  </a:lnTo>
                  <a:lnTo>
                    <a:pt x="333" y="211"/>
                  </a:lnTo>
                  <a:lnTo>
                    <a:pt x="368" y="183"/>
                  </a:lnTo>
                  <a:lnTo>
                    <a:pt x="405" y="157"/>
                  </a:lnTo>
                  <a:lnTo>
                    <a:pt x="441" y="133"/>
                  </a:lnTo>
                  <a:lnTo>
                    <a:pt x="480" y="112"/>
                  </a:lnTo>
                  <a:lnTo>
                    <a:pt x="519" y="91"/>
                  </a:lnTo>
                  <a:lnTo>
                    <a:pt x="560" y="73"/>
                  </a:lnTo>
                  <a:lnTo>
                    <a:pt x="601" y="57"/>
                  </a:lnTo>
                  <a:lnTo>
                    <a:pt x="644" y="42"/>
                  </a:lnTo>
                  <a:lnTo>
                    <a:pt x="688" y="29"/>
                  </a:lnTo>
                  <a:lnTo>
                    <a:pt x="732" y="19"/>
                  </a:lnTo>
                  <a:lnTo>
                    <a:pt x="777" y="10"/>
                  </a:lnTo>
                  <a:lnTo>
                    <a:pt x="822" y="5"/>
                  </a:lnTo>
                  <a:lnTo>
                    <a:pt x="868" y="2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rgbClr val="1C4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11" name="Freeform 85"/>
            <p:cNvSpPr>
              <a:spLocks/>
            </p:cNvSpPr>
            <p:nvPr/>
          </p:nvSpPr>
          <p:spPr bwMode="auto">
            <a:xfrm>
              <a:off x="356" y="2444"/>
              <a:ext cx="448" cy="450"/>
            </a:xfrm>
            <a:custGeom>
              <a:avLst/>
              <a:gdLst>
                <a:gd name="T0" fmla="*/ 990 w 1793"/>
                <a:gd name="T1" fmla="*/ 5 h 1798"/>
                <a:gd name="T2" fmla="*/ 1121 w 1793"/>
                <a:gd name="T3" fmla="*/ 29 h 1798"/>
                <a:gd name="T4" fmla="*/ 1246 w 1793"/>
                <a:gd name="T5" fmla="*/ 70 h 1798"/>
                <a:gd name="T6" fmla="*/ 1362 w 1793"/>
                <a:gd name="T7" fmla="*/ 130 h 1798"/>
                <a:gd name="T8" fmla="*/ 1467 w 1793"/>
                <a:gd name="T9" fmla="*/ 205 h 1798"/>
                <a:gd name="T10" fmla="*/ 1560 w 1793"/>
                <a:gd name="T11" fmla="*/ 294 h 1798"/>
                <a:gd name="T12" fmla="*/ 1640 w 1793"/>
                <a:gd name="T13" fmla="*/ 397 h 1798"/>
                <a:gd name="T14" fmla="*/ 1705 w 1793"/>
                <a:gd name="T15" fmla="*/ 510 h 1798"/>
                <a:gd name="T16" fmla="*/ 1752 w 1793"/>
                <a:gd name="T17" fmla="*/ 632 h 1798"/>
                <a:gd name="T18" fmla="*/ 1783 w 1793"/>
                <a:gd name="T19" fmla="*/ 762 h 1798"/>
                <a:gd name="T20" fmla="*/ 1793 w 1793"/>
                <a:gd name="T21" fmla="*/ 898 h 1798"/>
                <a:gd name="T22" fmla="*/ 1783 w 1793"/>
                <a:gd name="T23" fmla="*/ 1035 h 1798"/>
                <a:gd name="T24" fmla="*/ 1752 w 1793"/>
                <a:gd name="T25" fmla="*/ 1165 h 1798"/>
                <a:gd name="T26" fmla="*/ 1705 w 1793"/>
                <a:gd name="T27" fmla="*/ 1288 h 1798"/>
                <a:gd name="T28" fmla="*/ 1640 w 1793"/>
                <a:gd name="T29" fmla="*/ 1401 h 1798"/>
                <a:gd name="T30" fmla="*/ 1560 w 1793"/>
                <a:gd name="T31" fmla="*/ 1502 h 1798"/>
                <a:gd name="T32" fmla="*/ 1467 w 1793"/>
                <a:gd name="T33" fmla="*/ 1593 h 1798"/>
                <a:gd name="T34" fmla="*/ 1362 w 1793"/>
                <a:gd name="T35" fmla="*/ 1668 h 1798"/>
                <a:gd name="T36" fmla="*/ 1246 w 1793"/>
                <a:gd name="T37" fmla="*/ 1727 h 1798"/>
                <a:gd name="T38" fmla="*/ 1121 w 1793"/>
                <a:gd name="T39" fmla="*/ 1769 h 1798"/>
                <a:gd name="T40" fmla="*/ 990 w 1793"/>
                <a:gd name="T41" fmla="*/ 1793 h 1798"/>
                <a:gd name="T42" fmla="*/ 852 w 1793"/>
                <a:gd name="T43" fmla="*/ 1797 h 1798"/>
                <a:gd name="T44" fmla="*/ 718 w 1793"/>
                <a:gd name="T45" fmla="*/ 1779 h 1798"/>
                <a:gd name="T46" fmla="*/ 590 w 1793"/>
                <a:gd name="T47" fmla="*/ 1743 h 1798"/>
                <a:gd name="T48" fmla="*/ 471 w 1793"/>
                <a:gd name="T49" fmla="*/ 1689 h 1798"/>
                <a:gd name="T50" fmla="*/ 361 w 1793"/>
                <a:gd name="T51" fmla="*/ 1619 h 1798"/>
                <a:gd name="T52" fmla="*/ 263 w 1793"/>
                <a:gd name="T53" fmla="*/ 1534 h 1798"/>
                <a:gd name="T54" fmla="*/ 179 w 1793"/>
                <a:gd name="T55" fmla="*/ 1436 h 1798"/>
                <a:gd name="T56" fmla="*/ 109 w 1793"/>
                <a:gd name="T57" fmla="*/ 1327 h 1798"/>
                <a:gd name="T58" fmla="*/ 55 w 1793"/>
                <a:gd name="T59" fmla="*/ 1207 h 1798"/>
                <a:gd name="T60" fmla="*/ 19 w 1793"/>
                <a:gd name="T61" fmla="*/ 1079 h 1798"/>
                <a:gd name="T62" fmla="*/ 1 w 1793"/>
                <a:gd name="T63" fmla="*/ 945 h 1798"/>
                <a:gd name="T64" fmla="*/ 5 w 1793"/>
                <a:gd name="T65" fmla="*/ 807 h 1798"/>
                <a:gd name="T66" fmla="*/ 29 w 1793"/>
                <a:gd name="T67" fmla="*/ 674 h 1798"/>
                <a:gd name="T68" fmla="*/ 70 w 1793"/>
                <a:gd name="T69" fmla="*/ 549 h 1798"/>
                <a:gd name="T70" fmla="*/ 130 w 1793"/>
                <a:gd name="T71" fmla="*/ 433 h 1798"/>
                <a:gd name="T72" fmla="*/ 206 w 1793"/>
                <a:gd name="T73" fmla="*/ 327 h 1798"/>
                <a:gd name="T74" fmla="*/ 295 w 1793"/>
                <a:gd name="T75" fmla="*/ 234 h 1798"/>
                <a:gd name="T76" fmla="*/ 397 w 1793"/>
                <a:gd name="T77" fmla="*/ 154 h 1798"/>
                <a:gd name="T78" fmla="*/ 510 w 1793"/>
                <a:gd name="T79" fmla="*/ 89 h 1798"/>
                <a:gd name="T80" fmla="*/ 631 w 1793"/>
                <a:gd name="T81" fmla="*/ 40 h 1798"/>
                <a:gd name="T82" fmla="*/ 762 w 1793"/>
                <a:gd name="T83" fmla="*/ 10 h 1798"/>
                <a:gd name="T84" fmla="*/ 898 w 1793"/>
                <a:gd name="T85" fmla="*/ 0 h 17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93"/>
                <a:gd name="T130" fmla="*/ 0 h 1798"/>
                <a:gd name="T131" fmla="*/ 1793 w 1793"/>
                <a:gd name="T132" fmla="*/ 1798 h 17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93" h="1798">
                  <a:moveTo>
                    <a:pt x="898" y="0"/>
                  </a:moveTo>
                  <a:lnTo>
                    <a:pt x="945" y="1"/>
                  </a:lnTo>
                  <a:lnTo>
                    <a:pt x="990" y="5"/>
                  </a:lnTo>
                  <a:lnTo>
                    <a:pt x="1035" y="10"/>
                  </a:lnTo>
                  <a:lnTo>
                    <a:pt x="1079" y="19"/>
                  </a:lnTo>
                  <a:lnTo>
                    <a:pt x="1121" y="29"/>
                  </a:lnTo>
                  <a:lnTo>
                    <a:pt x="1164" y="40"/>
                  </a:lnTo>
                  <a:lnTo>
                    <a:pt x="1205" y="55"/>
                  </a:lnTo>
                  <a:lnTo>
                    <a:pt x="1246" y="70"/>
                  </a:lnTo>
                  <a:lnTo>
                    <a:pt x="1285" y="89"/>
                  </a:lnTo>
                  <a:lnTo>
                    <a:pt x="1324" y="109"/>
                  </a:lnTo>
                  <a:lnTo>
                    <a:pt x="1362" y="130"/>
                  </a:lnTo>
                  <a:lnTo>
                    <a:pt x="1398" y="154"/>
                  </a:lnTo>
                  <a:lnTo>
                    <a:pt x="1433" y="179"/>
                  </a:lnTo>
                  <a:lnTo>
                    <a:pt x="1467" y="205"/>
                  </a:lnTo>
                  <a:lnTo>
                    <a:pt x="1499" y="234"/>
                  </a:lnTo>
                  <a:lnTo>
                    <a:pt x="1531" y="263"/>
                  </a:lnTo>
                  <a:lnTo>
                    <a:pt x="1560" y="294"/>
                  </a:lnTo>
                  <a:lnTo>
                    <a:pt x="1588" y="327"/>
                  </a:lnTo>
                  <a:lnTo>
                    <a:pt x="1615" y="361"/>
                  </a:lnTo>
                  <a:lnTo>
                    <a:pt x="1640" y="397"/>
                  </a:lnTo>
                  <a:lnTo>
                    <a:pt x="1664" y="433"/>
                  </a:lnTo>
                  <a:lnTo>
                    <a:pt x="1685" y="471"/>
                  </a:lnTo>
                  <a:lnTo>
                    <a:pt x="1705" y="510"/>
                  </a:lnTo>
                  <a:lnTo>
                    <a:pt x="1722" y="549"/>
                  </a:lnTo>
                  <a:lnTo>
                    <a:pt x="1739" y="590"/>
                  </a:lnTo>
                  <a:lnTo>
                    <a:pt x="1752" y="632"/>
                  </a:lnTo>
                  <a:lnTo>
                    <a:pt x="1765" y="674"/>
                  </a:lnTo>
                  <a:lnTo>
                    <a:pt x="1774" y="718"/>
                  </a:lnTo>
                  <a:lnTo>
                    <a:pt x="1783" y="762"/>
                  </a:lnTo>
                  <a:lnTo>
                    <a:pt x="1788" y="807"/>
                  </a:lnTo>
                  <a:lnTo>
                    <a:pt x="1791" y="852"/>
                  </a:lnTo>
                  <a:lnTo>
                    <a:pt x="1793" y="898"/>
                  </a:lnTo>
                  <a:lnTo>
                    <a:pt x="1791" y="945"/>
                  </a:lnTo>
                  <a:lnTo>
                    <a:pt x="1788" y="990"/>
                  </a:lnTo>
                  <a:lnTo>
                    <a:pt x="1783" y="1035"/>
                  </a:lnTo>
                  <a:lnTo>
                    <a:pt x="1774" y="1079"/>
                  </a:lnTo>
                  <a:lnTo>
                    <a:pt x="1765" y="1123"/>
                  </a:lnTo>
                  <a:lnTo>
                    <a:pt x="1752" y="1165"/>
                  </a:lnTo>
                  <a:lnTo>
                    <a:pt x="1739" y="1207"/>
                  </a:lnTo>
                  <a:lnTo>
                    <a:pt x="1722" y="1248"/>
                  </a:lnTo>
                  <a:lnTo>
                    <a:pt x="1705" y="1288"/>
                  </a:lnTo>
                  <a:lnTo>
                    <a:pt x="1685" y="1327"/>
                  </a:lnTo>
                  <a:lnTo>
                    <a:pt x="1664" y="1365"/>
                  </a:lnTo>
                  <a:lnTo>
                    <a:pt x="1640" y="1401"/>
                  </a:lnTo>
                  <a:lnTo>
                    <a:pt x="1615" y="1436"/>
                  </a:lnTo>
                  <a:lnTo>
                    <a:pt x="1588" y="1470"/>
                  </a:lnTo>
                  <a:lnTo>
                    <a:pt x="1560" y="1502"/>
                  </a:lnTo>
                  <a:lnTo>
                    <a:pt x="1531" y="1534"/>
                  </a:lnTo>
                  <a:lnTo>
                    <a:pt x="1499" y="1564"/>
                  </a:lnTo>
                  <a:lnTo>
                    <a:pt x="1467" y="1593"/>
                  </a:lnTo>
                  <a:lnTo>
                    <a:pt x="1433" y="1619"/>
                  </a:lnTo>
                  <a:lnTo>
                    <a:pt x="1398" y="1644"/>
                  </a:lnTo>
                  <a:lnTo>
                    <a:pt x="1362" y="1668"/>
                  </a:lnTo>
                  <a:lnTo>
                    <a:pt x="1324" y="1689"/>
                  </a:lnTo>
                  <a:lnTo>
                    <a:pt x="1285" y="1709"/>
                  </a:lnTo>
                  <a:lnTo>
                    <a:pt x="1246" y="1727"/>
                  </a:lnTo>
                  <a:lnTo>
                    <a:pt x="1205" y="1743"/>
                  </a:lnTo>
                  <a:lnTo>
                    <a:pt x="1164" y="1758"/>
                  </a:lnTo>
                  <a:lnTo>
                    <a:pt x="1121" y="1769"/>
                  </a:lnTo>
                  <a:lnTo>
                    <a:pt x="1079" y="1779"/>
                  </a:lnTo>
                  <a:lnTo>
                    <a:pt x="1035" y="1788"/>
                  </a:lnTo>
                  <a:lnTo>
                    <a:pt x="990" y="1793"/>
                  </a:lnTo>
                  <a:lnTo>
                    <a:pt x="945" y="1797"/>
                  </a:lnTo>
                  <a:lnTo>
                    <a:pt x="898" y="1798"/>
                  </a:lnTo>
                  <a:lnTo>
                    <a:pt x="852" y="1797"/>
                  </a:lnTo>
                  <a:lnTo>
                    <a:pt x="807" y="1793"/>
                  </a:lnTo>
                  <a:lnTo>
                    <a:pt x="762" y="1788"/>
                  </a:lnTo>
                  <a:lnTo>
                    <a:pt x="718" y="1779"/>
                  </a:lnTo>
                  <a:lnTo>
                    <a:pt x="674" y="1769"/>
                  </a:lnTo>
                  <a:lnTo>
                    <a:pt x="631" y="1758"/>
                  </a:lnTo>
                  <a:lnTo>
                    <a:pt x="590" y="1743"/>
                  </a:lnTo>
                  <a:lnTo>
                    <a:pt x="549" y="1727"/>
                  </a:lnTo>
                  <a:lnTo>
                    <a:pt x="510" y="1709"/>
                  </a:lnTo>
                  <a:lnTo>
                    <a:pt x="471" y="1689"/>
                  </a:lnTo>
                  <a:lnTo>
                    <a:pt x="434" y="1668"/>
                  </a:lnTo>
                  <a:lnTo>
                    <a:pt x="397" y="1644"/>
                  </a:lnTo>
                  <a:lnTo>
                    <a:pt x="361" y="1619"/>
                  </a:lnTo>
                  <a:lnTo>
                    <a:pt x="327" y="1593"/>
                  </a:lnTo>
                  <a:lnTo>
                    <a:pt x="295" y="1564"/>
                  </a:lnTo>
                  <a:lnTo>
                    <a:pt x="263" y="1534"/>
                  </a:lnTo>
                  <a:lnTo>
                    <a:pt x="234" y="1502"/>
                  </a:lnTo>
                  <a:lnTo>
                    <a:pt x="206" y="1470"/>
                  </a:lnTo>
                  <a:lnTo>
                    <a:pt x="179" y="1436"/>
                  </a:lnTo>
                  <a:lnTo>
                    <a:pt x="154" y="1401"/>
                  </a:lnTo>
                  <a:lnTo>
                    <a:pt x="130" y="1365"/>
                  </a:lnTo>
                  <a:lnTo>
                    <a:pt x="109" y="1327"/>
                  </a:lnTo>
                  <a:lnTo>
                    <a:pt x="89" y="1288"/>
                  </a:lnTo>
                  <a:lnTo>
                    <a:pt x="70" y="1248"/>
                  </a:lnTo>
                  <a:lnTo>
                    <a:pt x="55" y="1207"/>
                  </a:lnTo>
                  <a:lnTo>
                    <a:pt x="40" y="1165"/>
                  </a:lnTo>
                  <a:lnTo>
                    <a:pt x="29" y="1123"/>
                  </a:lnTo>
                  <a:lnTo>
                    <a:pt x="19" y="1079"/>
                  </a:lnTo>
                  <a:lnTo>
                    <a:pt x="10" y="1035"/>
                  </a:lnTo>
                  <a:lnTo>
                    <a:pt x="5" y="990"/>
                  </a:lnTo>
                  <a:lnTo>
                    <a:pt x="1" y="945"/>
                  </a:lnTo>
                  <a:lnTo>
                    <a:pt x="0" y="898"/>
                  </a:lnTo>
                  <a:lnTo>
                    <a:pt x="1" y="852"/>
                  </a:lnTo>
                  <a:lnTo>
                    <a:pt x="5" y="807"/>
                  </a:lnTo>
                  <a:lnTo>
                    <a:pt x="10" y="762"/>
                  </a:lnTo>
                  <a:lnTo>
                    <a:pt x="19" y="718"/>
                  </a:lnTo>
                  <a:lnTo>
                    <a:pt x="29" y="674"/>
                  </a:lnTo>
                  <a:lnTo>
                    <a:pt x="40" y="632"/>
                  </a:lnTo>
                  <a:lnTo>
                    <a:pt x="55" y="590"/>
                  </a:lnTo>
                  <a:lnTo>
                    <a:pt x="70" y="549"/>
                  </a:lnTo>
                  <a:lnTo>
                    <a:pt x="89" y="510"/>
                  </a:lnTo>
                  <a:lnTo>
                    <a:pt x="109" y="471"/>
                  </a:lnTo>
                  <a:lnTo>
                    <a:pt x="130" y="433"/>
                  </a:lnTo>
                  <a:lnTo>
                    <a:pt x="154" y="397"/>
                  </a:lnTo>
                  <a:lnTo>
                    <a:pt x="179" y="361"/>
                  </a:lnTo>
                  <a:lnTo>
                    <a:pt x="206" y="327"/>
                  </a:lnTo>
                  <a:lnTo>
                    <a:pt x="234" y="294"/>
                  </a:lnTo>
                  <a:lnTo>
                    <a:pt x="263" y="263"/>
                  </a:lnTo>
                  <a:lnTo>
                    <a:pt x="295" y="234"/>
                  </a:lnTo>
                  <a:lnTo>
                    <a:pt x="327" y="205"/>
                  </a:lnTo>
                  <a:lnTo>
                    <a:pt x="361" y="179"/>
                  </a:lnTo>
                  <a:lnTo>
                    <a:pt x="397" y="154"/>
                  </a:lnTo>
                  <a:lnTo>
                    <a:pt x="434" y="130"/>
                  </a:lnTo>
                  <a:lnTo>
                    <a:pt x="471" y="109"/>
                  </a:lnTo>
                  <a:lnTo>
                    <a:pt x="510" y="89"/>
                  </a:lnTo>
                  <a:lnTo>
                    <a:pt x="549" y="70"/>
                  </a:lnTo>
                  <a:lnTo>
                    <a:pt x="590" y="55"/>
                  </a:lnTo>
                  <a:lnTo>
                    <a:pt x="631" y="40"/>
                  </a:lnTo>
                  <a:lnTo>
                    <a:pt x="674" y="29"/>
                  </a:lnTo>
                  <a:lnTo>
                    <a:pt x="718" y="19"/>
                  </a:lnTo>
                  <a:lnTo>
                    <a:pt x="762" y="10"/>
                  </a:lnTo>
                  <a:lnTo>
                    <a:pt x="807" y="5"/>
                  </a:lnTo>
                  <a:lnTo>
                    <a:pt x="852" y="1"/>
                  </a:lnTo>
                  <a:lnTo>
                    <a:pt x="898" y="0"/>
                  </a:lnTo>
                  <a:close/>
                </a:path>
              </a:pathLst>
            </a:custGeom>
            <a:solidFill>
              <a:srgbClr val="35592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12" name="Freeform 86"/>
            <p:cNvSpPr>
              <a:spLocks/>
            </p:cNvSpPr>
            <p:nvPr/>
          </p:nvSpPr>
          <p:spPr bwMode="auto">
            <a:xfrm>
              <a:off x="358" y="2447"/>
              <a:ext cx="439" cy="441"/>
            </a:xfrm>
            <a:custGeom>
              <a:avLst/>
              <a:gdLst>
                <a:gd name="T0" fmla="*/ 970 w 1757"/>
                <a:gd name="T1" fmla="*/ 5 h 1762"/>
                <a:gd name="T2" fmla="*/ 1099 w 1757"/>
                <a:gd name="T3" fmla="*/ 28 h 1762"/>
                <a:gd name="T4" fmla="*/ 1221 w 1757"/>
                <a:gd name="T5" fmla="*/ 69 h 1762"/>
                <a:gd name="T6" fmla="*/ 1334 w 1757"/>
                <a:gd name="T7" fmla="*/ 128 h 1762"/>
                <a:gd name="T8" fmla="*/ 1438 w 1757"/>
                <a:gd name="T9" fmla="*/ 202 h 1762"/>
                <a:gd name="T10" fmla="*/ 1530 w 1757"/>
                <a:gd name="T11" fmla="*/ 290 h 1762"/>
                <a:gd name="T12" fmla="*/ 1607 w 1757"/>
                <a:gd name="T13" fmla="*/ 390 h 1762"/>
                <a:gd name="T14" fmla="*/ 1671 w 1757"/>
                <a:gd name="T15" fmla="*/ 500 h 1762"/>
                <a:gd name="T16" fmla="*/ 1717 w 1757"/>
                <a:gd name="T17" fmla="*/ 621 h 1762"/>
                <a:gd name="T18" fmla="*/ 1747 w 1757"/>
                <a:gd name="T19" fmla="*/ 748 h 1762"/>
                <a:gd name="T20" fmla="*/ 1757 w 1757"/>
                <a:gd name="T21" fmla="*/ 882 h 1762"/>
                <a:gd name="T22" fmla="*/ 1747 w 1757"/>
                <a:gd name="T23" fmla="*/ 1017 h 1762"/>
                <a:gd name="T24" fmla="*/ 1717 w 1757"/>
                <a:gd name="T25" fmla="*/ 1143 h 1762"/>
                <a:gd name="T26" fmla="*/ 1671 w 1757"/>
                <a:gd name="T27" fmla="*/ 1263 h 1762"/>
                <a:gd name="T28" fmla="*/ 1607 w 1757"/>
                <a:gd name="T29" fmla="*/ 1374 h 1762"/>
                <a:gd name="T30" fmla="*/ 1530 w 1757"/>
                <a:gd name="T31" fmla="*/ 1474 h 1762"/>
                <a:gd name="T32" fmla="*/ 1438 w 1757"/>
                <a:gd name="T33" fmla="*/ 1560 h 1762"/>
                <a:gd name="T34" fmla="*/ 1334 w 1757"/>
                <a:gd name="T35" fmla="*/ 1634 h 1762"/>
                <a:gd name="T36" fmla="*/ 1221 w 1757"/>
                <a:gd name="T37" fmla="*/ 1693 h 1762"/>
                <a:gd name="T38" fmla="*/ 1099 w 1757"/>
                <a:gd name="T39" fmla="*/ 1735 h 1762"/>
                <a:gd name="T40" fmla="*/ 970 w 1757"/>
                <a:gd name="T41" fmla="*/ 1757 h 1762"/>
                <a:gd name="T42" fmla="*/ 834 w 1757"/>
                <a:gd name="T43" fmla="*/ 1761 h 1762"/>
                <a:gd name="T44" fmla="*/ 703 w 1757"/>
                <a:gd name="T45" fmla="*/ 1745 h 1762"/>
                <a:gd name="T46" fmla="*/ 578 w 1757"/>
                <a:gd name="T47" fmla="*/ 1708 h 1762"/>
                <a:gd name="T48" fmla="*/ 461 w 1757"/>
                <a:gd name="T49" fmla="*/ 1656 h 1762"/>
                <a:gd name="T50" fmla="*/ 353 w 1757"/>
                <a:gd name="T51" fmla="*/ 1587 h 1762"/>
                <a:gd name="T52" fmla="*/ 258 w 1757"/>
                <a:gd name="T53" fmla="*/ 1504 h 1762"/>
                <a:gd name="T54" fmla="*/ 176 w 1757"/>
                <a:gd name="T55" fmla="*/ 1409 h 1762"/>
                <a:gd name="T56" fmla="*/ 107 w 1757"/>
                <a:gd name="T57" fmla="*/ 1301 h 1762"/>
                <a:gd name="T58" fmla="*/ 54 w 1757"/>
                <a:gd name="T59" fmla="*/ 1184 h 1762"/>
                <a:gd name="T60" fmla="*/ 18 w 1757"/>
                <a:gd name="T61" fmla="*/ 1059 h 1762"/>
                <a:gd name="T62" fmla="*/ 1 w 1757"/>
                <a:gd name="T63" fmla="*/ 928 h 1762"/>
                <a:gd name="T64" fmla="*/ 5 w 1757"/>
                <a:gd name="T65" fmla="*/ 792 h 1762"/>
                <a:gd name="T66" fmla="*/ 28 w 1757"/>
                <a:gd name="T67" fmla="*/ 662 h 1762"/>
                <a:gd name="T68" fmla="*/ 69 w 1757"/>
                <a:gd name="T69" fmla="*/ 539 h 1762"/>
                <a:gd name="T70" fmla="*/ 128 w 1757"/>
                <a:gd name="T71" fmla="*/ 425 h 1762"/>
                <a:gd name="T72" fmla="*/ 202 w 1757"/>
                <a:gd name="T73" fmla="*/ 322 h 1762"/>
                <a:gd name="T74" fmla="*/ 288 w 1757"/>
                <a:gd name="T75" fmla="*/ 229 h 1762"/>
                <a:gd name="T76" fmla="*/ 389 w 1757"/>
                <a:gd name="T77" fmla="*/ 151 h 1762"/>
                <a:gd name="T78" fmla="*/ 499 w 1757"/>
                <a:gd name="T79" fmla="*/ 88 h 1762"/>
                <a:gd name="T80" fmla="*/ 619 w 1757"/>
                <a:gd name="T81" fmla="*/ 40 h 1762"/>
                <a:gd name="T82" fmla="*/ 745 w 1757"/>
                <a:gd name="T83" fmla="*/ 10 h 1762"/>
                <a:gd name="T84" fmla="*/ 879 w 1757"/>
                <a:gd name="T85" fmla="*/ 0 h 176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57"/>
                <a:gd name="T130" fmla="*/ 0 h 1762"/>
                <a:gd name="T131" fmla="*/ 1757 w 1757"/>
                <a:gd name="T132" fmla="*/ 1762 h 176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57" h="1762">
                  <a:moveTo>
                    <a:pt x="879" y="0"/>
                  </a:moveTo>
                  <a:lnTo>
                    <a:pt x="925" y="1"/>
                  </a:lnTo>
                  <a:lnTo>
                    <a:pt x="970" y="5"/>
                  </a:lnTo>
                  <a:lnTo>
                    <a:pt x="1014" y="10"/>
                  </a:lnTo>
                  <a:lnTo>
                    <a:pt x="1056" y="18"/>
                  </a:lnTo>
                  <a:lnTo>
                    <a:pt x="1099" y="28"/>
                  </a:lnTo>
                  <a:lnTo>
                    <a:pt x="1140" y="40"/>
                  </a:lnTo>
                  <a:lnTo>
                    <a:pt x="1181" y="54"/>
                  </a:lnTo>
                  <a:lnTo>
                    <a:pt x="1221" y="69"/>
                  </a:lnTo>
                  <a:lnTo>
                    <a:pt x="1260" y="88"/>
                  </a:lnTo>
                  <a:lnTo>
                    <a:pt x="1298" y="107"/>
                  </a:lnTo>
                  <a:lnTo>
                    <a:pt x="1334" y="128"/>
                  </a:lnTo>
                  <a:lnTo>
                    <a:pt x="1370" y="151"/>
                  </a:lnTo>
                  <a:lnTo>
                    <a:pt x="1404" y="176"/>
                  </a:lnTo>
                  <a:lnTo>
                    <a:pt x="1438" y="202"/>
                  </a:lnTo>
                  <a:lnTo>
                    <a:pt x="1469" y="229"/>
                  </a:lnTo>
                  <a:lnTo>
                    <a:pt x="1501" y="258"/>
                  </a:lnTo>
                  <a:lnTo>
                    <a:pt x="1530" y="290"/>
                  </a:lnTo>
                  <a:lnTo>
                    <a:pt x="1557" y="322"/>
                  </a:lnTo>
                  <a:lnTo>
                    <a:pt x="1583" y="355"/>
                  </a:lnTo>
                  <a:lnTo>
                    <a:pt x="1607" y="390"/>
                  </a:lnTo>
                  <a:lnTo>
                    <a:pt x="1630" y="425"/>
                  </a:lnTo>
                  <a:lnTo>
                    <a:pt x="1651" y="463"/>
                  </a:lnTo>
                  <a:lnTo>
                    <a:pt x="1671" y="500"/>
                  </a:lnTo>
                  <a:lnTo>
                    <a:pt x="1689" y="539"/>
                  </a:lnTo>
                  <a:lnTo>
                    <a:pt x="1704" y="579"/>
                  </a:lnTo>
                  <a:lnTo>
                    <a:pt x="1717" y="621"/>
                  </a:lnTo>
                  <a:lnTo>
                    <a:pt x="1730" y="662"/>
                  </a:lnTo>
                  <a:lnTo>
                    <a:pt x="1740" y="704"/>
                  </a:lnTo>
                  <a:lnTo>
                    <a:pt x="1747" y="748"/>
                  </a:lnTo>
                  <a:lnTo>
                    <a:pt x="1752" y="792"/>
                  </a:lnTo>
                  <a:lnTo>
                    <a:pt x="1756" y="837"/>
                  </a:lnTo>
                  <a:lnTo>
                    <a:pt x="1757" y="882"/>
                  </a:lnTo>
                  <a:lnTo>
                    <a:pt x="1756" y="928"/>
                  </a:lnTo>
                  <a:lnTo>
                    <a:pt x="1752" y="973"/>
                  </a:lnTo>
                  <a:lnTo>
                    <a:pt x="1747" y="1017"/>
                  </a:lnTo>
                  <a:lnTo>
                    <a:pt x="1740" y="1059"/>
                  </a:lnTo>
                  <a:lnTo>
                    <a:pt x="1730" y="1102"/>
                  </a:lnTo>
                  <a:lnTo>
                    <a:pt x="1717" y="1143"/>
                  </a:lnTo>
                  <a:lnTo>
                    <a:pt x="1704" y="1184"/>
                  </a:lnTo>
                  <a:lnTo>
                    <a:pt x="1689" y="1225"/>
                  </a:lnTo>
                  <a:lnTo>
                    <a:pt x="1671" y="1263"/>
                  </a:lnTo>
                  <a:lnTo>
                    <a:pt x="1651" y="1301"/>
                  </a:lnTo>
                  <a:lnTo>
                    <a:pt x="1630" y="1339"/>
                  </a:lnTo>
                  <a:lnTo>
                    <a:pt x="1607" y="1374"/>
                  </a:lnTo>
                  <a:lnTo>
                    <a:pt x="1583" y="1409"/>
                  </a:lnTo>
                  <a:lnTo>
                    <a:pt x="1557" y="1441"/>
                  </a:lnTo>
                  <a:lnTo>
                    <a:pt x="1530" y="1474"/>
                  </a:lnTo>
                  <a:lnTo>
                    <a:pt x="1501" y="1504"/>
                  </a:lnTo>
                  <a:lnTo>
                    <a:pt x="1469" y="1533"/>
                  </a:lnTo>
                  <a:lnTo>
                    <a:pt x="1438" y="1560"/>
                  </a:lnTo>
                  <a:lnTo>
                    <a:pt x="1404" y="1587"/>
                  </a:lnTo>
                  <a:lnTo>
                    <a:pt x="1370" y="1612"/>
                  </a:lnTo>
                  <a:lnTo>
                    <a:pt x="1334" y="1634"/>
                  </a:lnTo>
                  <a:lnTo>
                    <a:pt x="1298" y="1656"/>
                  </a:lnTo>
                  <a:lnTo>
                    <a:pt x="1260" y="1676"/>
                  </a:lnTo>
                  <a:lnTo>
                    <a:pt x="1221" y="1693"/>
                  </a:lnTo>
                  <a:lnTo>
                    <a:pt x="1181" y="1708"/>
                  </a:lnTo>
                  <a:lnTo>
                    <a:pt x="1140" y="1722"/>
                  </a:lnTo>
                  <a:lnTo>
                    <a:pt x="1099" y="1735"/>
                  </a:lnTo>
                  <a:lnTo>
                    <a:pt x="1056" y="1745"/>
                  </a:lnTo>
                  <a:lnTo>
                    <a:pt x="1014" y="1752"/>
                  </a:lnTo>
                  <a:lnTo>
                    <a:pt x="970" y="1757"/>
                  </a:lnTo>
                  <a:lnTo>
                    <a:pt x="925" y="1761"/>
                  </a:lnTo>
                  <a:lnTo>
                    <a:pt x="879" y="1762"/>
                  </a:lnTo>
                  <a:lnTo>
                    <a:pt x="834" y="1761"/>
                  </a:lnTo>
                  <a:lnTo>
                    <a:pt x="789" y="1757"/>
                  </a:lnTo>
                  <a:lnTo>
                    <a:pt x="745" y="1752"/>
                  </a:lnTo>
                  <a:lnTo>
                    <a:pt x="703" y="1745"/>
                  </a:lnTo>
                  <a:lnTo>
                    <a:pt x="660" y="1735"/>
                  </a:lnTo>
                  <a:lnTo>
                    <a:pt x="619" y="1722"/>
                  </a:lnTo>
                  <a:lnTo>
                    <a:pt x="578" y="1708"/>
                  </a:lnTo>
                  <a:lnTo>
                    <a:pt x="538" y="1693"/>
                  </a:lnTo>
                  <a:lnTo>
                    <a:pt x="499" y="1676"/>
                  </a:lnTo>
                  <a:lnTo>
                    <a:pt x="461" y="1656"/>
                  </a:lnTo>
                  <a:lnTo>
                    <a:pt x="424" y="1634"/>
                  </a:lnTo>
                  <a:lnTo>
                    <a:pt x="389" y="1612"/>
                  </a:lnTo>
                  <a:lnTo>
                    <a:pt x="353" y="1587"/>
                  </a:lnTo>
                  <a:lnTo>
                    <a:pt x="321" y="1560"/>
                  </a:lnTo>
                  <a:lnTo>
                    <a:pt x="288" y="1533"/>
                  </a:lnTo>
                  <a:lnTo>
                    <a:pt x="258" y="1504"/>
                  </a:lnTo>
                  <a:lnTo>
                    <a:pt x="229" y="1474"/>
                  </a:lnTo>
                  <a:lnTo>
                    <a:pt x="202" y="1441"/>
                  </a:lnTo>
                  <a:lnTo>
                    <a:pt x="176" y="1409"/>
                  </a:lnTo>
                  <a:lnTo>
                    <a:pt x="151" y="1374"/>
                  </a:lnTo>
                  <a:lnTo>
                    <a:pt x="128" y="1339"/>
                  </a:lnTo>
                  <a:lnTo>
                    <a:pt x="107" y="1301"/>
                  </a:lnTo>
                  <a:lnTo>
                    <a:pt x="87" y="1263"/>
                  </a:lnTo>
                  <a:lnTo>
                    <a:pt x="69" y="1225"/>
                  </a:lnTo>
                  <a:lnTo>
                    <a:pt x="54" y="1184"/>
                  </a:lnTo>
                  <a:lnTo>
                    <a:pt x="40" y="1143"/>
                  </a:lnTo>
                  <a:lnTo>
                    <a:pt x="28" y="1102"/>
                  </a:lnTo>
                  <a:lnTo>
                    <a:pt x="18" y="1059"/>
                  </a:lnTo>
                  <a:lnTo>
                    <a:pt x="10" y="1017"/>
                  </a:lnTo>
                  <a:lnTo>
                    <a:pt x="5" y="973"/>
                  </a:lnTo>
                  <a:lnTo>
                    <a:pt x="1" y="928"/>
                  </a:lnTo>
                  <a:lnTo>
                    <a:pt x="0" y="882"/>
                  </a:lnTo>
                  <a:lnTo>
                    <a:pt x="1" y="837"/>
                  </a:lnTo>
                  <a:lnTo>
                    <a:pt x="5" y="792"/>
                  </a:lnTo>
                  <a:lnTo>
                    <a:pt x="10" y="748"/>
                  </a:lnTo>
                  <a:lnTo>
                    <a:pt x="18" y="704"/>
                  </a:lnTo>
                  <a:lnTo>
                    <a:pt x="28" y="662"/>
                  </a:lnTo>
                  <a:lnTo>
                    <a:pt x="40" y="621"/>
                  </a:lnTo>
                  <a:lnTo>
                    <a:pt x="54" y="579"/>
                  </a:lnTo>
                  <a:lnTo>
                    <a:pt x="69" y="539"/>
                  </a:lnTo>
                  <a:lnTo>
                    <a:pt x="87" y="500"/>
                  </a:lnTo>
                  <a:lnTo>
                    <a:pt x="107" y="463"/>
                  </a:lnTo>
                  <a:lnTo>
                    <a:pt x="128" y="425"/>
                  </a:lnTo>
                  <a:lnTo>
                    <a:pt x="151" y="390"/>
                  </a:lnTo>
                  <a:lnTo>
                    <a:pt x="176" y="355"/>
                  </a:lnTo>
                  <a:lnTo>
                    <a:pt x="202" y="322"/>
                  </a:lnTo>
                  <a:lnTo>
                    <a:pt x="229" y="290"/>
                  </a:lnTo>
                  <a:lnTo>
                    <a:pt x="258" y="258"/>
                  </a:lnTo>
                  <a:lnTo>
                    <a:pt x="288" y="229"/>
                  </a:lnTo>
                  <a:lnTo>
                    <a:pt x="321" y="202"/>
                  </a:lnTo>
                  <a:lnTo>
                    <a:pt x="353" y="176"/>
                  </a:lnTo>
                  <a:lnTo>
                    <a:pt x="389" y="151"/>
                  </a:lnTo>
                  <a:lnTo>
                    <a:pt x="424" y="128"/>
                  </a:lnTo>
                  <a:lnTo>
                    <a:pt x="461" y="107"/>
                  </a:lnTo>
                  <a:lnTo>
                    <a:pt x="499" y="88"/>
                  </a:lnTo>
                  <a:lnTo>
                    <a:pt x="538" y="69"/>
                  </a:lnTo>
                  <a:lnTo>
                    <a:pt x="578" y="54"/>
                  </a:lnTo>
                  <a:lnTo>
                    <a:pt x="619" y="40"/>
                  </a:lnTo>
                  <a:lnTo>
                    <a:pt x="660" y="28"/>
                  </a:lnTo>
                  <a:lnTo>
                    <a:pt x="703" y="18"/>
                  </a:lnTo>
                  <a:lnTo>
                    <a:pt x="745" y="10"/>
                  </a:lnTo>
                  <a:lnTo>
                    <a:pt x="789" y="5"/>
                  </a:lnTo>
                  <a:lnTo>
                    <a:pt x="834" y="1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rgbClr val="4F60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13" name="Freeform 87"/>
            <p:cNvSpPr>
              <a:spLocks/>
            </p:cNvSpPr>
            <p:nvPr/>
          </p:nvSpPr>
          <p:spPr bwMode="auto">
            <a:xfrm>
              <a:off x="360" y="2450"/>
              <a:ext cx="431" cy="432"/>
            </a:xfrm>
            <a:custGeom>
              <a:avLst/>
              <a:gdLst>
                <a:gd name="T0" fmla="*/ 952 w 1723"/>
                <a:gd name="T1" fmla="*/ 5 h 1728"/>
                <a:gd name="T2" fmla="*/ 1078 w 1723"/>
                <a:gd name="T3" fmla="*/ 27 h 1728"/>
                <a:gd name="T4" fmla="*/ 1199 w 1723"/>
                <a:gd name="T5" fmla="*/ 67 h 1728"/>
                <a:gd name="T6" fmla="*/ 1310 w 1723"/>
                <a:gd name="T7" fmla="*/ 125 h 1728"/>
                <a:gd name="T8" fmla="*/ 1412 w 1723"/>
                <a:gd name="T9" fmla="*/ 198 h 1728"/>
                <a:gd name="T10" fmla="*/ 1501 w 1723"/>
                <a:gd name="T11" fmla="*/ 283 h 1728"/>
                <a:gd name="T12" fmla="*/ 1577 w 1723"/>
                <a:gd name="T13" fmla="*/ 381 h 1728"/>
                <a:gd name="T14" fmla="*/ 1640 w 1723"/>
                <a:gd name="T15" fmla="*/ 490 h 1728"/>
                <a:gd name="T16" fmla="*/ 1685 w 1723"/>
                <a:gd name="T17" fmla="*/ 606 h 1728"/>
                <a:gd name="T18" fmla="*/ 1713 w 1723"/>
                <a:gd name="T19" fmla="*/ 732 h 1728"/>
                <a:gd name="T20" fmla="*/ 1723 w 1723"/>
                <a:gd name="T21" fmla="*/ 863 h 1728"/>
                <a:gd name="T22" fmla="*/ 1713 w 1723"/>
                <a:gd name="T23" fmla="*/ 995 h 1728"/>
                <a:gd name="T24" fmla="*/ 1685 w 1723"/>
                <a:gd name="T25" fmla="*/ 1120 h 1728"/>
                <a:gd name="T26" fmla="*/ 1640 w 1723"/>
                <a:gd name="T27" fmla="*/ 1238 h 1728"/>
                <a:gd name="T28" fmla="*/ 1577 w 1723"/>
                <a:gd name="T29" fmla="*/ 1346 h 1728"/>
                <a:gd name="T30" fmla="*/ 1501 w 1723"/>
                <a:gd name="T31" fmla="*/ 1445 h 1728"/>
                <a:gd name="T32" fmla="*/ 1412 w 1723"/>
                <a:gd name="T33" fmla="*/ 1530 h 1728"/>
                <a:gd name="T34" fmla="*/ 1310 w 1723"/>
                <a:gd name="T35" fmla="*/ 1603 h 1728"/>
                <a:gd name="T36" fmla="*/ 1199 w 1723"/>
                <a:gd name="T37" fmla="*/ 1660 h 1728"/>
                <a:gd name="T38" fmla="*/ 1078 w 1723"/>
                <a:gd name="T39" fmla="*/ 1700 h 1728"/>
                <a:gd name="T40" fmla="*/ 952 w 1723"/>
                <a:gd name="T41" fmla="*/ 1723 h 1728"/>
                <a:gd name="T42" fmla="*/ 819 w 1723"/>
                <a:gd name="T43" fmla="*/ 1727 h 1728"/>
                <a:gd name="T44" fmla="*/ 690 w 1723"/>
                <a:gd name="T45" fmla="*/ 1710 h 1728"/>
                <a:gd name="T46" fmla="*/ 567 w 1723"/>
                <a:gd name="T47" fmla="*/ 1675 h 1728"/>
                <a:gd name="T48" fmla="*/ 452 w 1723"/>
                <a:gd name="T49" fmla="*/ 1624 h 1728"/>
                <a:gd name="T50" fmla="*/ 347 w 1723"/>
                <a:gd name="T51" fmla="*/ 1556 h 1728"/>
                <a:gd name="T52" fmla="*/ 253 w 1723"/>
                <a:gd name="T53" fmla="*/ 1473 h 1728"/>
                <a:gd name="T54" fmla="*/ 172 w 1723"/>
                <a:gd name="T55" fmla="*/ 1379 h 1728"/>
                <a:gd name="T56" fmla="*/ 104 w 1723"/>
                <a:gd name="T57" fmla="*/ 1274 h 1728"/>
                <a:gd name="T58" fmla="*/ 53 w 1723"/>
                <a:gd name="T59" fmla="*/ 1160 h 1728"/>
                <a:gd name="T60" fmla="*/ 18 w 1723"/>
                <a:gd name="T61" fmla="*/ 1037 h 1728"/>
                <a:gd name="T62" fmla="*/ 1 w 1723"/>
                <a:gd name="T63" fmla="*/ 907 h 1728"/>
                <a:gd name="T64" fmla="*/ 5 w 1723"/>
                <a:gd name="T65" fmla="*/ 775 h 1728"/>
                <a:gd name="T66" fmla="*/ 28 w 1723"/>
                <a:gd name="T67" fmla="*/ 648 h 1728"/>
                <a:gd name="T68" fmla="*/ 68 w 1723"/>
                <a:gd name="T69" fmla="*/ 527 h 1728"/>
                <a:gd name="T70" fmla="*/ 125 w 1723"/>
                <a:gd name="T71" fmla="*/ 416 h 1728"/>
                <a:gd name="T72" fmla="*/ 198 w 1723"/>
                <a:gd name="T73" fmla="*/ 314 h 1728"/>
                <a:gd name="T74" fmla="*/ 283 w 1723"/>
                <a:gd name="T75" fmla="*/ 224 h 1728"/>
                <a:gd name="T76" fmla="*/ 381 w 1723"/>
                <a:gd name="T77" fmla="*/ 148 h 1728"/>
                <a:gd name="T78" fmla="*/ 490 w 1723"/>
                <a:gd name="T79" fmla="*/ 85 h 1728"/>
                <a:gd name="T80" fmla="*/ 607 w 1723"/>
                <a:gd name="T81" fmla="*/ 39 h 1728"/>
                <a:gd name="T82" fmla="*/ 731 w 1723"/>
                <a:gd name="T83" fmla="*/ 10 h 1728"/>
                <a:gd name="T84" fmla="*/ 863 w 1723"/>
                <a:gd name="T85" fmla="*/ 0 h 172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23"/>
                <a:gd name="T130" fmla="*/ 0 h 1728"/>
                <a:gd name="T131" fmla="*/ 1723 w 1723"/>
                <a:gd name="T132" fmla="*/ 1728 h 172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23" h="1728">
                  <a:moveTo>
                    <a:pt x="863" y="0"/>
                  </a:moveTo>
                  <a:lnTo>
                    <a:pt x="907" y="1"/>
                  </a:lnTo>
                  <a:lnTo>
                    <a:pt x="952" y="5"/>
                  </a:lnTo>
                  <a:lnTo>
                    <a:pt x="994" y="10"/>
                  </a:lnTo>
                  <a:lnTo>
                    <a:pt x="1037" y="17"/>
                  </a:lnTo>
                  <a:lnTo>
                    <a:pt x="1078" y="27"/>
                  </a:lnTo>
                  <a:lnTo>
                    <a:pt x="1120" y="39"/>
                  </a:lnTo>
                  <a:lnTo>
                    <a:pt x="1160" y="52"/>
                  </a:lnTo>
                  <a:lnTo>
                    <a:pt x="1199" y="67"/>
                  </a:lnTo>
                  <a:lnTo>
                    <a:pt x="1237" y="85"/>
                  </a:lnTo>
                  <a:lnTo>
                    <a:pt x="1274" y="104"/>
                  </a:lnTo>
                  <a:lnTo>
                    <a:pt x="1310" y="125"/>
                  </a:lnTo>
                  <a:lnTo>
                    <a:pt x="1345" y="148"/>
                  </a:lnTo>
                  <a:lnTo>
                    <a:pt x="1379" y="171"/>
                  </a:lnTo>
                  <a:lnTo>
                    <a:pt x="1412" y="198"/>
                  </a:lnTo>
                  <a:lnTo>
                    <a:pt x="1443" y="224"/>
                  </a:lnTo>
                  <a:lnTo>
                    <a:pt x="1472" y="253"/>
                  </a:lnTo>
                  <a:lnTo>
                    <a:pt x="1501" y="283"/>
                  </a:lnTo>
                  <a:lnTo>
                    <a:pt x="1528" y="314"/>
                  </a:lnTo>
                  <a:lnTo>
                    <a:pt x="1553" y="347"/>
                  </a:lnTo>
                  <a:lnTo>
                    <a:pt x="1577" y="381"/>
                  </a:lnTo>
                  <a:lnTo>
                    <a:pt x="1599" y="416"/>
                  </a:lnTo>
                  <a:lnTo>
                    <a:pt x="1619" y="452"/>
                  </a:lnTo>
                  <a:lnTo>
                    <a:pt x="1640" y="490"/>
                  </a:lnTo>
                  <a:lnTo>
                    <a:pt x="1656" y="527"/>
                  </a:lnTo>
                  <a:lnTo>
                    <a:pt x="1671" y="566"/>
                  </a:lnTo>
                  <a:lnTo>
                    <a:pt x="1685" y="606"/>
                  </a:lnTo>
                  <a:lnTo>
                    <a:pt x="1696" y="648"/>
                  </a:lnTo>
                  <a:lnTo>
                    <a:pt x="1706" y="689"/>
                  </a:lnTo>
                  <a:lnTo>
                    <a:pt x="1713" y="732"/>
                  </a:lnTo>
                  <a:lnTo>
                    <a:pt x="1718" y="775"/>
                  </a:lnTo>
                  <a:lnTo>
                    <a:pt x="1722" y="819"/>
                  </a:lnTo>
                  <a:lnTo>
                    <a:pt x="1723" y="863"/>
                  </a:lnTo>
                  <a:lnTo>
                    <a:pt x="1722" y="907"/>
                  </a:lnTo>
                  <a:lnTo>
                    <a:pt x="1718" y="951"/>
                  </a:lnTo>
                  <a:lnTo>
                    <a:pt x="1713" y="995"/>
                  </a:lnTo>
                  <a:lnTo>
                    <a:pt x="1706" y="1037"/>
                  </a:lnTo>
                  <a:lnTo>
                    <a:pt x="1696" y="1079"/>
                  </a:lnTo>
                  <a:lnTo>
                    <a:pt x="1685" y="1120"/>
                  </a:lnTo>
                  <a:lnTo>
                    <a:pt x="1671" y="1160"/>
                  </a:lnTo>
                  <a:lnTo>
                    <a:pt x="1656" y="1199"/>
                  </a:lnTo>
                  <a:lnTo>
                    <a:pt x="1640" y="1238"/>
                  </a:lnTo>
                  <a:lnTo>
                    <a:pt x="1619" y="1274"/>
                  </a:lnTo>
                  <a:lnTo>
                    <a:pt x="1599" y="1311"/>
                  </a:lnTo>
                  <a:lnTo>
                    <a:pt x="1577" y="1346"/>
                  </a:lnTo>
                  <a:lnTo>
                    <a:pt x="1553" y="1379"/>
                  </a:lnTo>
                  <a:lnTo>
                    <a:pt x="1528" y="1412"/>
                  </a:lnTo>
                  <a:lnTo>
                    <a:pt x="1501" y="1445"/>
                  </a:lnTo>
                  <a:lnTo>
                    <a:pt x="1472" y="1473"/>
                  </a:lnTo>
                  <a:lnTo>
                    <a:pt x="1443" y="1502"/>
                  </a:lnTo>
                  <a:lnTo>
                    <a:pt x="1412" y="1530"/>
                  </a:lnTo>
                  <a:lnTo>
                    <a:pt x="1379" y="1556"/>
                  </a:lnTo>
                  <a:lnTo>
                    <a:pt x="1345" y="1580"/>
                  </a:lnTo>
                  <a:lnTo>
                    <a:pt x="1310" y="1603"/>
                  </a:lnTo>
                  <a:lnTo>
                    <a:pt x="1274" y="1624"/>
                  </a:lnTo>
                  <a:lnTo>
                    <a:pt x="1237" y="1643"/>
                  </a:lnTo>
                  <a:lnTo>
                    <a:pt x="1199" y="1660"/>
                  </a:lnTo>
                  <a:lnTo>
                    <a:pt x="1160" y="1675"/>
                  </a:lnTo>
                  <a:lnTo>
                    <a:pt x="1120" y="1689"/>
                  </a:lnTo>
                  <a:lnTo>
                    <a:pt x="1078" y="1700"/>
                  </a:lnTo>
                  <a:lnTo>
                    <a:pt x="1037" y="1710"/>
                  </a:lnTo>
                  <a:lnTo>
                    <a:pt x="994" y="1718"/>
                  </a:lnTo>
                  <a:lnTo>
                    <a:pt x="952" y="1723"/>
                  </a:lnTo>
                  <a:lnTo>
                    <a:pt x="907" y="1727"/>
                  </a:lnTo>
                  <a:lnTo>
                    <a:pt x="863" y="1728"/>
                  </a:lnTo>
                  <a:lnTo>
                    <a:pt x="819" y="1727"/>
                  </a:lnTo>
                  <a:lnTo>
                    <a:pt x="775" y="1723"/>
                  </a:lnTo>
                  <a:lnTo>
                    <a:pt x="731" y="1718"/>
                  </a:lnTo>
                  <a:lnTo>
                    <a:pt x="690" y="1710"/>
                  </a:lnTo>
                  <a:lnTo>
                    <a:pt x="648" y="1700"/>
                  </a:lnTo>
                  <a:lnTo>
                    <a:pt x="607" y="1689"/>
                  </a:lnTo>
                  <a:lnTo>
                    <a:pt x="567" y="1675"/>
                  </a:lnTo>
                  <a:lnTo>
                    <a:pt x="527" y="1660"/>
                  </a:lnTo>
                  <a:lnTo>
                    <a:pt x="490" y="1643"/>
                  </a:lnTo>
                  <a:lnTo>
                    <a:pt x="452" y="1624"/>
                  </a:lnTo>
                  <a:lnTo>
                    <a:pt x="416" y="1603"/>
                  </a:lnTo>
                  <a:lnTo>
                    <a:pt x="381" y="1580"/>
                  </a:lnTo>
                  <a:lnTo>
                    <a:pt x="347" y="1556"/>
                  </a:lnTo>
                  <a:lnTo>
                    <a:pt x="314" y="1530"/>
                  </a:lnTo>
                  <a:lnTo>
                    <a:pt x="283" y="1502"/>
                  </a:lnTo>
                  <a:lnTo>
                    <a:pt x="253" y="1473"/>
                  </a:lnTo>
                  <a:lnTo>
                    <a:pt x="225" y="1445"/>
                  </a:lnTo>
                  <a:lnTo>
                    <a:pt x="198" y="1412"/>
                  </a:lnTo>
                  <a:lnTo>
                    <a:pt x="172" y="1379"/>
                  </a:lnTo>
                  <a:lnTo>
                    <a:pt x="148" y="1346"/>
                  </a:lnTo>
                  <a:lnTo>
                    <a:pt x="125" y="1311"/>
                  </a:lnTo>
                  <a:lnTo>
                    <a:pt x="104" y="1274"/>
                  </a:lnTo>
                  <a:lnTo>
                    <a:pt x="85" y="1238"/>
                  </a:lnTo>
                  <a:lnTo>
                    <a:pt x="68" y="1199"/>
                  </a:lnTo>
                  <a:lnTo>
                    <a:pt x="53" y="1160"/>
                  </a:lnTo>
                  <a:lnTo>
                    <a:pt x="39" y="1120"/>
                  </a:lnTo>
                  <a:lnTo>
                    <a:pt x="28" y="1079"/>
                  </a:lnTo>
                  <a:lnTo>
                    <a:pt x="18" y="1037"/>
                  </a:lnTo>
                  <a:lnTo>
                    <a:pt x="10" y="995"/>
                  </a:lnTo>
                  <a:lnTo>
                    <a:pt x="5" y="951"/>
                  </a:lnTo>
                  <a:lnTo>
                    <a:pt x="1" y="907"/>
                  </a:lnTo>
                  <a:lnTo>
                    <a:pt x="0" y="863"/>
                  </a:lnTo>
                  <a:lnTo>
                    <a:pt x="1" y="819"/>
                  </a:lnTo>
                  <a:lnTo>
                    <a:pt x="5" y="775"/>
                  </a:lnTo>
                  <a:lnTo>
                    <a:pt x="10" y="732"/>
                  </a:lnTo>
                  <a:lnTo>
                    <a:pt x="18" y="689"/>
                  </a:lnTo>
                  <a:lnTo>
                    <a:pt x="28" y="648"/>
                  </a:lnTo>
                  <a:lnTo>
                    <a:pt x="39" y="606"/>
                  </a:lnTo>
                  <a:lnTo>
                    <a:pt x="53" y="566"/>
                  </a:lnTo>
                  <a:lnTo>
                    <a:pt x="68" y="527"/>
                  </a:lnTo>
                  <a:lnTo>
                    <a:pt x="85" y="490"/>
                  </a:lnTo>
                  <a:lnTo>
                    <a:pt x="104" y="452"/>
                  </a:lnTo>
                  <a:lnTo>
                    <a:pt x="125" y="416"/>
                  </a:lnTo>
                  <a:lnTo>
                    <a:pt x="148" y="381"/>
                  </a:lnTo>
                  <a:lnTo>
                    <a:pt x="172" y="347"/>
                  </a:lnTo>
                  <a:lnTo>
                    <a:pt x="198" y="314"/>
                  </a:lnTo>
                  <a:lnTo>
                    <a:pt x="225" y="283"/>
                  </a:lnTo>
                  <a:lnTo>
                    <a:pt x="253" y="253"/>
                  </a:lnTo>
                  <a:lnTo>
                    <a:pt x="283" y="224"/>
                  </a:lnTo>
                  <a:lnTo>
                    <a:pt x="314" y="198"/>
                  </a:lnTo>
                  <a:lnTo>
                    <a:pt x="347" y="171"/>
                  </a:lnTo>
                  <a:lnTo>
                    <a:pt x="381" y="148"/>
                  </a:lnTo>
                  <a:lnTo>
                    <a:pt x="416" y="125"/>
                  </a:lnTo>
                  <a:lnTo>
                    <a:pt x="452" y="104"/>
                  </a:lnTo>
                  <a:lnTo>
                    <a:pt x="490" y="85"/>
                  </a:lnTo>
                  <a:lnTo>
                    <a:pt x="527" y="67"/>
                  </a:lnTo>
                  <a:lnTo>
                    <a:pt x="567" y="52"/>
                  </a:lnTo>
                  <a:lnTo>
                    <a:pt x="607" y="39"/>
                  </a:lnTo>
                  <a:lnTo>
                    <a:pt x="648" y="27"/>
                  </a:lnTo>
                  <a:lnTo>
                    <a:pt x="690" y="17"/>
                  </a:lnTo>
                  <a:lnTo>
                    <a:pt x="731" y="10"/>
                  </a:lnTo>
                  <a:lnTo>
                    <a:pt x="775" y="5"/>
                  </a:lnTo>
                  <a:lnTo>
                    <a:pt x="819" y="1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rgbClr val="68680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14" name="Freeform 88"/>
            <p:cNvSpPr>
              <a:spLocks/>
            </p:cNvSpPr>
            <p:nvPr/>
          </p:nvSpPr>
          <p:spPr bwMode="auto">
            <a:xfrm>
              <a:off x="363" y="2453"/>
              <a:ext cx="422" cy="423"/>
            </a:xfrm>
            <a:custGeom>
              <a:avLst/>
              <a:gdLst>
                <a:gd name="T0" fmla="*/ 932 w 1688"/>
                <a:gd name="T1" fmla="*/ 4 h 1693"/>
                <a:gd name="T2" fmla="*/ 1056 w 1688"/>
                <a:gd name="T3" fmla="*/ 26 h 1693"/>
                <a:gd name="T4" fmla="*/ 1174 w 1688"/>
                <a:gd name="T5" fmla="*/ 66 h 1693"/>
                <a:gd name="T6" fmla="*/ 1283 w 1688"/>
                <a:gd name="T7" fmla="*/ 123 h 1693"/>
                <a:gd name="T8" fmla="*/ 1382 w 1688"/>
                <a:gd name="T9" fmla="*/ 193 h 1693"/>
                <a:gd name="T10" fmla="*/ 1469 w 1688"/>
                <a:gd name="T11" fmla="*/ 278 h 1693"/>
                <a:gd name="T12" fmla="*/ 1544 w 1688"/>
                <a:gd name="T13" fmla="*/ 373 h 1693"/>
                <a:gd name="T14" fmla="*/ 1606 w 1688"/>
                <a:gd name="T15" fmla="*/ 480 h 1693"/>
                <a:gd name="T16" fmla="*/ 1651 w 1688"/>
                <a:gd name="T17" fmla="*/ 595 h 1693"/>
                <a:gd name="T18" fmla="*/ 1678 w 1688"/>
                <a:gd name="T19" fmla="*/ 718 h 1693"/>
                <a:gd name="T20" fmla="*/ 1688 w 1688"/>
                <a:gd name="T21" fmla="*/ 847 h 1693"/>
                <a:gd name="T22" fmla="*/ 1678 w 1688"/>
                <a:gd name="T23" fmla="*/ 976 h 1693"/>
                <a:gd name="T24" fmla="*/ 1651 w 1688"/>
                <a:gd name="T25" fmla="*/ 1098 h 1693"/>
                <a:gd name="T26" fmla="*/ 1606 w 1688"/>
                <a:gd name="T27" fmla="*/ 1213 h 1693"/>
                <a:gd name="T28" fmla="*/ 1544 w 1688"/>
                <a:gd name="T29" fmla="*/ 1320 h 1693"/>
                <a:gd name="T30" fmla="*/ 1469 w 1688"/>
                <a:gd name="T31" fmla="*/ 1416 h 1693"/>
                <a:gd name="T32" fmla="*/ 1382 w 1688"/>
                <a:gd name="T33" fmla="*/ 1500 h 1693"/>
                <a:gd name="T34" fmla="*/ 1283 w 1688"/>
                <a:gd name="T35" fmla="*/ 1570 h 1693"/>
                <a:gd name="T36" fmla="*/ 1174 w 1688"/>
                <a:gd name="T37" fmla="*/ 1627 h 1693"/>
                <a:gd name="T38" fmla="*/ 1056 w 1688"/>
                <a:gd name="T39" fmla="*/ 1667 h 1693"/>
                <a:gd name="T40" fmla="*/ 932 w 1688"/>
                <a:gd name="T41" fmla="*/ 1689 h 1693"/>
                <a:gd name="T42" fmla="*/ 802 w 1688"/>
                <a:gd name="T43" fmla="*/ 1692 h 1693"/>
                <a:gd name="T44" fmla="*/ 675 w 1688"/>
                <a:gd name="T45" fmla="*/ 1676 h 1693"/>
                <a:gd name="T46" fmla="*/ 555 w 1688"/>
                <a:gd name="T47" fmla="*/ 1642 h 1693"/>
                <a:gd name="T48" fmla="*/ 443 w 1688"/>
                <a:gd name="T49" fmla="*/ 1590 h 1693"/>
                <a:gd name="T50" fmla="*/ 339 w 1688"/>
                <a:gd name="T51" fmla="*/ 1525 h 1693"/>
                <a:gd name="T52" fmla="*/ 248 w 1688"/>
                <a:gd name="T53" fmla="*/ 1445 h 1693"/>
                <a:gd name="T54" fmla="*/ 168 w 1688"/>
                <a:gd name="T55" fmla="*/ 1353 h 1693"/>
                <a:gd name="T56" fmla="*/ 103 w 1688"/>
                <a:gd name="T57" fmla="*/ 1249 h 1693"/>
                <a:gd name="T58" fmla="*/ 51 w 1688"/>
                <a:gd name="T59" fmla="*/ 1138 h 1693"/>
                <a:gd name="T60" fmla="*/ 18 w 1688"/>
                <a:gd name="T61" fmla="*/ 1018 h 1693"/>
                <a:gd name="T62" fmla="*/ 1 w 1688"/>
                <a:gd name="T63" fmla="*/ 891 h 1693"/>
                <a:gd name="T64" fmla="*/ 4 w 1688"/>
                <a:gd name="T65" fmla="*/ 761 h 1693"/>
                <a:gd name="T66" fmla="*/ 26 w 1688"/>
                <a:gd name="T67" fmla="*/ 635 h 1693"/>
                <a:gd name="T68" fmla="*/ 66 w 1688"/>
                <a:gd name="T69" fmla="*/ 518 h 1693"/>
                <a:gd name="T70" fmla="*/ 123 w 1688"/>
                <a:gd name="T71" fmla="*/ 409 h 1693"/>
                <a:gd name="T72" fmla="*/ 193 w 1688"/>
                <a:gd name="T73" fmla="*/ 308 h 1693"/>
                <a:gd name="T74" fmla="*/ 277 w 1688"/>
                <a:gd name="T75" fmla="*/ 221 h 1693"/>
                <a:gd name="T76" fmla="*/ 373 w 1688"/>
                <a:gd name="T77" fmla="*/ 145 h 1693"/>
                <a:gd name="T78" fmla="*/ 480 w 1688"/>
                <a:gd name="T79" fmla="*/ 84 h 1693"/>
                <a:gd name="T80" fmla="*/ 595 w 1688"/>
                <a:gd name="T81" fmla="*/ 38 h 1693"/>
                <a:gd name="T82" fmla="*/ 716 w 1688"/>
                <a:gd name="T83" fmla="*/ 10 h 1693"/>
                <a:gd name="T84" fmla="*/ 845 w 1688"/>
                <a:gd name="T85" fmla="*/ 0 h 169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88"/>
                <a:gd name="T130" fmla="*/ 0 h 1693"/>
                <a:gd name="T131" fmla="*/ 1688 w 1688"/>
                <a:gd name="T132" fmla="*/ 1693 h 169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88" h="1693">
                  <a:moveTo>
                    <a:pt x="845" y="0"/>
                  </a:moveTo>
                  <a:lnTo>
                    <a:pt x="889" y="1"/>
                  </a:lnTo>
                  <a:lnTo>
                    <a:pt x="932" y="4"/>
                  </a:lnTo>
                  <a:lnTo>
                    <a:pt x="974" y="10"/>
                  </a:lnTo>
                  <a:lnTo>
                    <a:pt x="1016" y="18"/>
                  </a:lnTo>
                  <a:lnTo>
                    <a:pt x="1056" y="26"/>
                  </a:lnTo>
                  <a:lnTo>
                    <a:pt x="1096" y="38"/>
                  </a:lnTo>
                  <a:lnTo>
                    <a:pt x="1136" y="51"/>
                  </a:lnTo>
                  <a:lnTo>
                    <a:pt x="1174" y="66"/>
                  </a:lnTo>
                  <a:lnTo>
                    <a:pt x="1211" y="84"/>
                  </a:lnTo>
                  <a:lnTo>
                    <a:pt x="1248" y="103"/>
                  </a:lnTo>
                  <a:lnTo>
                    <a:pt x="1283" y="123"/>
                  </a:lnTo>
                  <a:lnTo>
                    <a:pt x="1316" y="145"/>
                  </a:lnTo>
                  <a:lnTo>
                    <a:pt x="1350" y="168"/>
                  </a:lnTo>
                  <a:lnTo>
                    <a:pt x="1382" y="193"/>
                  </a:lnTo>
                  <a:lnTo>
                    <a:pt x="1413" y="221"/>
                  </a:lnTo>
                  <a:lnTo>
                    <a:pt x="1442" y="248"/>
                  </a:lnTo>
                  <a:lnTo>
                    <a:pt x="1469" y="278"/>
                  </a:lnTo>
                  <a:lnTo>
                    <a:pt x="1496" y="308"/>
                  </a:lnTo>
                  <a:lnTo>
                    <a:pt x="1521" y="341"/>
                  </a:lnTo>
                  <a:lnTo>
                    <a:pt x="1544" y="373"/>
                  </a:lnTo>
                  <a:lnTo>
                    <a:pt x="1567" y="409"/>
                  </a:lnTo>
                  <a:lnTo>
                    <a:pt x="1587" y="444"/>
                  </a:lnTo>
                  <a:lnTo>
                    <a:pt x="1606" y="480"/>
                  </a:lnTo>
                  <a:lnTo>
                    <a:pt x="1622" y="518"/>
                  </a:lnTo>
                  <a:lnTo>
                    <a:pt x="1637" y="556"/>
                  </a:lnTo>
                  <a:lnTo>
                    <a:pt x="1651" y="595"/>
                  </a:lnTo>
                  <a:lnTo>
                    <a:pt x="1662" y="635"/>
                  </a:lnTo>
                  <a:lnTo>
                    <a:pt x="1671" y="677"/>
                  </a:lnTo>
                  <a:lnTo>
                    <a:pt x="1678" y="718"/>
                  </a:lnTo>
                  <a:lnTo>
                    <a:pt x="1685" y="761"/>
                  </a:lnTo>
                  <a:lnTo>
                    <a:pt x="1687" y="803"/>
                  </a:lnTo>
                  <a:lnTo>
                    <a:pt x="1688" y="847"/>
                  </a:lnTo>
                  <a:lnTo>
                    <a:pt x="1687" y="891"/>
                  </a:lnTo>
                  <a:lnTo>
                    <a:pt x="1685" y="934"/>
                  </a:lnTo>
                  <a:lnTo>
                    <a:pt x="1678" y="976"/>
                  </a:lnTo>
                  <a:lnTo>
                    <a:pt x="1671" y="1018"/>
                  </a:lnTo>
                  <a:lnTo>
                    <a:pt x="1662" y="1058"/>
                  </a:lnTo>
                  <a:lnTo>
                    <a:pt x="1651" y="1098"/>
                  </a:lnTo>
                  <a:lnTo>
                    <a:pt x="1637" y="1138"/>
                  </a:lnTo>
                  <a:lnTo>
                    <a:pt x="1622" y="1175"/>
                  </a:lnTo>
                  <a:lnTo>
                    <a:pt x="1606" y="1213"/>
                  </a:lnTo>
                  <a:lnTo>
                    <a:pt x="1587" y="1249"/>
                  </a:lnTo>
                  <a:lnTo>
                    <a:pt x="1567" y="1286"/>
                  </a:lnTo>
                  <a:lnTo>
                    <a:pt x="1544" y="1320"/>
                  </a:lnTo>
                  <a:lnTo>
                    <a:pt x="1521" y="1353"/>
                  </a:lnTo>
                  <a:lnTo>
                    <a:pt x="1496" y="1385"/>
                  </a:lnTo>
                  <a:lnTo>
                    <a:pt x="1469" y="1416"/>
                  </a:lnTo>
                  <a:lnTo>
                    <a:pt x="1442" y="1445"/>
                  </a:lnTo>
                  <a:lnTo>
                    <a:pt x="1413" y="1473"/>
                  </a:lnTo>
                  <a:lnTo>
                    <a:pt x="1382" y="1500"/>
                  </a:lnTo>
                  <a:lnTo>
                    <a:pt x="1350" y="1525"/>
                  </a:lnTo>
                  <a:lnTo>
                    <a:pt x="1316" y="1549"/>
                  </a:lnTo>
                  <a:lnTo>
                    <a:pt x="1283" y="1570"/>
                  </a:lnTo>
                  <a:lnTo>
                    <a:pt x="1248" y="1590"/>
                  </a:lnTo>
                  <a:lnTo>
                    <a:pt x="1211" y="1609"/>
                  </a:lnTo>
                  <a:lnTo>
                    <a:pt x="1174" y="1627"/>
                  </a:lnTo>
                  <a:lnTo>
                    <a:pt x="1136" y="1642"/>
                  </a:lnTo>
                  <a:lnTo>
                    <a:pt x="1096" y="1655"/>
                  </a:lnTo>
                  <a:lnTo>
                    <a:pt x="1056" y="1667"/>
                  </a:lnTo>
                  <a:lnTo>
                    <a:pt x="1016" y="1676"/>
                  </a:lnTo>
                  <a:lnTo>
                    <a:pt x="974" y="1683"/>
                  </a:lnTo>
                  <a:lnTo>
                    <a:pt x="932" y="1689"/>
                  </a:lnTo>
                  <a:lnTo>
                    <a:pt x="889" y="1692"/>
                  </a:lnTo>
                  <a:lnTo>
                    <a:pt x="845" y="1693"/>
                  </a:lnTo>
                  <a:lnTo>
                    <a:pt x="802" y="1692"/>
                  </a:lnTo>
                  <a:lnTo>
                    <a:pt x="759" y="1689"/>
                  </a:lnTo>
                  <a:lnTo>
                    <a:pt x="716" y="1683"/>
                  </a:lnTo>
                  <a:lnTo>
                    <a:pt x="675" y="1676"/>
                  </a:lnTo>
                  <a:lnTo>
                    <a:pt x="635" y="1667"/>
                  </a:lnTo>
                  <a:lnTo>
                    <a:pt x="595" y="1655"/>
                  </a:lnTo>
                  <a:lnTo>
                    <a:pt x="555" y="1642"/>
                  </a:lnTo>
                  <a:lnTo>
                    <a:pt x="517" y="1627"/>
                  </a:lnTo>
                  <a:lnTo>
                    <a:pt x="480" y="1609"/>
                  </a:lnTo>
                  <a:lnTo>
                    <a:pt x="443" y="1590"/>
                  </a:lnTo>
                  <a:lnTo>
                    <a:pt x="407" y="1570"/>
                  </a:lnTo>
                  <a:lnTo>
                    <a:pt x="373" y="1549"/>
                  </a:lnTo>
                  <a:lnTo>
                    <a:pt x="339" y="1525"/>
                  </a:lnTo>
                  <a:lnTo>
                    <a:pt x="308" y="1500"/>
                  </a:lnTo>
                  <a:lnTo>
                    <a:pt x="277" y="1473"/>
                  </a:lnTo>
                  <a:lnTo>
                    <a:pt x="248" y="1445"/>
                  </a:lnTo>
                  <a:lnTo>
                    <a:pt x="220" y="1416"/>
                  </a:lnTo>
                  <a:lnTo>
                    <a:pt x="193" y="1385"/>
                  </a:lnTo>
                  <a:lnTo>
                    <a:pt x="168" y="1353"/>
                  </a:lnTo>
                  <a:lnTo>
                    <a:pt x="144" y="1320"/>
                  </a:lnTo>
                  <a:lnTo>
                    <a:pt x="123" y="1286"/>
                  </a:lnTo>
                  <a:lnTo>
                    <a:pt x="103" y="1249"/>
                  </a:lnTo>
                  <a:lnTo>
                    <a:pt x="84" y="1213"/>
                  </a:lnTo>
                  <a:lnTo>
                    <a:pt x="66" y="1175"/>
                  </a:lnTo>
                  <a:lnTo>
                    <a:pt x="51" y="1138"/>
                  </a:lnTo>
                  <a:lnTo>
                    <a:pt x="38" y="1098"/>
                  </a:lnTo>
                  <a:lnTo>
                    <a:pt x="26" y="1058"/>
                  </a:lnTo>
                  <a:lnTo>
                    <a:pt x="18" y="1018"/>
                  </a:lnTo>
                  <a:lnTo>
                    <a:pt x="10" y="976"/>
                  </a:lnTo>
                  <a:lnTo>
                    <a:pt x="4" y="934"/>
                  </a:lnTo>
                  <a:lnTo>
                    <a:pt x="1" y="891"/>
                  </a:lnTo>
                  <a:lnTo>
                    <a:pt x="0" y="847"/>
                  </a:lnTo>
                  <a:lnTo>
                    <a:pt x="1" y="803"/>
                  </a:lnTo>
                  <a:lnTo>
                    <a:pt x="4" y="761"/>
                  </a:lnTo>
                  <a:lnTo>
                    <a:pt x="10" y="718"/>
                  </a:lnTo>
                  <a:lnTo>
                    <a:pt x="18" y="677"/>
                  </a:lnTo>
                  <a:lnTo>
                    <a:pt x="26" y="635"/>
                  </a:lnTo>
                  <a:lnTo>
                    <a:pt x="38" y="595"/>
                  </a:lnTo>
                  <a:lnTo>
                    <a:pt x="51" y="556"/>
                  </a:lnTo>
                  <a:lnTo>
                    <a:pt x="66" y="518"/>
                  </a:lnTo>
                  <a:lnTo>
                    <a:pt x="84" y="480"/>
                  </a:lnTo>
                  <a:lnTo>
                    <a:pt x="103" y="444"/>
                  </a:lnTo>
                  <a:lnTo>
                    <a:pt x="123" y="409"/>
                  </a:lnTo>
                  <a:lnTo>
                    <a:pt x="144" y="373"/>
                  </a:lnTo>
                  <a:lnTo>
                    <a:pt x="168" y="341"/>
                  </a:lnTo>
                  <a:lnTo>
                    <a:pt x="193" y="308"/>
                  </a:lnTo>
                  <a:lnTo>
                    <a:pt x="220" y="278"/>
                  </a:lnTo>
                  <a:lnTo>
                    <a:pt x="248" y="248"/>
                  </a:lnTo>
                  <a:lnTo>
                    <a:pt x="277" y="221"/>
                  </a:lnTo>
                  <a:lnTo>
                    <a:pt x="308" y="193"/>
                  </a:lnTo>
                  <a:lnTo>
                    <a:pt x="339" y="168"/>
                  </a:lnTo>
                  <a:lnTo>
                    <a:pt x="373" y="145"/>
                  </a:lnTo>
                  <a:lnTo>
                    <a:pt x="407" y="123"/>
                  </a:lnTo>
                  <a:lnTo>
                    <a:pt x="443" y="103"/>
                  </a:lnTo>
                  <a:lnTo>
                    <a:pt x="480" y="84"/>
                  </a:lnTo>
                  <a:lnTo>
                    <a:pt x="517" y="66"/>
                  </a:lnTo>
                  <a:lnTo>
                    <a:pt x="555" y="51"/>
                  </a:lnTo>
                  <a:lnTo>
                    <a:pt x="595" y="38"/>
                  </a:lnTo>
                  <a:lnTo>
                    <a:pt x="635" y="26"/>
                  </a:lnTo>
                  <a:lnTo>
                    <a:pt x="675" y="18"/>
                  </a:lnTo>
                  <a:lnTo>
                    <a:pt x="716" y="10"/>
                  </a:lnTo>
                  <a:lnTo>
                    <a:pt x="759" y="4"/>
                  </a:lnTo>
                  <a:lnTo>
                    <a:pt x="802" y="1"/>
                  </a:lnTo>
                  <a:lnTo>
                    <a:pt x="845" y="0"/>
                  </a:lnTo>
                  <a:close/>
                </a:path>
              </a:pathLst>
            </a:custGeom>
            <a:solidFill>
              <a:srgbClr val="8272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15" name="Freeform 89"/>
            <p:cNvSpPr>
              <a:spLocks/>
            </p:cNvSpPr>
            <p:nvPr/>
          </p:nvSpPr>
          <p:spPr bwMode="auto">
            <a:xfrm>
              <a:off x="365" y="2456"/>
              <a:ext cx="414" cy="415"/>
            </a:xfrm>
            <a:custGeom>
              <a:avLst/>
              <a:gdLst>
                <a:gd name="T0" fmla="*/ 912 w 1653"/>
                <a:gd name="T1" fmla="*/ 4 h 1660"/>
                <a:gd name="T2" fmla="*/ 1035 w 1653"/>
                <a:gd name="T3" fmla="*/ 27 h 1660"/>
                <a:gd name="T4" fmla="*/ 1150 w 1653"/>
                <a:gd name="T5" fmla="*/ 65 h 1660"/>
                <a:gd name="T6" fmla="*/ 1256 w 1653"/>
                <a:gd name="T7" fmla="*/ 121 h 1660"/>
                <a:gd name="T8" fmla="*/ 1353 w 1653"/>
                <a:gd name="T9" fmla="*/ 191 h 1660"/>
                <a:gd name="T10" fmla="*/ 1439 w 1653"/>
                <a:gd name="T11" fmla="*/ 273 h 1660"/>
                <a:gd name="T12" fmla="*/ 1512 w 1653"/>
                <a:gd name="T13" fmla="*/ 367 h 1660"/>
                <a:gd name="T14" fmla="*/ 1572 w 1653"/>
                <a:gd name="T15" fmla="*/ 471 h 1660"/>
                <a:gd name="T16" fmla="*/ 1616 w 1653"/>
                <a:gd name="T17" fmla="*/ 584 h 1660"/>
                <a:gd name="T18" fmla="*/ 1643 w 1653"/>
                <a:gd name="T19" fmla="*/ 705 h 1660"/>
                <a:gd name="T20" fmla="*/ 1653 w 1653"/>
                <a:gd name="T21" fmla="*/ 830 h 1660"/>
                <a:gd name="T22" fmla="*/ 1643 w 1653"/>
                <a:gd name="T23" fmla="*/ 955 h 1660"/>
                <a:gd name="T24" fmla="*/ 1616 w 1653"/>
                <a:gd name="T25" fmla="*/ 1076 h 1660"/>
                <a:gd name="T26" fmla="*/ 1572 w 1653"/>
                <a:gd name="T27" fmla="*/ 1188 h 1660"/>
                <a:gd name="T28" fmla="*/ 1512 w 1653"/>
                <a:gd name="T29" fmla="*/ 1292 h 1660"/>
                <a:gd name="T30" fmla="*/ 1439 w 1653"/>
                <a:gd name="T31" fmla="*/ 1386 h 1660"/>
                <a:gd name="T32" fmla="*/ 1353 w 1653"/>
                <a:gd name="T33" fmla="*/ 1469 h 1660"/>
                <a:gd name="T34" fmla="*/ 1256 w 1653"/>
                <a:gd name="T35" fmla="*/ 1539 h 1660"/>
                <a:gd name="T36" fmla="*/ 1150 w 1653"/>
                <a:gd name="T37" fmla="*/ 1594 h 1660"/>
                <a:gd name="T38" fmla="*/ 1035 w 1653"/>
                <a:gd name="T39" fmla="*/ 1633 h 1660"/>
                <a:gd name="T40" fmla="*/ 912 w 1653"/>
                <a:gd name="T41" fmla="*/ 1656 h 1660"/>
                <a:gd name="T42" fmla="*/ 785 w 1653"/>
                <a:gd name="T43" fmla="*/ 1658 h 1660"/>
                <a:gd name="T44" fmla="*/ 661 w 1653"/>
                <a:gd name="T45" fmla="*/ 1642 h 1660"/>
                <a:gd name="T46" fmla="*/ 544 w 1653"/>
                <a:gd name="T47" fmla="*/ 1609 h 1660"/>
                <a:gd name="T48" fmla="*/ 433 w 1653"/>
                <a:gd name="T49" fmla="*/ 1559 h 1660"/>
                <a:gd name="T50" fmla="*/ 333 w 1653"/>
                <a:gd name="T51" fmla="*/ 1494 h 1660"/>
                <a:gd name="T52" fmla="*/ 243 w 1653"/>
                <a:gd name="T53" fmla="*/ 1415 h 1660"/>
                <a:gd name="T54" fmla="*/ 165 w 1653"/>
                <a:gd name="T55" fmla="*/ 1325 h 1660"/>
                <a:gd name="T56" fmla="*/ 100 w 1653"/>
                <a:gd name="T57" fmla="*/ 1225 h 1660"/>
                <a:gd name="T58" fmla="*/ 50 w 1653"/>
                <a:gd name="T59" fmla="*/ 1114 h 1660"/>
                <a:gd name="T60" fmla="*/ 16 w 1653"/>
                <a:gd name="T61" fmla="*/ 997 h 1660"/>
                <a:gd name="T62" fmla="*/ 1 w 1653"/>
                <a:gd name="T63" fmla="*/ 872 h 1660"/>
                <a:gd name="T64" fmla="*/ 4 w 1653"/>
                <a:gd name="T65" fmla="*/ 746 h 1660"/>
                <a:gd name="T66" fmla="*/ 26 w 1653"/>
                <a:gd name="T67" fmla="*/ 623 h 1660"/>
                <a:gd name="T68" fmla="*/ 65 w 1653"/>
                <a:gd name="T69" fmla="*/ 508 h 1660"/>
                <a:gd name="T70" fmla="*/ 120 w 1653"/>
                <a:gd name="T71" fmla="*/ 400 h 1660"/>
                <a:gd name="T72" fmla="*/ 189 w 1653"/>
                <a:gd name="T73" fmla="*/ 304 h 1660"/>
                <a:gd name="T74" fmla="*/ 272 w 1653"/>
                <a:gd name="T75" fmla="*/ 217 h 1660"/>
                <a:gd name="T76" fmla="*/ 366 w 1653"/>
                <a:gd name="T77" fmla="*/ 142 h 1660"/>
                <a:gd name="T78" fmla="*/ 470 w 1653"/>
                <a:gd name="T79" fmla="*/ 83 h 1660"/>
                <a:gd name="T80" fmla="*/ 582 w 1653"/>
                <a:gd name="T81" fmla="*/ 38 h 1660"/>
                <a:gd name="T82" fmla="*/ 703 w 1653"/>
                <a:gd name="T83" fmla="*/ 10 h 1660"/>
                <a:gd name="T84" fmla="*/ 828 w 1653"/>
                <a:gd name="T85" fmla="*/ 0 h 16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53"/>
                <a:gd name="T130" fmla="*/ 0 h 1660"/>
                <a:gd name="T131" fmla="*/ 1653 w 1653"/>
                <a:gd name="T132" fmla="*/ 1660 h 16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53" h="1660">
                  <a:moveTo>
                    <a:pt x="828" y="0"/>
                  </a:moveTo>
                  <a:lnTo>
                    <a:pt x="871" y="1"/>
                  </a:lnTo>
                  <a:lnTo>
                    <a:pt x="912" y="4"/>
                  </a:lnTo>
                  <a:lnTo>
                    <a:pt x="953" y="10"/>
                  </a:lnTo>
                  <a:lnTo>
                    <a:pt x="995" y="18"/>
                  </a:lnTo>
                  <a:lnTo>
                    <a:pt x="1035" y="27"/>
                  </a:lnTo>
                  <a:lnTo>
                    <a:pt x="1073" y="38"/>
                  </a:lnTo>
                  <a:lnTo>
                    <a:pt x="1112" y="50"/>
                  </a:lnTo>
                  <a:lnTo>
                    <a:pt x="1150" y="65"/>
                  </a:lnTo>
                  <a:lnTo>
                    <a:pt x="1186" y="83"/>
                  </a:lnTo>
                  <a:lnTo>
                    <a:pt x="1221" y="101"/>
                  </a:lnTo>
                  <a:lnTo>
                    <a:pt x="1256" y="121"/>
                  </a:lnTo>
                  <a:lnTo>
                    <a:pt x="1289" y="142"/>
                  </a:lnTo>
                  <a:lnTo>
                    <a:pt x="1321" y="166"/>
                  </a:lnTo>
                  <a:lnTo>
                    <a:pt x="1353" y="191"/>
                  </a:lnTo>
                  <a:lnTo>
                    <a:pt x="1383" y="217"/>
                  </a:lnTo>
                  <a:lnTo>
                    <a:pt x="1412" y="243"/>
                  </a:lnTo>
                  <a:lnTo>
                    <a:pt x="1439" y="273"/>
                  </a:lnTo>
                  <a:lnTo>
                    <a:pt x="1465" y="304"/>
                  </a:lnTo>
                  <a:lnTo>
                    <a:pt x="1489" y="335"/>
                  </a:lnTo>
                  <a:lnTo>
                    <a:pt x="1512" y="367"/>
                  </a:lnTo>
                  <a:lnTo>
                    <a:pt x="1534" y="400"/>
                  </a:lnTo>
                  <a:lnTo>
                    <a:pt x="1553" y="435"/>
                  </a:lnTo>
                  <a:lnTo>
                    <a:pt x="1572" y="471"/>
                  </a:lnTo>
                  <a:lnTo>
                    <a:pt x="1588" y="508"/>
                  </a:lnTo>
                  <a:lnTo>
                    <a:pt x="1603" y="545"/>
                  </a:lnTo>
                  <a:lnTo>
                    <a:pt x="1616" y="584"/>
                  </a:lnTo>
                  <a:lnTo>
                    <a:pt x="1627" y="623"/>
                  </a:lnTo>
                  <a:lnTo>
                    <a:pt x="1637" y="663"/>
                  </a:lnTo>
                  <a:lnTo>
                    <a:pt x="1643" y="705"/>
                  </a:lnTo>
                  <a:lnTo>
                    <a:pt x="1650" y="746"/>
                  </a:lnTo>
                  <a:lnTo>
                    <a:pt x="1652" y="787"/>
                  </a:lnTo>
                  <a:lnTo>
                    <a:pt x="1653" y="830"/>
                  </a:lnTo>
                  <a:lnTo>
                    <a:pt x="1652" y="872"/>
                  </a:lnTo>
                  <a:lnTo>
                    <a:pt x="1650" y="914"/>
                  </a:lnTo>
                  <a:lnTo>
                    <a:pt x="1643" y="955"/>
                  </a:lnTo>
                  <a:lnTo>
                    <a:pt x="1637" y="997"/>
                  </a:lnTo>
                  <a:lnTo>
                    <a:pt x="1627" y="1037"/>
                  </a:lnTo>
                  <a:lnTo>
                    <a:pt x="1616" y="1076"/>
                  </a:lnTo>
                  <a:lnTo>
                    <a:pt x="1603" y="1114"/>
                  </a:lnTo>
                  <a:lnTo>
                    <a:pt x="1588" y="1152"/>
                  </a:lnTo>
                  <a:lnTo>
                    <a:pt x="1572" y="1188"/>
                  </a:lnTo>
                  <a:lnTo>
                    <a:pt x="1553" y="1225"/>
                  </a:lnTo>
                  <a:lnTo>
                    <a:pt x="1534" y="1260"/>
                  </a:lnTo>
                  <a:lnTo>
                    <a:pt x="1512" y="1292"/>
                  </a:lnTo>
                  <a:lnTo>
                    <a:pt x="1489" y="1325"/>
                  </a:lnTo>
                  <a:lnTo>
                    <a:pt x="1465" y="1356"/>
                  </a:lnTo>
                  <a:lnTo>
                    <a:pt x="1439" y="1386"/>
                  </a:lnTo>
                  <a:lnTo>
                    <a:pt x="1412" y="1415"/>
                  </a:lnTo>
                  <a:lnTo>
                    <a:pt x="1383" y="1443"/>
                  </a:lnTo>
                  <a:lnTo>
                    <a:pt x="1353" y="1469"/>
                  </a:lnTo>
                  <a:lnTo>
                    <a:pt x="1321" y="1494"/>
                  </a:lnTo>
                  <a:lnTo>
                    <a:pt x="1289" y="1518"/>
                  </a:lnTo>
                  <a:lnTo>
                    <a:pt x="1256" y="1539"/>
                  </a:lnTo>
                  <a:lnTo>
                    <a:pt x="1221" y="1559"/>
                  </a:lnTo>
                  <a:lnTo>
                    <a:pt x="1186" y="1577"/>
                  </a:lnTo>
                  <a:lnTo>
                    <a:pt x="1150" y="1594"/>
                  </a:lnTo>
                  <a:lnTo>
                    <a:pt x="1112" y="1609"/>
                  </a:lnTo>
                  <a:lnTo>
                    <a:pt x="1073" y="1622"/>
                  </a:lnTo>
                  <a:lnTo>
                    <a:pt x="1035" y="1633"/>
                  </a:lnTo>
                  <a:lnTo>
                    <a:pt x="995" y="1642"/>
                  </a:lnTo>
                  <a:lnTo>
                    <a:pt x="953" y="1649"/>
                  </a:lnTo>
                  <a:lnTo>
                    <a:pt x="912" y="1656"/>
                  </a:lnTo>
                  <a:lnTo>
                    <a:pt x="871" y="1658"/>
                  </a:lnTo>
                  <a:lnTo>
                    <a:pt x="828" y="1660"/>
                  </a:lnTo>
                  <a:lnTo>
                    <a:pt x="785" y="1658"/>
                  </a:lnTo>
                  <a:lnTo>
                    <a:pt x="744" y="1656"/>
                  </a:lnTo>
                  <a:lnTo>
                    <a:pt x="703" y="1649"/>
                  </a:lnTo>
                  <a:lnTo>
                    <a:pt x="661" y="1642"/>
                  </a:lnTo>
                  <a:lnTo>
                    <a:pt x="621" y="1633"/>
                  </a:lnTo>
                  <a:lnTo>
                    <a:pt x="582" y="1622"/>
                  </a:lnTo>
                  <a:lnTo>
                    <a:pt x="544" y="1609"/>
                  </a:lnTo>
                  <a:lnTo>
                    <a:pt x="506" y="1594"/>
                  </a:lnTo>
                  <a:lnTo>
                    <a:pt x="470" y="1577"/>
                  </a:lnTo>
                  <a:lnTo>
                    <a:pt x="433" y="1559"/>
                  </a:lnTo>
                  <a:lnTo>
                    <a:pt x="400" y="1539"/>
                  </a:lnTo>
                  <a:lnTo>
                    <a:pt x="366" y="1518"/>
                  </a:lnTo>
                  <a:lnTo>
                    <a:pt x="333" y="1494"/>
                  </a:lnTo>
                  <a:lnTo>
                    <a:pt x="302" y="1469"/>
                  </a:lnTo>
                  <a:lnTo>
                    <a:pt x="272" y="1443"/>
                  </a:lnTo>
                  <a:lnTo>
                    <a:pt x="243" y="1415"/>
                  </a:lnTo>
                  <a:lnTo>
                    <a:pt x="215" y="1386"/>
                  </a:lnTo>
                  <a:lnTo>
                    <a:pt x="189" y="1356"/>
                  </a:lnTo>
                  <a:lnTo>
                    <a:pt x="165" y="1325"/>
                  </a:lnTo>
                  <a:lnTo>
                    <a:pt x="142" y="1292"/>
                  </a:lnTo>
                  <a:lnTo>
                    <a:pt x="120" y="1260"/>
                  </a:lnTo>
                  <a:lnTo>
                    <a:pt x="100" y="1225"/>
                  </a:lnTo>
                  <a:lnTo>
                    <a:pt x="81" y="1188"/>
                  </a:lnTo>
                  <a:lnTo>
                    <a:pt x="65" y="1152"/>
                  </a:lnTo>
                  <a:lnTo>
                    <a:pt x="50" y="1114"/>
                  </a:lnTo>
                  <a:lnTo>
                    <a:pt x="38" y="1076"/>
                  </a:lnTo>
                  <a:lnTo>
                    <a:pt x="26" y="1037"/>
                  </a:lnTo>
                  <a:lnTo>
                    <a:pt x="16" y="997"/>
                  </a:lnTo>
                  <a:lnTo>
                    <a:pt x="10" y="955"/>
                  </a:lnTo>
                  <a:lnTo>
                    <a:pt x="4" y="914"/>
                  </a:lnTo>
                  <a:lnTo>
                    <a:pt x="1" y="872"/>
                  </a:lnTo>
                  <a:lnTo>
                    <a:pt x="0" y="830"/>
                  </a:lnTo>
                  <a:lnTo>
                    <a:pt x="1" y="787"/>
                  </a:lnTo>
                  <a:lnTo>
                    <a:pt x="4" y="746"/>
                  </a:lnTo>
                  <a:lnTo>
                    <a:pt x="10" y="705"/>
                  </a:lnTo>
                  <a:lnTo>
                    <a:pt x="16" y="663"/>
                  </a:lnTo>
                  <a:lnTo>
                    <a:pt x="26" y="623"/>
                  </a:lnTo>
                  <a:lnTo>
                    <a:pt x="38" y="584"/>
                  </a:lnTo>
                  <a:lnTo>
                    <a:pt x="50" y="545"/>
                  </a:lnTo>
                  <a:lnTo>
                    <a:pt x="65" y="508"/>
                  </a:lnTo>
                  <a:lnTo>
                    <a:pt x="81" y="471"/>
                  </a:lnTo>
                  <a:lnTo>
                    <a:pt x="100" y="435"/>
                  </a:lnTo>
                  <a:lnTo>
                    <a:pt x="120" y="400"/>
                  </a:lnTo>
                  <a:lnTo>
                    <a:pt x="142" y="367"/>
                  </a:lnTo>
                  <a:lnTo>
                    <a:pt x="165" y="335"/>
                  </a:lnTo>
                  <a:lnTo>
                    <a:pt x="189" y="304"/>
                  </a:lnTo>
                  <a:lnTo>
                    <a:pt x="215" y="273"/>
                  </a:lnTo>
                  <a:lnTo>
                    <a:pt x="243" y="243"/>
                  </a:lnTo>
                  <a:lnTo>
                    <a:pt x="272" y="217"/>
                  </a:lnTo>
                  <a:lnTo>
                    <a:pt x="302" y="191"/>
                  </a:lnTo>
                  <a:lnTo>
                    <a:pt x="333" y="166"/>
                  </a:lnTo>
                  <a:lnTo>
                    <a:pt x="366" y="142"/>
                  </a:lnTo>
                  <a:lnTo>
                    <a:pt x="400" y="121"/>
                  </a:lnTo>
                  <a:lnTo>
                    <a:pt x="433" y="101"/>
                  </a:lnTo>
                  <a:lnTo>
                    <a:pt x="470" y="83"/>
                  </a:lnTo>
                  <a:lnTo>
                    <a:pt x="506" y="65"/>
                  </a:lnTo>
                  <a:lnTo>
                    <a:pt x="544" y="50"/>
                  </a:lnTo>
                  <a:lnTo>
                    <a:pt x="582" y="38"/>
                  </a:lnTo>
                  <a:lnTo>
                    <a:pt x="621" y="27"/>
                  </a:lnTo>
                  <a:lnTo>
                    <a:pt x="661" y="18"/>
                  </a:lnTo>
                  <a:lnTo>
                    <a:pt x="703" y="10"/>
                  </a:lnTo>
                  <a:lnTo>
                    <a:pt x="744" y="4"/>
                  </a:lnTo>
                  <a:lnTo>
                    <a:pt x="785" y="1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rgbClr val="9E7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16" name="Freeform 90"/>
            <p:cNvSpPr>
              <a:spLocks/>
            </p:cNvSpPr>
            <p:nvPr/>
          </p:nvSpPr>
          <p:spPr bwMode="auto">
            <a:xfrm>
              <a:off x="368" y="2459"/>
              <a:ext cx="404" cy="406"/>
            </a:xfrm>
            <a:custGeom>
              <a:avLst/>
              <a:gdLst>
                <a:gd name="T0" fmla="*/ 893 w 1618"/>
                <a:gd name="T1" fmla="*/ 4 h 1623"/>
                <a:gd name="T2" fmla="*/ 1051 w 1618"/>
                <a:gd name="T3" fmla="*/ 36 h 1623"/>
                <a:gd name="T4" fmla="*/ 1195 w 1618"/>
                <a:gd name="T5" fmla="*/ 98 h 1623"/>
                <a:gd name="T6" fmla="*/ 1324 w 1618"/>
                <a:gd name="T7" fmla="*/ 185 h 1623"/>
                <a:gd name="T8" fmla="*/ 1434 w 1618"/>
                <a:gd name="T9" fmla="*/ 296 h 1623"/>
                <a:gd name="T10" fmla="*/ 1521 w 1618"/>
                <a:gd name="T11" fmla="*/ 425 h 1623"/>
                <a:gd name="T12" fmla="*/ 1582 w 1618"/>
                <a:gd name="T13" fmla="*/ 570 h 1623"/>
                <a:gd name="T14" fmla="*/ 1615 w 1618"/>
                <a:gd name="T15" fmla="*/ 728 h 1623"/>
                <a:gd name="T16" fmla="*/ 1615 w 1618"/>
                <a:gd name="T17" fmla="*/ 893 h 1623"/>
                <a:gd name="T18" fmla="*/ 1582 w 1618"/>
                <a:gd name="T19" fmla="*/ 1051 h 1623"/>
                <a:gd name="T20" fmla="*/ 1521 w 1618"/>
                <a:gd name="T21" fmla="*/ 1197 h 1623"/>
                <a:gd name="T22" fmla="*/ 1434 w 1618"/>
                <a:gd name="T23" fmla="*/ 1327 h 1623"/>
                <a:gd name="T24" fmla="*/ 1324 w 1618"/>
                <a:gd name="T25" fmla="*/ 1437 h 1623"/>
                <a:gd name="T26" fmla="*/ 1195 w 1618"/>
                <a:gd name="T27" fmla="*/ 1525 h 1623"/>
                <a:gd name="T28" fmla="*/ 1051 w 1618"/>
                <a:gd name="T29" fmla="*/ 1586 h 1623"/>
                <a:gd name="T30" fmla="*/ 893 w 1618"/>
                <a:gd name="T31" fmla="*/ 1619 h 1623"/>
                <a:gd name="T32" fmla="*/ 728 w 1618"/>
                <a:gd name="T33" fmla="*/ 1619 h 1623"/>
                <a:gd name="T34" fmla="*/ 570 w 1618"/>
                <a:gd name="T35" fmla="*/ 1586 h 1623"/>
                <a:gd name="T36" fmla="*/ 425 w 1618"/>
                <a:gd name="T37" fmla="*/ 1525 h 1623"/>
                <a:gd name="T38" fmla="*/ 296 w 1618"/>
                <a:gd name="T39" fmla="*/ 1437 h 1623"/>
                <a:gd name="T40" fmla="*/ 185 w 1618"/>
                <a:gd name="T41" fmla="*/ 1327 h 1623"/>
                <a:gd name="T42" fmla="*/ 98 w 1618"/>
                <a:gd name="T43" fmla="*/ 1197 h 1623"/>
                <a:gd name="T44" fmla="*/ 36 w 1618"/>
                <a:gd name="T45" fmla="*/ 1051 h 1623"/>
                <a:gd name="T46" fmla="*/ 4 w 1618"/>
                <a:gd name="T47" fmla="*/ 893 h 1623"/>
                <a:gd name="T48" fmla="*/ 4 w 1618"/>
                <a:gd name="T49" fmla="*/ 728 h 1623"/>
                <a:gd name="T50" fmla="*/ 36 w 1618"/>
                <a:gd name="T51" fmla="*/ 570 h 1623"/>
                <a:gd name="T52" fmla="*/ 98 w 1618"/>
                <a:gd name="T53" fmla="*/ 425 h 1623"/>
                <a:gd name="T54" fmla="*/ 185 w 1618"/>
                <a:gd name="T55" fmla="*/ 296 h 1623"/>
                <a:gd name="T56" fmla="*/ 296 w 1618"/>
                <a:gd name="T57" fmla="*/ 185 h 1623"/>
                <a:gd name="T58" fmla="*/ 425 w 1618"/>
                <a:gd name="T59" fmla="*/ 98 h 1623"/>
                <a:gd name="T60" fmla="*/ 570 w 1618"/>
                <a:gd name="T61" fmla="*/ 36 h 1623"/>
                <a:gd name="T62" fmla="*/ 728 w 1618"/>
                <a:gd name="T63" fmla="*/ 4 h 162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618"/>
                <a:gd name="T97" fmla="*/ 0 h 1623"/>
                <a:gd name="T98" fmla="*/ 1618 w 1618"/>
                <a:gd name="T99" fmla="*/ 1623 h 162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618" h="1623">
                  <a:moveTo>
                    <a:pt x="810" y="0"/>
                  </a:moveTo>
                  <a:lnTo>
                    <a:pt x="893" y="4"/>
                  </a:lnTo>
                  <a:lnTo>
                    <a:pt x="973" y="16"/>
                  </a:lnTo>
                  <a:lnTo>
                    <a:pt x="1051" y="36"/>
                  </a:lnTo>
                  <a:lnTo>
                    <a:pt x="1125" y="64"/>
                  </a:lnTo>
                  <a:lnTo>
                    <a:pt x="1195" y="98"/>
                  </a:lnTo>
                  <a:lnTo>
                    <a:pt x="1263" y="139"/>
                  </a:lnTo>
                  <a:lnTo>
                    <a:pt x="1324" y="185"/>
                  </a:lnTo>
                  <a:lnTo>
                    <a:pt x="1382" y="238"/>
                  </a:lnTo>
                  <a:lnTo>
                    <a:pt x="1434" y="296"/>
                  </a:lnTo>
                  <a:lnTo>
                    <a:pt x="1481" y="358"/>
                  </a:lnTo>
                  <a:lnTo>
                    <a:pt x="1521" y="425"/>
                  </a:lnTo>
                  <a:lnTo>
                    <a:pt x="1554" y="496"/>
                  </a:lnTo>
                  <a:lnTo>
                    <a:pt x="1582" y="570"/>
                  </a:lnTo>
                  <a:lnTo>
                    <a:pt x="1602" y="648"/>
                  </a:lnTo>
                  <a:lnTo>
                    <a:pt x="1615" y="728"/>
                  </a:lnTo>
                  <a:lnTo>
                    <a:pt x="1618" y="811"/>
                  </a:lnTo>
                  <a:lnTo>
                    <a:pt x="1615" y="893"/>
                  </a:lnTo>
                  <a:lnTo>
                    <a:pt x="1602" y="974"/>
                  </a:lnTo>
                  <a:lnTo>
                    <a:pt x="1582" y="1051"/>
                  </a:lnTo>
                  <a:lnTo>
                    <a:pt x="1554" y="1126"/>
                  </a:lnTo>
                  <a:lnTo>
                    <a:pt x="1521" y="1197"/>
                  </a:lnTo>
                  <a:lnTo>
                    <a:pt x="1481" y="1264"/>
                  </a:lnTo>
                  <a:lnTo>
                    <a:pt x="1434" y="1327"/>
                  </a:lnTo>
                  <a:lnTo>
                    <a:pt x="1382" y="1385"/>
                  </a:lnTo>
                  <a:lnTo>
                    <a:pt x="1324" y="1437"/>
                  </a:lnTo>
                  <a:lnTo>
                    <a:pt x="1263" y="1484"/>
                  </a:lnTo>
                  <a:lnTo>
                    <a:pt x="1195" y="1525"/>
                  </a:lnTo>
                  <a:lnTo>
                    <a:pt x="1125" y="1559"/>
                  </a:lnTo>
                  <a:lnTo>
                    <a:pt x="1051" y="1586"/>
                  </a:lnTo>
                  <a:lnTo>
                    <a:pt x="973" y="1606"/>
                  </a:lnTo>
                  <a:lnTo>
                    <a:pt x="893" y="1619"/>
                  </a:lnTo>
                  <a:lnTo>
                    <a:pt x="810" y="1623"/>
                  </a:lnTo>
                  <a:lnTo>
                    <a:pt x="728" y="1619"/>
                  </a:lnTo>
                  <a:lnTo>
                    <a:pt x="648" y="1606"/>
                  </a:lnTo>
                  <a:lnTo>
                    <a:pt x="570" y="1586"/>
                  </a:lnTo>
                  <a:lnTo>
                    <a:pt x="495" y="1559"/>
                  </a:lnTo>
                  <a:lnTo>
                    <a:pt x="425" y="1525"/>
                  </a:lnTo>
                  <a:lnTo>
                    <a:pt x="357" y="1484"/>
                  </a:lnTo>
                  <a:lnTo>
                    <a:pt x="296" y="1437"/>
                  </a:lnTo>
                  <a:lnTo>
                    <a:pt x="238" y="1385"/>
                  </a:lnTo>
                  <a:lnTo>
                    <a:pt x="185" y="1327"/>
                  </a:lnTo>
                  <a:lnTo>
                    <a:pt x="139" y="1264"/>
                  </a:lnTo>
                  <a:lnTo>
                    <a:pt x="98" y="1197"/>
                  </a:lnTo>
                  <a:lnTo>
                    <a:pt x="64" y="1126"/>
                  </a:lnTo>
                  <a:lnTo>
                    <a:pt x="36" y="1051"/>
                  </a:lnTo>
                  <a:lnTo>
                    <a:pt x="16" y="974"/>
                  </a:lnTo>
                  <a:lnTo>
                    <a:pt x="4" y="893"/>
                  </a:lnTo>
                  <a:lnTo>
                    <a:pt x="0" y="811"/>
                  </a:lnTo>
                  <a:lnTo>
                    <a:pt x="4" y="728"/>
                  </a:lnTo>
                  <a:lnTo>
                    <a:pt x="16" y="648"/>
                  </a:lnTo>
                  <a:lnTo>
                    <a:pt x="36" y="570"/>
                  </a:lnTo>
                  <a:lnTo>
                    <a:pt x="64" y="496"/>
                  </a:lnTo>
                  <a:lnTo>
                    <a:pt x="98" y="425"/>
                  </a:lnTo>
                  <a:lnTo>
                    <a:pt x="139" y="358"/>
                  </a:lnTo>
                  <a:lnTo>
                    <a:pt x="185" y="296"/>
                  </a:lnTo>
                  <a:lnTo>
                    <a:pt x="238" y="238"/>
                  </a:lnTo>
                  <a:lnTo>
                    <a:pt x="296" y="185"/>
                  </a:lnTo>
                  <a:lnTo>
                    <a:pt x="357" y="139"/>
                  </a:lnTo>
                  <a:lnTo>
                    <a:pt x="425" y="98"/>
                  </a:lnTo>
                  <a:lnTo>
                    <a:pt x="495" y="64"/>
                  </a:lnTo>
                  <a:lnTo>
                    <a:pt x="570" y="36"/>
                  </a:lnTo>
                  <a:lnTo>
                    <a:pt x="648" y="16"/>
                  </a:lnTo>
                  <a:lnTo>
                    <a:pt x="728" y="4"/>
                  </a:lnTo>
                  <a:lnTo>
                    <a:pt x="810" y="0"/>
                  </a:lnTo>
                  <a:close/>
                </a:path>
              </a:pathLst>
            </a:custGeom>
            <a:solidFill>
              <a:srgbClr val="B787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17" name="Freeform 91"/>
            <p:cNvSpPr>
              <a:spLocks/>
            </p:cNvSpPr>
            <p:nvPr/>
          </p:nvSpPr>
          <p:spPr bwMode="auto">
            <a:xfrm>
              <a:off x="370" y="2462"/>
              <a:ext cx="396" cy="397"/>
            </a:xfrm>
            <a:custGeom>
              <a:avLst/>
              <a:gdLst>
                <a:gd name="T0" fmla="*/ 874 w 1583"/>
                <a:gd name="T1" fmla="*/ 4 h 1589"/>
                <a:gd name="T2" fmla="*/ 1028 w 1583"/>
                <a:gd name="T3" fmla="*/ 36 h 1589"/>
                <a:gd name="T4" fmla="*/ 1170 w 1583"/>
                <a:gd name="T5" fmla="*/ 97 h 1589"/>
                <a:gd name="T6" fmla="*/ 1296 w 1583"/>
                <a:gd name="T7" fmla="*/ 182 h 1589"/>
                <a:gd name="T8" fmla="*/ 1403 w 1583"/>
                <a:gd name="T9" fmla="*/ 290 h 1589"/>
                <a:gd name="T10" fmla="*/ 1488 w 1583"/>
                <a:gd name="T11" fmla="*/ 416 h 1589"/>
                <a:gd name="T12" fmla="*/ 1548 w 1583"/>
                <a:gd name="T13" fmla="*/ 559 h 1589"/>
                <a:gd name="T14" fmla="*/ 1579 w 1583"/>
                <a:gd name="T15" fmla="*/ 713 h 1589"/>
                <a:gd name="T16" fmla="*/ 1579 w 1583"/>
                <a:gd name="T17" fmla="*/ 876 h 1589"/>
                <a:gd name="T18" fmla="*/ 1548 w 1583"/>
                <a:gd name="T19" fmla="*/ 1030 h 1589"/>
                <a:gd name="T20" fmla="*/ 1488 w 1583"/>
                <a:gd name="T21" fmla="*/ 1173 h 1589"/>
                <a:gd name="T22" fmla="*/ 1403 w 1583"/>
                <a:gd name="T23" fmla="*/ 1300 h 1589"/>
                <a:gd name="T24" fmla="*/ 1296 w 1583"/>
                <a:gd name="T25" fmla="*/ 1407 h 1589"/>
                <a:gd name="T26" fmla="*/ 1170 w 1583"/>
                <a:gd name="T27" fmla="*/ 1493 h 1589"/>
                <a:gd name="T28" fmla="*/ 1028 w 1583"/>
                <a:gd name="T29" fmla="*/ 1553 h 1589"/>
                <a:gd name="T30" fmla="*/ 874 w 1583"/>
                <a:gd name="T31" fmla="*/ 1585 h 1589"/>
                <a:gd name="T32" fmla="*/ 713 w 1583"/>
                <a:gd name="T33" fmla="*/ 1585 h 1589"/>
                <a:gd name="T34" fmla="*/ 557 w 1583"/>
                <a:gd name="T35" fmla="*/ 1553 h 1589"/>
                <a:gd name="T36" fmla="*/ 416 w 1583"/>
                <a:gd name="T37" fmla="*/ 1493 h 1589"/>
                <a:gd name="T38" fmla="*/ 289 w 1583"/>
                <a:gd name="T39" fmla="*/ 1407 h 1589"/>
                <a:gd name="T40" fmla="*/ 181 w 1583"/>
                <a:gd name="T41" fmla="*/ 1300 h 1589"/>
                <a:gd name="T42" fmla="*/ 96 w 1583"/>
                <a:gd name="T43" fmla="*/ 1173 h 1589"/>
                <a:gd name="T44" fmla="*/ 36 w 1583"/>
                <a:gd name="T45" fmla="*/ 1030 h 1589"/>
                <a:gd name="T46" fmla="*/ 4 w 1583"/>
                <a:gd name="T47" fmla="*/ 876 h 1589"/>
                <a:gd name="T48" fmla="*/ 4 w 1583"/>
                <a:gd name="T49" fmla="*/ 713 h 1589"/>
                <a:gd name="T50" fmla="*/ 36 w 1583"/>
                <a:gd name="T51" fmla="*/ 559 h 1589"/>
                <a:gd name="T52" fmla="*/ 96 w 1583"/>
                <a:gd name="T53" fmla="*/ 416 h 1589"/>
                <a:gd name="T54" fmla="*/ 181 w 1583"/>
                <a:gd name="T55" fmla="*/ 290 h 1589"/>
                <a:gd name="T56" fmla="*/ 289 w 1583"/>
                <a:gd name="T57" fmla="*/ 182 h 1589"/>
                <a:gd name="T58" fmla="*/ 416 w 1583"/>
                <a:gd name="T59" fmla="*/ 97 h 1589"/>
                <a:gd name="T60" fmla="*/ 557 w 1583"/>
                <a:gd name="T61" fmla="*/ 36 h 1589"/>
                <a:gd name="T62" fmla="*/ 713 w 1583"/>
                <a:gd name="T63" fmla="*/ 4 h 158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83"/>
                <a:gd name="T97" fmla="*/ 0 h 1589"/>
                <a:gd name="T98" fmla="*/ 1583 w 1583"/>
                <a:gd name="T99" fmla="*/ 1589 h 158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83" h="1589">
                  <a:moveTo>
                    <a:pt x="793" y="0"/>
                  </a:moveTo>
                  <a:lnTo>
                    <a:pt x="874" y="4"/>
                  </a:lnTo>
                  <a:lnTo>
                    <a:pt x="952" y="16"/>
                  </a:lnTo>
                  <a:lnTo>
                    <a:pt x="1028" y="36"/>
                  </a:lnTo>
                  <a:lnTo>
                    <a:pt x="1101" y="63"/>
                  </a:lnTo>
                  <a:lnTo>
                    <a:pt x="1170" y="97"/>
                  </a:lnTo>
                  <a:lnTo>
                    <a:pt x="1235" y="137"/>
                  </a:lnTo>
                  <a:lnTo>
                    <a:pt x="1296" y="182"/>
                  </a:lnTo>
                  <a:lnTo>
                    <a:pt x="1351" y="233"/>
                  </a:lnTo>
                  <a:lnTo>
                    <a:pt x="1403" y="290"/>
                  </a:lnTo>
                  <a:lnTo>
                    <a:pt x="1448" y="351"/>
                  </a:lnTo>
                  <a:lnTo>
                    <a:pt x="1488" y="416"/>
                  </a:lnTo>
                  <a:lnTo>
                    <a:pt x="1520" y="486"/>
                  </a:lnTo>
                  <a:lnTo>
                    <a:pt x="1548" y="559"/>
                  </a:lnTo>
                  <a:lnTo>
                    <a:pt x="1567" y="635"/>
                  </a:lnTo>
                  <a:lnTo>
                    <a:pt x="1579" y="713"/>
                  </a:lnTo>
                  <a:lnTo>
                    <a:pt x="1583" y="795"/>
                  </a:lnTo>
                  <a:lnTo>
                    <a:pt x="1579" y="876"/>
                  </a:lnTo>
                  <a:lnTo>
                    <a:pt x="1567" y="954"/>
                  </a:lnTo>
                  <a:lnTo>
                    <a:pt x="1548" y="1030"/>
                  </a:lnTo>
                  <a:lnTo>
                    <a:pt x="1520" y="1103"/>
                  </a:lnTo>
                  <a:lnTo>
                    <a:pt x="1488" y="1173"/>
                  </a:lnTo>
                  <a:lnTo>
                    <a:pt x="1448" y="1238"/>
                  </a:lnTo>
                  <a:lnTo>
                    <a:pt x="1403" y="1300"/>
                  </a:lnTo>
                  <a:lnTo>
                    <a:pt x="1351" y="1356"/>
                  </a:lnTo>
                  <a:lnTo>
                    <a:pt x="1296" y="1407"/>
                  </a:lnTo>
                  <a:lnTo>
                    <a:pt x="1235" y="1453"/>
                  </a:lnTo>
                  <a:lnTo>
                    <a:pt x="1170" y="1493"/>
                  </a:lnTo>
                  <a:lnTo>
                    <a:pt x="1101" y="1526"/>
                  </a:lnTo>
                  <a:lnTo>
                    <a:pt x="1028" y="1553"/>
                  </a:lnTo>
                  <a:lnTo>
                    <a:pt x="952" y="1573"/>
                  </a:lnTo>
                  <a:lnTo>
                    <a:pt x="874" y="1585"/>
                  </a:lnTo>
                  <a:lnTo>
                    <a:pt x="793" y="1589"/>
                  </a:lnTo>
                  <a:lnTo>
                    <a:pt x="713" y="1585"/>
                  </a:lnTo>
                  <a:lnTo>
                    <a:pt x="634" y="1573"/>
                  </a:lnTo>
                  <a:lnTo>
                    <a:pt x="557" y="1553"/>
                  </a:lnTo>
                  <a:lnTo>
                    <a:pt x="485" y="1526"/>
                  </a:lnTo>
                  <a:lnTo>
                    <a:pt x="416" y="1493"/>
                  </a:lnTo>
                  <a:lnTo>
                    <a:pt x="351" y="1453"/>
                  </a:lnTo>
                  <a:lnTo>
                    <a:pt x="289" y="1407"/>
                  </a:lnTo>
                  <a:lnTo>
                    <a:pt x="233" y="1356"/>
                  </a:lnTo>
                  <a:lnTo>
                    <a:pt x="181" y="1300"/>
                  </a:lnTo>
                  <a:lnTo>
                    <a:pt x="136" y="1238"/>
                  </a:lnTo>
                  <a:lnTo>
                    <a:pt x="96" y="1173"/>
                  </a:lnTo>
                  <a:lnTo>
                    <a:pt x="62" y="1103"/>
                  </a:lnTo>
                  <a:lnTo>
                    <a:pt x="36" y="1030"/>
                  </a:lnTo>
                  <a:lnTo>
                    <a:pt x="16" y="954"/>
                  </a:lnTo>
                  <a:lnTo>
                    <a:pt x="4" y="876"/>
                  </a:lnTo>
                  <a:lnTo>
                    <a:pt x="0" y="795"/>
                  </a:lnTo>
                  <a:lnTo>
                    <a:pt x="4" y="713"/>
                  </a:lnTo>
                  <a:lnTo>
                    <a:pt x="16" y="635"/>
                  </a:lnTo>
                  <a:lnTo>
                    <a:pt x="36" y="559"/>
                  </a:lnTo>
                  <a:lnTo>
                    <a:pt x="62" y="486"/>
                  </a:lnTo>
                  <a:lnTo>
                    <a:pt x="96" y="416"/>
                  </a:lnTo>
                  <a:lnTo>
                    <a:pt x="136" y="351"/>
                  </a:lnTo>
                  <a:lnTo>
                    <a:pt x="181" y="290"/>
                  </a:lnTo>
                  <a:lnTo>
                    <a:pt x="233" y="233"/>
                  </a:lnTo>
                  <a:lnTo>
                    <a:pt x="289" y="182"/>
                  </a:lnTo>
                  <a:lnTo>
                    <a:pt x="351" y="137"/>
                  </a:lnTo>
                  <a:lnTo>
                    <a:pt x="416" y="97"/>
                  </a:lnTo>
                  <a:lnTo>
                    <a:pt x="485" y="63"/>
                  </a:lnTo>
                  <a:lnTo>
                    <a:pt x="557" y="36"/>
                  </a:lnTo>
                  <a:lnTo>
                    <a:pt x="634" y="16"/>
                  </a:lnTo>
                  <a:lnTo>
                    <a:pt x="713" y="4"/>
                  </a:lnTo>
                  <a:lnTo>
                    <a:pt x="793" y="0"/>
                  </a:lnTo>
                  <a:close/>
                </a:path>
              </a:pathLst>
            </a:custGeom>
            <a:solidFill>
              <a:srgbClr val="D18E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18" name="Freeform 92"/>
            <p:cNvSpPr>
              <a:spLocks/>
            </p:cNvSpPr>
            <p:nvPr/>
          </p:nvSpPr>
          <p:spPr bwMode="auto">
            <a:xfrm>
              <a:off x="516" y="2440"/>
              <a:ext cx="28" cy="205"/>
            </a:xfrm>
            <a:custGeom>
              <a:avLst/>
              <a:gdLst>
                <a:gd name="T0" fmla="*/ 94 w 113"/>
                <a:gd name="T1" fmla="*/ 0 h 821"/>
                <a:gd name="T2" fmla="*/ 69 w 113"/>
                <a:gd name="T3" fmla="*/ 78 h 821"/>
                <a:gd name="T4" fmla="*/ 52 w 113"/>
                <a:gd name="T5" fmla="*/ 157 h 821"/>
                <a:gd name="T6" fmla="*/ 43 w 113"/>
                <a:gd name="T7" fmla="*/ 240 h 821"/>
                <a:gd name="T8" fmla="*/ 39 w 113"/>
                <a:gd name="T9" fmla="*/ 326 h 821"/>
                <a:gd name="T10" fmla="*/ 43 w 113"/>
                <a:gd name="T11" fmla="*/ 419 h 821"/>
                <a:gd name="T12" fmla="*/ 52 w 113"/>
                <a:gd name="T13" fmla="*/ 519 h 821"/>
                <a:gd name="T14" fmla="*/ 66 w 113"/>
                <a:gd name="T15" fmla="*/ 629 h 821"/>
                <a:gd name="T16" fmla="*/ 84 w 113"/>
                <a:gd name="T17" fmla="*/ 751 h 821"/>
                <a:gd name="T18" fmla="*/ 113 w 113"/>
                <a:gd name="T19" fmla="*/ 821 h 821"/>
                <a:gd name="T20" fmla="*/ 67 w 113"/>
                <a:gd name="T21" fmla="*/ 821 h 821"/>
                <a:gd name="T22" fmla="*/ 36 w 113"/>
                <a:gd name="T23" fmla="*/ 751 h 821"/>
                <a:gd name="T24" fmla="*/ 23 w 113"/>
                <a:gd name="T25" fmla="*/ 663 h 821"/>
                <a:gd name="T26" fmla="*/ 13 w 113"/>
                <a:gd name="T27" fmla="*/ 577 h 821"/>
                <a:gd name="T28" fmla="*/ 6 w 113"/>
                <a:gd name="T29" fmla="*/ 490 h 821"/>
                <a:gd name="T30" fmla="*/ 0 w 113"/>
                <a:gd name="T31" fmla="*/ 404 h 821"/>
                <a:gd name="T32" fmla="*/ 0 w 113"/>
                <a:gd name="T33" fmla="*/ 316 h 821"/>
                <a:gd name="T34" fmla="*/ 6 w 113"/>
                <a:gd name="T35" fmla="*/ 226 h 821"/>
                <a:gd name="T36" fmla="*/ 17 w 113"/>
                <a:gd name="T37" fmla="*/ 134 h 821"/>
                <a:gd name="T38" fmla="*/ 36 w 113"/>
                <a:gd name="T39" fmla="*/ 39 h 821"/>
                <a:gd name="T40" fmla="*/ 94 w 113"/>
                <a:gd name="T41" fmla="*/ 0 h 82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13"/>
                <a:gd name="T64" fmla="*/ 0 h 821"/>
                <a:gd name="T65" fmla="*/ 113 w 113"/>
                <a:gd name="T66" fmla="*/ 821 h 82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13" h="821">
                  <a:moveTo>
                    <a:pt x="94" y="0"/>
                  </a:moveTo>
                  <a:lnTo>
                    <a:pt x="69" y="78"/>
                  </a:lnTo>
                  <a:lnTo>
                    <a:pt x="52" y="157"/>
                  </a:lnTo>
                  <a:lnTo>
                    <a:pt x="43" y="240"/>
                  </a:lnTo>
                  <a:lnTo>
                    <a:pt x="39" y="326"/>
                  </a:lnTo>
                  <a:lnTo>
                    <a:pt x="43" y="419"/>
                  </a:lnTo>
                  <a:lnTo>
                    <a:pt x="52" y="519"/>
                  </a:lnTo>
                  <a:lnTo>
                    <a:pt x="66" y="629"/>
                  </a:lnTo>
                  <a:lnTo>
                    <a:pt x="84" y="751"/>
                  </a:lnTo>
                  <a:lnTo>
                    <a:pt x="113" y="821"/>
                  </a:lnTo>
                  <a:lnTo>
                    <a:pt x="67" y="821"/>
                  </a:lnTo>
                  <a:lnTo>
                    <a:pt x="36" y="751"/>
                  </a:lnTo>
                  <a:lnTo>
                    <a:pt x="23" y="663"/>
                  </a:lnTo>
                  <a:lnTo>
                    <a:pt x="13" y="577"/>
                  </a:lnTo>
                  <a:lnTo>
                    <a:pt x="6" y="490"/>
                  </a:lnTo>
                  <a:lnTo>
                    <a:pt x="0" y="404"/>
                  </a:lnTo>
                  <a:lnTo>
                    <a:pt x="0" y="316"/>
                  </a:lnTo>
                  <a:lnTo>
                    <a:pt x="6" y="226"/>
                  </a:lnTo>
                  <a:lnTo>
                    <a:pt x="17" y="134"/>
                  </a:lnTo>
                  <a:lnTo>
                    <a:pt x="36" y="39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19" name="Freeform 93"/>
            <p:cNvSpPr>
              <a:spLocks/>
            </p:cNvSpPr>
            <p:nvPr/>
          </p:nvSpPr>
          <p:spPr bwMode="auto">
            <a:xfrm>
              <a:off x="416" y="2486"/>
              <a:ext cx="316" cy="161"/>
            </a:xfrm>
            <a:custGeom>
              <a:avLst/>
              <a:gdLst>
                <a:gd name="T0" fmla="*/ 10 w 1264"/>
                <a:gd name="T1" fmla="*/ 222 h 644"/>
                <a:gd name="T2" fmla="*/ 20 w 1264"/>
                <a:gd name="T3" fmla="*/ 337 h 644"/>
                <a:gd name="T4" fmla="*/ 56 w 1264"/>
                <a:gd name="T5" fmla="*/ 423 h 644"/>
                <a:gd name="T6" fmla="*/ 134 w 1264"/>
                <a:gd name="T7" fmla="*/ 511 h 644"/>
                <a:gd name="T8" fmla="*/ 219 w 1264"/>
                <a:gd name="T9" fmla="*/ 569 h 644"/>
                <a:gd name="T10" fmla="*/ 273 w 1264"/>
                <a:gd name="T11" fmla="*/ 576 h 644"/>
                <a:gd name="T12" fmla="*/ 328 w 1264"/>
                <a:gd name="T13" fmla="*/ 584 h 644"/>
                <a:gd name="T14" fmla="*/ 383 w 1264"/>
                <a:gd name="T15" fmla="*/ 589 h 644"/>
                <a:gd name="T16" fmla="*/ 440 w 1264"/>
                <a:gd name="T17" fmla="*/ 594 h 644"/>
                <a:gd name="T18" fmla="*/ 496 w 1264"/>
                <a:gd name="T19" fmla="*/ 596 h 644"/>
                <a:gd name="T20" fmla="*/ 554 w 1264"/>
                <a:gd name="T21" fmla="*/ 599 h 644"/>
                <a:gd name="T22" fmla="*/ 612 w 1264"/>
                <a:gd name="T23" fmla="*/ 599 h 644"/>
                <a:gd name="T24" fmla="*/ 671 w 1264"/>
                <a:gd name="T25" fmla="*/ 598 h 644"/>
                <a:gd name="T26" fmla="*/ 733 w 1264"/>
                <a:gd name="T27" fmla="*/ 595 h 644"/>
                <a:gd name="T28" fmla="*/ 794 w 1264"/>
                <a:gd name="T29" fmla="*/ 590 h 644"/>
                <a:gd name="T30" fmla="*/ 855 w 1264"/>
                <a:gd name="T31" fmla="*/ 584 h 644"/>
                <a:gd name="T32" fmla="*/ 919 w 1264"/>
                <a:gd name="T33" fmla="*/ 575 h 644"/>
                <a:gd name="T34" fmla="*/ 984 w 1264"/>
                <a:gd name="T35" fmla="*/ 565 h 644"/>
                <a:gd name="T36" fmla="*/ 1050 w 1264"/>
                <a:gd name="T37" fmla="*/ 551 h 644"/>
                <a:gd name="T38" fmla="*/ 1117 w 1264"/>
                <a:gd name="T39" fmla="*/ 536 h 644"/>
                <a:gd name="T40" fmla="*/ 1155 w 1264"/>
                <a:gd name="T41" fmla="*/ 519 h 644"/>
                <a:gd name="T42" fmla="*/ 1177 w 1264"/>
                <a:gd name="T43" fmla="*/ 456 h 644"/>
                <a:gd name="T44" fmla="*/ 1205 w 1264"/>
                <a:gd name="T45" fmla="*/ 327 h 644"/>
                <a:gd name="T46" fmla="*/ 1220 w 1264"/>
                <a:gd name="T47" fmla="*/ 128 h 644"/>
                <a:gd name="T48" fmla="*/ 1264 w 1264"/>
                <a:gd name="T49" fmla="*/ 78 h 644"/>
                <a:gd name="T50" fmla="*/ 1257 w 1264"/>
                <a:gd name="T51" fmla="*/ 209 h 644"/>
                <a:gd name="T52" fmla="*/ 1241 w 1264"/>
                <a:gd name="T53" fmla="*/ 331 h 644"/>
                <a:gd name="T54" fmla="*/ 1215 w 1264"/>
                <a:gd name="T55" fmla="*/ 450 h 644"/>
                <a:gd name="T56" fmla="*/ 1180 w 1264"/>
                <a:gd name="T57" fmla="*/ 576 h 644"/>
                <a:gd name="T58" fmla="*/ 1116 w 1264"/>
                <a:gd name="T59" fmla="*/ 586 h 644"/>
                <a:gd name="T60" fmla="*/ 1057 w 1264"/>
                <a:gd name="T61" fmla="*/ 596 h 644"/>
                <a:gd name="T62" fmla="*/ 1001 w 1264"/>
                <a:gd name="T63" fmla="*/ 606 h 644"/>
                <a:gd name="T64" fmla="*/ 947 w 1264"/>
                <a:gd name="T65" fmla="*/ 615 h 644"/>
                <a:gd name="T66" fmla="*/ 894 w 1264"/>
                <a:gd name="T67" fmla="*/ 623 h 644"/>
                <a:gd name="T68" fmla="*/ 842 w 1264"/>
                <a:gd name="T69" fmla="*/ 629 h 644"/>
                <a:gd name="T70" fmla="*/ 789 w 1264"/>
                <a:gd name="T71" fmla="*/ 635 h 644"/>
                <a:gd name="T72" fmla="*/ 735 w 1264"/>
                <a:gd name="T73" fmla="*/ 639 h 644"/>
                <a:gd name="T74" fmla="*/ 679 w 1264"/>
                <a:gd name="T75" fmla="*/ 643 h 644"/>
                <a:gd name="T76" fmla="*/ 620 w 1264"/>
                <a:gd name="T77" fmla="*/ 644 h 644"/>
                <a:gd name="T78" fmla="*/ 557 w 1264"/>
                <a:gd name="T79" fmla="*/ 643 h 644"/>
                <a:gd name="T80" fmla="*/ 490 w 1264"/>
                <a:gd name="T81" fmla="*/ 640 h 644"/>
                <a:gd name="T82" fmla="*/ 417 w 1264"/>
                <a:gd name="T83" fmla="*/ 635 h 644"/>
                <a:gd name="T84" fmla="*/ 337 w 1264"/>
                <a:gd name="T85" fmla="*/ 628 h 644"/>
                <a:gd name="T86" fmla="*/ 250 w 1264"/>
                <a:gd name="T87" fmla="*/ 618 h 644"/>
                <a:gd name="T88" fmla="*/ 155 w 1264"/>
                <a:gd name="T89" fmla="*/ 605 h 644"/>
                <a:gd name="T90" fmla="*/ 83 w 1264"/>
                <a:gd name="T91" fmla="*/ 509 h 644"/>
                <a:gd name="T92" fmla="*/ 44 w 1264"/>
                <a:gd name="T93" fmla="*/ 433 h 644"/>
                <a:gd name="T94" fmla="*/ 22 w 1264"/>
                <a:gd name="T95" fmla="*/ 351 h 644"/>
                <a:gd name="T96" fmla="*/ 0 w 1264"/>
                <a:gd name="T97" fmla="*/ 234 h 64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264"/>
                <a:gd name="T148" fmla="*/ 0 h 644"/>
                <a:gd name="T149" fmla="*/ 1264 w 1264"/>
                <a:gd name="T150" fmla="*/ 644 h 64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264" h="644">
                  <a:moveTo>
                    <a:pt x="10" y="145"/>
                  </a:moveTo>
                  <a:lnTo>
                    <a:pt x="10" y="222"/>
                  </a:lnTo>
                  <a:lnTo>
                    <a:pt x="14" y="284"/>
                  </a:lnTo>
                  <a:lnTo>
                    <a:pt x="20" y="337"/>
                  </a:lnTo>
                  <a:lnTo>
                    <a:pt x="34" y="382"/>
                  </a:lnTo>
                  <a:lnTo>
                    <a:pt x="56" y="423"/>
                  </a:lnTo>
                  <a:lnTo>
                    <a:pt x="89" y="466"/>
                  </a:lnTo>
                  <a:lnTo>
                    <a:pt x="134" y="511"/>
                  </a:lnTo>
                  <a:lnTo>
                    <a:pt x="193" y="565"/>
                  </a:lnTo>
                  <a:lnTo>
                    <a:pt x="219" y="569"/>
                  </a:lnTo>
                  <a:lnTo>
                    <a:pt x="247" y="573"/>
                  </a:lnTo>
                  <a:lnTo>
                    <a:pt x="273" y="576"/>
                  </a:lnTo>
                  <a:lnTo>
                    <a:pt x="301" y="580"/>
                  </a:lnTo>
                  <a:lnTo>
                    <a:pt x="328" y="584"/>
                  </a:lnTo>
                  <a:lnTo>
                    <a:pt x="356" y="586"/>
                  </a:lnTo>
                  <a:lnTo>
                    <a:pt x="383" y="589"/>
                  </a:lnTo>
                  <a:lnTo>
                    <a:pt x="411" y="591"/>
                  </a:lnTo>
                  <a:lnTo>
                    <a:pt x="440" y="594"/>
                  </a:lnTo>
                  <a:lnTo>
                    <a:pt x="467" y="595"/>
                  </a:lnTo>
                  <a:lnTo>
                    <a:pt x="496" y="596"/>
                  </a:lnTo>
                  <a:lnTo>
                    <a:pt x="525" y="598"/>
                  </a:lnTo>
                  <a:lnTo>
                    <a:pt x="554" y="599"/>
                  </a:lnTo>
                  <a:lnTo>
                    <a:pt x="582" y="599"/>
                  </a:lnTo>
                  <a:lnTo>
                    <a:pt x="612" y="599"/>
                  </a:lnTo>
                  <a:lnTo>
                    <a:pt x="642" y="599"/>
                  </a:lnTo>
                  <a:lnTo>
                    <a:pt x="671" y="598"/>
                  </a:lnTo>
                  <a:lnTo>
                    <a:pt x="701" y="596"/>
                  </a:lnTo>
                  <a:lnTo>
                    <a:pt x="733" y="595"/>
                  </a:lnTo>
                  <a:lnTo>
                    <a:pt x="763" y="593"/>
                  </a:lnTo>
                  <a:lnTo>
                    <a:pt x="794" y="590"/>
                  </a:lnTo>
                  <a:lnTo>
                    <a:pt x="824" y="588"/>
                  </a:lnTo>
                  <a:lnTo>
                    <a:pt x="855" y="584"/>
                  </a:lnTo>
                  <a:lnTo>
                    <a:pt x="888" y="580"/>
                  </a:lnTo>
                  <a:lnTo>
                    <a:pt x="919" y="575"/>
                  </a:lnTo>
                  <a:lnTo>
                    <a:pt x="952" y="570"/>
                  </a:lnTo>
                  <a:lnTo>
                    <a:pt x="984" y="565"/>
                  </a:lnTo>
                  <a:lnTo>
                    <a:pt x="1017" y="559"/>
                  </a:lnTo>
                  <a:lnTo>
                    <a:pt x="1050" y="551"/>
                  </a:lnTo>
                  <a:lnTo>
                    <a:pt x="1083" y="544"/>
                  </a:lnTo>
                  <a:lnTo>
                    <a:pt x="1117" y="536"/>
                  </a:lnTo>
                  <a:lnTo>
                    <a:pt x="1151" y="527"/>
                  </a:lnTo>
                  <a:lnTo>
                    <a:pt x="1155" y="519"/>
                  </a:lnTo>
                  <a:lnTo>
                    <a:pt x="1164" y="495"/>
                  </a:lnTo>
                  <a:lnTo>
                    <a:pt x="1177" y="456"/>
                  </a:lnTo>
                  <a:lnTo>
                    <a:pt x="1191" y="400"/>
                  </a:lnTo>
                  <a:lnTo>
                    <a:pt x="1205" y="327"/>
                  </a:lnTo>
                  <a:lnTo>
                    <a:pt x="1215" y="237"/>
                  </a:lnTo>
                  <a:lnTo>
                    <a:pt x="1220" y="128"/>
                  </a:lnTo>
                  <a:lnTo>
                    <a:pt x="1219" y="0"/>
                  </a:lnTo>
                  <a:lnTo>
                    <a:pt x="1264" y="78"/>
                  </a:lnTo>
                  <a:lnTo>
                    <a:pt x="1262" y="145"/>
                  </a:lnTo>
                  <a:lnTo>
                    <a:pt x="1257" y="209"/>
                  </a:lnTo>
                  <a:lnTo>
                    <a:pt x="1251" y="271"/>
                  </a:lnTo>
                  <a:lnTo>
                    <a:pt x="1241" y="331"/>
                  </a:lnTo>
                  <a:lnTo>
                    <a:pt x="1230" y="390"/>
                  </a:lnTo>
                  <a:lnTo>
                    <a:pt x="1215" y="450"/>
                  </a:lnTo>
                  <a:lnTo>
                    <a:pt x="1199" y="511"/>
                  </a:lnTo>
                  <a:lnTo>
                    <a:pt x="1180" y="576"/>
                  </a:lnTo>
                  <a:lnTo>
                    <a:pt x="1147" y="581"/>
                  </a:lnTo>
                  <a:lnTo>
                    <a:pt x="1116" y="586"/>
                  </a:lnTo>
                  <a:lnTo>
                    <a:pt x="1086" y="591"/>
                  </a:lnTo>
                  <a:lnTo>
                    <a:pt x="1057" y="596"/>
                  </a:lnTo>
                  <a:lnTo>
                    <a:pt x="1028" y="601"/>
                  </a:lnTo>
                  <a:lnTo>
                    <a:pt x="1001" y="606"/>
                  </a:lnTo>
                  <a:lnTo>
                    <a:pt x="973" y="610"/>
                  </a:lnTo>
                  <a:lnTo>
                    <a:pt x="947" y="615"/>
                  </a:lnTo>
                  <a:lnTo>
                    <a:pt x="921" y="619"/>
                  </a:lnTo>
                  <a:lnTo>
                    <a:pt x="894" y="623"/>
                  </a:lnTo>
                  <a:lnTo>
                    <a:pt x="868" y="626"/>
                  </a:lnTo>
                  <a:lnTo>
                    <a:pt x="842" y="629"/>
                  </a:lnTo>
                  <a:lnTo>
                    <a:pt x="815" y="633"/>
                  </a:lnTo>
                  <a:lnTo>
                    <a:pt x="789" y="635"/>
                  </a:lnTo>
                  <a:lnTo>
                    <a:pt x="763" y="638"/>
                  </a:lnTo>
                  <a:lnTo>
                    <a:pt x="735" y="639"/>
                  </a:lnTo>
                  <a:lnTo>
                    <a:pt x="708" y="641"/>
                  </a:lnTo>
                  <a:lnTo>
                    <a:pt x="679" y="643"/>
                  </a:lnTo>
                  <a:lnTo>
                    <a:pt x="650" y="643"/>
                  </a:lnTo>
                  <a:lnTo>
                    <a:pt x="620" y="644"/>
                  </a:lnTo>
                  <a:lnTo>
                    <a:pt x="589" y="644"/>
                  </a:lnTo>
                  <a:lnTo>
                    <a:pt x="557" y="643"/>
                  </a:lnTo>
                  <a:lnTo>
                    <a:pt x="525" y="641"/>
                  </a:lnTo>
                  <a:lnTo>
                    <a:pt x="490" y="640"/>
                  </a:lnTo>
                  <a:lnTo>
                    <a:pt x="453" y="638"/>
                  </a:lnTo>
                  <a:lnTo>
                    <a:pt x="417" y="635"/>
                  </a:lnTo>
                  <a:lnTo>
                    <a:pt x="378" y="631"/>
                  </a:lnTo>
                  <a:lnTo>
                    <a:pt x="337" y="628"/>
                  </a:lnTo>
                  <a:lnTo>
                    <a:pt x="294" y="623"/>
                  </a:lnTo>
                  <a:lnTo>
                    <a:pt x="250" y="618"/>
                  </a:lnTo>
                  <a:lnTo>
                    <a:pt x="204" y="611"/>
                  </a:lnTo>
                  <a:lnTo>
                    <a:pt x="155" y="605"/>
                  </a:lnTo>
                  <a:lnTo>
                    <a:pt x="114" y="552"/>
                  </a:lnTo>
                  <a:lnTo>
                    <a:pt x="83" y="509"/>
                  </a:lnTo>
                  <a:lnTo>
                    <a:pt x="60" y="471"/>
                  </a:lnTo>
                  <a:lnTo>
                    <a:pt x="44" y="433"/>
                  </a:lnTo>
                  <a:lnTo>
                    <a:pt x="33" y="395"/>
                  </a:lnTo>
                  <a:lnTo>
                    <a:pt x="22" y="351"/>
                  </a:lnTo>
                  <a:lnTo>
                    <a:pt x="12" y="299"/>
                  </a:lnTo>
                  <a:lnTo>
                    <a:pt x="0" y="234"/>
                  </a:lnTo>
                  <a:lnTo>
                    <a:pt x="10" y="145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20" name="Freeform 94"/>
            <p:cNvSpPr>
              <a:spLocks/>
            </p:cNvSpPr>
            <p:nvPr/>
          </p:nvSpPr>
          <p:spPr bwMode="auto">
            <a:xfrm>
              <a:off x="622" y="2440"/>
              <a:ext cx="21" cy="203"/>
            </a:xfrm>
            <a:custGeom>
              <a:avLst/>
              <a:gdLst>
                <a:gd name="T0" fmla="*/ 39 w 84"/>
                <a:gd name="T1" fmla="*/ 0 h 811"/>
                <a:gd name="T2" fmla="*/ 48 w 84"/>
                <a:gd name="T3" fmla="*/ 104 h 811"/>
                <a:gd name="T4" fmla="*/ 52 w 84"/>
                <a:gd name="T5" fmla="*/ 206 h 811"/>
                <a:gd name="T6" fmla="*/ 53 w 84"/>
                <a:gd name="T7" fmla="*/ 306 h 811"/>
                <a:gd name="T8" fmla="*/ 50 w 84"/>
                <a:gd name="T9" fmla="*/ 405 h 811"/>
                <a:gd name="T10" fmla="*/ 44 w 84"/>
                <a:gd name="T11" fmla="*/ 505 h 811"/>
                <a:gd name="T12" fmla="*/ 34 w 84"/>
                <a:gd name="T13" fmla="*/ 606 h 811"/>
                <a:gd name="T14" fmla="*/ 19 w 84"/>
                <a:gd name="T15" fmla="*/ 707 h 811"/>
                <a:gd name="T16" fmla="*/ 0 w 84"/>
                <a:gd name="T17" fmla="*/ 811 h 811"/>
                <a:gd name="T18" fmla="*/ 49 w 84"/>
                <a:gd name="T19" fmla="*/ 801 h 811"/>
                <a:gd name="T20" fmla="*/ 58 w 84"/>
                <a:gd name="T21" fmla="*/ 749 h 811"/>
                <a:gd name="T22" fmla="*/ 68 w 84"/>
                <a:gd name="T23" fmla="*/ 666 h 811"/>
                <a:gd name="T24" fmla="*/ 77 w 84"/>
                <a:gd name="T25" fmla="*/ 562 h 811"/>
                <a:gd name="T26" fmla="*/ 82 w 84"/>
                <a:gd name="T27" fmla="*/ 446 h 811"/>
                <a:gd name="T28" fmla="*/ 84 w 84"/>
                <a:gd name="T29" fmla="*/ 326 h 811"/>
                <a:gd name="T30" fmla="*/ 82 w 84"/>
                <a:gd name="T31" fmla="*/ 211 h 811"/>
                <a:gd name="T32" fmla="*/ 74 w 84"/>
                <a:gd name="T33" fmla="*/ 108 h 811"/>
                <a:gd name="T34" fmla="*/ 58 w 84"/>
                <a:gd name="T35" fmla="*/ 28 h 811"/>
                <a:gd name="T36" fmla="*/ 58 w 84"/>
                <a:gd name="T37" fmla="*/ 24 h 811"/>
                <a:gd name="T38" fmla="*/ 59 w 84"/>
                <a:gd name="T39" fmla="*/ 29 h 811"/>
                <a:gd name="T40" fmla="*/ 55 w 84"/>
                <a:gd name="T41" fmla="*/ 27 h 811"/>
                <a:gd name="T42" fmla="*/ 39 w 84"/>
                <a:gd name="T43" fmla="*/ 0 h 81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4"/>
                <a:gd name="T67" fmla="*/ 0 h 811"/>
                <a:gd name="T68" fmla="*/ 84 w 84"/>
                <a:gd name="T69" fmla="*/ 811 h 81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4" h="811">
                  <a:moveTo>
                    <a:pt x="39" y="0"/>
                  </a:moveTo>
                  <a:lnTo>
                    <a:pt x="48" y="104"/>
                  </a:lnTo>
                  <a:lnTo>
                    <a:pt x="52" y="206"/>
                  </a:lnTo>
                  <a:lnTo>
                    <a:pt x="53" y="306"/>
                  </a:lnTo>
                  <a:lnTo>
                    <a:pt x="50" y="405"/>
                  </a:lnTo>
                  <a:lnTo>
                    <a:pt x="44" y="505"/>
                  </a:lnTo>
                  <a:lnTo>
                    <a:pt x="34" y="606"/>
                  </a:lnTo>
                  <a:lnTo>
                    <a:pt x="19" y="707"/>
                  </a:lnTo>
                  <a:lnTo>
                    <a:pt x="0" y="811"/>
                  </a:lnTo>
                  <a:lnTo>
                    <a:pt x="49" y="801"/>
                  </a:lnTo>
                  <a:lnTo>
                    <a:pt x="58" y="749"/>
                  </a:lnTo>
                  <a:lnTo>
                    <a:pt x="68" y="666"/>
                  </a:lnTo>
                  <a:lnTo>
                    <a:pt x="77" y="562"/>
                  </a:lnTo>
                  <a:lnTo>
                    <a:pt x="82" y="446"/>
                  </a:lnTo>
                  <a:lnTo>
                    <a:pt x="84" y="326"/>
                  </a:lnTo>
                  <a:lnTo>
                    <a:pt x="82" y="211"/>
                  </a:lnTo>
                  <a:lnTo>
                    <a:pt x="74" y="108"/>
                  </a:lnTo>
                  <a:lnTo>
                    <a:pt x="58" y="28"/>
                  </a:lnTo>
                  <a:lnTo>
                    <a:pt x="58" y="24"/>
                  </a:lnTo>
                  <a:lnTo>
                    <a:pt x="59" y="29"/>
                  </a:lnTo>
                  <a:lnTo>
                    <a:pt x="55" y="27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21" name="Freeform 95"/>
            <p:cNvSpPr>
              <a:spLocks/>
            </p:cNvSpPr>
            <p:nvPr/>
          </p:nvSpPr>
          <p:spPr bwMode="auto">
            <a:xfrm>
              <a:off x="413" y="2630"/>
              <a:ext cx="51" cy="223"/>
            </a:xfrm>
            <a:custGeom>
              <a:avLst/>
              <a:gdLst>
                <a:gd name="T0" fmla="*/ 203 w 203"/>
                <a:gd name="T1" fmla="*/ 49 h 890"/>
                <a:gd name="T2" fmla="*/ 172 w 203"/>
                <a:gd name="T3" fmla="*/ 92 h 890"/>
                <a:gd name="T4" fmla="*/ 143 w 203"/>
                <a:gd name="T5" fmla="*/ 136 h 890"/>
                <a:gd name="T6" fmla="*/ 116 w 203"/>
                <a:gd name="T7" fmla="*/ 182 h 890"/>
                <a:gd name="T8" fmla="*/ 95 w 203"/>
                <a:gd name="T9" fmla="*/ 230 h 890"/>
                <a:gd name="T10" fmla="*/ 76 w 203"/>
                <a:gd name="T11" fmla="*/ 279 h 890"/>
                <a:gd name="T12" fmla="*/ 61 w 203"/>
                <a:gd name="T13" fmla="*/ 329 h 890"/>
                <a:gd name="T14" fmla="*/ 50 w 203"/>
                <a:gd name="T15" fmla="*/ 380 h 890"/>
                <a:gd name="T16" fmla="*/ 44 w 203"/>
                <a:gd name="T17" fmla="*/ 434 h 890"/>
                <a:gd name="T18" fmla="*/ 40 w 203"/>
                <a:gd name="T19" fmla="*/ 488 h 890"/>
                <a:gd name="T20" fmla="*/ 41 w 203"/>
                <a:gd name="T21" fmla="*/ 543 h 890"/>
                <a:gd name="T22" fmla="*/ 48 w 203"/>
                <a:gd name="T23" fmla="*/ 598 h 890"/>
                <a:gd name="T24" fmla="*/ 58 w 203"/>
                <a:gd name="T25" fmla="*/ 656 h 890"/>
                <a:gd name="T26" fmla="*/ 73 w 203"/>
                <a:gd name="T27" fmla="*/ 713 h 890"/>
                <a:gd name="T28" fmla="*/ 91 w 203"/>
                <a:gd name="T29" fmla="*/ 771 h 890"/>
                <a:gd name="T30" fmla="*/ 116 w 203"/>
                <a:gd name="T31" fmla="*/ 830 h 890"/>
                <a:gd name="T32" fmla="*/ 145 w 203"/>
                <a:gd name="T33" fmla="*/ 890 h 890"/>
                <a:gd name="T34" fmla="*/ 101 w 203"/>
                <a:gd name="T35" fmla="*/ 832 h 890"/>
                <a:gd name="T36" fmla="*/ 66 w 203"/>
                <a:gd name="T37" fmla="*/ 776 h 890"/>
                <a:gd name="T38" fmla="*/ 39 w 203"/>
                <a:gd name="T39" fmla="*/ 721 h 890"/>
                <a:gd name="T40" fmla="*/ 20 w 203"/>
                <a:gd name="T41" fmla="*/ 666 h 890"/>
                <a:gd name="T42" fmla="*/ 7 w 203"/>
                <a:gd name="T43" fmla="*/ 612 h 890"/>
                <a:gd name="T44" fmla="*/ 1 w 203"/>
                <a:gd name="T45" fmla="*/ 558 h 890"/>
                <a:gd name="T46" fmla="*/ 0 w 203"/>
                <a:gd name="T47" fmla="*/ 504 h 890"/>
                <a:gd name="T48" fmla="*/ 6 w 203"/>
                <a:gd name="T49" fmla="*/ 450 h 890"/>
                <a:gd name="T50" fmla="*/ 15 w 203"/>
                <a:gd name="T51" fmla="*/ 398 h 890"/>
                <a:gd name="T52" fmla="*/ 30 w 203"/>
                <a:gd name="T53" fmla="*/ 344 h 890"/>
                <a:gd name="T54" fmla="*/ 48 w 203"/>
                <a:gd name="T55" fmla="*/ 289 h 890"/>
                <a:gd name="T56" fmla="*/ 69 w 203"/>
                <a:gd name="T57" fmla="*/ 233 h 890"/>
                <a:gd name="T58" fmla="*/ 93 w 203"/>
                <a:gd name="T59" fmla="*/ 177 h 890"/>
                <a:gd name="T60" fmla="*/ 118 w 203"/>
                <a:gd name="T61" fmla="*/ 119 h 890"/>
                <a:gd name="T62" fmla="*/ 145 w 203"/>
                <a:gd name="T63" fmla="*/ 60 h 890"/>
                <a:gd name="T64" fmla="*/ 174 w 203"/>
                <a:gd name="T65" fmla="*/ 0 h 890"/>
                <a:gd name="T66" fmla="*/ 203 w 203"/>
                <a:gd name="T67" fmla="*/ 49 h 89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03"/>
                <a:gd name="T103" fmla="*/ 0 h 890"/>
                <a:gd name="T104" fmla="*/ 203 w 203"/>
                <a:gd name="T105" fmla="*/ 890 h 89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03" h="890">
                  <a:moveTo>
                    <a:pt x="203" y="49"/>
                  </a:moveTo>
                  <a:lnTo>
                    <a:pt x="172" y="92"/>
                  </a:lnTo>
                  <a:lnTo>
                    <a:pt x="143" y="136"/>
                  </a:lnTo>
                  <a:lnTo>
                    <a:pt x="116" y="182"/>
                  </a:lnTo>
                  <a:lnTo>
                    <a:pt x="95" y="230"/>
                  </a:lnTo>
                  <a:lnTo>
                    <a:pt x="76" y="279"/>
                  </a:lnTo>
                  <a:lnTo>
                    <a:pt x="61" y="329"/>
                  </a:lnTo>
                  <a:lnTo>
                    <a:pt x="50" y="380"/>
                  </a:lnTo>
                  <a:lnTo>
                    <a:pt x="44" y="434"/>
                  </a:lnTo>
                  <a:lnTo>
                    <a:pt x="40" y="488"/>
                  </a:lnTo>
                  <a:lnTo>
                    <a:pt x="41" y="543"/>
                  </a:lnTo>
                  <a:lnTo>
                    <a:pt x="48" y="598"/>
                  </a:lnTo>
                  <a:lnTo>
                    <a:pt x="58" y="656"/>
                  </a:lnTo>
                  <a:lnTo>
                    <a:pt x="73" y="713"/>
                  </a:lnTo>
                  <a:lnTo>
                    <a:pt x="91" y="771"/>
                  </a:lnTo>
                  <a:lnTo>
                    <a:pt x="116" y="830"/>
                  </a:lnTo>
                  <a:lnTo>
                    <a:pt x="145" y="890"/>
                  </a:lnTo>
                  <a:lnTo>
                    <a:pt x="101" y="832"/>
                  </a:lnTo>
                  <a:lnTo>
                    <a:pt x="66" y="776"/>
                  </a:lnTo>
                  <a:lnTo>
                    <a:pt x="39" y="721"/>
                  </a:lnTo>
                  <a:lnTo>
                    <a:pt x="20" y="666"/>
                  </a:lnTo>
                  <a:lnTo>
                    <a:pt x="7" y="612"/>
                  </a:lnTo>
                  <a:lnTo>
                    <a:pt x="1" y="558"/>
                  </a:lnTo>
                  <a:lnTo>
                    <a:pt x="0" y="504"/>
                  </a:lnTo>
                  <a:lnTo>
                    <a:pt x="6" y="450"/>
                  </a:lnTo>
                  <a:lnTo>
                    <a:pt x="15" y="398"/>
                  </a:lnTo>
                  <a:lnTo>
                    <a:pt x="30" y="344"/>
                  </a:lnTo>
                  <a:lnTo>
                    <a:pt x="48" y="289"/>
                  </a:lnTo>
                  <a:lnTo>
                    <a:pt x="69" y="233"/>
                  </a:lnTo>
                  <a:lnTo>
                    <a:pt x="93" y="177"/>
                  </a:lnTo>
                  <a:lnTo>
                    <a:pt x="118" y="119"/>
                  </a:lnTo>
                  <a:lnTo>
                    <a:pt x="145" y="60"/>
                  </a:lnTo>
                  <a:lnTo>
                    <a:pt x="174" y="0"/>
                  </a:lnTo>
                  <a:lnTo>
                    <a:pt x="203" y="49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22" name="Freeform 96"/>
            <p:cNvSpPr>
              <a:spLocks/>
            </p:cNvSpPr>
            <p:nvPr/>
          </p:nvSpPr>
          <p:spPr bwMode="auto">
            <a:xfrm>
              <a:off x="697" y="2628"/>
              <a:ext cx="49" cy="252"/>
            </a:xfrm>
            <a:custGeom>
              <a:avLst/>
              <a:gdLst>
                <a:gd name="T0" fmla="*/ 77 w 199"/>
                <a:gd name="T1" fmla="*/ 0 h 1009"/>
                <a:gd name="T2" fmla="*/ 156 w 199"/>
                <a:gd name="T3" fmla="*/ 125 h 1009"/>
                <a:gd name="T4" fmla="*/ 176 w 199"/>
                <a:gd name="T5" fmla="*/ 257 h 1009"/>
                <a:gd name="T6" fmla="*/ 191 w 199"/>
                <a:gd name="T7" fmla="*/ 368 h 1009"/>
                <a:gd name="T8" fmla="*/ 199 w 199"/>
                <a:gd name="T9" fmla="*/ 465 h 1009"/>
                <a:gd name="T10" fmla="*/ 199 w 199"/>
                <a:gd name="T11" fmla="*/ 554 h 1009"/>
                <a:gd name="T12" fmla="*/ 187 w 199"/>
                <a:gd name="T13" fmla="*/ 640 h 1009"/>
                <a:gd name="T14" fmla="*/ 161 w 199"/>
                <a:gd name="T15" fmla="*/ 733 h 1009"/>
                <a:gd name="T16" fmla="*/ 119 w 199"/>
                <a:gd name="T17" fmla="*/ 837 h 1009"/>
                <a:gd name="T18" fmla="*/ 58 w 199"/>
                <a:gd name="T19" fmla="*/ 960 h 1009"/>
                <a:gd name="T20" fmla="*/ 0 w 199"/>
                <a:gd name="T21" fmla="*/ 1009 h 1009"/>
                <a:gd name="T22" fmla="*/ 37 w 199"/>
                <a:gd name="T23" fmla="*/ 947 h 1009"/>
                <a:gd name="T24" fmla="*/ 68 w 199"/>
                <a:gd name="T25" fmla="*/ 890 h 1009"/>
                <a:gd name="T26" fmla="*/ 94 w 199"/>
                <a:gd name="T27" fmla="*/ 836 h 1009"/>
                <a:gd name="T28" fmla="*/ 117 w 199"/>
                <a:gd name="T29" fmla="*/ 783 h 1009"/>
                <a:gd name="T30" fmla="*/ 135 w 199"/>
                <a:gd name="T31" fmla="*/ 733 h 1009"/>
                <a:gd name="T32" fmla="*/ 150 w 199"/>
                <a:gd name="T33" fmla="*/ 684 h 1009"/>
                <a:gd name="T34" fmla="*/ 162 w 199"/>
                <a:gd name="T35" fmla="*/ 637 h 1009"/>
                <a:gd name="T36" fmla="*/ 169 w 199"/>
                <a:gd name="T37" fmla="*/ 588 h 1009"/>
                <a:gd name="T38" fmla="*/ 174 w 199"/>
                <a:gd name="T39" fmla="*/ 539 h 1009"/>
                <a:gd name="T40" fmla="*/ 176 w 199"/>
                <a:gd name="T41" fmla="*/ 489 h 1009"/>
                <a:gd name="T42" fmla="*/ 174 w 199"/>
                <a:gd name="T43" fmla="*/ 437 h 1009"/>
                <a:gd name="T44" fmla="*/ 171 w 199"/>
                <a:gd name="T45" fmla="*/ 384 h 1009"/>
                <a:gd name="T46" fmla="*/ 164 w 199"/>
                <a:gd name="T47" fmla="*/ 326 h 1009"/>
                <a:gd name="T48" fmla="*/ 156 w 199"/>
                <a:gd name="T49" fmla="*/ 264 h 1009"/>
                <a:gd name="T50" fmla="*/ 145 w 199"/>
                <a:gd name="T51" fmla="*/ 199 h 1009"/>
                <a:gd name="T52" fmla="*/ 133 w 199"/>
                <a:gd name="T53" fmla="*/ 129 h 1009"/>
                <a:gd name="T54" fmla="*/ 29 w 199"/>
                <a:gd name="T55" fmla="*/ 31 h 1009"/>
                <a:gd name="T56" fmla="*/ 77 w 199"/>
                <a:gd name="T57" fmla="*/ 0 h 100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99"/>
                <a:gd name="T88" fmla="*/ 0 h 1009"/>
                <a:gd name="T89" fmla="*/ 199 w 199"/>
                <a:gd name="T90" fmla="*/ 1009 h 100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99" h="1009">
                  <a:moveTo>
                    <a:pt x="77" y="0"/>
                  </a:moveTo>
                  <a:lnTo>
                    <a:pt x="156" y="125"/>
                  </a:lnTo>
                  <a:lnTo>
                    <a:pt x="176" y="257"/>
                  </a:lnTo>
                  <a:lnTo>
                    <a:pt x="191" y="368"/>
                  </a:lnTo>
                  <a:lnTo>
                    <a:pt x="199" y="465"/>
                  </a:lnTo>
                  <a:lnTo>
                    <a:pt x="199" y="554"/>
                  </a:lnTo>
                  <a:lnTo>
                    <a:pt x="187" y="640"/>
                  </a:lnTo>
                  <a:lnTo>
                    <a:pt x="161" y="733"/>
                  </a:lnTo>
                  <a:lnTo>
                    <a:pt x="119" y="837"/>
                  </a:lnTo>
                  <a:lnTo>
                    <a:pt x="58" y="960"/>
                  </a:lnTo>
                  <a:lnTo>
                    <a:pt x="0" y="1009"/>
                  </a:lnTo>
                  <a:lnTo>
                    <a:pt x="37" y="947"/>
                  </a:lnTo>
                  <a:lnTo>
                    <a:pt x="68" y="890"/>
                  </a:lnTo>
                  <a:lnTo>
                    <a:pt x="94" y="836"/>
                  </a:lnTo>
                  <a:lnTo>
                    <a:pt x="117" y="783"/>
                  </a:lnTo>
                  <a:lnTo>
                    <a:pt x="135" y="733"/>
                  </a:lnTo>
                  <a:lnTo>
                    <a:pt x="150" y="684"/>
                  </a:lnTo>
                  <a:lnTo>
                    <a:pt x="162" y="637"/>
                  </a:lnTo>
                  <a:lnTo>
                    <a:pt x="169" y="588"/>
                  </a:lnTo>
                  <a:lnTo>
                    <a:pt x="174" y="539"/>
                  </a:lnTo>
                  <a:lnTo>
                    <a:pt x="176" y="489"/>
                  </a:lnTo>
                  <a:lnTo>
                    <a:pt x="174" y="437"/>
                  </a:lnTo>
                  <a:lnTo>
                    <a:pt x="171" y="384"/>
                  </a:lnTo>
                  <a:lnTo>
                    <a:pt x="164" y="326"/>
                  </a:lnTo>
                  <a:lnTo>
                    <a:pt x="156" y="264"/>
                  </a:lnTo>
                  <a:lnTo>
                    <a:pt x="145" y="199"/>
                  </a:lnTo>
                  <a:lnTo>
                    <a:pt x="133" y="129"/>
                  </a:lnTo>
                  <a:lnTo>
                    <a:pt x="29" y="31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23" name="Freeform 97"/>
            <p:cNvSpPr>
              <a:spLocks/>
            </p:cNvSpPr>
            <p:nvPr/>
          </p:nvSpPr>
          <p:spPr bwMode="auto">
            <a:xfrm>
              <a:off x="428" y="2691"/>
              <a:ext cx="311" cy="39"/>
            </a:xfrm>
            <a:custGeom>
              <a:avLst/>
              <a:gdLst>
                <a:gd name="T0" fmla="*/ 73 w 1246"/>
                <a:gd name="T1" fmla="*/ 41 h 155"/>
                <a:gd name="T2" fmla="*/ 161 w 1246"/>
                <a:gd name="T3" fmla="*/ 60 h 155"/>
                <a:gd name="T4" fmla="*/ 245 w 1246"/>
                <a:gd name="T5" fmla="*/ 76 h 155"/>
                <a:gd name="T6" fmla="*/ 326 w 1246"/>
                <a:gd name="T7" fmla="*/ 89 h 155"/>
                <a:gd name="T8" fmla="*/ 405 w 1246"/>
                <a:gd name="T9" fmla="*/ 100 h 155"/>
                <a:gd name="T10" fmla="*/ 481 w 1246"/>
                <a:gd name="T11" fmla="*/ 106 h 155"/>
                <a:gd name="T12" fmla="*/ 556 w 1246"/>
                <a:gd name="T13" fmla="*/ 110 h 155"/>
                <a:gd name="T14" fmla="*/ 628 w 1246"/>
                <a:gd name="T15" fmla="*/ 111 h 155"/>
                <a:gd name="T16" fmla="*/ 700 w 1246"/>
                <a:gd name="T17" fmla="*/ 110 h 155"/>
                <a:gd name="T18" fmla="*/ 770 w 1246"/>
                <a:gd name="T19" fmla="*/ 105 h 155"/>
                <a:gd name="T20" fmla="*/ 840 w 1246"/>
                <a:gd name="T21" fmla="*/ 97 h 155"/>
                <a:gd name="T22" fmla="*/ 909 w 1246"/>
                <a:gd name="T23" fmla="*/ 86 h 155"/>
                <a:gd name="T24" fmla="*/ 979 w 1246"/>
                <a:gd name="T25" fmla="*/ 72 h 155"/>
                <a:gd name="T26" fmla="*/ 1048 w 1246"/>
                <a:gd name="T27" fmla="*/ 55 h 155"/>
                <a:gd name="T28" fmla="*/ 1119 w 1246"/>
                <a:gd name="T29" fmla="*/ 35 h 155"/>
                <a:gd name="T30" fmla="*/ 1191 w 1246"/>
                <a:gd name="T31" fmla="*/ 12 h 155"/>
                <a:gd name="T32" fmla="*/ 1246 w 1246"/>
                <a:gd name="T33" fmla="*/ 49 h 155"/>
                <a:gd name="T34" fmla="*/ 1161 w 1246"/>
                <a:gd name="T35" fmla="*/ 75 h 155"/>
                <a:gd name="T36" fmla="*/ 1079 w 1246"/>
                <a:gd name="T37" fmla="*/ 97 h 155"/>
                <a:gd name="T38" fmla="*/ 1000 w 1246"/>
                <a:gd name="T39" fmla="*/ 115 h 155"/>
                <a:gd name="T40" fmla="*/ 923 w 1246"/>
                <a:gd name="T41" fmla="*/ 130 h 155"/>
                <a:gd name="T42" fmla="*/ 847 w 1246"/>
                <a:gd name="T43" fmla="*/ 141 h 155"/>
                <a:gd name="T44" fmla="*/ 772 w 1246"/>
                <a:gd name="T45" fmla="*/ 149 h 155"/>
                <a:gd name="T46" fmla="*/ 700 w 1246"/>
                <a:gd name="T47" fmla="*/ 154 h 155"/>
                <a:gd name="T48" fmla="*/ 626 w 1246"/>
                <a:gd name="T49" fmla="*/ 155 h 155"/>
                <a:gd name="T50" fmla="*/ 553 w 1246"/>
                <a:gd name="T51" fmla="*/ 154 h 155"/>
                <a:gd name="T52" fmla="*/ 479 w 1246"/>
                <a:gd name="T53" fmla="*/ 150 h 155"/>
                <a:gd name="T54" fmla="*/ 404 w 1246"/>
                <a:gd name="T55" fmla="*/ 144 h 155"/>
                <a:gd name="T56" fmla="*/ 328 w 1246"/>
                <a:gd name="T57" fmla="*/ 135 h 155"/>
                <a:gd name="T58" fmla="*/ 250 w 1246"/>
                <a:gd name="T59" fmla="*/ 124 h 155"/>
                <a:gd name="T60" fmla="*/ 169 w 1246"/>
                <a:gd name="T61" fmla="*/ 110 h 155"/>
                <a:gd name="T62" fmla="*/ 86 w 1246"/>
                <a:gd name="T63" fmla="*/ 95 h 155"/>
                <a:gd name="T64" fmla="*/ 0 w 1246"/>
                <a:gd name="T65" fmla="*/ 77 h 1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46"/>
                <a:gd name="T100" fmla="*/ 0 h 155"/>
                <a:gd name="T101" fmla="*/ 1246 w 1246"/>
                <a:gd name="T102" fmla="*/ 155 h 1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46" h="155">
                  <a:moveTo>
                    <a:pt x="28" y="30"/>
                  </a:moveTo>
                  <a:lnTo>
                    <a:pt x="73" y="41"/>
                  </a:lnTo>
                  <a:lnTo>
                    <a:pt x="117" y="51"/>
                  </a:lnTo>
                  <a:lnTo>
                    <a:pt x="161" y="60"/>
                  </a:lnTo>
                  <a:lnTo>
                    <a:pt x="204" y="69"/>
                  </a:lnTo>
                  <a:lnTo>
                    <a:pt x="245" y="76"/>
                  </a:lnTo>
                  <a:lnTo>
                    <a:pt x="286" y="82"/>
                  </a:lnTo>
                  <a:lnTo>
                    <a:pt x="326" y="89"/>
                  </a:lnTo>
                  <a:lnTo>
                    <a:pt x="365" y="95"/>
                  </a:lnTo>
                  <a:lnTo>
                    <a:pt x="405" y="100"/>
                  </a:lnTo>
                  <a:lnTo>
                    <a:pt x="443" y="104"/>
                  </a:lnTo>
                  <a:lnTo>
                    <a:pt x="481" y="106"/>
                  </a:lnTo>
                  <a:lnTo>
                    <a:pt x="518" y="109"/>
                  </a:lnTo>
                  <a:lnTo>
                    <a:pt x="556" y="110"/>
                  </a:lnTo>
                  <a:lnTo>
                    <a:pt x="592" y="111"/>
                  </a:lnTo>
                  <a:lnTo>
                    <a:pt x="628" y="111"/>
                  </a:lnTo>
                  <a:lnTo>
                    <a:pt x="663" y="111"/>
                  </a:lnTo>
                  <a:lnTo>
                    <a:pt x="700" y="110"/>
                  </a:lnTo>
                  <a:lnTo>
                    <a:pt x="735" y="107"/>
                  </a:lnTo>
                  <a:lnTo>
                    <a:pt x="770" y="105"/>
                  </a:lnTo>
                  <a:lnTo>
                    <a:pt x="805" y="101"/>
                  </a:lnTo>
                  <a:lnTo>
                    <a:pt x="840" y="97"/>
                  </a:lnTo>
                  <a:lnTo>
                    <a:pt x="874" y="91"/>
                  </a:lnTo>
                  <a:lnTo>
                    <a:pt x="909" y="86"/>
                  </a:lnTo>
                  <a:lnTo>
                    <a:pt x="944" y="80"/>
                  </a:lnTo>
                  <a:lnTo>
                    <a:pt x="979" y="72"/>
                  </a:lnTo>
                  <a:lnTo>
                    <a:pt x="1013" y="64"/>
                  </a:lnTo>
                  <a:lnTo>
                    <a:pt x="1048" y="55"/>
                  </a:lnTo>
                  <a:lnTo>
                    <a:pt x="1084" y="46"/>
                  </a:lnTo>
                  <a:lnTo>
                    <a:pt x="1119" y="35"/>
                  </a:lnTo>
                  <a:lnTo>
                    <a:pt x="1154" y="23"/>
                  </a:lnTo>
                  <a:lnTo>
                    <a:pt x="1191" y="12"/>
                  </a:lnTo>
                  <a:lnTo>
                    <a:pt x="1227" y="0"/>
                  </a:lnTo>
                  <a:lnTo>
                    <a:pt x="1246" y="49"/>
                  </a:lnTo>
                  <a:lnTo>
                    <a:pt x="1203" y="62"/>
                  </a:lnTo>
                  <a:lnTo>
                    <a:pt x="1161" y="75"/>
                  </a:lnTo>
                  <a:lnTo>
                    <a:pt x="1119" y="86"/>
                  </a:lnTo>
                  <a:lnTo>
                    <a:pt x="1079" y="97"/>
                  </a:lnTo>
                  <a:lnTo>
                    <a:pt x="1039" y="106"/>
                  </a:lnTo>
                  <a:lnTo>
                    <a:pt x="1000" y="115"/>
                  </a:lnTo>
                  <a:lnTo>
                    <a:pt x="961" y="124"/>
                  </a:lnTo>
                  <a:lnTo>
                    <a:pt x="923" y="130"/>
                  </a:lnTo>
                  <a:lnTo>
                    <a:pt x="885" y="136"/>
                  </a:lnTo>
                  <a:lnTo>
                    <a:pt x="847" y="141"/>
                  </a:lnTo>
                  <a:lnTo>
                    <a:pt x="810" y="145"/>
                  </a:lnTo>
                  <a:lnTo>
                    <a:pt x="772" y="149"/>
                  </a:lnTo>
                  <a:lnTo>
                    <a:pt x="736" y="151"/>
                  </a:lnTo>
                  <a:lnTo>
                    <a:pt x="700" y="154"/>
                  </a:lnTo>
                  <a:lnTo>
                    <a:pt x="662" y="155"/>
                  </a:lnTo>
                  <a:lnTo>
                    <a:pt x="626" y="155"/>
                  </a:lnTo>
                  <a:lnTo>
                    <a:pt x="589" y="155"/>
                  </a:lnTo>
                  <a:lnTo>
                    <a:pt x="553" y="154"/>
                  </a:lnTo>
                  <a:lnTo>
                    <a:pt x="516" y="153"/>
                  </a:lnTo>
                  <a:lnTo>
                    <a:pt x="479" y="150"/>
                  </a:lnTo>
                  <a:lnTo>
                    <a:pt x="442" y="148"/>
                  </a:lnTo>
                  <a:lnTo>
                    <a:pt x="404" y="144"/>
                  </a:lnTo>
                  <a:lnTo>
                    <a:pt x="367" y="140"/>
                  </a:lnTo>
                  <a:lnTo>
                    <a:pt x="328" y="135"/>
                  </a:lnTo>
                  <a:lnTo>
                    <a:pt x="289" y="129"/>
                  </a:lnTo>
                  <a:lnTo>
                    <a:pt x="250" y="124"/>
                  </a:lnTo>
                  <a:lnTo>
                    <a:pt x="210" y="117"/>
                  </a:lnTo>
                  <a:lnTo>
                    <a:pt x="169" y="110"/>
                  </a:lnTo>
                  <a:lnTo>
                    <a:pt x="127" y="102"/>
                  </a:lnTo>
                  <a:lnTo>
                    <a:pt x="86" y="95"/>
                  </a:lnTo>
                  <a:lnTo>
                    <a:pt x="43" y="86"/>
                  </a:lnTo>
                  <a:lnTo>
                    <a:pt x="0" y="77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24" name="Freeform 98"/>
            <p:cNvSpPr>
              <a:spLocks/>
            </p:cNvSpPr>
            <p:nvPr/>
          </p:nvSpPr>
          <p:spPr bwMode="auto">
            <a:xfrm>
              <a:off x="424" y="2772"/>
              <a:ext cx="315" cy="46"/>
            </a:xfrm>
            <a:custGeom>
              <a:avLst/>
              <a:gdLst>
                <a:gd name="T0" fmla="*/ 50 w 1259"/>
                <a:gd name="T1" fmla="*/ 41 h 183"/>
                <a:gd name="T2" fmla="*/ 139 w 1259"/>
                <a:gd name="T3" fmla="*/ 65 h 183"/>
                <a:gd name="T4" fmla="*/ 225 w 1259"/>
                <a:gd name="T5" fmla="*/ 86 h 183"/>
                <a:gd name="T6" fmla="*/ 309 w 1259"/>
                <a:gd name="T7" fmla="*/ 104 h 183"/>
                <a:gd name="T8" fmla="*/ 392 w 1259"/>
                <a:gd name="T9" fmla="*/ 118 h 183"/>
                <a:gd name="T10" fmla="*/ 472 w 1259"/>
                <a:gd name="T11" fmla="*/ 129 h 183"/>
                <a:gd name="T12" fmla="*/ 552 w 1259"/>
                <a:gd name="T13" fmla="*/ 137 h 183"/>
                <a:gd name="T14" fmla="*/ 630 w 1259"/>
                <a:gd name="T15" fmla="*/ 140 h 183"/>
                <a:gd name="T16" fmla="*/ 706 w 1259"/>
                <a:gd name="T17" fmla="*/ 140 h 183"/>
                <a:gd name="T18" fmla="*/ 781 w 1259"/>
                <a:gd name="T19" fmla="*/ 137 h 183"/>
                <a:gd name="T20" fmla="*/ 856 w 1259"/>
                <a:gd name="T21" fmla="*/ 128 h 183"/>
                <a:gd name="T22" fmla="*/ 930 w 1259"/>
                <a:gd name="T23" fmla="*/ 115 h 183"/>
                <a:gd name="T24" fmla="*/ 1003 w 1259"/>
                <a:gd name="T25" fmla="*/ 98 h 183"/>
                <a:gd name="T26" fmla="*/ 1077 w 1259"/>
                <a:gd name="T27" fmla="*/ 76 h 183"/>
                <a:gd name="T28" fmla="*/ 1150 w 1259"/>
                <a:gd name="T29" fmla="*/ 49 h 183"/>
                <a:gd name="T30" fmla="*/ 1222 w 1259"/>
                <a:gd name="T31" fmla="*/ 18 h 183"/>
                <a:gd name="T32" fmla="*/ 1259 w 1259"/>
                <a:gd name="T33" fmla="*/ 48 h 183"/>
                <a:gd name="T34" fmla="*/ 1173 w 1259"/>
                <a:gd name="T35" fmla="*/ 84 h 183"/>
                <a:gd name="T36" fmla="*/ 1092 w 1259"/>
                <a:gd name="T37" fmla="*/ 114 h 183"/>
                <a:gd name="T38" fmla="*/ 1012 w 1259"/>
                <a:gd name="T39" fmla="*/ 139 h 183"/>
                <a:gd name="T40" fmla="*/ 933 w 1259"/>
                <a:gd name="T41" fmla="*/ 157 h 183"/>
                <a:gd name="T42" fmla="*/ 856 w 1259"/>
                <a:gd name="T43" fmla="*/ 170 h 183"/>
                <a:gd name="T44" fmla="*/ 781 w 1259"/>
                <a:gd name="T45" fmla="*/ 179 h 183"/>
                <a:gd name="T46" fmla="*/ 707 w 1259"/>
                <a:gd name="T47" fmla="*/ 182 h 183"/>
                <a:gd name="T48" fmla="*/ 632 w 1259"/>
                <a:gd name="T49" fmla="*/ 182 h 183"/>
                <a:gd name="T50" fmla="*/ 558 w 1259"/>
                <a:gd name="T51" fmla="*/ 177 h 183"/>
                <a:gd name="T52" fmla="*/ 483 w 1259"/>
                <a:gd name="T53" fmla="*/ 169 h 183"/>
                <a:gd name="T54" fmla="*/ 407 w 1259"/>
                <a:gd name="T55" fmla="*/ 158 h 183"/>
                <a:gd name="T56" fmla="*/ 329 w 1259"/>
                <a:gd name="T57" fmla="*/ 144 h 183"/>
                <a:gd name="T58" fmla="*/ 250 w 1259"/>
                <a:gd name="T59" fmla="*/ 128 h 183"/>
                <a:gd name="T60" fmla="*/ 170 w 1259"/>
                <a:gd name="T61" fmla="*/ 109 h 183"/>
                <a:gd name="T62" fmla="*/ 86 w 1259"/>
                <a:gd name="T63" fmla="*/ 89 h 183"/>
                <a:gd name="T64" fmla="*/ 0 w 1259"/>
                <a:gd name="T65" fmla="*/ 68 h 18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59"/>
                <a:gd name="T100" fmla="*/ 0 h 183"/>
                <a:gd name="T101" fmla="*/ 1259 w 1259"/>
                <a:gd name="T102" fmla="*/ 183 h 18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59" h="183">
                  <a:moveTo>
                    <a:pt x="5" y="29"/>
                  </a:moveTo>
                  <a:lnTo>
                    <a:pt x="50" y="41"/>
                  </a:lnTo>
                  <a:lnTo>
                    <a:pt x="95" y="54"/>
                  </a:lnTo>
                  <a:lnTo>
                    <a:pt x="139" y="65"/>
                  </a:lnTo>
                  <a:lnTo>
                    <a:pt x="183" y="76"/>
                  </a:lnTo>
                  <a:lnTo>
                    <a:pt x="225" y="86"/>
                  </a:lnTo>
                  <a:lnTo>
                    <a:pt x="268" y="95"/>
                  </a:lnTo>
                  <a:lnTo>
                    <a:pt x="309" y="104"/>
                  </a:lnTo>
                  <a:lnTo>
                    <a:pt x="350" y="112"/>
                  </a:lnTo>
                  <a:lnTo>
                    <a:pt x="392" y="118"/>
                  </a:lnTo>
                  <a:lnTo>
                    <a:pt x="432" y="124"/>
                  </a:lnTo>
                  <a:lnTo>
                    <a:pt x="472" y="129"/>
                  </a:lnTo>
                  <a:lnTo>
                    <a:pt x="512" y="134"/>
                  </a:lnTo>
                  <a:lnTo>
                    <a:pt x="552" y="137"/>
                  </a:lnTo>
                  <a:lnTo>
                    <a:pt x="591" y="139"/>
                  </a:lnTo>
                  <a:lnTo>
                    <a:pt x="630" y="140"/>
                  </a:lnTo>
                  <a:lnTo>
                    <a:pt x="667" y="140"/>
                  </a:lnTo>
                  <a:lnTo>
                    <a:pt x="706" y="140"/>
                  </a:lnTo>
                  <a:lnTo>
                    <a:pt x="744" y="139"/>
                  </a:lnTo>
                  <a:lnTo>
                    <a:pt x="781" y="137"/>
                  </a:lnTo>
                  <a:lnTo>
                    <a:pt x="819" y="133"/>
                  </a:lnTo>
                  <a:lnTo>
                    <a:pt x="856" y="128"/>
                  </a:lnTo>
                  <a:lnTo>
                    <a:pt x="893" y="122"/>
                  </a:lnTo>
                  <a:lnTo>
                    <a:pt x="930" y="115"/>
                  </a:lnTo>
                  <a:lnTo>
                    <a:pt x="967" y="107"/>
                  </a:lnTo>
                  <a:lnTo>
                    <a:pt x="1003" y="98"/>
                  </a:lnTo>
                  <a:lnTo>
                    <a:pt x="1039" y="88"/>
                  </a:lnTo>
                  <a:lnTo>
                    <a:pt x="1077" y="76"/>
                  </a:lnTo>
                  <a:lnTo>
                    <a:pt x="1113" y="63"/>
                  </a:lnTo>
                  <a:lnTo>
                    <a:pt x="1150" y="49"/>
                  </a:lnTo>
                  <a:lnTo>
                    <a:pt x="1186" y="34"/>
                  </a:lnTo>
                  <a:lnTo>
                    <a:pt x="1222" y="18"/>
                  </a:lnTo>
                  <a:lnTo>
                    <a:pt x="1259" y="0"/>
                  </a:lnTo>
                  <a:lnTo>
                    <a:pt x="1259" y="48"/>
                  </a:lnTo>
                  <a:lnTo>
                    <a:pt x="1216" y="66"/>
                  </a:lnTo>
                  <a:lnTo>
                    <a:pt x="1173" y="84"/>
                  </a:lnTo>
                  <a:lnTo>
                    <a:pt x="1132" y="100"/>
                  </a:lnTo>
                  <a:lnTo>
                    <a:pt x="1092" y="114"/>
                  </a:lnTo>
                  <a:lnTo>
                    <a:pt x="1051" y="128"/>
                  </a:lnTo>
                  <a:lnTo>
                    <a:pt x="1012" y="139"/>
                  </a:lnTo>
                  <a:lnTo>
                    <a:pt x="972" y="149"/>
                  </a:lnTo>
                  <a:lnTo>
                    <a:pt x="933" y="157"/>
                  </a:lnTo>
                  <a:lnTo>
                    <a:pt x="895" y="164"/>
                  </a:lnTo>
                  <a:lnTo>
                    <a:pt x="856" y="170"/>
                  </a:lnTo>
                  <a:lnTo>
                    <a:pt x="819" y="175"/>
                  </a:lnTo>
                  <a:lnTo>
                    <a:pt x="781" y="179"/>
                  </a:lnTo>
                  <a:lnTo>
                    <a:pt x="744" y="180"/>
                  </a:lnTo>
                  <a:lnTo>
                    <a:pt x="707" y="182"/>
                  </a:lnTo>
                  <a:lnTo>
                    <a:pt x="670" y="183"/>
                  </a:lnTo>
                  <a:lnTo>
                    <a:pt x="632" y="182"/>
                  </a:lnTo>
                  <a:lnTo>
                    <a:pt x="595" y="180"/>
                  </a:lnTo>
                  <a:lnTo>
                    <a:pt x="558" y="177"/>
                  </a:lnTo>
                  <a:lnTo>
                    <a:pt x="521" y="174"/>
                  </a:lnTo>
                  <a:lnTo>
                    <a:pt x="483" y="169"/>
                  </a:lnTo>
                  <a:lnTo>
                    <a:pt x="446" y="164"/>
                  </a:lnTo>
                  <a:lnTo>
                    <a:pt x="407" y="158"/>
                  </a:lnTo>
                  <a:lnTo>
                    <a:pt x="368" y="152"/>
                  </a:lnTo>
                  <a:lnTo>
                    <a:pt x="329" y="144"/>
                  </a:lnTo>
                  <a:lnTo>
                    <a:pt x="290" y="137"/>
                  </a:lnTo>
                  <a:lnTo>
                    <a:pt x="250" y="128"/>
                  </a:lnTo>
                  <a:lnTo>
                    <a:pt x="210" y="119"/>
                  </a:lnTo>
                  <a:lnTo>
                    <a:pt x="170" y="109"/>
                  </a:lnTo>
                  <a:lnTo>
                    <a:pt x="129" y="99"/>
                  </a:lnTo>
                  <a:lnTo>
                    <a:pt x="86" y="89"/>
                  </a:lnTo>
                  <a:lnTo>
                    <a:pt x="44" y="79"/>
                  </a:lnTo>
                  <a:lnTo>
                    <a:pt x="0" y="68"/>
                  </a:lnTo>
                  <a:lnTo>
                    <a:pt x="5" y="29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25" name="Freeform 99"/>
            <p:cNvSpPr>
              <a:spLocks/>
            </p:cNvSpPr>
            <p:nvPr/>
          </p:nvSpPr>
          <p:spPr bwMode="auto">
            <a:xfrm>
              <a:off x="365" y="2555"/>
              <a:ext cx="63" cy="237"/>
            </a:xfrm>
            <a:custGeom>
              <a:avLst/>
              <a:gdLst>
                <a:gd name="T0" fmla="*/ 253 w 253"/>
                <a:gd name="T1" fmla="*/ 49 h 949"/>
                <a:gd name="T2" fmla="*/ 203 w 253"/>
                <a:gd name="T3" fmla="*/ 103 h 949"/>
                <a:gd name="T4" fmla="*/ 160 w 253"/>
                <a:gd name="T5" fmla="*/ 155 h 949"/>
                <a:gd name="T6" fmla="*/ 124 w 253"/>
                <a:gd name="T7" fmla="*/ 208 h 949"/>
                <a:gd name="T8" fmla="*/ 94 w 253"/>
                <a:gd name="T9" fmla="*/ 259 h 949"/>
                <a:gd name="T10" fmla="*/ 70 w 253"/>
                <a:gd name="T11" fmla="*/ 311 h 949"/>
                <a:gd name="T12" fmla="*/ 51 w 253"/>
                <a:gd name="T13" fmla="*/ 362 h 949"/>
                <a:gd name="T14" fmla="*/ 37 w 253"/>
                <a:gd name="T15" fmla="*/ 415 h 949"/>
                <a:gd name="T16" fmla="*/ 29 w 253"/>
                <a:gd name="T17" fmla="*/ 467 h 949"/>
                <a:gd name="T18" fmla="*/ 22 w 253"/>
                <a:gd name="T19" fmla="*/ 521 h 949"/>
                <a:gd name="T20" fmla="*/ 21 w 253"/>
                <a:gd name="T21" fmla="*/ 576 h 949"/>
                <a:gd name="T22" fmla="*/ 22 w 253"/>
                <a:gd name="T23" fmla="*/ 633 h 949"/>
                <a:gd name="T24" fmla="*/ 26 w 253"/>
                <a:gd name="T25" fmla="*/ 691 h 949"/>
                <a:gd name="T26" fmla="*/ 32 w 253"/>
                <a:gd name="T27" fmla="*/ 752 h 949"/>
                <a:gd name="T28" fmla="*/ 40 w 253"/>
                <a:gd name="T29" fmla="*/ 815 h 949"/>
                <a:gd name="T30" fmla="*/ 49 w 253"/>
                <a:gd name="T31" fmla="*/ 880 h 949"/>
                <a:gd name="T32" fmla="*/ 59 w 253"/>
                <a:gd name="T33" fmla="*/ 949 h 949"/>
                <a:gd name="T34" fmla="*/ 41 w 253"/>
                <a:gd name="T35" fmla="*/ 880 h 949"/>
                <a:gd name="T36" fmla="*/ 27 w 253"/>
                <a:gd name="T37" fmla="*/ 813 h 949"/>
                <a:gd name="T38" fmla="*/ 15 w 253"/>
                <a:gd name="T39" fmla="*/ 749 h 949"/>
                <a:gd name="T40" fmla="*/ 6 w 253"/>
                <a:gd name="T41" fmla="*/ 688 h 949"/>
                <a:gd name="T42" fmla="*/ 1 w 253"/>
                <a:gd name="T43" fmla="*/ 628 h 949"/>
                <a:gd name="T44" fmla="*/ 0 w 253"/>
                <a:gd name="T45" fmla="*/ 569 h 949"/>
                <a:gd name="T46" fmla="*/ 1 w 253"/>
                <a:gd name="T47" fmla="*/ 511 h 949"/>
                <a:gd name="T48" fmla="*/ 7 w 253"/>
                <a:gd name="T49" fmla="*/ 455 h 949"/>
                <a:gd name="T50" fmla="*/ 17 w 253"/>
                <a:gd name="T51" fmla="*/ 399 h 949"/>
                <a:gd name="T52" fmla="*/ 32 w 253"/>
                <a:gd name="T53" fmla="*/ 342 h 949"/>
                <a:gd name="T54" fmla="*/ 51 w 253"/>
                <a:gd name="T55" fmla="*/ 287 h 949"/>
                <a:gd name="T56" fmla="*/ 75 w 253"/>
                <a:gd name="T57" fmla="*/ 231 h 949"/>
                <a:gd name="T58" fmla="*/ 104 w 253"/>
                <a:gd name="T59" fmla="*/ 174 h 949"/>
                <a:gd name="T60" fmla="*/ 138 w 253"/>
                <a:gd name="T61" fmla="*/ 118 h 949"/>
                <a:gd name="T62" fmla="*/ 178 w 253"/>
                <a:gd name="T63" fmla="*/ 59 h 949"/>
                <a:gd name="T64" fmla="*/ 223 w 253"/>
                <a:gd name="T65" fmla="*/ 0 h 949"/>
                <a:gd name="T66" fmla="*/ 253 w 253"/>
                <a:gd name="T67" fmla="*/ 49 h 94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3"/>
                <a:gd name="T103" fmla="*/ 0 h 949"/>
                <a:gd name="T104" fmla="*/ 253 w 253"/>
                <a:gd name="T105" fmla="*/ 949 h 94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3" h="949">
                  <a:moveTo>
                    <a:pt x="253" y="49"/>
                  </a:moveTo>
                  <a:lnTo>
                    <a:pt x="203" y="103"/>
                  </a:lnTo>
                  <a:lnTo>
                    <a:pt x="160" y="155"/>
                  </a:lnTo>
                  <a:lnTo>
                    <a:pt x="124" y="208"/>
                  </a:lnTo>
                  <a:lnTo>
                    <a:pt x="94" y="259"/>
                  </a:lnTo>
                  <a:lnTo>
                    <a:pt x="70" y="311"/>
                  </a:lnTo>
                  <a:lnTo>
                    <a:pt x="51" y="362"/>
                  </a:lnTo>
                  <a:lnTo>
                    <a:pt x="37" y="415"/>
                  </a:lnTo>
                  <a:lnTo>
                    <a:pt x="29" y="467"/>
                  </a:lnTo>
                  <a:lnTo>
                    <a:pt x="22" y="521"/>
                  </a:lnTo>
                  <a:lnTo>
                    <a:pt x="21" y="576"/>
                  </a:lnTo>
                  <a:lnTo>
                    <a:pt x="22" y="633"/>
                  </a:lnTo>
                  <a:lnTo>
                    <a:pt x="26" y="691"/>
                  </a:lnTo>
                  <a:lnTo>
                    <a:pt x="32" y="752"/>
                  </a:lnTo>
                  <a:lnTo>
                    <a:pt x="40" y="815"/>
                  </a:lnTo>
                  <a:lnTo>
                    <a:pt x="49" y="880"/>
                  </a:lnTo>
                  <a:lnTo>
                    <a:pt x="59" y="949"/>
                  </a:lnTo>
                  <a:lnTo>
                    <a:pt x="41" y="880"/>
                  </a:lnTo>
                  <a:lnTo>
                    <a:pt x="27" y="813"/>
                  </a:lnTo>
                  <a:lnTo>
                    <a:pt x="15" y="749"/>
                  </a:lnTo>
                  <a:lnTo>
                    <a:pt x="6" y="688"/>
                  </a:lnTo>
                  <a:lnTo>
                    <a:pt x="1" y="628"/>
                  </a:lnTo>
                  <a:lnTo>
                    <a:pt x="0" y="569"/>
                  </a:lnTo>
                  <a:lnTo>
                    <a:pt x="1" y="511"/>
                  </a:lnTo>
                  <a:lnTo>
                    <a:pt x="7" y="455"/>
                  </a:lnTo>
                  <a:lnTo>
                    <a:pt x="17" y="399"/>
                  </a:lnTo>
                  <a:lnTo>
                    <a:pt x="32" y="342"/>
                  </a:lnTo>
                  <a:lnTo>
                    <a:pt x="51" y="287"/>
                  </a:lnTo>
                  <a:lnTo>
                    <a:pt x="75" y="231"/>
                  </a:lnTo>
                  <a:lnTo>
                    <a:pt x="104" y="174"/>
                  </a:lnTo>
                  <a:lnTo>
                    <a:pt x="138" y="118"/>
                  </a:lnTo>
                  <a:lnTo>
                    <a:pt x="178" y="59"/>
                  </a:lnTo>
                  <a:lnTo>
                    <a:pt x="223" y="0"/>
                  </a:lnTo>
                  <a:lnTo>
                    <a:pt x="253" y="49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26" name="Freeform 100"/>
            <p:cNvSpPr>
              <a:spLocks/>
            </p:cNvSpPr>
            <p:nvPr/>
          </p:nvSpPr>
          <p:spPr bwMode="auto">
            <a:xfrm>
              <a:off x="730" y="2549"/>
              <a:ext cx="68" cy="265"/>
            </a:xfrm>
            <a:custGeom>
              <a:avLst/>
              <a:gdLst>
                <a:gd name="T0" fmla="*/ 0 w 273"/>
                <a:gd name="T1" fmla="*/ 0 h 1056"/>
                <a:gd name="T2" fmla="*/ 55 w 273"/>
                <a:gd name="T3" fmla="*/ 60 h 1056"/>
                <a:gd name="T4" fmla="*/ 105 w 273"/>
                <a:gd name="T5" fmla="*/ 120 h 1056"/>
                <a:gd name="T6" fmla="*/ 146 w 273"/>
                <a:gd name="T7" fmla="*/ 182 h 1056"/>
                <a:gd name="T8" fmla="*/ 183 w 273"/>
                <a:gd name="T9" fmla="*/ 243 h 1056"/>
                <a:gd name="T10" fmla="*/ 213 w 273"/>
                <a:gd name="T11" fmla="*/ 306 h 1056"/>
                <a:gd name="T12" fmla="*/ 235 w 273"/>
                <a:gd name="T13" fmla="*/ 368 h 1056"/>
                <a:gd name="T14" fmla="*/ 254 w 273"/>
                <a:gd name="T15" fmla="*/ 432 h 1056"/>
                <a:gd name="T16" fmla="*/ 265 w 273"/>
                <a:gd name="T17" fmla="*/ 496 h 1056"/>
                <a:gd name="T18" fmla="*/ 272 w 273"/>
                <a:gd name="T19" fmla="*/ 561 h 1056"/>
                <a:gd name="T20" fmla="*/ 273 w 273"/>
                <a:gd name="T21" fmla="*/ 628 h 1056"/>
                <a:gd name="T22" fmla="*/ 268 w 273"/>
                <a:gd name="T23" fmla="*/ 696 h 1056"/>
                <a:gd name="T24" fmla="*/ 259 w 273"/>
                <a:gd name="T25" fmla="*/ 766 h 1056"/>
                <a:gd name="T26" fmla="*/ 244 w 273"/>
                <a:gd name="T27" fmla="*/ 836 h 1056"/>
                <a:gd name="T28" fmla="*/ 225 w 273"/>
                <a:gd name="T29" fmla="*/ 907 h 1056"/>
                <a:gd name="T30" fmla="*/ 202 w 273"/>
                <a:gd name="T31" fmla="*/ 981 h 1056"/>
                <a:gd name="T32" fmla="*/ 174 w 273"/>
                <a:gd name="T33" fmla="*/ 1056 h 1056"/>
                <a:gd name="T34" fmla="*/ 192 w 273"/>
                <a:gd name="T35" fmla="*/ 986 h 1056"/>
                <a:gd name="T36" fmla="*/ 207 w 273"/>
                <a:gd name="T37" fmla="*/ 916 h 1056"/>
                <a:gd name="T38" fmla="*/ 220 w 273"/>
                <a:gd name="T39" fmla="*/ 848 h 1056"/>
                <a:gd name="T40" fmla="*/ 232 w 273"/>
                <a:gd name="T41" fmla="*/ 782 h 1056"/>
                <a:gd name="T42" fmla="*/ 240 w 273"/>
                <a:gd name="T43" fmla="*/ 717 h 1056"/>
                <a:gd name="T44" fmla="*/ 244 w 273"/>
                <a:gd name="T45" fmla="*/ 653 h 1056"/>
                <a:gd name="T46" fmla="*/ 245 w 273"/>
                <a:gd name="T47" fmla="*/ 590 h 1056"/>
                <a:gd name="T48" fmla="*/ 243 w 273"/>
                <a:gd name="T49" fmla="*/ 529 h 1056"/>
                <a:gd name="T50" fmla="*/ 234 w 273"/>
                <a:gd name="T51" fmla="*/ 469 h 1056"/>
                <a:gd name="T52" fmla="*/ 220 w 273"/>
                <a:gd name="T53" fmla="*/ 409 h 1056"/>
                <a:gd name="T54" fmla="*/ 202 w 273"/>
                <a:gd name="T55" fmla="*/ 350 h 1056"/>
                <a:gd name="T56" fmla="*/ 175 w 273"/>
                <a:gd name="T57" fmla="*/ 292 h 1056"/>
                <a:gd name="T58" fmla="*/ 143 w 273"/>
                <a:gd name="T59" fmla="*/ 236 h 1056"/>
                <a:gd name="T60" fmla="*/ 104 w 273"/>
                <a:gd name="T61" fmla="*/ 179 h 1056"/>
                <a:gd name="T62" fmla="*/ 56 w 273"/>
                <a:gd name="T63" fmla="*/ 124 h 1056"/>
                <a:gd name="T64" fmla="*/ 0 w 273"/>
                <a:gd name="T65" fmla="*/ 69 h 1056"/>
                <a:gd name="T66" fmla="*/ 0 w 273"/>
                <a:gd name="T67" fmla="*/ 0 h 105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73"/>
                <a:gd name="T103" fmla="*/ 0 h 1056"/>
                <a:gd name="T104" fmla="*/ 273 w 273"/>
                <a:gd name="T105" fmla="*/ 1056 h 105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73" h="1056">
                  <a:moveTo>
                    <a:pt x="0" y="0"/>
                  </a:moveTo>
                  <a:lnTo>
                    <a:pt x="55" y="60"/>
                  </a:lnTo>
                  <a:lnTo>
                    <a:pt x="105" y="120"/>
                  </a:lnTo>
                  <a:lnTo>
                    <a:pt x="146" y="182"/>
                  </a:lnTo>
                  <a:lnTo>
                    <a:pt x="183" y="243"/>
                  </a:lnTo>
                  <a:lnTo>
                    <a:pt x="213" y="306"/>
                  </a:lnTo>
                  <a:lnTo>
                    <a:pt x="235" y="368"/>
                  </a:lnTo>
                  <a:lnTo>
                    <a:pt x="254" y="432"/>
                  </a:lnTo>
                  <a:lnTo>
                    <a:pt x="265" y="496"/>
                  </a:lnTo>
                  <a:lnTo>
                    <a:pt x="272" y="561"/>
                  </a:lnTo>
                  <a:lnTo>
                    <a:pt x="273" y="628"/>
                  </a:lnTo>
                  <a:lnTo>
                    <a:pt x="268" y="696"/>
                  </a:lnTo>
                  <a:lnTo>
                    <a:pt x="259" y="766"/>
                  </a:lnTo>
                  <a:lnTo>
                    <a:pt x="244" y="836"/>
                  </a:lnTo>
                  <a:lnTo>
                    <a:pt x="225" y="907"/>
                  </a:lnTo>
                  <a:lnTo>
                    <a:pt x="202" y="981"/>
                  </a:lnTo>
                  <a:lnTo>
                    <a:pt x="174" y="1056"/>
                  </a:lnTo>
                  <a:lnTo>
                    <a:pt x="192" y="986"/>
                  </a:lnTo>
                  <a:lnTo>
                    <a:pt x="207" y="916"/>
                  </a:lnTo>
                  <a:lnTo>
                    <a:pt x="220" y="848"/>
                  </a:lnTo>
                  <a:lnTo>
                    <a:pt x="232" y="782"/>
                  </a:lnTo>
                  <a:lnTo>
                    <a:pt x="240" y="717"/>
                  </a:lnTo>
                  <a:lnTo>
                    <a:pt x="244" y="653"/>
                  </a:lnTo>
                  <a:lnTo>
                    <a:pt x="245" y="590"/>
                  </a:lnTo>
                  <a:lnTo>
                    <a:pt x="243" y="529"/>
                  </a:lnTo>
                  <a:lnTo>
                    <a:pt x="234" y="469"/>
                  </a:lnTo>
                  <a:lnTo>
                    <a:pt x="220" y="409"/>
                  </a:lnTo>
                  <a:lnTo>
                    <a:pt x="202" y="350"/>
                  </a:lnTo>
                  <a:lnTo>
                    <a:pt x="175" y="292"/>
                  </a:lnTo>
                  <a:lnTo>
                    <a:pt x="143" y="236"/>
                  </a:lnTo>
                  <a:lnTo>
                    <a:pt x="104" y="179"/>
                  </a:lnTo>
                  <a:lnTo>
                    <a:pt x="56" y="124"/>
                  </a:lnTo>
                  <a:lnTo>
                    <a:pt x="0" y="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27" name="Freeform 101"/>
            <p:cNvSpPr>
              <a:spLocks/>
            </p:cNvSpPr>
            <p:nvPr/>
          </p:nvSpPr>
          <p:spPr bwMode="auto">
            <a:xfrm>
              <a:off x="521" y="2440"/>
              <a:ext cx="26" cy="205"/>
            </a:xfrm>
            <a:custGeom>
              <a:avLst/>
              <a:gdLst>
                <a:gd name="T0" fmla="*/ 82 w 102"/>
                <a:gd name="T1" fmla="*/ 0 h 821"/>
                <a:gd name="T2" fmla="*/ 57 w 102"/>
                <a:gd name="T3" fmla="*/ 78 h 821"/>
                <a:gd name="T4" fmla="*/ 41 w 102"/>
                <a:gd name="T5" fmla="*/ 157 h 821"/>
                <a:gd name="T6" fmla="*/ 31 w 102"/>
                <a:gd name="T7" fmla="*/ 240 h 821"/>
                <a:gd name="T8" fmla="*/ 28 w 102"/>
                <a:gd name="T9" fmla="*/ 326 h 821"/>
                <a:gd name="T10" fmla="*/ 31 w 102"/>
                <a:gd name="T11" fmla="*/ 419 h 821"/>
                <a:gd name="T12" fmla="*/ 41 w 102"/>
                <a:gd name="T13" fmla="*/ 519 h 821"/>
                <a:gd name="T14" fmla="*/ 55 w 102"/>
                <a:gd name="T15" fmla="*/ 629 h 821"/>
                <a:gd name="T16" fmla="*/ 73 w 102"/>
                <a:gd name="T17" fmla="*/ 751 h 821"/>
                <a:gd name="T18" fmla="*/ 102 w 102"/>
                <a:gd name="T19" fmla="*/ 821 h 821"/>
                <a:gd name="T20" fmla="*/ 53 w 102"/>
                <a:gd name="T21" fmla="*/ 821 h 821"/>
                <a:gd name="T22" fmla="*/ 35 w 102"/>
                <a:gd name="T23" fmla="*/ 751 h 821"/>
                <a:gd name="T24" fmla="*/ 22 w 102"/>
                <a:gd name="T25" fmla="*/ 663 h 821"/>
                <a:gd name="T26" fmla="*/ 12 w 102"/>
                <a:gd name="T27" fmla="*/ 577 h 821"/>
                <a:gd name="T28" fmla="*/ 5 w 102"/>
                <a:gd name="T29" fmla="*/ 490 h 821"/>
                <a:gd name="T30" fmla="*/ 0 w 102"/>
                <a:gd name="T31" fmla="*/ 404 h 821"/>
                <a:gd name="T32" fmla="*/ 0 w 102"/>
                <a:gd name="T33" fmla="*/ 316 h 821"/>
                <a:gd name="T34" fmla="*/ 5 w 102"/>
                <a:gd name="T35" fmla="*/ 226 h 821"/>
                <a:gd name="T36" fmla="*/ 16 w 102"/>
                <a:gd name="T37" fmla="*/ 134 h 821"/>
                <a:gd name="T38" fmla="*/ 35 w 102"/>
                <a:gd name="T39" fmla="*/ 39 h 821"/>
                <a:gd name="T40" fmla="*/ 82 w 102"/>
                <a:gd name="T41" fmla="*/ 0 h 82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2"/>
                <a:gd name="T64" fmla="*/ 0 h 821"/>
                <a:gd name="T65" fmla="*/ 102 w 102"/>
                <a:gd name="T66" fmla="*/ 821 h 82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2" h="821">
                  <a:moveTo>
                    <a:pt x="82" y="0"/>
                  </a:moveTo>
                  <a:lnTo>
                    <a:pt x="57" y="78"/>
                  </a:lnTo>
                  <a:lnTo>
                    <a:pt x="41" y="157"/>
                  </a:lnTo>
                  <a:lnTo>
                    <a:pt x="31" y="240"/>
                  </a:lnTo>
                  <a:lnTo>
                    <a:pt x="28" y="326"/>
                  </a:lnTo>
                  <a:lnTo>
                    <a:pt x="31" y="419"/>
                  </a:lnTo>
                  <a:lnTo>
                    <a:pt x="41" y="519"/>
                  </a:lnTo>
                  <a:lnTo>
                    <a:pt x="55" y="629"/>
                  </a:lnTo>
                  <a:lnTo>
                    <a:pt x="73" y="751"/>
                  </a:lnTo>
                  <a:lnTo>
                    <a:pt x="102" y="821"/>
                  </a:lnTo>
                  <a:lnTo>
                    <a:pt x="53" y="821"/>
                  </a:lnTo>
                  <a:lnTo>
                    <a:pt x="35" y="751"/>
                  </a:lnTo>
                  <a:lnTo>
                    <a:pt x="22" y="663"/>
                  </a:lnTo>
                  <a:lnTo>
                    <a:pt x="12" y="577"/>
                  </a:lnTo>
                  <a:lnTo>
                    <a:pt x="5" y="490"/>
                  </a:lnTo>
                  <a:lnTo>
                    <a:pt x="0" y="404"/>
                  </a:lnTo>
                  <a:lnTo>
                    <a:pt x="0" y="316"/>
                  </a:lnTo>
                  <a:lnTo>
                    <a:pt x="5" y="226"/>
                  </a:lnTo>
                  <a:lnTo>
                    <a:pt x="16" y="134"/>
                  </a:lnTo>
                  <a:lnTo>
                    <a:pt x="35" y="39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28" name="Freeform 102"/>
            <p:cNvSpPr>
              <a:spLocks/>
            </p:cNvSpPr>
            <p:nvPr/>
          </p:nvSpPr>
          <p:spPr bwMode="auto">
            <a:xfrm>
              <a:off x="626" y="2440"/>
              <a:ext cx="21" cy="203"/>
            </a:xfrm>
            <a:custGeom>
              <a:avLst/>
              <a:gdLst>
                <a:gd name="T0" fmla="*/ 38 w 82"/>
                <a:gd name="T1" fmla="*/ 0 h 811"/>
                <a:gd name="T2" fmla="*/ 46 w 82"/>
                <a:gd name="T3" fmla="*/ 104 h 811"/>
                <a:gd name="T4" fmla="*/ 51 w 82"/>
                <a:gd name="T5" fmla="*/ 206 h 811"/>
                <a:gd name="T6" fmla="*/ 52 w 82"/>
                <a:gd name="T7" fmla="*/ 306 h 811"/>
                <a:gd name="T8" fmla="*/ 50 w 82"/>
                <a:gd name="T9" fmla="*/ 405 h 811"/>
                <a:gd name="T10" fmla="*/ 42 w 82"/>
                <a:gd name="T11" fmla="*/ 505 h 811"/>
                <a:gd name="T12" fmla="*/ 32 w 82"/>
                <a:gd name="T13" fmla="*/ 606 h 811"/>
                <a:gd name="T14" fmla="*/ 18 w 82"/>
                <a:gd name="T15" fmla="*/ 707 h 811"/>
                <a:gd name="T16" fmla="*/ 0 w 82"/>
                <a:gd name="T17" fmla="*/ 811 h 811"/>
                <a:gd name="T18" fmla="*/ 47 w 82"/>
                <a:gd name="T19" fmla="*/ 801 h 811"/>
                <a:gd name="T20" fmla="*/ 57 w 82"/>
                <a:gd name="T21" fmla="*/ 749 h 811"/>
                <a:gd name="T22" fmla="*/ 66 w 82"/>
                <a:gd name="T23" fmla="*/ 666 h 811"/>
                <a:gd name="T24" fmla="*/ 75 w 82"/>
                <a:gd name="T25" fmla="*/ 562 h 811"/>
                <a:gd name="T26" fmla="*/ 80 w 82"/>
                <a:gd name="T27" fmla="*/ 446 h 811"/>
                <a:gd name="T28" fmla="*/ 82 w 82"/>
                <a:gd name="T29" fmla="*/ 326 h 811"/>
                <a:gd name="T30" fmla="*/ 80 w 82"/>
                <a:gd name="T31" fmla="*/ 211 h 811"/>
                <a:gd name="T32" fmla="*/ 71 w 82"/>
                <a:gd name="T33" fmla="*/ 108 h 811"/>
                <a:gd name="T34" fmla="*/ 56 w 82"/>
                <a:gd name="T35" fmla="*/ 28 h 811"/>
                <a:gd name="T36" fmla="*/ 56 w 82"/>
                <a:gd name="T37" fmla="*/ 24 h 811"/>
                <a:gd name="T38" fmla="*/ 57 w 82"/>
                <a:gd name="T39" fmla="*/ 29 h 811"/>
                <a:gd name="T40" fmla="*/ 53 w 82"/>
                <a:gd name="T41" fmla="*/ 27 h 811"/>
                <a:gd name="T42" fmla="*/ 38 w 82"/>
                <a:gd name="T43" fmla="*/ 0 h 81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2"/>
                <a:gd name="T67" fmla="*/ 0 h 811"/>
                <a:gd name="T68" fmla="*/ 82 w 82"/>
                <a:gd name="T69" fmla="*/ 811 h 81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2" h="811">
                  <a:moveTo>
                    <a:pt x="38" y="0"/>
                  </a:moveTo>
                  <a:lnTo>
                    <a:pt x="46" y="104"/>
                  </a:lnTo>
                  <a:lnTo>
                    <a:pt x="51" y="206"/>
                  </a:lnTo>
                  <a:lnTo>
                    <a:pt x="52" y="306"/>
                  </a:lnTo>
                  <a:lnTo>
                    <a:pt x="50" y="405"/>
                  </a:lnTo>
                  <a:lnTo>
                    <a:pt x="42" y="505"/>
                  </a:lnTo>
                  <a:lnTo>
                    <a:pt x="32" y="606"/>
                  </a:lnTo>
                  <a:lnTo>
                    <a:pt x="18" y="707"/>
                  </a:lnTo>
                  <a:lnTo>
                    <a:pt x="0" y="811"/>
                  </a:lnTo>
                  <a:lnTo>
                    <a:pt x="47" y="801"/>
                  </a:lnTo>
                  <a:lnTo>
                    <a:pt x="57" y="749"/>
                  </a:lnTo>
                  <a:lnTo>
                    <a:pt x="66" y="666"/>
                  </a:lnTo>
                  <a:lnTo>
                    <a:pt x="75" y="562"/>
                  </a:lnTo>
                  <a:lnTo>
                    <a:pt x="80" y="446"/>
                  </a:lnTo>
                  <a:lnTo>
                    <a:pt x="82" y="326"/>
                  </a:lnTo>
                  <a:lnTo>
                    <a:pt x="80" y="211"/>
                  </a:lnTo>
                  <a:lnTo>
                    <a:pt x="71" y="108"/>
                  </a:lnTo>
                  <a:lnTo>
                    <a:pt x="56" y="28"/>
                  </a:lnTo>
                  <a:lnTo>
                    <a:pt x="56" y="24"/>
                  </a:lnTo>
                  <a:lnTo>
                    <a:pt x="57" y="29"/>
                  </a:lnTo>
                  <a:lnTo>
                    <a:pt x="53" y="2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29" name="Freeform 103"/>
            <p:cNvSpPr>
              <a:spLocks/>
            </p:cNvSpPr>
            <p:nvPr/>
          </p:nvSpPr>
          <p:spPr bwMode="auto">
            <a:xfrm>
              <a:off x="416" y="2479"/>
              <a:ext cx="323" cy="173"/>
            </a:xfrm>
            <a:custGeom>
              <a:avLst/>
              <a:gdLst>
                <a:gd name="T0" fmla="*/ 39 w 1294"/>
                <a:gd name="T1" fmla="*/ 149 h 692"/>
                <a:gd name="T2" fmla="*/ 50 w 1294"/>
                <a:gd name="T3" fmla="*/ 300 h 692"/>
                <a:gd name="T4" fmla="*/ 85 w 1294"/>
                <a:gd name="T5" fmla="*/ 434 h 692"/>
                <a:gd name="T6" fmla="*/ 163 w 1294"/>
                <a:gd name="T7" fmla="*/ 556 h 692"/>
                <a:gd name="T8" fmla="*/ 249 w 1294"/>
                <a:gd name="T9" fmla="*/ 619 h 692"/>
                <a:gd name="T10" fmla="*/ 303 w 1294"/>
                <a:gd name="T11" fmla="*/ 627 h 692"/>
                <a:gd name="T12" fmla="*/ 358 w 1294"/>
                <a:gd name="T13" fmla="*/ 633 h 692"/>
                <a:gd name="T14" fmla="*/ 413 w 1294"/>
                <a:gd name="T15" fmla="*/ 639 h 692"/>
                <a:gd name="T16" fmla="*/ 468 w 1294"/>
                <a:gd name="T17" fmla="*/ 643 h 692"/>
                <a:gd name="T18" fmla="*/ 525 w 1294"/>
                <a:gd name="T19" fmla="*/ 647 h 692"/>
                <a:gd name="T20" fmla="*/ 582 w 1294"/>
                <a:gd name="T21" fmla="*/ 648 h 692"/>
                <a:gd name="T22" fmla="*/ 641 w 1294"/>
                <a:gd name="T23" fmla="*/ 648 h 692"/>
                <a:gd name="T24" fmla="*/ 700 w 1294"/>
                <a:gd name="T25" fmla="*/ 647 h 692"/>
                <a:gd name="T26" fmla="*/ 761 w 1294"/>
                <a:gd name="T27" fmla="*/ 644 h 692"/>
                <a:gd name="T28" fmla="*/ 823 w 1294"/>
                <a:gd name="T29" fmla="*/ 639 h 692"/>
                <a:gd name="T30" fmla="*/ 884 w 1294"/>
                <a:gd name="T31" fmla="*/ 633 h 692"/>
                <a:gd name="T32" fmla="*/ 948 w 1294"/>
                <a:gd name="T33" fmla="*/ 624 h 692"/>
                <a:gd name="T34" fmla="*/ 1013 w 1294"/>
                <a:gd name="T35" fmla="*/ 614 h 692"/>
                <a:gd name="T36" fmla="*/ 1078 w 1294"/>
                <a:gd name="T37" fmla="*/ 600 h 692"/>
                <a:gd name="T38" fmla="*/ 1146 w 1294"/>
                <a:gd name="T39" fmla="*/ 585 h 692"/>
                <a:gd name="T40" fmla="*/ 1184 w 1294"/>
                <a:gd name="T41" fmla="*/ 565 h 692"/>
                <a:gd name="T42" fmla="*/ 1205 w 1294"/>
                <a:gd name="T43" fmla="*/ 489 h 692"/>
                <a:gd name="T44" fmla="*/ 1232 w 1294"/>
                <a:gd name="T45" fmla="*/ 343 h 692"/>
                <a:gd name="T46" fmla="*/ 1249 w 1294"/>
                <a:gd name="T47" fmla="*/ 130 h 692"/>
                <a:gd name="T48" fmla="*/ 1294 w 1294"/>
                <a:gd name="T49" fmla="*/ 78 h 692"/>
                <a:gd name="T50" fmla="*/ 1288 w 1294"/>
                <a:gd name="T51" fmla="*/ 217 h 692"/>
                <a:gd name="T52" fmla="*/ 1271 w 1294"/>
                <a:gd name="T53" fmla="*/ 355 h 692"/>
                <a:gd name="T54" fmla="*/ 1244 w 1294"/>
                <a:gd name="T55" fmla="*/ 490 h 692"/>
                <a:gd name="T56" fmla="*/ 1209 w 1294"/>
                <a:gd name="T57" fmla="*/ 625 h 692"/>
                <a:gd name="T58" fmla="*/ 1145 w 1294"/>
                <a:gd name="T59" fmla="*/ 635 h 692"/>
                <a:gd name="T60" fmla="*/ 1086 w 1294"/>
                <a:gd name="T61" fmla="*/ 645 h 692"/>
                <a:gd name="T62" fmla="*/ 1030 w 1294"/>
                <a:gd name="T63" fmla="*/ 654 h 692"/>
                <a:gd name="T64" fmla="*/ 976 w 1294"/>
                <a:gd name="T65" fmla="*/ 663 h 692"/>
                <a:gd name="T66" fmla="*/ 923 w 1294"/>
                <a:gd name="T67" fmla="*/ 670 h 692"/>
                <a:gd name="T68" fmla="*/ 870 w 1294"/>
                <a:gd name="T69" fmla="*/ 678 h 692"/>
                <a:gd name="T70" fmla="*/ 818 w 1294"/>
                <a:gd name="T71" fmla="*/ 684 h 692"/>
                <a:gd name="T72" fmla="*/ 764 w 1294"/>
                <a:gd name="T73" fmla="*/ 688 h 692"/>
                <a:gd name="T74" fmla="*/ 708 w 1294"/>
                <a:gd name="T75" fmla="*/ 691 h 692"/>
                <a:gd name="T76" fmla="*/ 649 w 1294"/>
                <a:gd name="T77" fmla="*/ 692 h 692"/>
                <a:gd name="T78" fmla="*/ 586 w 1294"/>
                <a:gd name="T79" fmla="*/ 692 h 692"/>
                <a:gd name="T80" fmla="*/ 518 w 1294"/>
                <a:gd name="T81" fmla="*/ 689 h 692"/>
                <a:gd name="T82" fmla="*/ 446 w 1294"/>
                <a:gd name="T83" fmla="*/ 684 h 692"/>
                <a:gd name="T84" fmla="*/ 366 w 1294"/>
                <a:gd name="T85" fmla="*/ 677 h 692"/>
                <a:gd name="T86" fmla="*/ 279 w 1294"/>
                <a:gd name="T87" fmla="*/ 667 h 692"/>
                <a:gd name="T88" fmla="*/ 184 w 1294"/>
                <a:gd name="T89" fmla="*/ 654 h 692"/>
                <a:gd name="T90" fmla="*/ 106 w 1294"/>
                <a:gd name="T91" fmla="*/ 541 h 692"/>
                <a:gd name="T92" fmla="*/ 59 w 1294"/>
                <a:gd name="T93" fmla="*/ 429 h 692"/>
                <a:gd name="T94" fmla="*/ 26 w 1294"/>
                <a:gd name="T95" fmla="*/ 310 h 692"/>
                <a:gd name="T96" fmla="*/ 0 w 1294"/>
                <a:gd name="T97" fmla="*/ 174 h 69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294"/>
                <a:gd name="T148" fmla="*/ 0 h 692"/>
                <a:gd name="T149" fmla="*/ 1294 w 1294"/>
                <a:gd name="T150" fmla="*/ 692 h 69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294" h="692">
                  <a:moveTo>
                    <a:pt x="39" y="68"/>
                  </a:moveTo>
                  <a:lnTo>
                    <a:pt x="39" y="149"/>
                  </a:lnTo>
                  <a:lnTo>
                    <a:pt x="43" y="227"/>
                  </a:lnTo>
                  <a:lnTo>
                    <a:pt x="50" y="300"/>
                  </a:lnTo>
                  <a:lnTo>
                    <a:pt x="64" y="367"/>
                  </a:lnTo>
                  <a:lnTo>
                    <a:pt x="85" y="434"/>
                  </a:lnTo>
                  <a:lnTo>
                    <a:pt x="118" y="496"/>
                  </a:lnTo>
                  <a:lnTo>
                    <a:pt x="163" y="556"/>
                  </a:lnTo>
                  <a:lnTo>
                    <a:pt x="223" y="615"/>
                  </a:lnTo>
                  <a:lnTo>
                    <a:pt x="249" y="619"/>
                  </a:lnTo>
                  <a:lnTo>
                    <a:pt x="277" y="623"/>
                  </a:lnTo>
                  <a:lnTo>
                    <a:pt x="303" y="627"/>
                  </a:lnTo>
                  <a:lnTo>
                    <a:pt x="331" y="630"/>
                  </a:lnTo>
                  <a:lnTo>
                    <a:pt x="358" y="633"/>
                  </a:lnTo>
                  <a:lnTo>
                    <a:pt x="384" y="637"/>
                  </a:lnTo>
                  <a:lnTo>
                    <a:pt x="413" y="639"/>
                  </a:lnTo>
                  <a:lnTo>
                    <a:pt x="441" y="642"/>
                  </a:lnTo>
                  <a:lnTo>
                    <a:pt x="468" y="643"/>
                  </a:lnTo>
                  <a:lnTo>
                    <a:pt x="497" y="645"/>
                  </a:lnTo>
                  <a:lnTo>
                    <a:pt x="525" y="647"/>
                  </a:lnTo>
                  <a:lnTo>
                    <a:pt x="554" y="648"/>
                  </a:lnTo>
                  <a:lnTo>
                    <a:pt x="582" y="648"/>
                  </a:lnTo>
                  <a:lnTo>
                    <a:pt x="612" y="648"/>
                  </a:lnTo>
                  <a:lnTo>
                    <a:pt x="641" y="648"/>
                  </a:lnTo>
                  <a:lnTo>
                    <a:pt x="671" y="648"/>
                  </a:lnTo>
                  <a:lnTo>
                    <a:pt x="700" y="647"/>
                  </a:lnTo>
                  <a:lnTo>
                    <a:pt x="730" y="645"/>
                  </a:lnTo>
                  <a:lnTo>
                    <a:pt x="761" y="644"/>
                  </a:lnTo>
                  <a:lnTo>
                    <a:pt x="792" y="642"/>
                  </a:lnTo>
                  <a:lnTo>
                    <a:pt x="823" y="639"/>
                  </a:lnTo>
                  <a:lnTo>
                    <a:pt x="853" y="637"/>
                  </a:lnTo>
                  <a:lnTo>
                    <a:pt x="884" y="633"/>
                  </a:lnTo>
                  <a:lnTo>
                    <a:pt x="917" y="629"/>
                  </a:lnTo>
                  <a:lnTo>
                    <a:pt x="948" y="624"/>
                  </a:lnTo>
                  <a:lnTo>
                    <a:pt x="981" y="619"/>
                  </a:lnTo>
                  <a:lnTo>
                    <a:pt x="1013" y="614"/>
                  </a:lnTo>
                  <a:lnTo>
                    <a:pt x="1046" y="608"/>
                  </a:lnTo>
                  <a:lnTo>
                    <a:pt x="1078" y="600"/>
                  </a:lnTo>
                  <a:lnTo>
                    <a:pt x="1112" y="593"/>
                  </a:lnTo>
                  <a:lnTo>
                    <a:pt x="1146" y="585"/>
                  </a:lnTo>
                  <a:lnTo>
                    <a:pt x="1180" y="576"/>
                  </a:lnTo>
                  <a:lnTo>
                    <a:pt x="1184" y="565"/>
                  </a:lnTo>
                  <a:lnTo>
                    <a:pt x="1192" y="536"/>
                  </a:lnTo>
                  <a:lnTo>
                    <a:pt x="1205" y="489"/>
                  </a:lnTo>
                  <a:lnTo>
                    <a:pt x="1220" y="425"/>
                  </a:lnTo>
                  <a:lnTo>
                    <a:pt x="1232" y="343"/>
                  </a:lnTo>
                  <a:lnTo>
                    <a:pt x="1244" y="244"/>
                  </a:lnTo>
                  <a:lnTo>
                    <a:pt x="1249" y="130"/>
                  </a:lnTo>
                  <a:lnTo>
                    <a:pt x="1246" y="0"/>
                  </a:lnTo>
                  <a:lnTo>
                    <a:pt x="1294" y="78"/>
                  </a:lnTo>
                  <a:lnTo>
                    <a:pt x="1293" y="148"/>
                  </a:lnTo>
                  <a:lnTo>
                    <a:pt x="1288" y="217"/>
                  </a:lnTo>
                  <a:lnTo>
                    <a:pt x="1281" y="286"/>
                  </a:lnTo>
                  <a:lnTo>
                    <a:pt x="1271" y="355"/>
                  </a:lnTo>
                  <a:lnTo>
                    <a:pt x="1259" y="422"/>
                  </a:lnTo>
                  <a:lnTo>
                    <a:pt x="1244" y="490"/>
                  </a:lnTo>
                  <a:lnTo>
                    <a:pt x="1227" y="558"/>
                  </a:lnTo>
                  <a:lnTo>
                    <a:pt x="1209" y="625"/>
                  </a:lnTo>
                  <a:lnTo>
                    <a:pt x="1176" y="630"/>
                  </a:lnTo>
                  <a:lnTo>
                    <a:pt x="1145" y="635"/>
                  </a:lnTo>
                  <a:lnTo>
                    <a:pt x="1115" y="640"/>
                  </a:lnTo>
                  <a:lnTo>
                    <a:pt x="1086" y="645"/>
                  </a:lnTo>
                  <a:lnTo>
                    <a:pt x="1057" y="650"/>
                  </a:lnTo>
                  <a:lnTo>
                    <a:pt x="1030" y="654"/>
                  </a:lnTo>
                  <a:lnTo>
                    <a:pt x="1002" y="659"/>
                  </a:lnTo>
                  <a:lnTo>
                    <a:pt x="976" y="663"/>
                  </a:lnTo>
                  <a:lnTo>
                    <a:pt x="949" y="667"/>
                  </a:lnTo>
                  <a:lnTo>
                    <a:pt x="923" y="670"/>
                  </a:lnTo>
                  <a:lnTo>
                    <a:pt x="897" y="674"/>
                  </a:lnTo>
                  <a:lnTo>
                    <a:pt x="870" y="678"/>
                  </a:lnTo>
                  <a:lnTo>
                    <a:pt x="844" y="680"/>
                  </a:lnTo>
                  <a:lnTo>
                    <a:pt x="818" y="684"/>
                  </a:lnTo>
                  <a:lnTo>
                    <a:pt x="792" y="687"/>
                  </a:lnTo>
                  <a:lnTo>
                    <a:pt x="764" y="688"/>
                  </a:lnTo>
                  <a:lnTo>
                    <a:pt x="736" y="689"/>
                  </a:lnTo>
                  <a:lnTo>
                    <a:pt x="708" y="691"/>
                  </a:lnTo>
                  <a:lnTo>
                    <a:pt x="679" y="692"/>
                  </a:lnTo>
                  <a:lnTo>
                    <a:pt x="649" y="692"/>
                  </a:lnTo>
                  <a:lnTo>
                    <a:pt x="617" y="692"/>
                  </a:lnTo>
                  <a:lnTo>
                    <a:pt x="586" y="692"/>
                  </a:lnTo>
                  <a:lnTo>
                    <a:pt x="554" y="691"/>
                  </a:lnTo>
                  <a:lnTo>
                    <a:pt x="518" y="689"/>
                  </a:lnTo>
                  <a:lnTo>
                    <a:pt x="482" y="687"/>
                  </a:lnTo>
                  <a:lnTo>
                    <a:pt x="446" y="684"/>
                  </a:lnTo>
                  <a:lnTo>
                    <a:pt x="407" y="680"/>
                  </a:lnTo>
                  <a:lnTo>
                    <a:pt x="366" y="677"/>
                  </a:lnTo>
                  <a:lnTo>
                    <a:pt x="323" y="672"/>
                  </a:lnTo>
                  <a:lnTo>
                    <a:pt x="279" y="667"/>
                  </a:lnTo>
                  <a:lnTo>
                    <a:pt x="233" y="660"/>
                  </a:lnTo>
                  <a:lnTo>
                    <a:pt x="184" y="654"/>
                  </a:lnTo>
                  <a:lnTo>
                    <a:pt x="141" y="598"/>
                  </a:lnTo>
                  <a:lnTo>
                    <a:pt x="106" y="541"/>
                  </a:lnTo>
                  <a:lnTo>
                    <a:pt x="80" y="485"/>
                  </a:lnTo>
                  <a:lnTo>
                    <a:pt x="59" y="429"/>
                  </a:lnTo>
                  <a:lnTo>
                    <a:pt x="41" y="370"/>
                  </a:lnTo>
                  <a:lnTo>
                    <a:pt x="26" y="310"/>
                  </a:lnTo>
                  <a:lnTo>
                    <a:pt x="14" y="244"/>
                  </a:lnTo>
                  <a:lnTo>
                    <a:pt x="0" y="174"/>
                  </a:lnTo>
                  <a:lnTo>
                    <a:pt x="39" y="68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30" name="Freeform 104"/>
            <p:cNvSpPr>
              <a:spLocks/>
            </p:cNvSpPr>
            <p:nvPr/>
          </p:nvSpPr>
          <p:spPr bwMode="auto">
            <a:xfrm>
              <a:off x="429" y="2706"/>
              <a:ext cx="310" cy="39"/>
            </a:xfrm>
            <a:custGeom>
              <a:avLst/>
              <a:gdLst>
                <a:gd name="T0" fmla="*/ 45 w 1243"/>
                <a:gd name="T1" fmla="*/ 42 h 156"/>
                <a:gd name="T2" fmla="*/ 134 w 1243"/>
                <a:gd name="T3" fmla="*/ 60 h 156"/>
                <a:gd name="T4" fmla="*/ 219 w 1243"/>
                <a:gd name="T5" fmla="*/ 77 h 156"/>
                <a:gd name="T6" fmla="*/ 302 w 1243"/>
                <a:gd name="T7" fmla="*/ 91 h 156"/>
                <a:gd name="T8" fmla="*/ 383 w 1243"/>
                <a:gd name="T9" fmla="*/ 101 h 156"/>
                <a:gd name="T10" fmla="*/ 462 w 1243"/>
                <a:gd name="T11" fmla="*/ 107 h 156"/>
                <a:gd name="T12" fmla="*/ 540 w 1243"/>
                <a:gd name="T13" fmla="*/ 112 h 156"/>
                <a:gd name="T14" fmla="*/ 615 w 1243"/>
                <a:gd name="T15" fmla="*/ 113 h 156"/>
                <a:gd name="T16" fmla="*/ 690 w 1243"/>
                <a:gd name="T17" fmla="*/ 111 h 156"/>
                <a:gd name="T18" fmla="*/ 764 w 1243"/>
                <a:gd name="T19" fmla="*/ 106 h 156"/>
                <a:gd name="T20" fmla="*/ 837 w 1243"/>
                <a:gd name="T21" fmla="*/ 98 h 156"/>
                <a:gd name="T22" fmla="*/ 909 w 1243"/>
                <a:gd name="T23" fmla="*/ 87 h 156"/>
                <a:gd name="T24" fmla="*/ 981 w 1243"/>
                <a:gd name="T25" fmla="*/ 73 h 156"/>
                <a:gd name="T26" fmla="*/ 1053 w 1243"/>
                <a:gd name="T27" fmla="*/ 55 h 156"/>
                <a:gd name="T28" fmla="*/ 1125 w 1243"/>
                <a:gd name="T29" fmla="*/ 37 h 156"/>
                <a:gd name="T30" fmla="*/ 1197 w 1243"/>
                <a:gd name="T31" fmla="*/ 13 h 156"/>
                <a:gd name="T32" fmla="*/ 1243 w 1243"/>
                <a:gd name="T33" fmla="*/ 50 h 156"/>
                <a:gd name="T34" fmla="*/ 1146 w 1243"/>
                <a:gd name="T35" fmla="*/ 78 h 156"/>
                <a:gd name="T36" fmla="*/ 1055 w 1243"/>
                <a:gd name="T37" fmla="*/ 101 h 156"/>
                <a:gd name="T38" fmla="*/ 968 w 1243"/>
                <a:gd name="T39" fmla="*/ 119 h 156"/>
                <a:gd name="T40" fmla="*/ 886 w 1243"/>
                <a:gd name="T41" fmla="*/ 134 h 156"/>
                <a:gd name="T42" fmla="*/ 805 w 1243"/>
                <a:gd name="T43" fmla="*/ 144 h 156"/>
                <a:gd name="T44" fmla="*/ 729 w 1243"/>
                <a:gd name="T45" fmla="*/ 152 h 156"/>
                <a:gd name="T46" fmla="*/ 655 w 1243"/>
                <a:gd name="T47" fmla="*/ 156 h 156"/>
                <a:gd name="T48" fmla="*/ 582 w 1243"/>
                <a:gd name="T49" fmla="*/ 156 h 156"/>
                <a:gd name="T50" fmla="*/ 512 w 1243"/>
                <a:gd name="T51" fmla="*/ 153 h 156"/>
                <a:gd name="T52" fmla="*/ 442 w 1243"/>
                <a:gd name="T53" fmla="*/ 147 h 156"/>
                <a:gd name="T54" fmla="*/ 372 w 1243"/>
                <a:gd name="T55" fmla="*/ 138 h 156"/>
                <a:gd name="T56" fmla="*/ 302 w 1243"/>
                <a:gd name="T57" fmla="*/ 128 h 156"/>
                <a:gd name="T58" fmla="*/ 232 w 1243"/>
                <a:gd name="T59" fmla="*/ 114 h 156"/>
                <a:gd name="T60" fmla="*/ 159 w 1243"/>
                <a:gd name="T61" fmla="*/ 99 h 156"/>
                <a:gd name="T62" fmla="*/ 85 w 1243"/>
                <a:gd name="T63" fmla="*/ 83 h 156"/>
                <a:gd name="T64" fmla="*/ 9 w 1243"/>
                <a:gd name="T65" fmla="*/ 64 h 1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43"/>
                <a:gd name="T100" fmla="*/ 0 h 156"/>
                <a:gd name="T101" fmla="*/ 1243 w 1243"/>
                <a:gd name="T102" fmla="*/ 156 h 15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43" h="156">
                  <a:moveTo>
                    <a:pt x="0" y="30"/>
                  </a:moveTo>
                  <a:lnTo>
                    <a:pt x="45" y="42"/>
                  </a:lnTo>
                  <a:lnTo>
                    <a:pt x="90" y="52"/>
                  </a:lnTo>
                  <a:lnTo>
                    <a:pt x="134" y="60"/>
                  </a:lnTo>
                  <a:lnTo>
                    <a:pt x="177" y="69"/>
                  </a:lnTo>
                  <a:lnTo>
                    <a:pt x="219" y="77"/>
                  </a:lnTo>
                  <a:lnTo>
                    <a:pt x="261" y="84"/>
                  </a:lnTo>
                  <a:lnTo>
                    <a:pt x="302" y="91"/>
                  </a:lnTo>
                  <a:lnTo>
                    <a:pt x="343" y="96"/>
                  </a:lnTo>
                  <a:lnTo>
                    <a:pt x="383" y="101"/>
                  </a:lnTo>
                  <a:lnTo>
                    <a:pt x="423" y="104"/>
                  </a:lnTo>
                  <a:lnTo>
                    <a:pt x="462" y="107"/>
                  </a:lnTo>
                  <a:lnTo>
                    <a:pt x="501" y="109"/>
                  </a:lnTo>
                  <a:lnTo>
                    <a:pt x="540" y="112"/>
                  </a:lnTo>
                  <a:lnTo>
                    <a:pt x="577" y="113"/>
                  </a:lnTo>
                  <a:lnTo>
                    <a:pt x="615" y="113"/>
                  </a:lnTo>
                  <a:lnTo>
                    <a:pt x="653" y="112"/>
                  </a:lnTo>
                  <a:lnTo>
                    <a:pt x="690" y="111"/>
                  </a:lnTo>
                  <a:lnTo>
                    <a:pt x="728" y="109"/>
                  </a:lnTo>
                  <a:lnTo>
                    <a:pt x="764" y="106"/>
                  </a:lnTo>
                  <a:lnTo>
                    <a:pt x="800" y="102"/>
                  </a:lnTo>
                  <a:lnTo>
                    <a:pt x="837" y="98"/>
                  </a:lnTo>
                  <a:lnTo>
                    <a:pt x="873" y="93"/>
                  </a:lnTo>
                  <a:lnTo>
                    <a:pt x="909" y="87"/>
                  </a:lnTo>
                  <a:lnTo>
                    <a:pt x="944" y="81"/>
                  </a:lnTo>
                  <a:lnTo>
                    <a:pt x="981" y="73"/>
                  </a:lnTo>
                  <a:lnTo>
                    <a:pt x="1017" y="65"/>
                  </a:lnTo>
                  <a:lnTo>
                    <a:pt x="1053" y="55"/>
                  </a:lnTo>
                  <a:lnTo>
                    <a:pt x="1088" y="47"/>
                  </a:lnTo>
                  <a:lnTo>
                    <a:pt x="1125" y="37"/>
                  </a:lnTo>
                  <a:lnTo>
                    <a:pt x="1161" y="25"/>
                  </a:lnTo>
                  <a:lnTo>
                    <a:pt x="1197" y="13"/>
                  </a:lnTo>
                  <a:lnTo>
                    <a:pt x="1234" y="0"/>
                  </a:lnTo>
                  <a:lnTo>
                    <a:pt x="1243" y="50"/>
                  </a:lnTo>
                  <a:lnTo>
                    <a:pt x="1194" y="64"/>
                  </a:lnTo>
                  <a:lnTo>
                    <a:pt x="1146" y="78"/>
                  </a:lnTo>
                  <a:lnTo>
                    <a:pt x="1100" y="91"/>
                  </a:lnTo>
                  <a:lnTo>
                    <a:pt x="1055" y="101"/>
                  </a:lnTo>
                  <a:lnTo>
                    <a:pt x="1011" y="111"/>
                  </a:lnTo>
                  <a:lnTo>
                    <a:pt x="968" y="119"/>
                  </a:lnTo>
                  <a:lnTo>
                    <a:pt x="926" y="127"/>
                  </a:lnTo>
                  <a:lnTo>
                    <a:pt x="886" y="134"/>
                  </a:lnTo>
                  <a:lnTo>
                    <a:pt x="845" y="139"/>
                  </a:lnTo>
                  <a:lnTo>
                    <a:pt x="805" y="144"/>
                  </a:lnTo>
                  <a:lnTo>
                    <a:pt x="767" y="148"/>
                  </a:lnTo>
                  <a:lnTo>
                    <a:pt x="729" y="152"/>
                  </a:lnTo>
                  <a:lnTo>
                    <a:pt x="691" y="154"/>
                  </a:lnTo>
                  <a:lnTo>
                    <a:pt x="655" y="156"/>
                  </a:lnTo>
                  <a:lnTo>
                    <a:pt x="619" y="156"/>
                  </a:lnTo>
                  <a:lnTo>
                    <a:pt x="582" y="156"/>
                  </a:lnTo>
                  <a:lnTo>
                    <a:pt x="547" y="154"/>
                  </a:lnTo>
                  <a:lnTo>
                    <a:pt x="512" y="153"/>
                  </a:lnTo>
                  <a:lnTo>
                    <a:pt x="477" y="151"/>
                  </a:lnTo>
                  <a:lnTo>
                    <a:pt x="442" y="147"/>
                  </a:lnTo>
                  <a:lnTo>
                    <a:pt x="407" y="143"/>
                  </a:lnTo>
                  <a:lnTo>
                    <a:pt x="372" y="138"/>
                  </a:lnTo>
                  <a:lnTo>
                    <a:pt x="337" y="133"/>
                  </a:lnTo>
                  <a:lnTo>
                    <a:pt x="302" y="128"/>
                  </a:lnTo>
                  <a:lnTo>
                    <a:pt x="267" y="122"/>
                  </a:lnTo>
                  <a:lnTo>
                    <a:pt x="232" y="114"/>
                  </a:lnTo>
                  <a:lnTo>
                    <a:pt x="195" y="107"/>
                  </a:lnTo>
                  <a:lnTo>
                    <a:pt x="159" y="99"/>
                  </a:lnTo>
                  <a:lnTo>
                    <a:pt x="123" y="92"/>
                  </a:lnTo>
                  <a:lnTo>
                    <a:pt x="85" y="83"/>
                  </a:lnTo>
                  <a:lnTo>
                    <a:pt x="48" y="74"/>
                  </a:lnTo>
                  <a:lnTo>
                    <a:pt x="9" y="6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B76B0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31" name="Freeform 105"/>
            <p:cNvSpPr>
              <a:spLocks/>
            </p:cNvSpPr>
            <p:nvPr/>
          </p:nvSpPr>
          <p:spPr bwMode="auto">
            <a:xfrm>
              <a:off x="426" y="2784"/>
              <a:ext cx="313" cy="50"/>
            </a:xfrm>
            <a:custGeom>
              <a:avLst/>
              <a:gdLst>
                <a:gd name="T0" fmla="*/ 45 w 1254"/>
                <a:gd name="T1" fmla="*/ 43 h 203"/>
                <a:gd name="T2" fmla="*/ 134 w 1254"/>
                <a:gd name="T3" fmla="*/ 68 h 203"/>
                <a:gd name="T4" fmla="*/ 220 w 1254"/>
                <a:gd name="T5" fmla="*/ 88 h 203"/>
                <a:gd name="T6" fmla="*/ 304 w 1254"/>
                <a:gd name="T7" fmla="*/ 105 h 203"/>
                <a:gd name="T8" fmla="*/ 387 w 1254"/>
                <a:gd name="T9" fmla="*/ 120 h 203"/>
                <a:gd name="T10" fmla="*/ 467 w 1254"/>
                <a:gd name="T11" fmla="*/ 132 h 203"/>
                <a:gd name="T12" fmla="*/ 547 w 1254"/>
                <a:gd name="T13" fmla="*/ 139 h 203"/>
                <a:gd name="T14" fmla="*/ 625 w 1254"/>
                <a:gd name="T15" fmla="*/ 143 h 203"/>
                <a:gd name="T16" fmla="*/ 701 w 1254"/>
                <a:gd name="T17" fmla="*/ 143 h 203"/>
                <a:gd name="T18" fmla="*/ 776 w 1254"/>
                <a:gd name="T19" fmla="*/ 138 h 203"/>
                <a:gd name="T20" fmla="*/ 851 w 1254"/>
                <a:gd name="T21" fmla="*/ 129 h 203"/>
                <a:gd name="T22" fmla="*/ 925 w 1254"/>
                <a:gd name="T23" fmla="*/ 117 h 203"/>
                <a:gd name="T24" fmla="*/ 998 w 1254"/>
                <a:gd name="T25" fmla="*/ 99 h 203"/>
                <a:gd name="T26" fmla="*/ 1072 w 1254"/>
                <a:gd name="T27" fmla="*/ 77 h 203"/>
                <a:gd name="T28" fmla="*/ 1145 w 1254"/>
                <a:gd name="T29" fmla="*/ 50 h 203"/>
                <a:gd name="T30" fmla="*/ 1217 w 1254"/>
                <a:gd name="T31" fmla="*/ 18 h 203"/>
                <a:gd name="T32" fmla="*/ 1254 w 1254"/>
                <a:gd name="T33" fmla="*/ 50 h 203"/>
                <a:gd name="T34" fmla="*/ 1170 w 1254"/>
                <a:gd name="T35" fmla="*/ 80 h 203"/>
                <a:gd name="T36" fmla="*/ 1094 w 1254"/>
                <a:gd name="T37" fmla="*/ 108 h 203"/>
                <a:gd name="T38" fmla="*/ 1024 w 1254"/>
                <a:gd name="T39" fmla="*/ 132 h 203"/>
                <a:gd name="T40" fmla="*/ 960 w 1254"/>
                <a:gd name="T41" fmla="*/ 153 h 203"/>
                <a:gd name="T42" fmla="*/ 899 w 1254"/>
                <a:gd name="T43" fmla="*/ 171 h 203"/>
                <a:gd name="T44" fmla="*/ 839 w 1254"/>
                <a:gd name="T45" fmla="*/ 184 h 203"/>
                <a:gd name="T46" fmla="*/ 779 w 1254"/>
                <a:gd name="T47" fmla="*/ 194 h 203"/>
                <a:gd name="T48" fmla="*/ 719 w 1254"/>
                <a:gd name="T49" fmla="*/ 201 h 203"/>
                <a:gd name="T50" fmla="*/ 655 w 1254"/>
                <a:gd name="T51" fmla="*/ 203 h 203"/>
                <a:gd name="T52" fmla="*/ 587 w 1254"/>
                <a:gd name="T53" fmla="*/ 201 h 203"/>
                <a:gd name="T54" fmla="*/ 513 w 1254"/>
                <a:gd name="T55" fmla="*/ 193 h 203"/>
                <a:gd name="T56" fmla="*/ 432 w 1254"/>
                <a:gd name="T57" fmla="*/ 182 h 203"/>
                <a:gd name="T58" fmla="*/ 342 w 1254"/>
                <a:gd name="T59" fmla="*/ 167 h 203"/>
                <a:gd name="T60" fmla="*/ 242 w 1254"/>
                <a:gd name="T61" fmla="*/ 145 h 203"/>
                <a:gd name="T62" fmla="*/ 130 w 1254"/>
                <a:gd name="T63" fmla="*/ 119 h 203"/>
                <a:gd name="T64" fmla="*/ 5 w 1254"/>
                <a:gd name="T65" fmla="*/ 88 h 2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54"/>
                <a:gd name="T100" fmla="*/ 0 h 203"/>
                <a:gd name="T101" fmla="*/ 1254 w 1254"/>
                <a:gd name="T102" fmla="*/ 203 h 2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54" h="203">
                  <a:moveTo>
                    <a:pt x="0" y="30"/>
                  </a:moveTo>
                  <a:lnTo>
                    <a:pt x="45" y="43"/>
                  </a:lnTo>
                  <a:lnTo>
                    <a:pt x="90" y="55"/>
                  </a:lnTo>
                  <a:lnTo>
                    <a:pt x="134" y="68"/>
                  </a:lnTo>
                  <a:lnTo>
                    <a:pt x="178" y="78"/>
                  </a:lnTo>
                  <a:lnTo>
                    <a:pt x="220" y="88"/>
                  </a:lnTo>
                  <a:lnTo>
                    <a:pt x="263" y="98"/>
                  </a:lnTo>
                  <a:lnTo>
                    <a:pt x="304" y="105"/>
                  </a:lnTo>
                  <a:lnTo>
                    <a:pt x="345" y="114"/>
                  </a:lnTo>
                  <a:lnTo>
                    <a:pt x="387" y="120"/>
                  </a:lnTo>
                  <a:lnTo>
                    <a:pt x="427" y="127"/>
                  </a:lnTo>
                  <a:lnTo>
                    <a:pt x="467" y="132"/>
                  </a:lnTo>
                  <a:lnTo>
                    <a:pt x="507" y="135"/>
                  </a:lnTo>
                  <a:lnTo>
                    <a:pt x="547" y="139"/>
                  </a:lnTo>
                  <a:lnTo>
                    <a:pt x="586" y="142"/>
                  </a:lnTo>
                  <a:lnTo>
                    <a:pt x="625" y="143"/>
                  </a:lnTo>
                  <a:lnTo>
                    <a:pt x="662" y="143"/>
                  </a:lnTo>
                  <a:lnTo>
                    <a:pt x="701" y="143"/>
                  </a:lnTo>
                  <a:lnTo>
                    <a:pt x="739" y="140"/>
                  </a:lnTo>
                  <a:lnTo>
                    <a:pt x="776" y="138"/>
                  </a:lnTo>
                  <a:lnTo>
                    <a:pt x="814" y="134"/>
                  </a:lnTo>
                  <a:lnTo>
                    <a:pt x="851" y="129"/>
                  </a:lnTo>
                  <a:lnTo>
                    <a:pt x="888" y="124"/>
                  </a:lnTo>
                  <a:lnTo>
                    <a:pt x="925" y="117"/>
                  </a:lnTo>
                  <a:lnTo>
                    <a:pt x="962" y="108"/>
                  </a:lnTo>
                  <a:lnTo>
                    <a:pt x="998" y="99"/>
                  </a:lnTo>
                  <a:lnTo>
                    <a:pt x="1034" y="89"/>
                  </a:lnTo>
                  <a:lnTo>
                    <a:pt x="1072" y="77"/>
                  </a:lnTo>
                  <a:lnTo>
                    <a:pt x="1108" y="64"/>
                  </a:lnTo>
                  <a:lnTo>
                    <a:pt x="1145" y="50"/>
                  </a:lnTo>
                  <a:lnTo>
                    <a:pt x="1181" y="35"/>
                  </a:lnTo>
                  <a:lnTo>
                    <a:pt x="1217" y="18"/>
                  </a:lnTo>
                  <a:lnTo>
                    <a:pt x="1254" y="0"/>
                  </a:lnTo>
                  <a:lnTo>
                    <a:pt x="1254" y="50"/>
                  </a:lnTo>
                  <a:lnTo>
                    <a:pt x="1211" y="65"/>
                  </a:lnTo>
                  <a:lnTo>
                    <a:pt x="1170" y="80"/>
                  </a:lnTo>
                  <a:lnTo>
                    <a:pt x="1131" y="94"/>
                  </a:lnTo>
                  <a:lnTo>
                    <a:pt x="1094" y="108"/>
                  </a:lnTo>
                  <a:lnTo>
                    <a:pt x="1059" y="120"/>
                  </a:lnTo>
                  <a:lnTo>
                    <a:pt x="1024" y="132"/>
                  </a:lnTo>
                  <a:lnTo>
                    <a:pt x="992" y="143"/>
                  </a:lnTo>
                  <a:lnTo>
                    <a:pt x="960" y="153"/>
                  </a:lnTo>
                  <a:lnTo>
                    <a:pt x="929" y="162"/>
                  </a:lnTo>
                  <a:lnTo>
                    <a:pt x="899" y="171"/>
                  </a:lnTo>
                  <a:lnTo>
                    <a:pt x="869" y="178"/>
                  </a:lnTo>
                  <a:lnTo>
                    <a:pt x="839" y="184"/>
                  </a:lnTo>
                  <a:lnTo>
                    <a:pt x="809" y="189"/>
                  </a:lnTo>
                  <a:lnTo>
                    <a:pt x="779" y="194"/>
                  </a:lnTo>
                  <a:lnTo>
                    <a:pt x="749" y="198"/>
                  </a:lnTo>
                  <a:lnTo>
                    <a:pt x="719" y="201"/>
                  </a:lnTo>
                  <a:lnTo>
                    <a:pt x="687" y="202"/>
                  </a:lnTo>
                  <a:lnTo>
                    <a:pt x="655" y="203"/>
                  </a:lnTo>
                  <a:lnTo>
                    <a:pt x="621" y="202"/>
                  </a:lnTo>
                  <a:lnTo>
                    <a:pt x="587" y="201"/>
                  </a:lnTo>
                  <a:lnTo>
                    <a:pt x="551" y="198"/>
                  </a:lnTo>
                  <a:lnTo>
                    <a:pt x="513" y="193"/>
                  </a:lnTo>
                  <a:lnTo>
                    <a:pt x="473" y="188"/>
                  </a:lnTo>
                  <a:lnTo>
                    <a:pt x="432" y="182"/>
                  </a:lnTo>
                  <a:lnTo>
                    <a:pt x="388" y="176"/>
                  </a:lnTo>
                  <a:lnTo>
                    <a:pt x="342" y="167"/>
                  </a:lnTo>
                  <a:lnTo>
                    <a:pt x="294" y="157"/>
                  </a:lnTo>
                  <a:lnTo>
                    <a:pt x="242" y="145"/>
                  </a:lnTo>
                  <a:lnTo>
                    <a:pt x="188" y="133"/>
                  </a:lnTo>
                  <a:lnTo>
                    <a:pt x="130" y="119"/>
                  </a:lnTo>
                  <a:lnTo>
                    <a:pt x="69" y="104"/>
                  </a:lnTo>
                  <a:lnTo>
                    <a:pt x="5" y="88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B76B0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32" name="Freeform 106"/>
            <p:cNvSpPr>
              <a:spLocks/>
            </p:cNvSpPr>
            <p:nvPr/>
          </p:nvSpPr>
          <p:spPr bwMode="auto">
            <a:xfrm>
              <a:off x="706" y="2633"/>
              <a:ext cx="31" cy="68"/>
            </a:xfrm>
            <a:custGeom>
              <a:avLst/>
              <a:gdLst>
                <a:gd name="T0" fmla="*/ 29 w 123"/>
                <a:gd name="T1" fmla="*/ 0 h 275"/>
                <a:gd name="T2" fmla="*/ 50 w 123"/>
                <a:gd name="T3" fmla="*/ 34 h 275"/>
                <a:gd name="T4" fmla="*/ 67 w 123"/>
                <a:gd name="T5" fmla="*/ 65 h 275"/>
                <a:gd name="T6" fmla="*/ 80 w 123"/>
                <a:gd name="T7" fmla="*/ 94 h 275"/>
                <a:gd name="T8" fmla="*/ 90 w 123"/>
                <a:gd name="T9" fmla="*/ 123 h 275"/>
                <a:gd name="T10" fmla="*/ 99 w 123"/>
                <a:gd name="T11" fmla="*/ 152 h 275"/>
                <a:gd name="T12" fmla="*/ 106 w 123"/>
                <a:gd name="T13" fmla="*/ 185 h 275"/>
                <a:gd name="T14" fmla="*/ 114 w 123"/>
                <a:gd name="T15" fmla="*/ 222 h 275"/>
                <a:gd name="T16" fmla="*/ 123 w 123"/>
                <a:gd name="T17" fmla="*/ 265 h 275"/>
                <a:gd name="T18" fmla="*/ 86 w 123"/>
                <a:gd name="T19" fmla="*/ 275 h 275"/>
                <a:gd name="T20" fmla="*/ 85 w 123"/>
                <a:gd name="T21" fmla="*/ 233 h 275"/>
                <a:gd name="T22" fmla="*/ 81 w 123"/>
                <a:gd name="T23" fmla="*/ 198 h 275"/>
                <a:gd name="T24" fmla="*/ 74 w 123"/>
                <a:gd name="T25" fmla="*/ 167 h 275"/>
                <a:gd name="T26" fmla="*/ 65 w 123"/>
                <a:gd name="T27" fmla="*/ 138 h 275"/>
                <a:gd name="T28" fmla="*/ 52 w 123"/>
                <a:gd name="T29" fmla="*/ 111 h 275"/>
                <a:gd name="T30" fmla="*/ 37 w 123"/>
                <a:gd name="T31" fmla="*/ 83 h 275"/>
                <a:gd name="T32" fmla="*/ 20 w 123"/>
                <a:gd name="T33" fmla="*/ 52 h 275"/>
                <a:gd name="T34" fmla="*/ 0 w 123"/>
                <a:gd name="T35" fmla="*/ 17 h 275"/>
                <a:gd name="T36" fmla="*/ 29 w 123"/>
                <a:gd name="T37" fmla="*/ 0 h 27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3"/>
                <a:gd name="T58" fmla="*/ 0 h 275"/>
                <a:gd name="T59" fmla="*/ 123 w 123"/>
                <a:gd name="T60" fmla="*/ 275 h 27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3" h="275">
                  <a:moveTo>
                    <a:pt x="29" y="0"/>
                  </a:moveTo>
                  <a:lnTo>
                    <a:pt x="50" y="34"/>
                  </a:lnTo>
                  <a:lnTo>
                    <a:pt x="67" y="65"/>
                  </a:lnTo>
                  <a:lnTo>
                    <a:pt x="80" y="94"/>
                  </a:lnTo>
                  <a:lnTo>
                    <a:pt x="90" y="123"/>
                  </a:lnTo>
                  <a:lnTo>
                    <a:pt x="99" y="152"/>
                  </a:lnTo>
                  <a:lnTo>
                    <a:pt x="106" y="185"/>
                  </a:lnTo>
                  <a:lnTo>
                    <a:pt x="114" y="222"/>
                  </a:lnTo>
                  <a:lnTo>
                    <a:pt x="123" y="265"/>
                  </a:lnTo>
                  <a:lnTo>
                    <a:pt x="86" y="275"/>
                  </a:lnTo>
                  <a:lnTo>
                    <a:pt x="85" y="233"/>
                  </a:lnTo>
                  <a:lnTo>
                    <a:pt x="81" y="198"/>
                  </a:lnTo>
                  <a:lnTo>
                    <a:pt x="74" y="167"/>
                  </a:lnTo>
                  <a:lnTo>
                    <a:pt x="65" y="138"/>
                  </a:lnTo>
                  <a:lnTo>
                    <a:pt x="52" y="111"/>
                  </a:lnTo>
                  <a:lnTo>
                    <a:pt x="37" y="83"/>
                  </a:lnTo>
                  <a:lnTo>
                    <a:pt x="20" y="52"/>
                  </a:lnTo>
                  <a:lnTo>
                    <a:pt x="0" y="17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33" name="Freeform 107"/>
            <p:cNvSpPr>
              <a:spLocks/>
            </p:cNvSpPr>
            <p:nvPr/>
          </p:nvSpPr>
          <p:spPr bwMode="auto">
            <a:xfrm>
              <a:off x="731" y="2710"/>
              <a:ext cx="10" cy="74"/>
            </a:xfrm>
            <a:custGeom>
              <a:avLst/>
              <a:gdLst>
                <a:gd name="T0" fmla="*/ 25 w 38"/>
                <a:gd name="T1" fmla="*/ 0 h 297"/>
                <a:gd name="T2" fmla="*/ 30 w 38"/>
                <a:gd name="T3" fmla="*/ 70 h 297"/>
                <a:gd name="T4" fmla="*/ 34 w 38"/>
                <a:gd name="T5" fmla="*/ 139 h 297"/>
                <a:gd name="T6" fmla="*/ 37 w 38"/>
                <a:gd name="T7" fmla="*/ 209 h 297"/>
                <a:gd name="T8" fmla="*/ 38 w 38"/>
                <a:gd name="T9" fmla="*/ 279 h 297"/>
                <a:gd name="T10" fmla="*/ 6 w 38"/>
                <a:gd name="T11" fmla="*/ 297 h 297"/>
                <a:gd name="T12" fmla="*/ 9 w 38"/>
                <a:gd name="T13" fmla="*/ 220 h 297"/>
                <a:gd name="T14" fmla="*/ 10 w 38"/>
                <a:gd name="T15" fmla="*/ 154 h 297"/>
                <a:gd name="T16" fmla="*/ 8 w 38"/>
                <a:gd name="T17" fmla="*/ 89 h 297"/>
                <a:gd name="T18" fmla="*/ 0 w 38"/>
                <a:gd name="T19" fmla="*/ 12 h 297"/>
                <a:gd name="T20" fmla="*/ 25 w 38"/>
                <a:gd name="T21" fmla="*/ 0 h 29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8"/>
                <a:gd name="T34" fmla="*/ 0 h 297"/>
                <a:gd name="T35" fmla="*/ 38 w 38"/>
                <a:gd name="T36" fmla="*/ 297 h 29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8" h="297">
                  <a:moveTo>
                    <a:pt x="25" y="0"/>
                  </a:moveTo>
                  <a:lnTo>
                    <a:pt x="30" y="70"/>
                  </a:lnTo>
                  <a:lnTo>
                    <a:pt x="34" y="139"/>
                  </a:lnTo>
                  <a:lnTo>
                    <a:pt x="37" y="209"/>
                  </a:lnTo>
                  <a:lnTo>
                    <a:pt x="38" y="279"/>
                  </a:lnTo>
                  <a:lnTo>
                    <a:pt x="6" y="297"/>
                  </a:lnTo>
                  <a:lnTo>
                    <a:pt x="9" y="220"/>
                  </a:lnTo>
                  <a:lnTo>
                    <a:pt x="10" y="154"/>
                  </a:lnTo>
                  <a:lnTo>
                    <a:pt x="8" y="89"/>
                  </a:lnTo>
                  <a:lnTo>
                    <a:pt x="0" y="1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34" name="Freeform 108"/>
            <p:cNvSpPr>
              <a:spLocks/>
            </p:cNvSpPr>
            <p:nvPr/>
          </p:nvSpPr>
          <p:spPr bwMode="auto">
            <a:xfrm>
              <a:off x="431" y="2642"/>
              <a:ext cx="41" cy="66"/>
            </a:xfrm>
            <a:custGeom>
              <a:avLst/>
              <a:gdLst>
                <a:gd name="T0" fmla="*/ 164 w 164"/>
                <a:gd name="T1" fmla="*/ 5 h 264"/>
                <a:gd name="T2" fmla="*/ 137 w 164"/>
                <a:gd name="T3" fmla="*/ 34 h 264"/>
                <a:gd name="T4" fmla="*/ 117 w 164"/>
                <a:gd name="T5" fmla="*/ 62 h 264"/>
                <a:gd name="T6" fmla="*/ 102 w 164"/>
                <a:gd name="T7" fmla="*/ 92 h 264"/>
                <a:gd name="T8" fmla="*/ 89 w 164"/>
                <a:gd name="T9" fmla="*/ 122 h 264"/>
                <a:gd name="T10" fmla="*/ 79 w 164"/>
                <a:gd name="T11" fmla="*/ 155 h 264"/>
                <a:gd name="T12" fmla="*/ 69 w 164"/>
                <a:gd name="T13" fmla="*/ 189 h 264"/>
                <a:gd name="T14" fmla="*/ 57 w 164"/>
                <a:gd name="T15" fmla="*/ 225 h 264"/>
                <a:gd name="T16" fmla="*/ 42 w 164"/>
                <a:gd name="T17" fmla="*/ 264 h 264"/>
                <a:gd name="T18" fmla="*/ 0 w 164"/>
                <a:gd name="T19" fmla="*/ 253 h 264"/>
                <a:gd name="T20" fmla="*/ 9 w 164"/>
                <a:gd name="T21" fmla="*/ 218 h 264"/>
                <a:gd name="T22" fmla="*/ 19 w 164"/>
                <a:gd name="T23" fmla="*/ 185 h 264"/>
                <a:gd name="T24" fmla="*/ 33 w 164"/>
                <a:gd name="T25" fmla="*/ 153 h 264"/>
                <a:gd name="T26" fmla="*/ 47 w 164"/>
                <a:gd name="T27" fmla="*/ 122 h 264"/>
                <a:gd name="T28" fmla="*/ 63 w 164"/>
                <a:gd name="T29" fmla="*/ 91 h 264"/>
                <a:gd name="T30" fmla="*/ 80 w 164"/>
                <a:gd name="T31" fmla="*/ 61 h 264"/>
                <a:gd name="T32" fmla="*/ 99 w 164"/>
                <a:gd name="T33" fmla="*/ 31 h 264"/>
                <a:gd name="T34" fmla="*/ 118 w 164"/>
                <a:gd name="T35" fmla="*/ 0 h 264"/>
                <a:gd name="T36" fmla="*/ 164 w 164"/>
                <a:gd name="T37" fmla="*/ 5 h 26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4"/>
                <a:gd name="T58" fmla="*/ 0 h 264"/>
                <a:gd name="T59" fmla="*/ 164 w 164"/>
                <a:gd name="T60" fmla="*/ 264 h 26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4" h="264">
                  <a:moveTo>
                    <a:pt x="164" y="5"/>
                  </a:moveTo>
                  <a:lnTo>
                    <a:pt x="137" y="34"/>
                  </a:lnTo>
                  <a:lnTo>
                    <a:pt x="117" y="62"/>
                  </a:lnTo>
                  <a:lnTo>
                    <a:pt x="102" y="92"/>
                  </a:lnTo>
                  <a:lnTo>
                    <a:pt x="89" y="122"/>
                  </a:lnTo>
                  <a:lnTo>
                    <a:pt x="79" y="155"/>
                  </a:lnTo>
                  <a:lnTo>
                    <a:pt x="69" y="189"/>
                  </a:lnTo>
                  <a:lnTo>
                    <a:pt x="57" y="225"/>
                  </a:lnTo>
                  <a:lnTo>
                    <a:pt x="42" y="264"/>
                  </a:lnTo>
                  <a:lnTo>
                    <a:pt x="0" y="253"/>
                  </a:lnTo>
                  <a:lnTo>
                    <a:pt x="9" y="218"/>
                  </a:lnTo>
                  <a:lnTo>
                    <a:pt x="19" y="185"/>
                  </a:lnTo>
                  <a:lnTo>
                    <a:pt x="33" y="153"/>
                  </a:lnTo>
                  <a:lnTo>
                    <a:pt x="47" y="122"/>
                  </a:lnTo>
                  <a:lnTo>
                    <a:pt x="63" y="91"/>
                  </a:lnTo>
                  <a:lnTo>
                    <a:pt x="80" y="61"/>
                  </a:lnTo>
                  <a:lnTo>
                    <a:pt x="99" y="31"/>
                  </a:lnTo>
                  <a:lnTo>
                    <a:pt x="118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B76B0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35" name="Freeform 109"/>
            <p:cNvSpPr>
              <a:spLocks/>
            </p:cNvSpPr>
            <p:nvPr/>
          </p:nvSpPr>
          <p:spPr bwMode="auto">
            <a:xfrm>
              <a:off x="425" y="2492"/>
              <a:ext cx="55" cy="143"/>
            </a:xfrm>
            <a:custGeom>
              <a:avLst/>
              <a:gdLst>
                <a:gd name="T0" fmla="*/ 50 w 219"/>
                <a:gd name="T1" fmla="*/ 74 h 573"/>
                <a:gd name="T2" fmla="*/ 44 w 219"/>
                <a:gd name="T3" fmla="*/ 208 h 573"/>
                <a:gd name="T4" fmla="*/ 82 w 219"/>
                <a:gd name="T5" fmla="*/ 377 h 573"/>
                <a:gd name="T6" fmla="*/ 219 w 219"/>
                <a:gd name="T7" fmla="*/ 573 h 573"/>
                <a:gd name="T8" fmla="*/ 163 w 219"/>
                <a:gd name="T9" fmla="*/ 560 h 573"/>
                <a:gd name="T10" fmla="*/ 88 w 219"/>
                <a:gd name="T11" fmla="*/ 460 h 573"/>
                <a:gd name="T12" fmla="*/ 25 w 219"/>
                <a:gd name="T13" fmla="*/ 327 h 573"/>
                <a:gd name="T14" fmla="*/ 0 w 219"/>
                <a:gd name="T15" fmla="*/ 194 h 573"/>
                <a:gd name="T16" fmla="*/ 0 w 219"/>
                <a:gd name="T17" fmla="*/ 88 h 573"/>
                <a:gd name="T18" fmla="*/ 63 w 219"/>
                <a:gd name="T19" fmla="*/ 0 h 573"/>
                <a:gd name="T20" fmla="*/ 50 w 219"/>
                <a:gd name="T21" fmla="*/ 74 h 5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9"/>
                <a:gd name="T34" fmla="*/ 0 h 573"/>
                <a:gd name="T35" fmla="*/ 219 w 219"/>
                <a:gd name="T36" fmla="*/ 573 h 5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9" h="573">
                  <a:moveTo>
                    <a:pt x="50" y="74"/>
                  </a:moveTo>
                  <a:lnTo>
                    <a:pt x="44" y="208"/>
                  </a:lnTo>
                  <a:lnTo>
                    <a:pt x="82" y="377"/>
                  </a:lnTo>
                  <a:lnTo>
                    <a:pt x="219" y="573"/>
                  </a:lnTo>
                  <a:lnTo>
                    <a:pt x="163" y="560"/>
                  </a:lnTo>
                  <a:lnTo>
                    <a:pt x="88" y="460"/>
                  </a:lnTo>
                  <a:lnTo>
                    <a:pt x="25" y="327"/>
                  </a:lnTo>
                  <a:lnTo>
                    <a:pt x="0" y="194"/>
                  </a:lnTo>
                  <a:lnTo>
                    <a:pt x="0" y="88"/>
                  </a:lnTo>
                  <a:lnTo>
                    <a:pt x="63" y="0"/>
                  </a:lnTo>
                  <a:lnTo>
                    <a:pt x="50" y="74"/>
                  </a:lnTo>
                  <a:close/>
                </a:path>
              </a:pathLst>
            </a:custGeom>
            <a:solidFill>
              <a:srgbClr val="B76B0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36" name="Freeform 110"/>
            <p:cNvSpPr>
              <a:spLocks/>
            </p:cNvSpPr>
            <p:nvPr/>
          </p:nvSpPr>
          <p:spPr bwMode="auto">
            <a:xfrm>
              <a:off x="527" y="2440"/>
              <a:ext cx="23" cy="199"/>
            </a:xfrm>
            <a:custGeom>
              <a:avLst/>
              <a:gdLst>
                <a:gd name="T0" fmla="*/ 63 w 93"/>
                <a:gd name="T1" fmla="*/ 0 h 796"/>
                <a:gd name="T2" fmla="*/ 28 w 93"/>
                <a:gd name="T3" fmla="*/ 49 h 796"/>
                <a:gd name="T4" fmla="*/ 14 w 93"/>
                <a:gd name="T5" fmla="*/ 141 h 796"/>
                <a:gd name="T6" fmla="*/ 5 w 93"/>
                <a:gd name="T7" fmla="*/ 233 h 796"/>
                <a:gd name="T8" fmla="*/ 0 w 93"/>
                <a:gd name="T9" fmla="*/ 322 h 796"/>
                <a:gd name="T10" fmla="*/ 0 w 93"/>
                <a:gd name="T11" fmla="*/ 411 h 796"/>
                <a:gd name="T12" fmla="*/ 5 w 93"/>
                <a:gd name="T13" fmla="*/ 500 h 796"/>
                <a:gd name="T14" fmla="*/ 14 w 93"/>
                <a:gd name="T15" fmla="*/ 591 h 796"/>
                <a:gd name="T16" fmla="*/ 29 w 93"/>
                <a:gd name="T17" fmla="*/ 684 h 796"/>
                <a:gd name="T18" fmla="*/ 49 w 93"/>
                <a:gd name="T19" fmla="*/ 782 h 796"/>
                <a:gd name="T20" fmla="*/ 93 w 93"/>
                <a:gd name="T21" fmla="*/ 796 h 796"/>
                <a:gd name="T22" fmla="*/ 65 w 93"/>
                <a:gd name="T23" fmla="*/ 698 h 796"/>
                <a:gd name="T24" fmla="*/ 47 w 93"/>
                <a:gd name="T25" fmla="*/ 591 h 796"/>
                <a:gd name="T26" fmla="*/ 35 w 93"/>
                <a:gd name="T27" fmla="*/ 481 h 796"/>
                <a:gd name="T28" fmla="*/ 32 w 93"/>
                <a:gd name="T29" fmla="*/ 371 h 796"/>
                <a:gd name="T30" fmla="*/ 33 w 93"/>
                <a:gd name="T31" fmla="*/ 264 h 796"/>
                <a:gd name="T32" fmla="*/ 39 w 93"/>
                <a:gd name="T33" fmla="*/ 164 h 796"/>
                <a:gd name="T34" fmla="*/ 49 w 93"/>
                <a:gd name="T35" fmla="*/ 75 h 796"/>
                <a:gd name="T36" fmla="*/ 63 w 93"/>
                <a:gd name="T37" fmla="*/ 0 h 79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3"/>
                <a:gd name="T58" fmla="*/ 0 h 796"/>
                <a:gd name="T59" fmla="*/ 93 w 93"/>
                <a:gd name="T60" fmla="*/ 796 h 79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3" h="796">
                  <a:moveTo>
                    <a:pt x="63" y="0"/>
                  </a:moveTo>
                  <a:lnTo>
                    <a:pt x="28" y="49"/>
                  </a:lnTo>
                  <a:lnTo>
                    <a:pt x="14" y="141"/>
                  </a:lnTo>
                  <a:lnTo>
                    <a:pt x="5" y="233"/>
                  </a:lnTo>
                  <a:lnTo>
                    <a:pt x="0" y="322"/>
                  </a:lnTo>
                  <a:lnTo>
                    <a:pt x="0" y="411"/>
                  </a:lnTo>
                  <a:lnTo>
                    <a:pt x="5" y="500"/>
                  </a:lnTo>
                  <a:lnTo>
                    <a:pt x="14" y="591"/>
                  </a:lnTo>
                  <a:lnTo>
                    <a:pt x="29" y="684"/>
                  </a:lnTo>
                  <a:lnTo>
                    <a:pt x="49" y="782"/>
                  </a:lnTo>
                  <a:lnTo>
                    <a:pt x="93" y="796"/>
                  </a:lnTo>
                  <a:lnTo>
                    <a:pt x="65" y="698"/>
                  </a:lnTo>
                  <a:lnTo>
                    <a:pt x="47" y="591"/>
                  </a:lnTo>
                  <a:lnTo>
                    <a:pt x="35" y="481"/>
                  </a:lnTo>
                  <a:lnTo>
                    <a:pt x="32" y="371"/>
                  </a:lnTo>
                  <a:lnTo>
                    <a:pt x="33" y="264"/>
                  </a:lnTo>
                  <a:lnTo>
                    <a:pt x="39" y="164"/>
                  </a:lnTo>
                  <a:lnTo>
                    <a:pt x="49" y="75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B76B0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37" name="Freeform 111"/>
            <p:cNvSpPr>
              <a:spLocks/>
            </p:cNvSpPr>
            <p:nvPr/>
          </p:nvSpPr>
          <p:spPr bwMode="auto">
            <a:xfrm>
              <a:off x="634" y="2448"/>
              <a:ext cx="19" cy="185"/>
            </a:xfrm>
            <a:custGeom>
              <a:avLst/>
              <a:gdLst>
                <a:gd name="T0" fmla="*/ 33 w 78"/>
                <a:gd name="T1" fmla="*/ 0 h 741"/>
                <a:gd name="T2" fmla="*/ 43 w 78"/>
                <a:gd name="T3" fmla="*/ 95 h 741"/>
                <a:gd name="T4" fmla="*/ 49 w 78"/>
                <a:gd name="T5" fmla="*/ 188 h 741"/>
                <a:gd name="T6" fmla="*/ 51 w 78"/>
                <a:gd name="T7" fmla="*/ 279 h 741"/>
                <a:gd name="T8" fmla="*/ 48 w 78"/>
                <a:gd name="T9" fmla="*/ 371 h 741"/>
                <a:gd name="T10" fmla="*/ 42 w 78"/>
                <a:gd name="T11" fmla="*/ 462 h 741"/>
                <a:gd name="T12" fmla="*/ 32 w 78"/>
                <a:gd name="T13" fmla="*/ 554 h 741"/>
                <a:gd name="T14" fmla="*/ 18 w 78"/>
                <a:gd name="T15" fmla="*/ 647 h 741"/>
                <a:gd name="T16" fmla="*/ 0 w 78"/>
                <a:gd name="T17" fmla="*/ 741 h 741"/>
                <a:gd name="T18" fmla="*/ 46 w 78"/>
                <a:gd name="T19" fmla="*/ 733 h 741"/>
                <a:gd name="T20" fmla="*/ 71 w 78"/>
                <a:gd name="T21" fmla="*/ 534 h 741"/>
                <a:gd name="T22" fmla="*/ 77 w 78"/>
                <a:gd name="T23" fmla="*/ 405 h 741"/>
                <a:gd name="T24" fmla="*/ 78 w 78"/>
                <a:gd name="T25" fmla="*/ 297 h 741"/>
                <a:gd name="T26" fmla="*/ 74 w 78"/>
                <a:gd name="T27" fmla="*/ 193 h 741"/>
                <a:gd name="T28" fmla="*/ 69 w 78"/>
                <a:gd name="T29" fmla="*/ 74 h 741"/>
                <a:gd name="T30" fmla="*/ 33 w 78"/>
                <a:gd name="T31" fmla="*/ 0 h 74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8"/>
                <a:gd name="T49" fmla="*/ 0 h 741"/>
                <a:gd name="T50" fmla="*/ 78 w 78"/>
                <a:gd name="T51" fmla="*/ 741 h 74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8" h="741">
                  <a:moveTo>
                    <a:pt x="33" y="0"/>
                  </a:moveTo>
                  <a:lnTo>
                    <a:pt x="43" y="95"/>
                  </a:lnTo>
                  <a:lnTo>
                    <a:pt x="49" y="188"/>
                  </a:lnTo>
                  <a:lnTo>
                    <a:pt x="51" y="279"/>
                  </a:lnTo>
                  <a:lnTo>
                    <a:pt x="48" y="371"/>
                  </a:lnTo>
                  <a:lnTo>
                    <a:pt x="42" y="462"/>
                  </a:lnTo>
                  <a:lnTo>
                    <a:pt x="32" y="554"/>
                  </a:lnTo>
                  <a:lnTo>
                    <a:pt x="18" y="647"/>
                  </a:lnTo>
                  <a:lnTo>
                    <a:pt x="0" y="741"/>
                  </a:lnTo>
                  <a:lnTo>
                    <a:pt x="46" y="733"/>
                  </a:lnTo>
                  <a:lnTo>
                    <a:pt x="71" y="534"/>
                  </a:lnTo>
                  <a:lnTo>
                    <a:pt x="77" y="405"/>
                  </a:lnTo>
                  <a:lnTo>
                    <a:pt x="78" y="297"/>
                  </a:lnTo>
                  <a:lnTo>
                    <a:pt x="74" y="193"/>
                  </a:lnTo>
                  <a:lnTo>
                    <a:pt x="69" y="7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B76B0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38" name="Freeform 112"/>
            <p:cNvSpPr>
              <a:spLocks/>
            </p:cNvSpPr>
            <p:nvPr/>
          </p:nvSpPr>
          <p:spPr bwMode="auto">
            <a:xfrm>
              <a:off x="421" y="2699"/>
              <a:ext cx="318" cy="38"/>
            </a:xfrm>
            <a:custGeom>
              <a:avLst/>
              <a:gdLst>
                <a:gd name="T0" fmla="*/ 65 w 1274"/>
                <a:gd name="T1" fmla="*/ 39 h 150"/>
                <a:gd name="T2" fmla="*/ 154 w 1274"/>
                <a:gd name="T3" fmla="*/ 57 h 150"/>
                <a:gd name="T4" fmla="*/ 239 w 1274"/>
                <a:gd name="T5" fmla="*/ 74 h 150"/>
                <a:gd name="T6" fmla="*/ 323 w 1274"/>
                <a:gd name="T7" fmla="*/ 87 h 150"/>
                <a:gd name="T8" fmla="*/ 406 w 1274"/>
                <a:gd name="T9" fmla="*/ 98 h 150"/>
                <a:gd name="T10" fmla="*/ 486 w 1274"/>
                <a:gd name="T11" fmla="*/ 105 h 150"/>
                <a:gd name="T12" fmla="*/ 563 w 1274"/>
                <a:gd name="T13" fmla="*/ 110 h 150"/>
                <a:gd name="T14" fmla="*/ 641 w 1274"/>
                <a:gd name="T15" fmla="*/ 111 h 150"/>
                <a:gd name="T16" fmla="*/ 716 w 1274"/>
                <a:gd name="T17" fmla="*/ 109 h 150"/>
                <a:gd name="T18" fmla="*/ 791 w 1274"/>
                <a:gd name="T19" fmla="*/ 104 h 150"/>
                <a:gd name="T20" fmla="*/ 865 w 1274"/>
                <a:gd name="T21" fmla="*/ 96 h 150"/>
                <a:gd name="T22" fmla="*/ 938 w 1274"/>
                <a:gd name="T23" fmla="*/ 86 h 150"/>
                <a:gd name="T24" fmla="*/ 1011 w 1274"/>
                <a:gd name="T25" fmla="*/ 72 h 150"/>
                <a:gd name="T26" fmla="*/ 1083 w 1274"/>
                <a:gd name="T27" fmla="*/ 55 h 150"/>
                <a:gd name="T28" fmla="*/ 1156 w 1274"/>
                <a:gd name="T29" fmla="*/ 35 h 150"/>
                <a:gd name="T30" fmla="*/ 1228 w 1274"/>
                <a:gd name="T31" fmla="*/ 12 h 150"/>
                <a:gd name="T32" fmla="*/ 1274 w 1274"/>
                <a:gd name="T33" fmla="*/ 49 h 150"/>
                <a:gd name="T34" fmla="*/ 1188 w 1274"/>
                <a:gd name="T35" fmla="*/ 75 h 150"/>
                <a:gd name="T36" fmla="*/ 1106 w 1274"/>
                <a:gd name="T37" fmla="*/ 96 h 150"/>
                <a:gd name="T38" fmla="*/ 1026 w 1274"/>
                <a:gd name="T39" fmla="*/ 114 h 150"/>
                <a:gd name="T40" fmla="*/ 947 w 1274"/>
                <a:gd name="T41" fmla="*/ 128 h 150"/>
                <a:gd name="T42" fmla="*/ 869 w 1274"/>
                <a:gd name="T43" fmla="*/ 139 h 150"/>
                <a:gd name="T44" fmla="*/ 791 w 1274"/>
                <a:gd name="T45" fmla="*/ 145 h 150"/>
                <a:gd name="T46" fmla="*/ 716 w 1274"/>
                <a:gd name="T47" fmla="*/ 149 h 150"/>
                <a:gd name="T48" fmla="*/ 640 w 1274"/>
                <a:gd name="T49" fmla="*/ 150 h 150"/>
                <a:gd name="T50" fmla="*/ 565 w 1274"/>
                <a:gd name="T51" fmla="*/ 148 h 150"/>
                <a:gd name="T52" fmla="*/ 488 w 1274"/>
                <a:gd name="T53" fmla="*/ 143 h 150"/>
                <a:gd name="T54" fmla="*/ 411 w 1274"/>
                <a:gd name="T55" fmla="*/ 136 h 150"/>
                <a:gd name="T56" fmla="*/ 332 w 1274"/>
                <a:gd name="T57" fmla="*/ 126 h 150"/>
                <a:gd name="T58" fmla="*/ 253 w 1274"/>
                <a:gd name="T59" fmla="*/ 114 h 150"/>
                <a:gd name="T60" fmla="*/ 170 w 1274"/>
                <a:gd name="T61" fmla="*/ 100 h 150"/>
                <a:gd name="T62" fmla="*/ 86 w 1274"/>
                <a:gd name="T63" fmla="*/ 85 h 150"/>
                <a:gd name="T64" fmla="*/ 0 w 1274"/>
                <a:gd name="T65" fmla="*/ 67 h 15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74"/>
                <a:gd name="T100" fmla="*/ 0 h 150"/>
                <a:gd name="T101" fmla="*/ 1274 w 1274"/>
                <a:gd name="T102" fmla="*/ 150 h 15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74" h="150">
                  <a:moveTo>
                    <a:pt x="20" y="27"/>
                  </a:moveTo>
                  <a:lnTo>
                    <a:pt x="65" y="39"/>
                  </a:lnTo>
                  <a:lnTo>
                    <a:pt x="110" y="49"/>
                  </a:lnTo>
                  <a:lnTo>
                    <a:pt x="154" y="57"/>
                  </a:lnTo>
                  <a:lnTo>
                    <a:pt x="196" y="66"/>
                  </a:lnTo>
                  <a:lnTo>
                    <a:pt x="239" y="74"/>
                  </a:lnTo>
                  <a:lnTo>
                    <a:pt x="282" y="81"/>
                  </a:lnTo>
                  <a:lnTo>
                    <a:pt x="323" y="87"/>
                  </a:lnTo>
                  <a:lnTo>
                    <a:pt x="364" y="94"/>
                  </a:lnTo>
                  <a:lnTo>
                    <a:pt x="406" y="98"/>
                  </a:lnTo>
                  <a:lnTo>
                    <a:pt x="446" y="103"/>
                  </a:lnTo>
                  <a:lnTo>
                    <a:pt x="486" y="105"/>
                  </a:lnTo>
                  <a:lnTo>
                    <a:pt x="525" y="108"/>
                  </a:lnTo>
                  <a:lnTo>
                    <a:pt x="563" y="110"/>
                  </a:lnTo>
                  <a:lnTo>
                    <a:pt x="602" y="110"/>
                  </a:lnTo>
                  <a:lnTo>
                    <a:pt x="641" y="111"/>
                  </a:lnTo>
                  <a:lnTo>
                    <a:pt x="679" y="110"/>
                  </a:lnTo>
                  <a:lnTo>
                    <a:pt x="716" y="109"/>
                  </a:lnTo>
                  <a:lnTo>
                    <a:pt x="754" y="108"/>
                  </a:lnTo>
                  <a:lnTo>
                    <a:pt x="791" y="104"/>
                  </a:lnTo>
                  <a:lnTo>
                    <a:pt x="828" y="101"/>
                  </a:lnTo>
                  <a:lnTo>
                    <a:pt x="865" y="96"/>
                  </a:lnTo>
                  <a:lnTo>
                    <a:pt x="902" y="91"/>
                  </a:lnTo>
                  <a:lnTo>
                    <a:pt x="938" y="86"/>
                  </a:lnTo>
                  <a:lnTo>
                    <a:pt x="974" y="79"/>
                  </a:lnTo>
                  <a:lnTo>
                    <a:pt x="1011" y="72"/>
                  </a:lnTo>
                  <a:lnTo>
                    <a:pt x="1047" y="64"/>
                  </a:lnTo>
                  <a:lnTo>
                    <a:pt x="1083" y="55"/>
                  </a:lnTo>
                  <a:lnTo>
                    <a:pt x="1119" y="45"/>
                  </a:lnTo>
                  <a:lnTo>
                    <a:pt x="1156" y="35"/>
                  </a:lnTo>
                  <a:lnTo>
                    <a:pt x="1192" y="24"/>
                  </a:lnTo>
                  <a:lnTo>
                    <a:pt x="1228" y="12"/>
                  </a:lnTo>
                  <a:lnTo>
                    <a:pt x="1265" y="0"/>
                  </a:lnTo>
                  <a:lnTo>
                    <a:pt x="1274" y="49"/>
                  </a:lnTo>
                  <a:lnTo>
                    <a:pt x="1231" y="62"/>
                  </a:lnTo>
                  <a:lnTo>
                    <a:pt x="1188" y="75"/>
                  </a:lnTo>
                  <a:lnTo>
                    <a:pt x="1147" y="86"/>
                  </a:lnTo>
                  <a:lnTo>
                    <a:pt x="1106" y="96"/>
                  </a:lnTo>
                  <a:lnTo>
                    <a:pt x="1066" y="105"/>
                  </a:lnTo>
                  <a:lnTo>
                    <a:pt x="1026" y="114"/>
                  </a:lnTo>
                  <a:lnTo>
                    <a:pt x="985" y="121"/>
                  </a:lnTo>
                  <a:lnTo>
                    <a:pt x="947" y="128"/>
                  </a:lnTo>
                  <a:lnTo>
                    <a:pt x="907" y="134"/>
                  </a:lnTo>
                  <a:lnTo>
                    <a:pt x="869" y="139"/>
                  </a:lnTo>
                  <a:lnTo>
                    <a:pt x="830" y="143"/>
                  </a:lnTo>
                  <a:lnTo>
                    <a:pt x="791" y="145"/>
                  </a:lnTo>
                  <a:lnTo>
                    <a:pt x="754" y="148"/>
                  </a:lnTo>
                  <a:lnTo>
                    <a:pt x="716" y="149"/>
                  </a:lnTo>
                  <a:lnTo>
                    <a:pt x="677" y="150"/>
                  </a:lnTo>
                  <a:lnTo>
                    <a:pt x="640" y="150"/>
                  </a:lnTo>
                  <a:lnTo>
                    <a:pt x="602" y="149"/>
                  </a:lnTo>
                  <a:lnTo>
                    <a:pt x="565" y="148"/>
                  </a:lnTo>
                  <a:lnTo>
                    <a:pt x="526" y="146"/>
                  </a:lnTo>
                  <a:lnTo>
                    <a:pt x="488" y="143"/>
                  </a:lnTo>
                  <a:lnTo>
                    <a:pt x="449" y="140"/>
                  </a:lnTo>
                  <a:lnTo>
                    <a:pt x="411" y="136"/>
                  </a:lnTo>
                  <a:lnTo>
                    <a:pt x="372" y="131"/>
                  </a:lnTo>
                  <a:lnTo>
                    <a:pt x="332" y="126"/>
                  </a:lnTo>
                  <a:lnTo>
                    <a:pt x="293" y="120"/>
                  </a:lnTo>
                  <a:lnTo>
                    <a:pt x="253" y="114"/>
                  </a:lnTo>
                  <a:lnTo>
                    <a:pt x="211" y="108"/>
                  </a:lnTo>
                  <a:lnTo>
                    <a:pt x="170" y="100"/>
                  </a:lnTo>
                  <a:lnTo>
                    <a:pt x="129" y="92"/>
                  </a:lnTo>
                  <a:lnTo>
                    <a:pt x="86" y="85"/>
                  </a:lnTo>
                  <a:lnTo>
                    <a:pt x="44" y="76"/>
                  </a:lnTo>
                  <a:lnTo>
                    <a:pt x="0" y="67"/>
                  </a:lnTo>
                  <a:lnTo>
                    <a:pt x="20" y="27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39" name="Freeform 113"/>
            <p:cNvSpPr>
              <a:spLocks/>
            </p:cNvSpPr>
            <p:nvPr/>
          </p:nvSpPr>
          <p:spPr bwMode="auto">
            <a:xfrm>
              <a:off x="418" y="2779"/>
              <a:ext cx="321" cy="46"/>
            </a:xfrm>
            <a:custGeom>
              <a:avLst/>
              <a:gdLst>
                <a:gd name="T0" fmla="*/ 74 w 1283"/>
                <a:gd name="T1" fmla="*/ 41 h 183"/>
                <a:gd name="T2" fmla="*/ 163 w 1283"/>
                <a:gd name="T3" fmla="*/ 66 h 183"/>
                <a:gd name="T4" fmla="*/ 249 w 1283"/>
                <a:gd name="T5" fmla="*/ 86 h 183"/>
                <a:gd name="T6" fmla="*/ 333 w 1283"/>
                <a:gd name="T7" fmla="*/ 104 h 183"/>
                <a:gd name="T8" fmla="*/ 416 w 1283"/>
                <a:gd name="T9" fmla="*/ 119 h 183"/>
                <a:gd name="T10" fmla="*/ 496 w 1283"/>
                <a:gd name="T11" fmla="*/ 130 h 183"/>
                <a:gd name="T12" fmla="*/ 576 w 1283"/>
                <a:gd name="T13" fmla="*/ 138 h 183"/>
                <a:gd name="T14" fmla="*/ 654 w 1283"/>
                <a:gd name="T15" fmla="*/ 141 h 183"/>
                <a:gd name="T16" fmla="*/ 730 w 1283"/>
                <a:gd name="T17" fmla="*/ 141 h 183"/>
                <a:gd name="T18" fmla="*/ 805 w 1283"/>
                <a:gd name="T19" fmla="*/ 136 h 183"/>
                <a:gd name="T20" fmla="*/ 880 w 1283"/>
                <a:gd name="T21" fmla="*/ 129 h 183"/>
                <a:gd name="T22" fmla="*/ 954 w 1283"/>
                <a:gd name="T23" fmla="*/ 115 h 183"/>
                <a:gd name="T24" fmla="*/ 1027 w 1283"/>
                <a:gd name="T25" fmla="*/ 98 h 183"/>
                <a:gd name="T26" fmla="*/ 1101 w 1283"/>
                <a:gd name="T27" fmla="*/ 76 h 183"/>
                <a:gd name="T28" fmla="*/ 1174 w 1283"/>
                <a:gd name="T29" fmla="*/ 50 h 183"/>
                <a:gd name="T30" fmla="*/ 1246 w 1283"/>
                <a:gd name="T31" fmla="*/ 17 h 183"/>
                <a:gd name="T32" fmla="*/ 1283 w 1283"/>
                <a:gd name="T33" fmla="*/ 49 h 183"/>
                <a:gd name="T34" fmla="*/ 1197 w 1283"/>
                <a:gd name="T35" fmla="*/ 85 h 183"/>
                <a:gd name="T36" fmla="*/ 1115 w 1283"/>
                <a:gd name="T37" fmla="*/ 115 h 183"/>
                <a:gd name="T38" fmla="*/ 1033 w 1283"/>
                <a:gd name="T39" fmla="*/ 140 h 183"/>
                <a:gd name="T40" fmla="*/ 953 w 1283"/>
                <a:gd name="T41" fmla="*/ 158 h 183"/>
                <a:gd name="T42" fmla="*/ 875 w 1283"/>
                <a:gd name="T43" fmla="*/ 172 h 183"/>
                <a:gd name="T44" fmla="*/ 798 w 1283"/>
                <a:gd name="T45" fmla="*/ 179 h 183"/>
                <a:gd name="T46" fmla="*/ 721 w 1283"/>
                <a:gd name="T47" fmla="*/ 183 h 183"/>
                <a:gd name="T48" fmla="*/ 645 w 1283"/>
                <a:gd name="T49" fmla="*/ 183 h 183"/>
                <a:gd name="T50" fmla="*/ 567 w 1283"/>
                <a:gd name="T51" fmla="*/ 178 h 183"/>
                <a:gd name="T52" fmla="*/ 491 w 1283"/>
                <a:gd name="T53" fmla="*/ 170 h 183"/>
                <a:gd name="T54" fmla="*/ 413 w 1283"/>
                <a:gd name="T55" fmla="*/ 159 h 183"/>
                <a:gd name="T56" fmla="*/ 333 w 1283"/>
                <a:gd name="T57" fmla="*/ 145 h 183"/>
                <a:gd name="T58" fmla="*/ 253 w 1283"/>
                <a:gd name="T59" fmla="*/ 129 h 183"/>
                <a:gd name="T60" fmla="*/ 172 w 1283"/>
                <a:gd name="T61" fmla="*/ 110 h 183"/>
                <a:gd name="T62" fmla="*/ 86 w 1283"/>
                <a:gd name="T63" fmla="*/ 90 h 183"/>
                <a:gd name="T64" fmla="*/ 0 w 1283"/>
                <a:gd name="T65" fmla="*/ 69 h 18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83"/>
                <a:gd name="T100" fmla="*/ 0 h 183"/>
                <a:gd name="T101" fmla="*/ 1283 w 1283"/>
                <a:gd name="T102" fmla="*/ 183 h 18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83" h="183">
                  <a:moveTo>
                    <a:pt x="29" y="29"/>
                  </a:moveTo>
                  <a:lnTo>
                    <a:pt x="74" y="41"/>
                  </a:lnTo>
                  <a:lnTo>
                    <a:pt x="119" y="54"/>
                  </a:lnTo>
                  <a:lnTo>
                    <a:pt x="163" y="66"/>
                  </a:lnTo>
                  <a:lnTo>
                    <a:pt x="207" y="76"/>
                  </a:lnTo>
                  <a:lnTo>
                    <a:pt x="249" y="86"/>
                  </a:lnTo>
                  <a:lnTo>
                    <a:pt x="292" y="96"/>
                  </a:lnTo>
                  <a:lnTo>
                    <a:pt x="333" y="104"/>
                  </a:lnTo>
                  <a:lnTo>
                    <a:pt x="374" y="113"/>
                  </a:lnTo>
                  <a:lnTo>
                    <a:pt x="416" y="119"/>
                  </a:lnTo>
                  <a:lnTo>
                    <a:pt x="456" y="125"/>
                  </a:lnTo>
                  <a:lnTo>
                    <a:pt x="496" y="130"/>
                  </a:lnTo>
                  <a:lnTo>
                    <a:pt x="536" y="134"/>
                  </a:lnTo>
                  <a:lnTo>
                    <a:pt x="576" y="138"/>
                  </a:lnTo>
                  <a:lnTo>
                    <a:pt x="615" y="140"/>
                  </a:lnTo>
                  <a:lnTo>
                    <a:pt x="654" y="141"/>
                  </a:lnTo>
                  <a:lnTo>
                    <a:pt x="691" y="141"/>
                  </a:lnTo>
                  <a:lnTo>
                    <a:pt x="730" y="141"/>
                  </a:lnTo>
                  <a:lnTo>
                    <a:pt x="768" y="139"/>
                  </a:lnTo>
                  <a:lnTo>
                    <a:pt x="805" y="136"/>
                  </a:lnTo>
                  <a:lnTo>
                    <a:pt x="843" y="133"/>
                  </a:lnTo>
                  <a:lnTo>
                    <a:pt x="880" y="129"/>
                  </a:lnTo>
                  <a:lnTo>
                    <a:pt x="917" y="123"/>
                  </a:lnTo>
                  <a:lnTo>
                    <a:pt x="954" y="115"/>
                  </a:lnTo>
                  <a:lnTo>
                    <a:pt x="991" y="108"/>
                  </a:lnTo>
                  <a:lnTo>
                    <a:pt x="1027" y="98"/>
                  </a:lnTo>
                  <a:lnTo>
                    <a:pt x="1063" y="88"/>
                  </a:lnTo>
                  <a:lnTo>
                    <a:pt x="1101" y="76"/>
                  </a:lnTo>
                  <a:lnTo>
                    <a:pt x="1137" y="64"/>
                  </a:lnTo>
                  <a:lnTo>
                    <a:pt x="1174" y="50"/>
                  </a:lnTo>
                  <a:lnTo>
                    <a:pt x="1210" y="34"/>
                  </a:lnTo>
                  <a:lnTo>
                    <a:pt x="1246" y="17"/>
                  </a:lnTo>
                  <a:lnTo>
                    <a:pt x="1283" y="0"/>
                  </a:lnTo>
                  <a:lnTo>
                    <a:pt x="1283" y="49"/>
                  </a:lnTo>
                  <a:lnTo>
                    <a:pt x="1240" y="68"/>
                  </a:lnTo>
                  <a:lnTo>
                    <a:pt x="1197" y="85"/>
                  </a:lnTo>
                  <a:lnTo>
                    <a:pt x="1156" y="101"/>
                  </a:lnTo>
                  <a:lnTo>
                    <a:pt x="1115" y="115"/>
                  </a:lnTo>
                  <a:lnTo>
                    <a:pt x="1073" y="129"/>
                  </a:lnTo>
                  <a:lnTo>
                    <a:pt x="1033" y="140"/>
                  </a:lnTo>
                  <a:lnTo>
                    <a:pt x="993" y="149"/>
                  </a:lnTo>
                  <a:lnTo>
                    <a:pt x="953" y="158"/>
                  </a:lnTo>
                  <a:lnTo>
                    <a:pt x="914" y="165"/>
                  </a:lnTo>
                  <a:lnTo>
                    <a:pt x="875" y="172"/>
                  </a:lnTo>
                  <a:lnTo>
                    <a:pt x="837" y="177"/>
                  </a:lnTo>
                  <a:lnTo>
                    <a:pt x="798" y="179"/>
                  </a:lnTo>
                  <a:lnTo>
                    <a:pt x="759" y="182"/>
                  </a:lnTo>
                  <a:lnTo>
                    <a:pt x="721" y="183"/>
                  </a:lnTo>
                  <a:lnTo>
                    <a:pt x="683" y="183"/>
                  </a:lnTo>
                  <a:lnTo>
                    <a:pt x="645" y="183"/>
                  </a:lnTo>
                  <a:lnTo>
                    <a:pt x="606" y="180"/>
                  </a:lnTo>
                  <a:lnTo>
                    <a:pt x="567" y="178"/>
                  </a:lnTo>
                  <a:lnTo>
                    <a:pt x="530" y="174"/>
                  </a:lnTo>
                  <a:lnTo>
                    <a:pt x="491" y="170"/>
                  </a:lnTo>
                  <a:lnTo>
                    <a:pt x="452" y="164"/>
                  </a:lnTo>
                  <a:lnTo>
                    <a:pt x="413" y="159"/>
                  </a:lnTo>
                  <a:lnTo>
                    <a:pt x="373" y="151"/>
                  </a:lnTo>
                  <a:lnTo>
                    <a:pt x="333" y="145"/>
                  </a:lnTo>
                  <a:lnTo>
                    <a:pt x="293" y="136"/>
                  </a:lnTo>
                  <a:lnTo>
                    <a:pt x="253" y="129"/>
                  </a:lnTo>
                  <a:lnTo>
                    <a:pt x="213" y="119"/>
                  </a:lnTo>
                  <a:lnTo>
                    <a:pt x="172" y="110"/>
                  </a:lnTo>
                  <a:lnTo>
                    <a:pt x="129" y="100"/>
                  </a:lnTo>
                  <a:lnTo>
                    <a:pt x="86" y="90"/>
                  </a:lnTo>
                  <a:lnTo>
                    <a:pt x="44" y="80"/>
                  </a:lnTo>
                  <a:lnTo>
                    <a:pt x="0" y="69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88" name="TextBox 387"/>
          <p:cNvSpPr txBox="1"/>
          <p:nvPr/>
        </p:nvSpPr>
        <p:spPr>
          <a:xfrm>
            <a:off x="2428861" y="4357694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62</a:t>
            </a:r>
          </a:p>
        </p:txBody>
      </p:sp>
      <p:grpSp>
        <p:nvGrpSpPr>
          <p:cNvPr id="4" name="Group 114"/>
          <p:cNvGrpSpPr>
            <a:grpSpLocks/>
          </p:cNvGrpSpPr>
          <p:nvPr/>
        </p:nvGrpSpPr>
        <p:grpSpPr bwMode="auto">
          <a:xfrm>
            <a:off x="2214546" y="4214818"/>
            <a:ext cx="766763" cy="769938"/>
            <a:chOff x="346" y="2432"/>
            <a:chExt cx="483" cy="485"/>
          </a:xfrm>
        </p:grpSpPr>
        <p:sp>
          <p:nvSpPr>
            <p:cNvPr id="27874" name="Freeform 115"/>
            <p:cNvSpPr>
              <a:spLocks/>
            </p:cNvSpPr>
            <p:nvPr/>
          </p:nvSpPr>
          <p:spPr bwMode="auto">
            <a:xfrm>
              <a:off x="346" y="2432"/>
              <a:ext cx="483" cy="485"/>
            </a:xfrm>
            <a:custGeom>
              <a:avLst/>
              <a:gdLst>
                <a:gd name="T0" fmla="*/ 1066 w 1933"/>
                <a:gd name="T1" fmla="*/ 5 h 1940"/>
                <a:gd name="T2" fmla="*/ 1208 w 1933"/>
                <a:gd name="T3" fmla="*/ 31 h 1940"/>
                <a:gd name="T4" fmla="*/ 1343 w 1933"/>
                <a:gd name="T5" fmla="*/ 76 h 1940"/>
                <a:gd name="T6" fmla="*/ 1467 w 1933"/>
                <a:gd name="T7" fmla="*/ 142 h 1940"/>
                <a:gd name="T8" fmla="*/ 1581 w 1933"/>
                <a:gd name="T9" fmla="*/ 223 h 1940"/>
                <a:gd name="T10" fmla="*/ 1681 w 1933"/>
                <a:gd name="T11" fmla="*/ 320 h 1940"/>
                <a:gd name="T12" fmla="*/ 1768 w 1933"/>
                <a:gd name="T13" fmla="*/ 430 h 1940"/>
                <a:gd name="T14" fmla="*/ 1838 w 1933"/>
                <a:gd name="T15" fmla="*/ 551 h 1940"/>
                <a:gd name="T16" fmla="*/ 1889 w 1933"/>
                <a:gd name="T17" fmla="*/ 683 h 1940"/>
                <a:gd name="T18" fmla="*/ 1922 w 1933"/>
                <a:gd name="T19" fmla="*/ 823 h 1940"/>
                <a:gd name="T20" fmla="*/ 1933 w 1933"/>
                <a:gd name="T21" fmla="*/ 971 h 1940"/>
                <a:gd name="T22" fmla="*/ 1922 w 1933"/>
                <a:gd name="T23" fmla="*/ 1119 h 1940"/>
                <a:gd name="T24" fmla="*/ 1889 w 1933"/>
                <a:gd name="T25" fmla="*/ 1259 h 1940"/>
                <a:gd name="T26" fmla="*/ 1838 w 1933"/>
                <a:gd name="T27" fmla="*/ 1391 h 1940"/>
                <a:gd name="T28" fmla="*/ 1768 w 1933"/>
                <a:gd name="T29" fmla="*/ 1513 h 1940"/>
                <a:gd name="T30" fmla="*/ 1681 w 1933"/>
                <a:gd name="T31" fmla="*/ 1622 h 1940"/>
                <a:gd name="T32" fmla="*/ 1581 w 1933"/>
                <a:gd name="T33" fmla="*/ 1718 h 1940"/>
                <a:gd name="T34" fmla="*/ 1467 w 1933"/>
                <a:gd name="T35" fmla="*/ 1800 h 1940"/>
                <a:gd name="T36" fmla="*/ 1343 w 1933"/>
                <a:gd name="T37" fmla="*/ 1864 h 1940"/>
                <a:gd name="T38" fmla="*/ 1208 w 1933"/>
                <a:gd name="T39" fmla="*/ 1910 h 1940"/>
                <a:gd name="T40" fmla="*/ 1066 w 1933"/>
                <a:gd name="T41" fmla="*/ 1935 h 1940"/>
                <a:gd name="T42" fmla="*/ 917 w 1933"/>
                <a:gd name="T43" fmla="*/ 1939 h 1940"/>
                <a:gd name="T44" fmla="*/ 773 w 1933"/>
                <a:gd name="T45" fmla="*/ 1920 h 1940"/>
                <a:gd name="T46" fmla="*/ 635 w 1933"/>
                <a:gd name="T47" fmla="*/ 1881 h 1940"/>
                <a:gd name="T48" fmla="*/ 508 w 1933"/>
                <a:gd name="T49" fmla="*/ 1823 h 1940"/>
                <a:gd name="T50" fmla="*/ 390 w 1933"/>
                <a:gd name="T51" fmla="*/ 1747 h 1940"/>
                <a:gd name="T52" fmla="*/ 285 w 1933"/>
                <a:gd name="T53" fmla="*/ 1656 h 1940"/>
                <a:gd name="T54" fmla="*/ 193 w 1933"/>
                <a:gd name="T55" fmla="*/ 1550 h 1940"/>
                <a:gd name="T56" fmla="*/ 117 w 1933"/>
                <a:gd name="T57" fmla="*/ 1432 h 1940"/>
                <a:gd name="T58" fmla="*/ 59 w 1933"/>
                <a:gd name="T59" fmla="*/ 1303 h 1940"/>
                <a:gd name="T60" fmla="*/ 20 w 1933"/>
                <a:gd name="T61" fmla="*/ 1167 h 1940"/>
                <a:gd name="T62" fmla="*/ 2 w 1933"/>
                <a:gd name="T63" fmla="*/ 1021 h 1940"/>
                <a:gd name="T64" fmla="*/ 5 w 1933"/>
                <a:gd name="T65" fmla="*/ 872 h 1940"/>
                <a:gd name="T66" fmla="*/ 30 w 1933"/>
                <a:gd name="T67" fmla="*/ 729 h 1940"/>
                <a:gd name="T68" fmla="*/ 77 w 1933"/>
                <a:gd name="T69" fmla="*/ 594 h 1940"/>
                <a:gd name="T70" fmla="*/ 141 w 1933"/>
                <a:gd name="T71" fmla="*/ 469 h 1940"/>
                <a:gd name="T72" fmla="*/ 222 w 1933"/>
                <a:gd name="T73" fmla="*/ 355 h 1940"/>
                <a:gd name="T74" fmla="*/ 317 w 1933"/>
                <a:gd name="T75" fmla="*/ 253 h 1940"/>
                <a:gd name="T76" fmla="*/ 427 w 1933"/>
                <a:gd name="T77" fmla="*/ 167 h 1940"/>
                <a:gd name="T78" fmla="*/ 549 w 1933"/>
                <a:gd name="T79" fmla="*/ 96 h 1940"/>
                <a:gd name="T80" fmla="*/ 680 w 1933"/>
                <a:gd name="T81" fmla="*/ 44 h 1940"/>
                <a:gd name="T82" fmla="*/ 821 w 1933"/>
                <a:gd name="T83" fmla="*/ 11 h 1940"/>
                <a:gd name="T84" fmla="*/ 967 w 1933"/>
                <a:gd name="T85" fmla="*/ 0 h 194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33"/>
                <a:gd name="T130" fmla="*/ 0 h 1940"/>
                <a:gd name="T131" fmla="*/ 1933 w 1933"/>
                <a:gd name="T132" fmla="*/ 1940 h 194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33" h="1940">
                  <a:moveTo>
                    <a:pt x="967" y="0"/>
                  </a:moveTo>
                  <a:lnTo>
                    <a:pt x="1017" y="1"/>
                  </a:lnTo>
                  <a:lnTo>
                    <a:pt x="1066" y="5"/>
                  </a:lnTo>
                  <a:lnTo>
                    <a:pt x="1114" y="11"/>
                  </a:lnTo>
                  <a:lnTo>
                    <a:pt x="1161" y="20"/>
                  </a:lnTo>
                  <a:lnTo>
                    <a:pt x="1208" y="31"/>
                  </a:lnTo>
                  <a:lnTo>
                    <a:pt x="1254" y="44"/>
                  </a:lnTo>
                  <a:lnTo>
                    <a:pt x="1299" y="59"/>
                  </a:lnTo>
                  <a:lnTo>
                    <a:pt x="1343" y="76"/>
                  </a:lnTo>
                  <a:lnTo>
                    <a:pt x="1386" y="96"/>
                  </a:lnTo>
                  <a:lnTo>
                    <a:pt x="1427" y="118"/>
                  </a:lnTo>
                  <a:lnTo>
                    <a:pt x="1467" y="142"/>
                  </a:lnTo>
                  <a:lnTo>
                    <a:pt x="1507" y="167"/>
                  </a:lnTo>
                  <a:lnTo>
                    <a:pt x="1545" y="194"/>
                  </a:lnTo>
                  <a:lnTo>
                    <a:pt x="1581" y="223"/>
                  </a:lnTo>
                  <a:lnTo>
                    <a:pt x="1616" y="253"/>
                  </a:lnTo>
                  <a:lnTo>
                    <a:pt x="1650" y="286"/>
                  </a:lnTo>
                  <a:lnTo>
                    <a:pt x="1681" y="320"/>
                  </a:lnTo>
                  <a:lnTo>
                    <a:pt x="1713" y="355"/>
                  </a:lnTo>
                  <a:lnTo>
                    <a:pt x="1741" y="391"/>
                  </a:lnTo>
                  <a:lnTo>
                    <a:pt x="1768" y="430"/>
                  </a:lnTo>
                  <a:lnTo>
                    <a:pt x="1793" y="469"/>
                  </a:lnTo>
                  <a:lnTo>
                    <a:pt x="1817" y="509"/>
                  </a:lnTo>
                  <a:lnTo>
                    <a:pt x="1838" y="551"/>
                  </a:lnTo>
                  <a:lnTo>
                    <a:pt x="1857" y="594"/>
                  </a:lnTo>
                  <a:lnTo>
                    <a:pt x="1874" y="638"/>
                  </a:lnTo>
                  <a:lnTo>
                    <a:pt x="1889" y="683"/>
                  </a:lnTo>
                  <a:lnTo>
                    <a:pt x="1903" y="729"/>
                  </a:lnTo>
                  <a:lnTo>
                    <a:pt x="1913" y="776"/>
                  </a:lnTo>
                  <a:lnTo>
                    <a:pt x="1922" y="823"/>
                  </a:lnTo>
                  <a:lnTo>
                    <a:pt x="1928" y="872"/>
                  </a:lnTo>
                  <a:lnTo>
                    <a:pt x="1932" y="921"/>
                  </a:lnTo>
                  <a:lnTo>
                    <a:pt x="1933" y="971"/>
                  </a:lnTo>
                  <a:lnTo>
                    <a:pt x="1932" y="1021"/>
                  </a:lnTo>
                  <a:lnTo>
                    <a:pt x="1928" y="1070"/>
                  </a:lnTo>
                  <a:lnTo>
                    <a:pt x="1922" y="1119"/>
                  </a:lnTo>
                  <a:lnTo>
                    <a:pt x="1913" y="1167"/>
                  </a:lnTo>
                  <a:lnTo>
                    <a:pt x="1903" y="1213"/>
                  </a:lnTo>
                  <a:lnTo>
                    <a:pt x="1889" y="1259"/>
                  </a:lnTo>
                  <a:lnTo>
                    <a:pt x="1874" y="1303"/>
                  </a:lnTo>
                  <a:lnTo>
                    <a:pt x="1857" y="1347"/>
                  </a:lnTo>
                  <a:lnTo>
                    <a:pt x="1838" y="1391"/>
                  </a:lnTo>
                  <a:lnTo>
                    <a:pt x="1817" y="1432"/>
                  </a:lnTo>
                  <a:lnTo>
                    <a:pt x="1793" y="1473"/>
                  </a:lnTo>
                  <a:lnTo>
                    <a:pt x="1768" y="1513"/>
                  </a:lnTo>
                  <a:lnTo>
                    <a:pt x="1741" y="1550"/>
                  </a:lnTo>
                  <a:lnTo>
                    <a:pt x="1713" y="1587"/>
                  </a:lnTo>
                  <a:lnTo>
                    <a:pt x="1681" y="1622"/>
                  </a:lnTo>
                  <a:lnTo>
                    <a:pt x="1650" y="1656"/>
                  </a:lnTo>
                  <a:lnTo>
                    <a:pt x="1616" y="1688"/>
                  </a:lnTo>
                  <a:lnTo>
                    <a:pt x="1581" y="1718"/>
                  </a:lnTo>
                  <a:lnTo>
                    <a:pt x="1545" y="1747"/>
                  </a:lnTo>
                  <a:lnTo>
                    <a:pt x="1507" y="1775"/>
                  </a:lnTo>
                  <a:lnTo>
                    <a:pt x="1467" y="1800"/>
                  </a:lnTo>
                  <a:lnTo>
                    <a:pt x="1427" y="1823"/>
                  </a:lnTo>
                  <a:lnTo>
                    <a:pt x="1386" y="1845"/>
                  </a:lnTo>
                  <a:lnTo>
                    <a:pt x="1343" y="1864"/>
                  </a:lnTo>
                  <a:lnTo>
                    <a:pt x="1299" y="1881"/>
                  </a:lnTo>
                  <a:lnTo>
                    <a:pt x="1254" y="1896"/>
                  </a:lnTo>
                  <a:lnTo>
                    <a:pt x="1208" y="1910"/>
                  </a:lnTo>
                  <a:lnTo>
                    <a:pt x="1161" y="1920"/>
                  </a:lnTo>
                  <a:lnTo>
                    <a:pt x="1114" y="1929"/>
                  </a:lnTo>
                  <a:lnTo>
                    <a:pt x="1066" y="1935"/>
                  </a:lnTo>
                  <a:lnTo>
                    <a:pt x="1017" y="1939"/>
                  </a:lnTo>
                  <a:lnTo>
                    <a:pt x="967" y="1940"/>
                  </a:lnTo>
                  <a:lnTo>
                    <a:pt x="917" y="1939"/>
                  </a:lnTo>
                  <a:lnTo>
                    <a:pt x="868" y="1935"/>
                  </a:lnTo>
                  <a:lnTo>
                    <a:pt x="821" y="1929"/>
                  </a:lnTo>
                  <a:lnTo>
                    <a:pt x="773" y="1920"/>
                  </a:lnTo>
                  <a:lnTo>
                    <a:pt x="727" y="1910"/>
                  </a:lnTo>
                  <a:lnTo>
                    <a:pt x="680" y="1896"/>
                  </a:lnTo>
                  <a:lnTo>
                    <a:pt x="635" y="1881"/>
                  </a:lnTo>
                  <a:lnTo>
                    <a:pt x="592" y="1864"/>
                  </a:lnTo>
                  <a:lnTo>
                    <a:pt x="549" y="1845"/>
                  </a:lnTo>
                  <a:lnTo>
                    <a:pt x="508" y="1823"/>
                  </a:lnTo>
                  <a:lnTo>
                    <a:pt x="466" y="1800"/>
                  </a:lnTo>
                  <a:lnTo>
                    <a:pt x="427" y="1775"/>
                  </a:lnTo>
                  <a:lnTo>
                    <a:pt x="390" y="1747"/>
                  </a:lnTo>
                  <a:lnTo>
                    <a:pt x="354" y="1718"/>
                  </a:lnTo>
                  <a:lnTo>
                    <a:pt x="317" y="1688"/>
                  </a:lnTo>
                  <a:lnTo>
                    <a:pt x="285" y="1656"/>
                  </a:lnTo>
                  <a:lnTo>
                    <a:pt x="252" y="1622"/>
                  </a:lnTo>
                  <a:lnTo>
                    <a:pt x="222" y="1587"/>
                  </a:lnTo>
                  <a:lnTo>
                    <a:pt x="193" y="1550"/>
                  </a:lnTo>
                  <a:lnTo>
                    <a:pt x="166" y="1513"/>
                  </a:lnTo>
                  <a:lnTo>
                    <a:pt x="141" y="1473"/>
                  </a:lnTo>
                  <a:lnTo>
                    <a:pt x="117" y="1432"/>
                  </a:lnTo>
                  <a:lnTo>
                    <a:pt x="96" y="1391"/>
                  </a:lnTo>
                  <a:lnTo>
                    <a:pt x="77" y="1347"/>
                  </a:lnTo>
                  <a:lnTo>
                    <a:pt x="59" y="1303"/>
                  </a:lnTo>
                  <a:lnTo>
                    <a:pt x="44" y="1259"/>
                  </a:lnTo>
                  <a:lnTo>
                    <a:pt x="30" y="1213"/>
                  </a:lnTo>
                  <a:lnTo>
                    <a:pt x="20" y="1167"/>
                  </a:lnTo>
                  <a:lnTo>
                    <a:pt x="12" y="1119"/>
                  </a:lnTo>
                  <a:lnTo>
                    <a:pt x="5" y="1070"/>
                  </a:lnTo>
                  <a:lnTo>
                    <a:pt x="2" y="1021"/>
                  </a:lnTo>
                  <a:lnTo>
                    <a:pt x="0" y="971"/>
                  </a:lnTo>
                  <a:lnTo>
                    <a:pt x="2" y="921"/>
                  </a:lnTo>
                  <a:lnTo>
                    <a:pt x="5" y="872"/>
                  </a:lnTo>
                  <a:lnTo>
                    <a:pt x="12" y="823"/>
                  </a:lnTo>
                  <a:lnTo>
                    <a:pt x="20" y="776"/>
                  </a:lnTo>
                  <a:lnTo>
                    <a:pt x="30" y="729"/>
                  </a:lnTo>
                  <a:lnTo>
                    <a:pt x="44" y="683"/>
                  </a:lnTo>
                  <a:lnTo>
                    <a:pt x="59" y="638"/>
                  </a:lnTo>
                  <a:lnTo>
                    <a:pt x="77" y="594"/>
                  </a:lnTo>
                  <a:lnTo>
                    <a:pt x="96" y="551"/>
                  </a:lnTo>
                  <a:lnTo>
                    <a:pt x="117" y="509"/>
                  </a:lnTo>
                  <a:lnTo>
                    <a:pt x="141" y="469"/>
                  </a:lnTo>
                  <a:lnTo>
                    <a:pt x="166" y="430"/>
                  </a:lnTo>
                  <a:lnTo>
                    <a:pt x="193" y="391"/>
                  </a:lnTo>
                  <a:lnTo>
                    <a:pt x="222" y="355"/>
                  </a:lnTo>
                  <a:lnTo>
                    <a:pt x="252" y="320"/>
                  </a:lnTo>
                  <a:lnTo>
                    <a:pt x="285" y="286"/>
                  </a:lnTo>
                  <a:lnTo>
                    <a:pt x="317" y="253"/>
                  </a:lnTo>
                  <a:lnTo>
                    <a:pt x="354" y="223"/>
                  </a:lnTo>
                  <a:lnTo>
                    <a:pt x="390" y="194"/>
                  </a:lnTo>
                  <a:lnTo>
                    <a:pt x="427" y="167"/>
                  </a:lnTo>
                  <a:lnTo>
                    <a:pt x="466" y="142"/>
                  </a:lnTo>
                  <a:lnTo>
                    <a:pt x="508" y="118"/>
                  </a:lnTo>
                  <a:lnTo>
                    <a:pt x="549" y="96"/>
                  </a:lnTo>
                  <a:lnTo>
                    <a:pt x="592" y="76"/>
                  </a:lnTo>
                  <a:lnTo>
                    <a:pt x="635" y="59"/>
                  </a:lnTo>
                  <a:lnTo>
                    <a:pt x="680" y="44"/>
                  </a:lnTo>
                  <a:lnTo>
                    <a:pt x="727" y="31"/>
                  </a:lnTo>
                  <a:lnTo>
                    <a:pt x="773" y="20"/>
                  </a:lnTo>
                  <a:lnTo>
                    <a:pt x="821" y="11"/>
                  </a:lnTo>
                  <a:lnTo>
                    <a:pt x="868" y="5"/>
                  </a:lnTo>
                  <a:lnTo>
                    <a:pt x="917" y="1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75" name="Freeform 116"/>
            <p:cNvSpPr>
              <a:spLocks/>
            </p:cNvSpPr>
            <p:nvPr/>
          </p:nvSpPr>
          <p:spPr bwMode="auto">
            <a:xfrm>
              <a:off x="348" y="2435"/>
              <a:ext cx="475" cy="476"/>
            </a:xfrm>
            <a:custGeom>
              <a:avLst/>
              <a:gdLst>
                <a:gd name="T0" fmla="*/ 1046 w 1898"/>
                <a:gd name="T1" fmla="*/ 5 h 1902"/>
                <a:gd name="T2" fmla="*/ 1187 w 1898"/>
                <a:gd name="T3" fmla="*/ 30 h 1902"/>
                <a:gd name="T4" fmla="*/ 1319 w 1898"/>
                <a:gd name="T5" fmla="*/ 75 h 1902"/>
                <a:gd name="T6" fmla="*/ 1441 w 1898"/>
                <a:gd name="T7" fmla="*/ 138 h 1902"/>
                <a:gd name="T8" fmla="*/ 1552 w 1898"/>
                <a:gd name="T9" fmla="*/ 218 h 1902"/>
                <a:gd name="T10" fmla="*/ 1651 w 1898"/>
                <a:gd name="T11" fmla="*/ 312 h 1902"/>
                <a:gd name="T12" fmla="*/ 1736 w 1898"/>
                <a:gd name="T13" fmla="*/ 420 h 1902"/>
                <a:gd name="T14" fmla="*/ 1804 w 1898"/>
                <a:gd name="T15" fmla="*/ 539 h 1902"/>
                <a:gd name="T16" fmla="*/ 1855 w 1898"/>
                <a:gd name="T17" fmla="*/ 669 h 1902"/>
                <a:gd name="T18" fmla="*/ 1887 w 1898"/>
                <a:gd name="T19" fmla="*/ 807 h 1902"/>
                <a:gd name="T20" fmla="*/ 1898 w 1898"/>
                <a:gd name="T21" fmla="*/ 951 h 1902"/>
                <a:gd name="T22" fmla="*/ 1887 w 1898"/>
                <a:gd name="T23" fmla="*/ 1095 h 1902"/>
                <a:gd name="T24" fmla="*/ 1855 w 1898"/>
                <a:gd name="T25" fmla="*/ 1233 h 1902"/>
                <a:gd name="T26" fmla="*/ 1804 w 1898"/>
                <a:gd name="T27" fmla="*/ 1363 h 1902"/>
                <a:gd name="T28" fmla="*/ 1736 w 1898"/>
                <a:gd name="T29" fmla="*/ 1482 h 1902"/>
                <a:gd name="T30" fmla="*/ 1651 w 1898"/>
                <a:gd name="T31" fmla="*/ 1590 h 1902"/>
                <a:gd name="T32" fmla="*/ 1552 w 1898"/>
                <a:gd name="T33" fmla="*/ 1684 h 1902"/>
                <a:gd name="T34" fmla="*/ 1441 w 1898"/>
                <a:gd name="T35" fmla="*/ 1764 h 1902"/>
                <a:gd name="T36" fmla="*/ 1319 w 1898"/>
                <a:gd name="T37" fmla="*/ 1827 h 1902"/>
                <a:gd name="T38" fmla="*/ 1187 w 1898"/>
                <a:gd name="T39" fmla="*/ 1872 h 1902"/>
                <a:gd name="T40" fmla="*/ 1046 w 1898"/>
                <a:gd name="T41" fmla="*/ 1897 h 1902"/>
                <a:gd name="T42" fmla="*/ 901 w 1898"/>
                <a:gd name="T43" fmla="*/ 1901 h 1902"/>
                <a:gd name="T44" fmla="*/ 759 w 1898"/>
                <a:gd name="T45" fmla="*/ 1883 h 1902"/>
                <a:gd name="T46" fmla="*/ 624 w 1898"/>
                <a:gd name="T47" fmla="*/ 1845 h 1902"/>
                <a:gd name="T48" fmla="*/ 498 w 1898"/>
                <a:gd name="T49" fmla="*/ 1787 h 1902"/>
                <a:gd name="T50" fmla="*/ 382 w 1898"/>
                <a:gd name="T51" fmla="*/ 1713 h 1902"/>
                <a:gd name="T52" fmla="*/ 280 w 1898"/>
                <a:gd name="T53" fmla="*/ 1623 h 1902"/>
                <a:gd name="T54" fmla="*/ 190 w 1898"/>
                <a:gd name="T55" fmla="*/ 1520 h 1902"/>
                <a:gd name="T56" fmla="*/ 116 w 1898"/>
                <a:gd name="T57" fmla="*/ 1403 h 1902"/>
                <a:gd name="T58" fmla="*/ 58 w 1898"/>
                <a:gd name="T59" fmla="*/ 1277 h 1902"/>
                <a:gd name="T60" fmla="*/ 19 w 1898"/>
                <a:gd name="T61" fmla="*/ 1143 h 1902"/>
                <a:gd name="T62" fmla="*/ 2 w 1898"/>
                <a:gd name="T63" fmla="*/ 1000 h 1902"/>
                <a:gd name="T64" fmla="*/ 5 w 1898"/>
                <a:gd name="T65" fmla="*/ 854 h 1902"/>
                <a:gd name="T66" fmla="*/ 30 w 1898"/>
                <a:gd name="T67" fmla="*/ 714 h 1902"/>
                <a:gd name="T68" fmla="*/ 76 w 1898"/>
                <a:gd name="T69" fmla="*/ 581 h 1902"/>
                <a:gd name="T70" fmla="*/ 138 w 1898"/>
                <a:gd name="T71" fmla="*/ 458 h 1902"/>
                <a:gd name="T72" fmla="*/ 218 w 1898"/>
                <a:gd name="T73" fmla="*/ 347 h 1902"/>
                <a:gd name="T74" fmla="*/ 312 w 1898"/>
                <a:gd name="T75" fmla="*/ 248 h 1902"/>
                <a:gd name="T76" fmla="*/ 420 w 1898"/>
                <a:gd name="T77" fmla="*/ 163 h 1902"/>
                <a:gd name="T78" fmla="*/ 539 w 1898"/>
                <a:gd name="T79" fmla="*/ 94 h 1902"/>
                <a:gd name="T80" fmla="*/ 668 w 1898"/>
                <a:gd name="T81" fmla="*/ 42 h 1902"/>
                <a:gd name="T82" fmla="*/ 806 w 1898"/>
                <a:gd name="T83" fmla="*/ 11 h 1902"/>
                <a:gd name="T84" fmla="*/ 950 w 1898"/>
                <a:gd name="T85" fmla="*/ 0 h 190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98"/>
                <a:gd name="T130" fmla="*/ 0 h 1902"/>
                <a:gd name="T131" fmla="*/ 1898 w 1898"/>
                <a:gd name="T132" fmla="*/ 1902 h 190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98" h="1902">
                  <a:moveTo>
                    <a:pt x="950" y="0"/>
                  </a:moveTo>
                  <a:lnTo>
                    <a:pt x="999" y="1"/>
                  </a:lnTo>
                  <a:lnTo>
                    <a:pt x="1046" y="5"/>
                  </a:lnTo>
                  <a:lnTo>
                    <a:pt x="1094" y="11"/>
                  </a:lnTo>
                  <a:lnTo>
                    <a:pt x="1141" y="19"/>
                  </a:lnTo>
                  <a:lnTo>
                    <a:pt x="1187" y="30"/>
                  </a:lnTo>
                  <a:lnTo>
                    <a:pt x="1232" y="42"/>
                  </a:lnTo>
                  <a:lnTo>
                    <a:pt x="1275" y="57"/>
                  </a:lnTo>
                  <a:lnTo>
                    <a:pt x="1319" y="75"/>
                  </a:lnTo>
                  <a:lnTo>
                    <a:pt x="1361" y="94"/>
                  </a:lnTo>
                  <a:lnTo>
                    <a:pt x="1402" y="115"/>
                  </a:lnTo>
                  <a:lnTo>
                    <a:pt x="1441" y="138"/>
                  </a:lnTo>
                  <a:lnTo>
                    <a:pt x="1480" y="163"/>
                  </a:lnTo>
                  <a:lnTo>
                    <a:pt x="1517" y="189"/>
                  </a:lnTo>
                  <a:lnTo>
                    <a:pt x="1552" y="218"/>
                  </a:lnTo>
                  <a:lnTo>
                    <a:pt x="1587" y="248"/>
                  </a:lnTo>
                  <a:lnTo>
                    <a:pt x="1620" y="279"/>
                  </a:lnTo>
                  <a:lnTo>
                    <a:pt x="1651" y="312"/>
                  </a:lnTo>
                  <a:lnTo>
                    <a:pt x="1681" y="347"/>
                  </a:lnTo>
                  <a:lnTo>
                    <a:pt x="1710" y="382"/>
                  </a:lnTo>
                  <a:lnTo>
                    <a:pt x="1736" y="420"/>
                  </a:lnTo>
                  <a:lnTo>
                    <a:pt x="1760" y="458"/>
                  </a:lnTo>
                  <a:lnTo>
                    <a:pt x="1784" y="499"/>
                  </a:lnTo>
                  <a:lnTo>
                    <a:pt x="1804" y="539"/>
                  </a:lnTo>
                  <a:lnTo>
                    <a:pt x="1824" y="581"/>
                  </a:lnTo>
                  <a:lnTo>
                    <a:pt x="1840" y="625"/>
                  </a:lnTo>
                  <a:lnTo>
                    <a:pt x="1855" y="669"/>
                  </a:lnTo>
                  <a:lnTo>
                    <a:pt x="1868" y="714"/>
                  </a:lnTo>
                  <a:lnTo>
                    <a:pt x="1879" y="759"/>
                  </a:lnTo>
                  <a:lnTo>
                    <a:pt x="1887" y="807"/>
                  </a:lnTo>
                  <a:lnTo>
                    <a:pt x="1893" y="854"/>
                  </a:lnTo>
                  <a:lnTo>
                    <a:pt x="1897" y="902"/>
                  </a:lnTo>
                  <a:lnTo>
                    <a:pt x="1898" y="951"/>
                  </a:lnTo>
                  <a:lnTo>
                    <a:pt x="1897" y="1000"/>
                  </a:lnTo>
                  <a:lnTo>
                    <a:pt x="1893" y="1047"/>
                  </a:lnTo>
                  <a:lnTo>
                    <a:pt x="1887" y="1095"/>
                  </a:lnTo>
                  <a:lnTo>
                    <a:pt x="1879" y="1143"/>
                  </a:lnTo>
                  <a:lnTo>
                    <a:pt x="1868" y="1188"/>
                  </a:lnTo>
                  <a:lnTo>
                    <a:pt x="1855" y="1233"/>
                  </a:lnTo>
                  <a:lnTo>
                    <a:pt x="1840" y="1277"/>
                  </a:lnTo>
                  <a:lnTo>
                    <a:pt x="1824" y="1321"/>
                  </a:lnTo>
                  <a:lnTo>
                    <a:pt x="1804" y="1363"/>
                  </a:lnTo>
                  <a:lnTo>
                    <a:pt x="1784" y="1403"/>
                  </a:lnTo>
                  <a:lnTo>
                    <a:pt x="1760" y="1444"/>
                  </a:lnTo>
                  <a:lnTo>
                    <a:pt x="1736" y="1482"/>
                  </a:lnTo>
                  <a:lnTo>
                    <a:pt x="1710" y="1520"/>
                  </a:lnTo>
                  <a:lnTo>
                    <a:pt x="1681" y="1555"/>
                  </a:lnTo>
                  <a:lnTo>
                    <a:pt x="1651" y="1590"/>
                  </a:lnTo>
                  <a:lnTo>
                    <a:pt x="1620" y="1623"/>
                  </a:lnTo>
                  <a:lnTo>
                    <a:pt x="1587" y="1654"/>
                  </a:lnTo>
                  <a:lnTo>
                    <a:pt x="1552" y="1684"/>
                  </a:lnTo>
                  <a:lnTo>
                    <a:pt x="1517" y="1713"/>
                  </a:lnTo>
                  <a:lnTo>
                    <a:pt x="1480" y="1739"/>
                  </a:lnTo>
                  <a:lnTo>
                    <a:pt x="1441" y="1764"/>
                  </a:lnTo>
                  <a:lnTo>
                    <a:pt x="1402" y="1787"/>
                  </a:lnTo>
                  <a:lnTo>
                    <a:pt x="1361" y="1808"/>
                  </a:lnTo>
                  <a:lnTo>
                    <a:pt x="1319" y="1827"/>
                  </a:lnTo>
                  <a:lnTo>
                    <a:pt x="1275" y="1845"/>
                  </a:lnTo>
                  <a:lnTo>
                    <a:pt x="1232" y="1860"/>
                  </a:lnTo>
                  <a:lnTo>
                    <a:pt x="1187" y="1872"/>
                  </a:lnTo>
                  <a:lnTo>
                    <a:pt x="1141" y="1883"/>
                  </a:lnTo>
                  <a:lnTo>
                    <a:pt x="1094" y="1891"/>
                  </a:lnTo>
                  <a:lnTo>
                    <a:pt x="1046" y="1897"/>
                  </a:lnTo>
                  <a:lnTo>
                    <a:pt x="999" y="1901"/>
                  </a:lnTo>
                  <a:lnTo>
                    <a:pt x="950" y="1902"/>
                  </a:lnTo>
                  <a:lnTo>
                    <a:pt x="901" y="1901"/>
                  </a:lnTo>
                  <a:lnTo>
                    <a:pt x="853" y="1897"/>
                  </a:lnTo>
                  <a:lnTo>
                    <a:pt x="806" y="1891"/>
                  </a:lnTo>
                  <a:lnTo>
                    <a:pt x="759" y="1883"/>
                  </a:lnTo>
                  <a:lnTo>
                    <a:pt x="713" y="1872"/>
                  </a:lnTo>
                  <a:lnTo>
                    <a:pt x="668" y="1860"/>
                  </a:lnTo>
                  <a:lnTo>
                    <a:pt x="624" y="1845"/>
                  </a:lnTo>
                  <a:lnTo>
                    <a:pt x="582" y="1827"/>
                  </a:lnTo>
                  <a:lnTo>
                    <a:pt x="539" y="1808"/>
                  </a:lnTo>
                  <a:lnTo>
                    <a:pt x="498" y="1787"/>
                  </a:lnTo>
                  <a:lnTo>
                    <a:pt x="459" y="1764"/>
                  </a:lnTo>
                  <a:lnTo>
                    <a:pt x="420" y="1739"/>
                  </a:lnTo>
                  <a:lnTo>
                    <a:pt x="382" y="1713"/>
                  </a:lnTo>
                  <a:lnTo>
                    <a:pt x="347" y="1684"/>
                  </a:lnTo>
                  <a:lnTo>
                    <a:pt x="312" y="1654"/>
                  </a:lnTo>
                  <a:lnTo>
                    <a:pt x="280" y="1623"/>
                  </a:lnTo>
                  <a:lnTo>
                    <a:pt x="247" y="1590"/>
                  </a:lnTo>
                  <a:lnTo>
                    <a:pt x="218" y="1555"/>
                  </a:lnTo>
                  <a:lnTo>
                    <a:pt x="190" y="1520"/>
                  </a:lnTo>
                  <a:lnTo>
                    <a:pt x="163" y="1482"/>
                  </a:lnTo>
                  <a:lnTo>
                    <a:pt x="138" y="1444"/>
                  </a:lnTo>
                  <a:lnTo>
                    <a:pt x="116" y="1403"/>
                  </a:lnTo>
                  <a:lnTo>
                    <a:pt x="94" y="1363"/>
                  </a:lnTo>
                  <a:lnTo>
                    <a:pt x="76" y="1321"/>
                  </a:lnTo>
                  <a:lnTo>
                    <a:pt x="58" y="1277"/>
                  </a:lnTo>
                  <a:lnTo>
                    <a:pt x="43" y="1233"/>
                  </a:lnTo>
                  <a:lnTo>
                    <a:pt x="30" y="1188"/>
                  </a:lnTo>
                  <a:lnTo>
                    <a:pt x="19" y="1143"/>
                  </a:lnTo>
                  <a:lnTo>
                    <a:pt x="12" y="1095"/>
                  </a:lnTo>
                  <a:lnTo>
                    <a:pt x="5" y="1047"/>
                  </a:lnTo>
                  <a:lnTo>
                    <a:pt x="2" y="1000"/>
                  </a:lnTo>
                  <a:lnTo>
                    <a:pt x="0" y="951"/>
                  </a:lnTo>
                  <a:lnTo>
                    <a:pt x="2" y="902"/>
                  </a:lnTo>
                  <a:lnTo>
                    <a:pt x="5" y="854"/>
                  </a:lnTo>
                  <a:lnTo>
                    <a:pt x="12" y="807"/>
                  </a:lnTo>
                  <a:lnTo>
                    <a:pt x="19" y="759"/>
                  </a:lnTo>
                  <a:lnTo>
                    <a:pt x="30" y="714"/>
                  </a:lnTo>
                  <a:lnTo>
                    <a:pt x="43" y="669"/>
                  </a:lnTo>
                  <a:lnTo>
                    <a:pt x="58" y="625"/>
                  </a:lnTo>
                  <a:lnTo>
                    <a:pt x="76" y="581"/>
                  </a:lnTo>
                  <a:lnTo>
                    <a:pt x="94" y="539"/>
                  </a:lnTo>
                  <a:lnTo>
                    <a:pt x="116" y="499"/>
                  </a:lnTo>
                  <a:lnTo>
                    <a:pt x="138" y="458"/>
                  </a:lnTo>
                  <a:lnTo>
                    <a:pt x="163" y="420"/>
                  </a:lnTo>
                  <a:lnTo>
                    <a:pt x="190" y="382"/>
                  </a:lnTo>
                  <a:lnTo>
                    <a:pt x="218" y="347"/>
                  </a:lnTo>
                  <a:lnTo>
                    <a:pt x="247" y="312"/>
                  </a:lnTo>
                  <a:lnTo>
                    <a:pt x="280" y="279"/>
                  </a:lnTo>
                  <a:lnTo>
                    <a:pt x="312" y="248"/>
                  </a:lnTo>
                  <a:lnTo>
                    <a:pt x="347" y="218"/>
                  </a:lnTo>
                  <a:lnTo>
                    <a:pt x="382" y="189"/>
                  </a:lnTo>
                  <a:lnTo>
                    <a:pt x="420" y="163"/>
                  </a:lnTo>
                  <a:lnTo>
                    <a:pt x="459" y="138"/>
                  </a:lnTo>
                  <a:lnTo>
                    <a:pt x="498" y="115"/>
                  </a:lnTo>
                  <a:lnTo>
                    <a:pt x="539" y="94"/>
                  </a:lnTo>
                  <a:lnTo>
                    <a:pt x="582" y="75"/>
                  </a:lnTo>
                  <a:lnTo>
                    <a:pt x="624" y="57"/>
                  </a:lnTo>
                  <a:lnTo>
                    <a:pt x="668" y="42"/>
                  </a:lnTo>
                  <a:lnTo>
                    <a:pt x="713" y="30"/>
                  </a:lnTo>
                  <a:lnTo>
                    <a:pt x="759" y="19"/>
                  </a:lnTo>
                  <a:lnTo>
                    <a:pt x="806" y="11"/>
                  </a:lnTo>
                  <a:lnTo>
                    <a:pt x="853" y="5"/>
                  </a:lnTo>
                  <a:lnTo>
                    <a:pt x="901" y="1"/>
                  </a:lnTo>
                  <a:lnTo>
                    <a:pt x="950" y="0"/>
                  </a:lnTo>
                  <a:close/>
                </a:path>
              </a:pathLst>
            </a:custGeom>
            <a:solidFill>
              <a:srgbClr val="003A4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76" name="Freeform 117"/>
            <p:cNvSpPr>
              <a:spLocks/>
            </p:cNvSpPr>
            <p:nvPr/>
          </p:nvSpPr>
          <p:spPr bwMode="auto">
            <a:xfrm>
              <a:off x="351" y="2438"/>
              <a:ext cx="465" cy="467"/>
            </a:xfrm>
            <a:custGeom>
              <a:avLst/>
              <a:gdLst>
                <a:gd name="T0" fmla="*/ 1029 w 1863"/>
                <a:gd name="T1" fmla="*/ 5 h 1869"/>
                <a:gd name="T2" fmla="*/ 1165 w 1863"/>
                <a:gd name="T3" fmla="*/ 30 h 1869"/>
                <a:gd name="T4" fmla="*/ 1294 w 1863"/>
                <a:gd name="T5" fmla="*/ 74 h 1869"/>
                <a:gd name="T6" fmla="*/ 1415 w 1863"/>
                <a:gd name="T7" fmla="*/ 135 h 1869"/>
                <a:gd name="T8" fmla="*/ 1525 w 1863"/>
                <a:gd name="T9" fmla="*/ 214 h 1869"/>
                <a:gd name="T10" fmla="*/ 1621 w 1863"/>
                <a:gd name="T11" fmla="*/ 307 h 1869"/>
                <a:gd name="T12" fmla="*/ 1704 w 1863"/>
                <a:gd name="T13" fmla="*/ 412 h 1869"/>
                <a:gd name="T14" fmla="*/ 1771 w 1863"/>
                <a:gd name="T15" fmla="*/ 530 h 1869"/>
                <a:gd name="T16" fmla="*/ 1822 w 1863"/>
                <a:gd name="T17" fmla="*/ 657 h 1869"/>
                <a:gd name="T18" fmla="*/ 1852 w 1863"/>
                <a:gd name="T19" fmla="*/ 792 h 1869"/>
                <a:gd name="T20" fmla="*/ 1863 w 1863"/>
                <a:gd name="T21" fmla="*/ 934 h 1869"/>
                <a:gd name="T22" fmla="*/ 1852 w 1863"/>
                <a:gd name="T23" fmla="*/ 1075 h 1869"/>
                <a:gd name="T24" fmla="*/ 1822 w 1863"/>
                <a:gd name="T25" fmla="*/ 1211 h 1869"/>
                <a:gd name="T26" fmla="*/ 1771 w 1863"/>
                <a:gd name="T27" fmla="*/ 1339 h 1869"/>
                <a:gd name="T28" fmla="*/ 1704 w 1863"/>
                <a:gd name="T29" fmla="*/ 1456 h 1869"/>
                <a:gd name="T30" fmla="*/ 1621 w 1863"/>
                <a:gd name="T31" fmla="*/ 1562 h 1869"/>
                <a:gd name="T32" fmla="*/ 1525 w 1863"/>
                <a:gd name="T33" fmla="*/ 1654 h 1869"/>
                <a:gd name="T34" fmla="*/ 1415 w 1863"/>
                <a:gd name="T35" fmla="*/ 1733 h 1869"/>
                <a:gd name="T36" fmla="*/ 1294 w 1863"/>
                <a:gd name="T37" fmla="*/ 1795 h 1869"/>
                <a:gd name="T38" fmla="*/ 1165 w 1863"/>
                <a:gd name="T39" fmla="*/ 1839 h 1869"/>
                <a:gd name="T40" fmla="*/ 1029 w 1863"/>
                <a:gd name="T41" fmla="*/ 1864 h 1869"/>
                <a:gd name="T42" fmla="*/ 886 w 1863"/>
                <a:gd name="T43" fmla="*/ 1867 h 1869"/>
                <a:gd name="T44" fmla="*/ 746 w 1863"/>
                <a:gd name="T45" fmla="*/ 1850 h 1869"/>
                <a:gd name="T46" fmla="*/ 613 w 1863"/>
                <a:gd name="T47" fmla="*/ 1812 h 1869"/>
                <a:gd name="T48" fmla="*/ 489 w 1863"/>
                <a:gd name="T49" fmla="*/ 1756 h 1869"/>
                <a:gd name="T50" fmla="*/ 375 w 1863"/>
                <a:gd name="T51" fmla="*/ 1683 h 1869"/>
                <a:gd name="T52" fmla="*/ 273 w 1863"/>
                <a:gd name="T53" fmla="*/ 1594 h 1869"/>
                <a:gd name="T54" fmla="*/ 186 w 1863"/>
                <a:gd name="T55" fmla="*/ 1493 h 1869"/>
                <a:gd name="T56" fmla="*/ 113 w 1863"/>
                <a:gd name="T57" fmla="*/ 1379 h 1869"/>
                <a:gd name="T58" fmla="*/ 57 w 1863"/>
                <a:gd name="T59" fmla="*/ 1255 h 1869"/>
                <a:gd name="T60" fmla="*/ 19 w 1863"/>
                <a:gd name="T61" fmla="*/ 1122 h 1869"/>
                <a:gd name="T62" fmla="*/ 2 w 1863"/>
                <a:gd name="T63" fmla="*/ 981 h 1869"/>
                <a:gd name="T64" fmla="*/ 5 w 1863"/>
                <a:gd name="T65" fmla="*/ 838 h 1869"/>
                <a:gd name="T66" fmla="*/ 29 w 1863"/>
                <a:gd name="T67" fmla="*/ 701 h 1869"/>
                <a:gd name="T68" fmla="*/ 74 w 1863"/>
                <a:gd name="T69" fmla="*/ 572 h 1869"/>
                <a:gd name="T70" fmla="*/ 136 w 1863"/>
                <a:gd name="T71" fmla="*/ 450 h 1869"/>
                <a:gd name="T72" fmla="*/ 213 w 1863"/>
                <a:gd name="T73" fmla="*/ 341 h 1869"/>
                <a:gd name="T74" fmla="*/ 306 w 1863"/>
                <a:gd name="T75" fmla="*/ 243 h 1869"/>
                <a:gd name="T76" fmla="*/ 412 w 1863"/>
                <a:gd name="T77" fmla="*/ 160 h 1869"/>
                <a:gd name="T78" fmla="*/ 529 w 1863"/>
                <a:gd name="T79" fmla="*/ 93 h 1869"/>
                <a:gd name="T80" fmla="*/ 657 w 1863"/>
                <a:gd name="T81" fmla="*/ 43 h 1869"/>
                <a:gd name="T82" fmla="*/ 792 w 1863"/>
                <a:gd name="T83" fmla="*/ 11 h 1869"/>
                <a:gd name="T84" fmla="*/ 934 w 1863"/>
                <a:gd name="T85" fmla="*/ 0 h 18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63"/>
                <a:gd name="T130" fmla="*/ 0 h 1869"/>
                <a:gd name="T131" fmla="*/ 1863 w 1863"/>
                <a:gd name="T132" fmla="*/ 1869 h 186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63" h="1869">
                  <a:moveTo>
                    <a:pt x="934" y="0"/>
                  </a:moveTo>
                  <a:lnTo>
                    <a:pt x="981" y="1"/>
                  </a:lnTo>
                  <a:lnTo>
                    <a:pt x="1029" y="5"/>
                  </a:lnTo>
                  <a:lnTo>
                    <a:pt x="1075" y="11"/>
                  </a:lnTo>
                  <a:lnTo>
                    <a:pt x="1120" y="19"/>
                  </a:lnTo>
                  <a:lnTo>
                    <a:pt x="1165" y="30"/>
                  </a:lnTo>
                  <a:lnTo>
                    <a:pt x="1209" y="43"/>
                  </a:lnTo>
                  <a:lnTo>
                    <a:pt x="1253" y="56"/>
                  </a:lnTo>
                  <a:lnTo>
                    <a:pt x="1294" y="74"/>
                  </a:lnTo>
                  <a:lnTo>
                    <a:pt x="1336" y="93"/>
                  </a:lnTo>
                  <a:lnTo>
                    <a:pt x="1376" y="113"/>
                  </a:lnTo>
                  <a:lnTo>
                    <a:pt x="1415" y="135"/>
                  </a:lnTo>
                  <a:lnTo>
                    <a:pt x="1453" y="160"/>
                  </a:lnTo>
                  <a:lnTo>
                    <a:pt x="1490" y="186"/>
                  </a:lnTo>
                  <a:lnTo>
                    <a:pt x="1525" y="214"/>
                  </a:lnTo>
                  <a:lnTo>
                    <a:pt x="1559" y="243"/>
                  </a:lnTo>
                  <a:lnTo>
                    <a:pt x="1590" y="275"/>
                  </a:lnTo>
                  <a:lnTo>
                    <a:pt x="1621" y="307"/>
                  </a:lnTo>
                  <a:lnTo>
                    <a:pt x="1650" y="341"/>
                  </a:lnTo>
                  <a:lnTo>
                    <a:pt x="1678" y="376"/>
                  </a:lnTo>
                  <a:lnTo>
                    <a:pt x="1704" y="412"/>
                  </a:lnTo>
                  <a:lnTo>
                    <a:pt x="1728" y="450"/>
                  </a:lnTo>
                  <a:lnTo>
                    <a:pt x="1750" y="490"/>
                  </a:lnTo>
                  <a:lnTo>
                    <a:pt x="1771" y="530"/>
                  </a:lnTo>
                  <a:lnTo>
                    <a:pt x="1790" y="572"/>
                  </a:lnTo>
                  <a:lnTo>
                    <a:pt x="1807" y="613"/>
                  </a:lnTo>
                  <a:lnTo>
                    <a:pt x="1822" y="657"/>
                  </a:lnTo>
                  <a:lnTo>
                    <a:pt x="1834" y="701"/>
                  </a:lnTo>
                  <a:lnTo>
                    <a:pt x="1844" y="746"/>
                  </a:lnTo>
                  <a:lnTo>
                    <a:pt x="1852" y="792"/>
                  </a:lnTo>
                  <a:lnTo>
                    <a:pt x="1858" y="838"/>
                  </a:lnTo>
                  <a:lnTo>
                    <a:pt x="1862" y="886"/>
                  </a:lnTo>
                  <a:lnTo>
                    <a:pt x="1863" y="934"/>
                  </a:lnTo>
                  <a:lnTo>
                    <a:pt x="1862" y="981"/>
                  </a:lnTo>
                  <a:lnTo>
                    <a:pt x="1858" y="1029"/>
                  </a:lnTo>
                  <a:lnTo>
                    <a:pt x="1852" y="1075"/>
                  </a:lnTo>
                  <a:lnTo>
                    <a:pt x="1844" y="1122"/>
                  </a:lnTo>
                  <a:lnTo>
                    <a:pt x="1834" y="1167"/>
                  </a:lnTo>
                  <a:lnTo>
                    <a:pt x="1822" y="1211"/>
                  </a:lnTo>
                  <a:lnTo>
                    <a:pt x="1807" y="1255"/>
                  </a:lnTo>
                  <a:lnTo>
                    <a:pt x="1790" y="1297"/>
                  </a:lnTo>
                  <a:lnTo>
                    <a:pt x="1771" y="1339"/>
                  </a:lnTo>
                  <a:lnTo>
                    <a:pt x="1750" y="1379"/>
                  </a:lnTo>
                  <a:lnTo>
                    <a:pt x="1728" y="1417"/>
                  </a:lnTo>
                  <a:lnTo>
                    <a:pt x="1704" y="1456"/>
                  </a:lnTo>
                  <a:lnTo>
                    <a:pt x="1678" y="1493"/>
                  </a:lnTo>
                  <a:lnTo>
                    <a:pt x="1650" y="1528"/>
                  </a:lnTo>
                  <a:lnTo>
                    <a:pt x="1621" y="1562"/>
                  </a:lnTo>
                  <a:lnTo>
                    <a:pt x="1590" y="1594"/>
                  </a:lnTo>
                  <a:lnTo>
                    <a:pt x="1559" y="1626"/>
                  </a:lnTo>
                  <a:lnTo>
                    <a:pt x="1525" y="1654"/>
                  </a:lnTo>
                  <a:lnTo>
                    <a:pt x="1490" y="1683"/>
                  </a:lnTo>
                  <a:lnTo>
                    <a:pt x="1453" y="1708"/>
                  </a:lnTo>
                  <a:lnTo>
                    <a:pt x="1415" y="1733"/>
                  </a:lnTo>
                  <a:lnTo>
                    <a:pt x="1376" y="1756"/>
                  </a:lnTo>
                  <a:lnTo>
                    <a:pt x="1336" y="1776"/>
                  </a:lnTo>
                  <a:lnTo>
                    <a:pt x="1294" y="1795"/>
                  </a:lnTo>
                  <a:lnTo>
                    <a:pt x="1253" y="1812"/>
                  </a:lnTo>
                  <a:lnTo>
                    <a:pt x="1209" y="1826"/>
                  </a:lnTo>
                  <a:lnTo>
                    <a:pt x="1165" y="1839"/>
                  </a:lnTo>
                  <a:lnTo>
                    <a:pt x="1120" y="1850"/>
                  </a:lnTo>
                  <a:lnTo>
                    <a:pt x="1075" y="1857"/>
                  </a:lnTo>
                  <a:lnTo>
                    <a:pt x="1029" y="1864"/>
                  </a:lnTo>
                  <a:lnTo>
                    <a:pt x="981" y="1867"/>
                  </a:lnTo>
                  <a:lnTo>
                    <a:pt x="934" y="1869"/>
                  </a:lnTo>
                  <a:lnTo>
                    <a:pt x="886" y="1867"/>
                  </a:lnTo>
                  <a:lnTo>
                    <a:pt x="838" y="1864"/>
                  </a:lnTo>
                  <a:lnTo>
                    <a:pt x="792" y="1857"/>
                  </a:lnTo>
                  <a:lnTo>
                    <a:pt x="746" y="1850"/>
                  </a:lnTo>
                  <a:lnTo>
                    <a:pt x="701" y="1839"/>
                  </a:lnTo>
                  <a:lnTo>
                    <a:pt x="657" y="1826"/>
                  </a:lnTo>
                  <a:lnTo>
                    <a:pt x="613" y="1812"/>
                  </a:lnTo>
                  <a:lnTo>
                    <a:pt x="570" y="1795"/>
                  </a:lnTo>
                  <a:lnTo>
                    <a:pt x="529" y="1776"/>
                  </a:lnTo>
                  <a:lnTo>
                    <a:pt x="489" y="1756"/>
                  </a:lnTo>
                  <a:lnTo>
                    <a:pt x="450" y="1733"/>
                  </a:lnTo>
                  <a:lnTo>
                    <a:pt x="412" y="1708"/>
                  </a:lnTo>
                  <a:lnTo>
                    <a:pt x="375" y="1683"/>
                  </a:lnTo>
                  <a:lnTo>
                    <a:pt x="340" y="1654"/>
                  </a:lnTo>
                  <a:lnTo>
                    <a:pt x="306" y="1626"/>
                  </a:lnTo>
                  <a:lnTo>
                    <a:pt x="273" y="1594"/>
                  </a:lnTo>
                  <a:lnTo>
                    <a:pt x="243" y="1562"/>
                  </a:lnTo>
                  <a:lnTo>
                    <a:pt x="213" y="1528"/>
                  </a:lnTo>
                  <a:lnTo>
                    <a:pt x="186" y="1493"/>
                  </a:lnTo>
                  <a:lnTo>
                    <a:pt x="159" y="1456"/>
                  </a:lnTo>
                  <a:lnTo>
                    <a:pt x="136" y="1417"/>
                  </a:lnTo>
                  <a:lnTo>
                    <a:pt x="113" y="1379"/>
                  </a:lnTo>
                  <a:lnTo>
                    <a:pt x="93" y="1339"/>
                  </a:lnTo>
                  <a:lnTo>
                    <a:pt x="74" y="1297"/>
                  </a:lnTo>
                  <a:lnTo>
                    <a:pt x="57" y="1255"/>
                  </a:lnTo>
                  <a:lnTo>
                    <a:pt x="43" y="1211"/>
                  </a:lnTo>
                  <a:lnTo>
                    <a:pt x="29" y="1167"/>
                  </a:lnTo>
                  <a:lnTo>
                    <a:pt x="19" y="1122"/>
                  </a:lnTo>
                  <a:lnTo>
                    <a:pt x="12" y="1075"/>
                  </a:lnTo>
                  <a:lnTo>
                    <a:pt x="5" y="1029"/>
                  </a:lnTo>
                  <a:lnTo>
                    <a:pt x="2" y="981"/>
                  </a:lnTo>
                  <a:lnTo>
                    <a:pt x="0" y="934"/>
                  </a:lnTo>
                  <a:lnTo>
                    <a:pt x="2" y="886"/>
                  </a:lnTo>
                  <a:lnTo>
                    <a:pt x="5" y="838"/>
                  </a:lnTo>
                  <a:lnTo>
                    <a:pt x="12" y="792"/>
                  </a:lnTo>
                  <a:lnTo>
                    <a:pt x="19" y="746"/>
                  </a:lnTo>
                  <a:lnTo>
                    <a:pt x="29" y="701"/>
                  </a:lnTo>
                  <a:lnTo>
                    <a:pt x="43" y="657"/>
                  </a:lnTo>
                  <a:lnTo>
                    <a:pt x="57" y="613"/>
                  </a:lnTo>
                  <a:lnTo>
                    <a:pt x="74" y="572"/>
                  </a:lnTo>
                  <a:lnTo>
                    <a:pt x="93" y="530"/>
                  </a:lnTo>
                  <a:lnTo>
                    <a:pt x="113" y="490"/>
                  </a:lnTo>
                  <a:lnTo>
                    <a:pt x="136" y="450"/>
                  </a:lnTo>
                  <a:lnTo>
                    <a:pt x="159" y="412"/>
                  </a:lnTo>
                  <a:lnTo>
                    <a:pt x="186" y="376"/>
                  </a:lnTo>
                  <a:lnTo>
                    <a:pt x="213" y="341"/>
                  </a:lnTo>
                  <a:lnTo>
                    <a:pt x="243" y="307"/>
                  </a:lnTo>
                  <a:lnTo>
                    <a:pt x="273" y="275"/>
                  </a:lnTo>
                  <a:lnTo>
                    <a:pt x="306" y="243"/>
                  </a:lnTo>
                  <a:lnTo>
                    <a:pt x="340" y="214"/>
                  </a:lnTo>
                  <a:lnTo>
                    <a:pt x="375" y="186"/>
                  </a:lnTo>
                  <a:lnTo>
                    <a:pt x="412" y="160"/>
                  </a:lnTo>
                  <a:lnTo>
                    <a:pt x="450" y="135"/>
                  </a:lnTo>
                  <a:lnTo>
                    <a:pt x="489" y="113"/>
                  </a:lnTo>
                  <a:lnTo>
                    <a:pt x="529" y="93"/>
                  </a:lnTo>
                  <a:lnTo>
                    <a:pt x="570" y="74"/>
                  </a:lnTo>
                  <a:lnTo>
                    <a:pt x="613" y="56"/>
                  </a:lnTo>
                  <a:lnTo>
                    <a:pt x="657" y="43"/>
                  </a:lnTo>
                  <a:lnTo>
                    <a:pt x="701" y="30"/>
                  </a:lnTo>
                  <a:lnTo>
                    <a:pt x="746" y="19"/>
                  </a:lnTo>
                  <a:lnTo>
                    <a:pt x="792" y="11"/>
                  </a:lnTo>
                  <a:lnTo>
                    <a:pt x="838" y="5"/>
                  </a:lnTo>
                  <a:lnTo>
                    <a:pt x="886" y="1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rgbClr val="0044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77" name="Freeform 118"/>
            <p:cNvSpPr>
              <a:spLocks/>
            </p:cNvSpPr>
            <p:nvPr/>
          </p:nvSpPr>
          <p:spPr bwMode="auto">
            <a:xfrm>
              <a:off x="353" y="2441"/>
              <a:ext cx="457" cy="458"/>
            </a:xfrm>
            <a:custGeom>
              <a:avLst/>
              <a:gdLst>
                <a:gd name="T0" fmla="*/ 1010 w 1828"/>
                <a:gd name="T1" fmla="*/ 5 h 1834"/>
                <a:gd name="T2" fmla="*/ 1144 w 1828"/>
                <a:gd name="T3" fmla="*/ 29 h 1834"/>
                <a:gd name="T4" fmla="*/ 1271 w 1828"/>
                <a:gd name="T5" fmla="*/ 73 h 1834"/>
                <a:gd name="T6" fmla="*/ 1389 w 1828"/>
                <a:gd name="T7" fmla="*/ 133 h 1834"/>
                <a:gd name="T8" fmla="*/ 1496 w 1828"/>
                <a:gd name="T9" fmla="*/ 211 h 1834"/>
                <a:gd name="T10" fmla="*/ 1591 w 1828"/>
                <a:gd name="T11" fmla="*/ 301 h 1834"/>
                <a:gd name="T12" fmla="*/ 1672 w 1828"/>
                <a:gd name="T13" fmla="*/ 405 h 1834"/>
                <a:gd name="T14" fmla="*/ 1737 w 1828"/>
                <a:gd name="T15" fmla="*/ 520 h 1834"/>
                <a:gd name="T16" fmla="*/ 1786 w 1828"/>
                <a:gd name="T17" fmla="*/ 646 h 1834"/>
                <a:gd name="T18" fmla="*/ 1818 w 1828"/>
                <a:gd name="T19" fmla="*/ 779 h 1834"/>
                <a:gd name="T20" fmla="*/ 1828 w 1828"/>
                <a:gd name="T21" fmla="*/ 918 h 1834"/>
                <a:gd name="T22" fmla="*/ 1818 w 1828"/>
                <a:gd name="T23" fmla="*/ 1057 h 1834"/>
                <a:gd name="T24" fmla="*/ 1786 w 1828"/>
                <a:gd name="T25" fmla="*/ 1190 h 1834"/>
                <a:gd name="T26" fmla="*/ 1737 w 1828"/>
                <a:gd name="T27" fmla="*/ 1315 h 1834"/>
                <a:gd name="T28" fmla="*/ 1672 w 1828"/>
                <a:gd name="T29" fmla="*/ 1429 h 1834"/>
                <a:gd name="T30" fmla="*/ 1591 w 1828"/>
                <a:gd name="T31" fmla="*/ 1533 h 1834"/>
                <a:gd name="T32" fmla="*/ 1496 w 1828"/>
                <a:gd name="T33" fmla="*/ 1625 h 1834"/>
                <a:gd name="T34" fmla="*/ 1389 w 1828"/>
                <a:gd name="T35" fmla="*/ 1701 h 1834"/>
                <a:gd name="T36" fmla="*/ 1271 w 1828"/>
                <a:gd name="T37" fmla="*/ 1761 h 1834"/>
                <a:gd name="T38" fmla="*/ 1144 w 1828"/>
                <a:gd name="T39" fmla="*/ 1805 h 1834"/>
                <a:gd name="T40" fmla="*/ 1010 w 1828"/>
                <a:gd name="T41" fmla="*/ 1829 h 1834"/>
                <a:gd name="T42" fmla="*/ 868 w 1828"/>
                <a:gd name="T43" fmla="*/ 1833 h 1834"/>
                <a:gd name="T44" fmla="*/ 732 w 1828"/>
                <a:gd name="T45" fmla="*/ 1815 h 1834"/>
                <a:gd name="T46" fmla="*/ 601 w 1828"/>
                <a:gd name="T47" fmla="*/ 1779 h 1834"/>
                <a:gd name="T48" fmla="*/ 480 w 1828"/>
                <a:gd name="T49" fmla="*/ 1724 h 1834"/>
                <a:gd name="T50" fmla="*/ 368 w 1828"/>
                <a:gd name="T51" fmla="*/ 1652 h 1834"/>
                <a:gd name="T52" fmla="*/ 268 w 1828"/>
                <a:gd name="T53" fmla="*/ 1566 h 1834"/>
                <a:gd name="T54" fmla="*/ 182 w 1828"/>
                <a:gd name="T55" fmla="*/ 1465 h 1834"/>
                <a:gd name="T56" fmla="*/ 110 w 1828"/>
                <a:gd name="T57" fmla="*/ 1354 h 1834"/>
                <a:gd name="T58" fmla="*/ 55 w 1828"/>
                <a:gd name="T59" fmla="*/ 1232 h 1834"/>
                <a:gd name="T60" fmla="*/ 19 w 1828"/>
                <a:gd name="T61" fmla="*/ 1102 h 1834"/>
                <a:gd name="T62" fmla="*/ 1 w 1828"/>
                <a:gd name="T63" fmla="*/ 965 h 1834"/>
                <a:gd name="T64" fmla="*/ 5 w 1828"/>
                <a:gd name="T65" fmla="*/ 824 h 1834"/>
                <a:gd name="T66" fmla="*/ 29 w 1828"/>
                <a:gd name="T67" fmla="*/ 688 h 1834"/>
                <a:gd name="T68" fmla="*/ 73 w 1828"/>
                <a:gd name="T69" fmla="*/ 562 h 1834"/>
                <a:gd name="T70" fmla="*/ 133 w 1828"/>
                <a:gd name="T71" fmla="*/ 443 h 1834"/>
                <a:gd name="T72" fmla="*/ 209 w 1828"/>
                <a:gd name="T73" fmla="*/ 335 h 1834"/>
                <a:gd name="T74" fmla="*/ 301 w 1828"/>
                <a:gd name="T75" fmla="*/ 240 h 1834"/>
                <a:gd name="T76" fmla="*/ 405 w 1828"/>
                <a:gd name="T77" fmla="*/ 157 h 1834"/>
                <a:gd name="T78" fmla="*/ 519 w 1828"/>
                <a:gd name="T79" fmla="*/ 91 h 1834"/>
                <a:gd name="T80" fmla="*/ 644 w 1828"/>
                <a:gd name="T81" fmla="*/ 42 h 1834"/>
                <a:gd name="T82" fmla="*/ 777 w 1828"/>
                <a:gd name="T83" fmla="*/ 10 h 1834"/>
                <a:gd name="T84" fmla="*/ 916 w 1828"/>
                <a:gd name="T85" fmla="*/ 0 h 183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28"/>
                <a:gd name="T130" fmla="*/ 0 h 1834"/>
                <a:gd name="T131" fmla="*/ 1828 w 1828"/>
                <a:gd name="T132" fmla="*/ 1834 h 183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28" h="1834">
                  <a:moveTo>
                    <a:pt x="916" y="0"/>
                  </a:moveTo>
                  <a:lnTo>
                    <a:pt x="963" y="2"/>
                  </a:lnTo>
                  <a:lnTo>
                    <a:pt x="1010" y="5"/>
                  </a:lnTo>
                  <a:lnTo>
                    <a:pt x="1055" y="10"/>
                  </a:lnTo>
                  <a:lnTo>
                    <a:pt x="1100" y="19"/>
                  </a:lnTo>
                  <a:lnTo>
                    <a:pt x="1144" y="29"/>
                  </a:lnTo>
                  <a:lnTo>
                    <a:pt x="1188" y="42"/>
                  </a:lnTo>
                  <a:lnTo>
                    <a:pt x="1230" y="57"/>
                  </a:lnTo>
                  <a:lnTo>
                    <a:pt x="1271" y="73"/>
                  </a:lnTo>
                  <a:lnTo>
                    <a:pt x="1312" y="91"/>
                  </a:lnTo>
                  <a:lnTo>
                    <a:pt x="1350" y="112"/>
                  </a:lnTo>
                  <a:lnTo>
                    <a:pt x="1389" y="133"/>
                  </a:lnTo>
                  <a:lnTo>
                    <a:pt x="1426" y="157"/>
                  </a:lnTo>
                  <a:lnTo>
                    <a:pt x="1462" y="183"/>
                  </a:lnTo>
                  <a:lnTo>
                    <a:pt x="1496" y="211"/>
                  </a:lnTo>
                  <a:lnTo>
                    <a:pt x="1530" y="240"/>
                  </a:lnTo>
                  <a:lnTo>
                    <a:pt x="1561" y="270"/>
                  </a:lnTo>
                  <a:lnTo>
                    <a:pt x="1591" y="301"/>
                  </a:lnTo>
                  <a:lnTo>
                    <a:pt x="1620" y="335"/>
                  </a:lnTo>
                  <a:lnTo>
                    <a:pt x="1647" y="370"/>
                  </a:lnTo>
                  <a:lnTo>
                    <a:pt x="1672" y="405"/>
                  </a:lnTo>
                  <a:lnTo>
                    <a:pt x="1696" y="443"/>
                  </a:lnTo>
                  <a:lnTo>
                    <a:pt x="1717" y="482"/>
                  </a:lnTo>
                  <a:lnTo>
                    <a:pt x="1737" y="520"/>
                  </a:lnTo>
                  <a:lnTo>
                    <a:pt x="1756" y="562"/>
                  </a:lnTo>
                  <a:lnTo>
                    <a:pt x="1772" y="603"/>
                  </a:lnTo>
                  <a:lnTo>
                    <a:pt x="1786" y="646"/>
                  </a:lnTo>
                  <a:lnTo>
                    <a:pt x="1799" y="688"/>
                  </a:lnTo>
                  <a:lnTo>
                    <a:pt x="1809" y="733"/>
                  </a:lnTo>
                  <a:lnTo>
                    <a:pt x="1818" y="779"/>
                  </a:lnTo>
                  <a:lnTo>
                    <a:pt x="1823" y="824"/>
                  </a:lnTo>
                  <a:lnTo>
                    <a:pt x="1826" y="870"/>
                  </a:lnTo>
                  <a:lnTo>
                    <a:pt x="1828" y="918"/>
                  </a:lnTo>
                  <a:lnTo>
                    <a:pt x="1826" y="965"/>
                  </a:lnTo>
                  <a:lnTo>
                    <a:pt x="1823" y="1012"/>
                  </a:lnTo>
                  <a:lnTo>
                    <a:pt x="1818" y="1057"/>
                  </a:lnTo>
                  <a:lnTo>
                    <a:pt x="1809" y="1102"/>
                  </a:lnTo>
                  <a:lnTo>
                    <a:pt x="1799" y="1146"/>
                  </a:lnTo>
                  <a:lnTo>
                    <a:pt x="1786" y="1190"/>
                  </a:lnTo>
                  <a:lnTo>
                    <a:pt x="1772" y="1232"/>
                  </a:lnTo>
                  <a:lnTo>
                    <a:pt x="1756" y="1274"/>
                  </a:lnTo>
                  <a:lnTo>
                    <a:pt x="1737" y="1315"/>
                  </a:lnTo>
                  <a:lnTo>
                    <a:pt x="1717" y="1354"/>
                  </a:lnTo>
                  <a:lnTo>
                    <a:pt x="1696" y="1393"/>
                  </a:lnTo>
                  <a:lnTo>
                    <a:pt x="1672" y="1429"/>
                  </a:lnTo>
                  <a:lnTo>
                    <a:pt x="1647" y="1465"/>
                  </a:lnTo>
                  <a:lnTo>
                    <a:pt x="1620" y="1500"/>
                  </a:lnTo>
                  <a:lnTo>
                    <a:pt x="1591" y="1533"/>
                  </a:lnTo>
                  <a:lnTo>
                    <a:pt x="1561" y="1566"/>
                  </a:lnTo>
                  <a:lnTo>
                    <a:pt x="1530" y="1596"/>
                  </a:lnTo>
                  <a:lnTo>
                    <a:pt x="1496" y="1625"/>
                  </a:lnTo>
                  <a:lnTo>
                    <a:pt x="1462" y="1652"/>
                  </a:lnTo>
                  <a:lnTo>
                    <a:pt x="1426" y="1677"/>
                  </a:lnTo>
                  <a:lnTo>
                    <a:pt x="1389" y="1701"/>
                  </a:lnTo>
                  <a:lnTo>
                    <a:pt x="1350" y="1724"/>
                  </a:lnTo>
                  <a:lnTo>
                    <a:pt x="1312" y="1744"/>
                  </a:lnTo>
                  <a:lnTo>
                    <a:pt x="1271" y="1761"/>
                  </a:lnTo>
                  <a:lnTo>
                    <a:pt x="1230" y="1779"/>
                  </a:lnTo>
                  <a:lnTo>
                    <a:pt x="1188" y="1792"/>
                  </a:lnTo>
                  <a:lnTo>
                    <a:pt x="1144" y="1805"/>
                  </a:lnTo>
                  <a:lnTo>
                    <a:pt x="1100" y="1815"/>
                  </a:lnTo>
                  <a:lnTo>
                    <a:pt x="1055" y="1824"/>
                  </a:lnTo>
                  <a:lnTo>
                    <a:pt x="1010" y="1829"/>
                  </a:lnTo>
                  <a:lnTo>
                    <a:pt x="963" y="1833"/>
                  </a:lnTo>
                  <a:lnTo>
                    <a:pt x="916" y="1834"/>
                  </a:lnTo>
                  <a:lnTo>
                    <a:pt x="868" y="1833"/>
                  </a:lnTo>
                  <a:lnTo>
                    <a:pt x="822" y="1829"/>
                  </a:lnTo>
                  <a:lnTo>
                    <a:pt x="777" y="1824"/>
                  </a:lnTo>
                  <a:lnTo>
                    <a:pt x="732" y="1815"/>
                  </a:lnTo>
                  <a:lnTo>
                    <a:pt x="688" y="1805"/>
                  </a:lnTo>
                  <a:lnTo>
                    <a:pt x="644" y="1792"/>
                  </a:lnTo>
                  <a:lnTo>
                    <a:pt x="601" y="1779"/>
                  </a:lnTo>
                  <a:lnTo>
                    <a:pt x="560" y="1761"/>
                  </a:lnTo>
                  <a:lnTo>
                    <a:pt x="519" y="1744"/>
                  </a:lnTo>
                  <a:lnTo>
                    <a:pt x="480" y="1724"/>
                  </a:lnTo>
                  <a:lnTo>
                    <a:pt x="441" y="1701"/>
                  </a:lnTo>
                  <a:lnTo>
                    <a:pt x="405" y="1677"/>
                  </a:lnTo>
                  <a:lnTo>
                    <a:pt x="368" y="1652"/>
                  </a:lnTo>
                  <a:lnTo>
                    <a:pt x="333" y="1625"/>
                  </a:lnTo>
                  <a:lnTo>
                    <a:pt x="301" y="1596"/>
                  </a:lnTo>
                  <a:lnTo>
                    <a:pt x="268" y="1566"/>
                  </a:lnTo>
                  <a:lnTo>
                    <a:pt x="238" y="1533"/>
                  </a:lnTo>
                  <a:lnTo>
                    <a:pt x="209" y="1500"/>
                  </a:lnTo>
                  <a:lnTo>
                    <a:pt x="182" y="1465"/>
                  </a:lnTo>
                  <a:lnTo>
                    <a:pt x="157" y="1429"/>
                  </a:lnTo>
                  <a:lnTo>
                    <a:pt x="133" y="1393"/>
                  </a:lnTo>
                  <a:lnTo>
                    <a:pt x="110" y="1354"/>
                  </a:lnTo>
                  <a:lnTo>
                    <a:pt x="90" y="1315"/>
                  </a:lnTo>
                  <a:lnTo>
                    <a:pt x="73" y="1274"/>
                  </a:lnTo>
                  <a:lnTo>
                    <a:pt x="55" y="1232"/>
                  </a:lnTo>
                  <a:lnTo>
                    <a:pt x="42" y="1190"/>
                  </a:lnTo>
                  <a:lnTo>
                    <a:pt x="29" y="1146"/>
                  </a:lnTo>
                  <a:lnTo>
                    <a:pt x="19" y="1102"/>
                  </a:lnTo>
                  <a:lnTo>
                    <a:pt x="10" y="1057"/>
                  </a:lnTo>
                  <a:lnTo>
                    <a:pt x="5" y="1012"/>
                  </a:lnTo>
                  <a:lnTo>
                    <a:pt x="1" y="965"/>
                  </a:lnTo>
                  <a:lnTo>
                    <a:pt x="0" y="918"/>
                  </a:lnTo>
                  <a:lnTo>
                    <a:pt x="1" y="870"/>
                  </a:lnTo>
                  <a:lnTo>
                    <a:pt x="5" y="824"/>
                  </a:lnTo>
                  <a:lnTo>
                    <a:pt x="10" y="779"/>
                  </a:lnTo>
                  <a:lnTo>
                    <a:pt x="19" y="733"/>
                  </a:lnTo>
                  <a:lnTo>
                    <a:pt x="29" y="688"/>
                  </a:lnTo>
                  <a:lnTo>
                    <a:pt x="42" y="646"/>
                  </a:lnTo>
                  <a:lnTo>
                    <a:pt x="55" y="603"/>
                  </a:lnTo>
                  <a:lnTo>
                    <a:pt x="73" y="562"/>
                  </a:lnTo>
                  <a:lnTo>
                    <a:pt x="90" y="520"/>
                  </a:lnTo>
                  <a:lnTo>
                    <a:pt x="110" y="482"/>
                  </a:lnTo>
                  <a:lnTo>
                    <a:pt x="133" y="443"/>
                  </a:lnTo>
                  <a:lnTo>
                    <a:pt x="157" y="405"/>
                  </a:lnTo>
                  <a:lnTo>
                    <a:pt x="182" y="370"/>
                  </a:lnTo>
                  <a:lnTo>
                    <a:pt x="209" y="335"/>
                  </a:lnTo>
                  <a:lnTo>
                    <a:pt x="238" y="301"/>
                  </a:lnTo>
                  <a:lnTo>
                    <a:pt x="268" y="270"/>
                  </a:lnTo>
                  <a:lnTo>
                    <a:pt x="301" y="240"/>
                  </a:lnTo>
                  <a:lnTo>
                    <a:pt x="333" y="211"/>
                  </a:lnTo>
                  <a:lnTo>
                    <a:pt x="368" y="183"/>
                  </a:lnTo>
                  <a:lnTo>
                    <a:pt x="405" y="157"/>
                  </a:lnTo>
                  <a:lnTo>
                    <a:pt x="441" y="133"/>
                  </a:lnTo>
                  <a:lnTo>
                    <a:pt x="480" y="112"/>
                  </a:lnTo>
                  <a:lnTo>
                    <a:pt x="519" y="91"/>
                  </a:lnTo>
                  <a:lnTo>
                    <a:pt x="560" y="73"/>
                  </a:lnTo>
                  <a:lnTo>
                    <a:pt x="601" y="57"/>
                  </a:lnTo>
                  <a:lnTo>
                    <a:pt x="644" y="42"/>
                  </a:lnTo>
                  <a:lnTo>
                    <a:pt x="688" y="29"/>
                  </a:lnTo>
                  <a:lnTo>
                    <a:pt x="732" y="19"/>
                  </a:lnTo>
                  <a:lnTo>
                    <a:pt x="777" y="10"/>
                  </a:lnTo>
                  <a:lnTo>
                    <a:pt x="822" y="5"/>
                  </a:lnTo>
                  <a:lnTo>
                    <a:pt x="868" y="2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rgbClr val="1C4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78" name="Freeform 119"/>
            <p:cNvSpPr>
              <a:spLocks/>
            </p:cNvSpPr>
            <p:nvPr/>
          </p:nvSpPr>
          <p:spPr bwMode="auto">
            <a:xfrm>
              <a:off x="356" y="2444"/>
              <a:ext cx="448" cy="450"/>
            </a:xfrm>
            <a:custGeom>
              <a:avLst/>
              <a:gdLst>
                <a:gd name="T0" fmla="*/ 990 w 1793"/>
                <a:gd name="T1" fmla="*/ 5 h 1798"/>
                <a:gd name="T2" fmla="*/ 1121 w 1793"/>
                <a:gd name="T3" fmla="*/ 29 h 1798"/>
                <a:gd name="T4" fmla="*/ 1246 w 1793"/>
                <a:gd name="T5" fmla="*/ 70 h 1798"/>
                <a:gd name="T6" fmla="*/ 1362 w 1793"/>
                <a:gd name="T7" fmla="*/ 130 h 1798"/>
                <a:gd name="T8" fmla="*/ 1467 w 1793"/>
                <a:gd name="T9" fmla="*/ 205 h 1798"/>
                <a:gd name="T10" fmla="*/ 1560 w 1793"/>
                <a:gd name="T11" fmla="*/ 294 h 1798"/>
                <a:gd name="T12" fmla="*/ 1640 w 1793"/>
                <a:gd name="T13" fmla="*/ 397 h 1798"/>
                <a:gd name="T14" fmla="*/ 1705 w 1793"/>
                <a:gd name="T15" fmla="*/ 510 h 1798"/>
                <a:gd name="T16" fmla="*/ 1752 w 1793"/>
                <a:gd name="T17" fmla="*/ 632 h 1798"/>
                <a:gd name="T18" fmla="*/ 1783 w 1793"/>
                <a:gd name="T19" fmla="*/ 762 h 1798"/>
                <a:gd name="T20" fmla="*/ 1793 w 1793"/>
                <a:gd name="T21" fmla="*/ 898 h 1798"/>
                <a:gd name="T22" fmla="*/ 1783 w 1793"/>
                <a:gd name="T23" fmla="*/ 1035 h 1798"/>
                <a:gd name="T24" fmla="*/ 1752 w 1793"/>
                <a:gd name="T25" fmla="*/ 1165 h 1798"/>
                <a:gd name="T26" fmla="*/ 1705 w 1793"/>
                <a:gd name="T27" fmla="*/ 1288 h 1798"/>
                <a:gd name="T28" fmla="*/ 1640 w 1793"/>
                <a:gd name="T29" fmla="*/ 1401 h 1798"/>
                <a:gd name="T30" fmla="*/ 1560 w 1793"/>
                <a:gd name="T31" fmla="*/ 1502 h 1798"/>
                <a:gd name="T32" fmla="*/ 1467 w 1793"/>
                <a:gd name="T33" fmla="*/ 1593 h 1798"/>
                <a:gd name="T34" fmla="*/ 1362 w 1793"/>
                <a:gd name="T35" fmla="*/ 1668 h 1798"/>
                <a:gd name="T36" fmla="*/ 1246 w 1793"/>
                <a:gd name="T37" fmla="*/ 1727 h 1798"/>
                <a:gd name="T38" fmla="*/ 1121 w 1793"/>
                <a:gd name="T39" fmla="*/ 1769 h 1798"/>
                <a:gd name="T40" fmla="*/ 990 w 1793"/>
                <a:gd name="T41" fmla="*/ 1793 h 1798"/>
                <a:gd name="T42" fmla="*/ 852 w 1793"/>
                <a:gd name="T43" fmla="*/ 1797 h 1798"/>
                <a:gd name="T44" fmla="*/ 718 w 1793"/>
                <a:gd name="T45" fmla="*/ 1779 h 1798"/>
                <a:gd name="T46" fmla="*/ 590 w 1793"/>
                <a:gd name="T47" fmla="*/ 1743 h 1798"/>
                <a:gd name="T48" fmla="*/ 471 w 1793"/>
                <a:gd name="T49" fmla="*/ 1689 h 1798"/>
                <a:gd name="T50" fmla="*/ 361 w 1793"/>
                <a:gd name="T51" fmla="*/ 1619 h 1798"/>
                <a:gd name="T52" fmla="*/ 263 w 1793"/>
                <a:gd name="T53" fmla="*/ 1534 h 1798"/>
                <a:gd name="T54" fmla="*/ 179 w 1793"/>
                <a:gd name="T55" fmla="*/ 1436 h 1798"/>
                <a:gd name="T56" fmla="*/ 109 w 1793"/>
                <a:gd name="T57" fmla="*/ 1327 h 1798"/>
                <a:gd name="T58" fmla="*/ 55 w 1793"/>
                <a:gd name="T59" fmla="*/ 1207 h 1798"/>
                <a:gd name="T60" fmla="*/ 19 w 1793"/>
                <a:gd name="T61" fmla="*/ 1079 h 1798"/>
                <a:gd name="T62" fmla="*/ 1 w 1793"/>
                <a:gd name="T63" fmla="*/ 945 h 1798"/>
                <a:gd name="T64" fmla="*/ 5 w 1793"/>
                <a:gd name="T65" fmla="*/ 807 h 1798"/>
                <a:gd name="T66" fmla="*/ 29 w 1793"/>
                <a:gd name="T67" fmla="*/ 674 h 1798"/>
                <a:gd name="T68" fmla="*/ 70 w 1793"/>
                <a:gd name="T69" fmla="*/ 549 h 1798"/>
                <a:gd name="T70" fmla="*/ 130 w 1793"/>
                <a:gd name="T71" fmla="*/ 433 h 1798"/>
                <a:gd name="T72" fmla="*/ 206 w 1793"/>
                <a:gd name="T73" fmla="*/ 327 h 1798"/>
                <a:gd name="T74" fmla="*/ 295 w 1793"/>
                <a:gd name="T75" fmla="*/ 234 h 1798"/>
                <a:gd name="T76" fmla="*/ 397 w 1793"/>
                <a:gd name="T77" fmla="*/ 154 h 1798"/>
                <a:gd name="T78" fmla="*/ 510 w 1793"/>
                <a:gd name="T79" fmla="*/ 89 h 1798"/>
                <a:gd name="T80" fmla="*/ 631 w 1793"/>
                <a:gd name="T81" fmla="*/ 40 h 1798"/>
                <a:gd name="T82" fmla="*/ 762 w 1793"/>
                <a:gd name="T83" fmla="*/ 10 h 1798"/>
                <a:gd name="T84" fmla="*/ 898 w 1793"/>
                <a:gd name="T85" fmla="*/ 0 h 17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93"/>
                <a:gd name="T130" fmla="*/ 0 h 1798"/>
                <a:gd name="T131" fmla="*/ 1793 w 1793"/>
                <a:gd name="T132" fmla="*/ 1798 h 17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93" h="1798">
                  <a:moveTo>
                    <a:pt x="898" y="0"/>
                  </a:moveTo>
                  <a:lnTo>
                    <a:pt x="945" y="1"/>
                  </a:lnTo>
                  <a:lnTo>
                    <a:pt x="990" y="5"/>
                  </a:lnTo>
                  <a:lnTo>
                    <a:pt x="1035" y="10"/>
                  </a:lnTo>
                  <a:lnTo>
                    <a:pt x="1079" y="19"/>
                  </a:lnTo>
                  <a:lnTo>
                    <a:pt x="1121" y="29"/>
                  </a:lnTo>
                  <a:lnTo>
                    <a:pt x="1164" y="40"/>
                  </a:lnTo>
                  <a:lnTo>
                    <a:pt x="1205" y="55"/>
                  </a:lnTo>
                  <a:lnTo>
                    <a:pt x="1246" y="70"/>
                  </a:lnTo>
                  <a:lnTo>
                    <a:pt x="1285" y="89"/>
                  </a:lnTo>
                  <a:lnTo>
                    <a:pt x="1324" y="109"/>
                  </a:lnTo>
                  <a:lnTo>
                    <a:pt x="1362" y="130"/>
                  </a:lnTo>
                  <a:lnTo>
                    <a:pt x="1398" y="154"/>
                  </a:lnTo>
                  <a:lnTo>
                    <a:pt x="1433" y="179"/>
                  </a:lnTo>
                  <a:lnTo>
                    <a:pt x="1467" y="205"/>
                  </a:lnTo>
                  <a:lnTo>
                    <a:pt x="1499" y="234"/>
                  </a:lnTo>
                  <a:lnTo>
                    <a:pt x="1531" y="263"/>
                  </a:lnTo>
                  <a:lnTo>
                    <a:pt x="1560" y="294"/>
                  </a:lnTo>
                  <a:lnTo>
                    <a:pt x="1588" y="327"/>
                  </a:lnTo>
                  <a:lnTo>
                    <a:pt x="1615" y="361"/>
                  </a:lnTo>
                  <a:lnTo>
                    <a:pt x="1640" y="397"/>
                  </a:lnTo>
                  <a:lnTo>
                    <a:pt x="1664" y="433"/>
                  </a:lnTo>
                  <a:lnTo>
                    <a:pt x="1685" y="471"/>
                  </a:lnTo>
                  <a:lnTo>
                    <a:pt x="1705" y="510"/>
                  </a:lnTo>
                  <a:lnTo>
                    <a:pt x="1722" y="549"/>
                  </a:lnTo>
                  <a:lnTo>
                    <a:pt x="1739" y="590"/>
                  </a:lnTo>
                  <a:lnTo>
                    <a:pt x="1752" y="632"/>
                  </a:lnTo>
                  <a:lnTo>
                    <a:pt x="1765" y="674"/>
                  </a:lnTo>
                  <a:lnTo>
                    <a:pt x="1774" y="718"/>
                  </a:lnTo>
                  <a:lnTo>
                    <a:pt x="1783" y="762"/>
                  </a:lnTo>
                  <a:lnTo>
                    <a:pt x="1788" y="807"/>
                  </a:lnTo>
                  <a:lnTo>
                    <a:pt x="1791" y="852"/>
                  </a:lnTo>
                  <a:lnTo>
                    <a:pt x="1793" y="898"/>
                  </a:lnTo>
                  <a:lnTo>
                    <a:pt x="1791" y="945"/>
                  </a:lnTo>
                  <a:lnTo>
                    <a:pt x="1788" y="990"/>
                  </a:lnTo>
                  <a:lnTo>
                    <a:pt x="1783" y="1035"/>
                  </a:lnTo>
                  <a:lnTo>
                    <a:pt x="1774" y="1079"/>
                  </a:lnTo>
                  <a:lnTo>
                    <a:pt x="1765" y="1123"/>
                  </a:lnTo>
                  <a:lnTo>
                    <a:pt x="1752" y="1165"/>
                  </a:lnTo>
                  <a:lnTo>
                    <a:pt x="1739" y="1207"/>
                  </a:lnTo>
                  <a:lnTo>
                    <a:pt x="1722" y="1248"/>
                  </a:lnTo>
                  <a:lnTo>
                    <a:pt x="1705" y="1288"/>
                  </a:lnTo>
                  <a:lnTo>
                    <a:pt x="1685" y="1327"/>
                  </a:lnTo>
                  <a:lnTo>
                    <a:pt x="1664" y="1365"/>
                  </a:lnTo>
                  <a:lnTo>
                    <a:pt x="1640" y="1401"/>
                  </a:lnTo>
                  <a:lnTo>
                    <a:pt x="1615" y="1436"/>
                  </a:lnTo>
                  <a:lnTo>
                    <a:pt x="1588" y="1470"/>
                  </a:lnTo>
                  <a:lnTo>
                    <a:pt x="1560" y="1502"/>
                  </a:lnTo>
                  <a:lnTo>
                    <a:pt x="1531" y="1534"/>
                  </a:lnTo>
                  <a:lnTo>
                    <a:pt x="1499" y="1564"/>
                  </a:lnTo>
                  <a:lnTo>
                    <a:pt x="1467" y="1593"/>
                  </a:lnTo>
                  <a:lnTo>
                    <a:pt x="1433" y="1619"/>
                  </a:lnTo>
                  <a:lnTo>
                    <a:pt x="1398" y="1644"/>
                  </a:lnTo>
                  <a:lnTo>
                    <a:pt x="1362" y="1668"/>
                  </a:lnTo>
                  <a:lnTo>
                    <a:pt x="1324" y="1689"/>
                  </a:lnTo>
                  <a:lnTo>
                    <a:pt x="1285" y="1709"/>
                  </a:lnTo>
                  <a:lnTo>
                    <a:pt x="1246" y="1727"/>
                  </a:lnTo>
                  <a:lnTo>
                    <a:pt x="1205" y="1743"/>
                  </a:lnTo>
                  <a:lnTo>
                    <a:pt x="1164" y="1758"/>
                  </a:lnTo>
                  <a:lnTo>
                    <a:pt x="1121" y="1769"/>
                  </a:lnTo>
                  <a:lnTo>
                    <a:pt x="1079" y="1779"/>
                  </a:lnTo>
                  <a:lnTo>
                    <a:pt x="1035" y="1788"/>
                  </a:lnTo>
                  <a:lnTo>
                    <a:pt x="990" y="1793"/>
                  </a:lnTo>
                  <a:lnTo>
                    <a:pt x="945" y="1797"/>
                  </a:lnTo>
                  <a:lnTo>
                    <a:pt x="898" y="1798"/>
                  </a:lnTo>
                  <a:lnTo>
                    <a:pt x="852" y="1797"/>
                  </a:lnTo>
                  <a:lnTo>
                    <a:pt x="807" y="1793"/>
                  </a:lnTo>
                  <a:lnTo>
                    <a:pt x="762" y="1788"/>
                  </a:lnTo>
                  <a:lnTo>
                    <a:pt x="718" y="1779"/>
                  </a:lnTo>
                  <a:lnTo>
                    <a:pt x="674" y="1769"/>
                  </a:lnTo>
                  <a:lnTo>
                    <a:pt x="631" y="1758"/>
                  </a:lnTo>
                  <a:lnTo>
                    <a:pt x="590" y="1743"/>
                  </a:lnTo>
                  <a:lnTo>
                    <a:pt x="549" y="1727"/>
                  </a:lnTo>
                  <a:lnTo>
                    <a:pt x="510" y="1709"/>
                  </a:lnTo>
                  <a:lnTo>
                    <a:pt x="471" y="1689"/>
                  </a:lnTo>
                  <a:lnTo>
                    <a:pt x="434" y="1668"/>
                  </a:lnTo>
                  <a:lnTo>
                    <a:pt x="397" y="1644"/>
                  </a:lnTo>
                  <a:lnTo>
                    <a:pt x="361" y="1619"/>
                  </a:lnTo>
                  <a:lnTo>
                    <a:pt x="327" y="1593"/>
                  </a:lnTo>
                  <a:lnTo>
                    <a:pt x="295" y="1564"/>
                  </a:lnTo>
                  <a:lnTo>
                    <a:pt x="263" y="1534"/>
                  </a:lnTo>
                  <a:lnTo>
                    <a:pt x="234" y="1502"/>
                  </a:lnTo>
                  <a:lnTo>
                    <a:pt x="206" y="1470"/>
                  </a:lnTo>
                  <a:lnTo>
                    <a:pt x="179" y="1436"/>
                  </a:lnTo>
                  <a:lnTo>
                    <a:pt x="154" y="1401"/>
                  </a:lnTo>
                  <a:lnTo>
                    <a:pt x="130" y="1365"/>
                  </a:lnTo>
                  <a:lnTo>
                    <a:pt x="109" y="1327"/>
                  </a:lnTo>
                  <a:lnTo>
                    <a:pt x="89" y="1288"/>
                  </a:lnTo>
                  <a:lnTo>
                    <a:pt x="70" y="1248"/>
                  </a:lnTo>
                  <a:lnTo>
                    <a:pt x="55" y="1207"/>
                  </a:lnTo>
                  <a:lnTo>
                    <a:pt x="40" y="1165"/>
                  </a:lnTo>
                  <a:lnTo>
                    <a:pt x="29" y="1123"/>
                  </a:lnTo>
                  <a:lnTo>
                    <a:pt x="19" y="1079"/>
                  </a:lnTo>
                  <a:lnTo>
                    <a:pt x="10" y="1035"/>
                  </a:lnTo>
                  <a:lnTo>
                    <a:pt x="5" y="990"/>
                  </a:lnTo>
                  <a:lnTo>
                    <a:pt x="1" y="945"/>
                  </a:lnTo>
                  <a:lnTo>
                    <a:pt x="0" y="898"/>
                  </a:lnTo>
                  <a:lnTo>
                    <a:pt x="1" y="852"/>
                  </a:lnTo>
                  <a:lnTo>
                    <a:pt x="5" y="807"/>
                  </a:lnTo>
                  <a:lnTo>
                    <a:pt x="10" y="762"/>
                  </a:lnTo>
                  <a:lnTo>
                    <a:pt x="19" y="718"/>
                  </a:lnTo>
                  <a:lnTo>
                    <a:pt x="29" y="674"/>
                  </a:lnTo>
                  <a:lnTo>
                    <a:pt x="40" y="632"/>
                  </a:lnTo>
                  <a:lnTo>
                    <a:pt x="55" y="590"/>
                  </a:lnTo>
                  <a:lnTo>
                    <a:pt x="70" y="549"/>
                  </a:lnTo>
                  <a:lnTo>
                    <a:pt x="89" y="510"/>
                  </a:lnTo>
                  <a:lnTo>
                    <a:pt x="109" y="471"/>
                  </a:lnTo>
                  <a:lnTo>
                    <a:pt x="130" y="433"/>
                  </a:lnTo>
                  <a:lnTo>
                    <a:pt x="154" y="397"/>
                  </a:lnTo>
                  <a:lnTo>
                    <a:pt x="179" y="361"/>
                  </a:lnTo>
                  <a:lnTo>
                    <a:pt x="206" y="327"/>
                  </a:lnTo>
                  <a:lnTo>
                    <a:pt x="234" y="294"/>
                  </a:lnTo>
                  <a:lnTo>
                    <a:pt x="263" y="263"/>
                  </a:lnTo>
                  <a:lnTo>
                    <a:pt x="295" y="234"/>
                  </a:lnTo>
                  <a:lnTo>
                    <a:pt x="327" y="205"/>
                  </a:lnTo>
                  <a:lnTo>
                    <a:pt x="361" y="179"/>
                  </a:lnTo>
                  <a:lnTo>
                    <a:pt x="397" y="154"/>
                  </a:lnTo>
                  <a:lnTo>
                    <a:pt x="434" y="130"/>
                  </a:lnTo>
                  <a:lnTo>
                    <a:pt x="471" y="109"/>
                  </a:lnTo>
                  <a:lnTo>
                    <a:pt x="510" y="89"/>
                  </a:lnTo>
                  <a:lnTo>
                    <a:pt x="549" y="70"/>
                  </a:lnTo>
                  <a:lnTo>
                    <a:pt x="590" y="55"/>
                  </a:lnTo>
                  <a:lnTo>
                    <a:pt x="631" y="40"/>
                  </a:lnTo>
                  <a:lnTo>
                    <a:pt x="674" y="29"/>
                  </a:lnTo>
                  <a:lnTo>
                    <a:pt x="718" y="19"/>
                  </a:lnTo>
                  <a:lnTo>
                    <a:pt x="762" y="10"/>
                  </a:lnTo>
                  <a:lnTo>
                    <a:pt x="807" y="5"/>
                  </a:lnTo>
                  <a:lnTo>
                    <a:pt x="852" y="1"/>
                  </a:lnTo>
                  <a:lnTo>
                    <a:pt x="898" y="0"/>
                  </a:lnTo>
                  <a:close/>
                </a:path>
              </a:pathLst>
            </a:custGeom>
            <a:solidFill>
              <a:srgbClr val="35592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79" name="Freeform 120"/>
            <p:cNvSpPr>
              <a:spLocks/>
            </p:cNvSpPr>
            <p:nvPr/>
          </p:nvSpPr>
          <p:spPr bwMode="auto">
            <a:xfrm>
              <a:off x="358" y="2447"/>
              <a:ext cx="439" cy="441"/>
            </a:xfrm>
            <a:custGeom>
              <a:avLst/>
              <a:gdLst>
                <a:gd name="T0" fmla="*/ 970 w 1757"/>
                <a:gd name="T1" fmla="*/ 5 h 1762"/>
                <a:gd name="T2" fmla="*/ 1099 w 1757"/>
                <a:gd name="T3" fmla="*/ 28 h 1762"/>
                <a:gd name="T4" fmla="*/ 1221 w 1757"/>
                <a:gd name="T5" fmla="*/ 69 h 1762"/>
                <a:gd name="T6" fmla="*/ 1334 w 1757"/>
                <a:gd name="T7" fmla="*/ 128 h 1762"/>
                <a:gd name="T8" fmla="*/ 1438 w 1757"/>
                <a:gd name="T9" fmla="*/ 202 h 1762"/>
                <a:gd name="T10" fmla="*/ 1530 w 1757"/>
                <a:gd name="T11" fmla="*/ 290 h 1762"/>
                <a:gd name="T12" fmla="*/ 1607 w 1757"/>
                <a:gd name="T13" fmla="*/ 390 h 1762"/>
                <a:gd name="T14" fmla="*/ 1671 w 1757"/>
                <a:gd name="T15" fmla="*/ 500 h 1762"/>
                <a:gd name="T16" fmla="*/ 1717 w 1757"/>
                <a:gd name="T17" fmla="*/ 621 h 1762"/>
                <a:gd name="T18" fmla="*/ 1747 w 1757"/>
                <a:gd name="T19" fmla="*/ 748 h 1762"/>
                <a:gd name="T20" fmla="*/ 1757 w 1757"/>
                <a:gd name="T21" fmla="*/ 882 h 1762"/>
                <a:gd name="T22" fmla="*/ 1747 w 1757"/>
                <a:gd name="T23" fmla="*/ 1017 h 1762"/>
                <a:gd name="T24" fmla="*/ 1717 w 1757"/>
                <a:gd name="T25" fmla="*/ 1143 h 1762"/>
                <a:gd name="T26" fmla="*/ 1671 w 1757"/>
                <a:gd name="T27" fmla="*/ 1263 h 1762"/>
                <a:gd name="T28" fmla="*/ 1607 w 1757"/>
                <a:gd name="T29" fmla="*/ 1374 h 1762"/>
                <a:gd name="T30" fmla="*/ 1530 w 1757"/>
                <a:gd name="T31" fmla="*/ 1474 h 1762"/>
                <a:gd name="T32" fmla="*/ 1438 w 1757"/>
                <a:gd name="T33" fmla="*/ 1560 h 1762"/>
                <a:gd name="T34" fmla="*/ 1334 w 1757"/>
                <a:gd name="T35" fmla="*/ 1634 h 1762"/>
                <a:gd name="T36" fmla="*/ 1221 w 1757"/>
                <a:gd name="T37" fmla="*/ 1693 h 1762"/>
                <a:gd name="T38" fmla="*/ 1099 w 1757"/>
                <a:gd name="T39" fmla="*/ 1735 h 1762"/>
                <a:gd name="T40" fmla="*/ 970 w 1757"/>
                <a:gd name="T41" fmla="*/ 1757 h 1762"/>
                <a:gd name="T42" fmla="*/ 834 w 1757"/>
                <a:gd name="T43" fmla="*/ 1761 h 1762"/>
                <a:gd name="T44" fmla="*/ 703 w 1757"/>
                <a:gd name="T45" fmla="*/ 1745 h 1762"/>
                <a:gd name="T46" fmla="*/ 578 w 1757"/>
                <a:gd name="T47" fmla="*/ 1708 h 1762"/>
                <a:gd name="T48" fmla="*/ 461 w 1757"/>
                <a:gd name="T49" fmla="*/ 1656 h 1762"/>
                <a:gd name="T50" fmla="*/ 353 w 1757"/>
                <a:gd name="T51" fmla="*/ 1587 h 1762"/>
                <a:gd name="T52" fmla="*/ 258 w 1757"/>
                <a:gd name="T53" fmla="*/ 1504 h 1762"/>
                <a:gd name="T54" fmla="*/ 176 w 1757"/>
                <a:gd name="T55" fmla="*/ 1409 h 1762"/>
                <a:gd name="T56" fmla="*/ 107 w 1757"/>
                <a:gd name="T57" fmla="*/ 1301 h 1762"/>
                <a:gd name="T58" fmla="*/ 54 w 1757"/>
                <a:gd name="T59" fmla="*/ 1184 h 1762"/>
                <a:gd name="T60" fmla="*/ 18 w 1757"/>
                <a:gd name="T61" fmla="*/ 1059 h 1762"/>
                <a:gd name="T62" fmla="*/ 1 w 1757"/>
                <a:gd name="T63" fmla="*/ 928 h 1762"/>
                <a:gd name="T64" fmla="*/ 5 w 1757"/>
                <a:gd name="T65" fmla="*/ 792 h 1762"/>
                <a:gd name="T66" fmla="*/ 28 w 1757"/>
                <a:gd name="T67" fmla="*/ 662 h 1762"/>
                <a:gd name="T68" fmla="*/ 69 w 1757"/>
                <a:gd name="T69" fmla="*/ 539 h 1762"/>
                <a:gd name="T70" fmla="*/ 128 w 1757"/>
                <a:gd name="T71" fmla="*/ 425 h 1762"/>
                <a:gd name="T72" fmla="*/ 202 w 1757"/>
                <a:gd name="T73" fmla="*/ 322 h 1762"/>
                <a:gd name="T74" fmla="*/ 288 w 1757"/>
                <a:gd name="T75" fmla="*/ 229 h 1762"/>
                <a:gd name="T76" fmla="*/ 389 w 1757"/>
                <a:gd name="T77" fmla="*/ 151 h 1762"/>
                <a:gd name="T78" fmla="*/ 499 w 1757"/>
                <a:gd name="T79" fmla="*/ 88 h 1762"/>
                <a:gd name="T80" fmla="*/ 619 w 1757"/>
                <a:gd name="T81" fmla="*/ 40 h 1762"/>
                <a:gd name="T82" fmla="*/ 745 w 1757"/>
                <a:gd name="T83" fmla="*/ 10 h 1762"/>
                <a:gd name="T84" fmla="*/ 879 w 1757"/>
                <a:gd name="T85" fmla="*/ 0 h 176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57"/>
                <a:gd name="T130" fmla="*/ 0 h 1762"/>
                <a:gd name="T131" fmla="*/ 1757 w 1757"/>
                <a:gd name="T132" fmla="*/ 1762 h 176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57" h="1762">
                  <a:moveTo>
                    <a:pt x="879" y="0"/>
                  </a:moveTo>
                  <a:lnTo>
                    <a:pt x="925" y="1"/>
                  </a:lnTo>
                  <a:lnTo>
                    <a:pt x="970" y="5"/>
                  </a:lnTo>
                  <a:lnTo>
                    <a:pt x="1014" y="10"/>
                  </a:lnTo>
                  <a:lnTo>
                    <a:pt x="1056" y="18"/>
                  </a:lnTo>
                  <a:lnTo>
                    <a:pt x="1099" y="28"/>
                  </a:lnTo>
                  <a:lnTo>
                    <a:pt x="1140" y="40"/>
                  </a:lnTo>
                  <a:lnTo>
                    <a:pt x="1181" y="54"/>
                  </a:lnTo>
                  <a:lnTo>
                    <a:pt x="1221" y="69"/>
                  </a:lnTo>
                  <a:lnTo>
                    <a:pt x="1260" y="88"/>
                  </a:lnTo>
                  <a:lnTo>
                    <a:pt x="1298" y="107"/>
                  </a:lnTo>
                  <a:lnTo>
                    <a:pt x="1334" y="128"/>
                  </a:lnTo>
                  <a:lnTo>
                    <a:pt x="1370" y="151"/>
                  </a:lnTo>
                  <a:lnTo>
                    <a:pt x="1404" y="176"/>
                  </a:lnTo>
                  <a:lnTo>
                    <a:pt x="1438" y="202"/>
                  </a:lnTo>
                  <a:lnTo>
                    <a:pt x="1469" y="229"/>
                  </a:lnTo>
                  <a:lnTo>
                    <a:pt x="1501" y="258"/>
                  </a:lnTo>
                  <a:lnTo>
                    <a:pt x="1530" y="290"/>
                  </a:lnTo>
                  <a:lnTo>
                    <a:pt x="1557" y="322"/>
                  </a:lnTo>
                  <a:lnTo>
                    <a:pt x="1583" y="355"/>
                  </a:lnTo>
                  <a:lnTo>
                    <a:pt x="1607" y="390"/>
                  </a:lnTo>
                  <a:lnTo>
                    <a:pt x="1630" y="425"/>
                  </a:lnTo>
                  <a:lnTo>
                    <a:pt x="1651" y="463"/>
                  </a:lnTo>
                  <a:lnTo>
                    <a:pt x="1671" y="500"/>
                  </a:lnTo>
                  <a:lnTo>
                    <a:pt x="1689" y="539"/>
                  </a:lnTo>
                  <a:lnTo>
                    <a:pt x="1704" y="579"/>
                  </a:lnTo>
                  <a:lnTo>
                    <a:pt x="1717" y="621"/>
                  </a:lnTo>
                  <a:lnTo>
                    <a:pt x="1730" y="662"/>
                  </a:lnTo>
                  <a:lnTo>
                    <a:pt x="1740" y="704"/>
                  </a:lnTo>
                  <a:lnTo>
                    <a:pt x="1747" y="748"/>
                  </a:lnTo>
                  <a:lnTo>
                    <a:pt x="1752" y="792"/>
                  </a:lnTo>
                  <a:lnTo>
                    <a:pt x="1756" y="837"/>
                  </a:lnTo>
                  <a:lnTo>
                    <a:pt x="1757" y="882"/>
                  </a:lnTo>
                  <a:lnTo>
                    <a:pt x="1756" y="928"/>
                  </a:lnTo>
                  <a:lnTo>
                    <a:pt x="1752" y="973"/>
                  </a:lnTo>
                  <a:lnTo>
                    <a:pt x="1747" y="1017"/>
                  </a:lnTo>
                  <a:lnTo>
                    <a:pt x="1740" y="1059"/>
                  </a:lnTo>
                  <a:lnTo>
                    <a:pt x="1730" y="1102"/>
                  </a:lnTo>
                  <a:lnTo>
                    <a:pt x="1717" y="1143"/>
                  </a:lnTo>
                  <a:lnTo>
                    <a:pt x="1704" y="1184"/>
                  </a:lnTo>
                  <a:lnTo>
                    <a:pt x="1689" y="1225"/>
                  </a:lnTo>
                  <a:lnTo>
                    <a:pt x="1671" y="1263"/>
                  </a:lnTo>
                  <a:lnTo>
                    <a:pt x="1651" y="1301"/>
                  </a:lnTo>
                  <a:lnTo>
                    <a:pt x="1630" y="1339"/>
                  </a:lnTo>
                  <a:lnTo>
                    <a:pt x="1607" y="1374"/>
                  </a:lnTo>
                  <a:lnTo>
                    <a:pt x="1583" y="1409"/>
                  </a:lnTo>
                  <a:lnTo>
                    <a:pt x="1557" y="1441"/>
                  </a:lnTo>
                  <a:lnTo>
                    <a:pt x="1530" y="1474"/>
                  </a:lnTo>
                  <a:lnTo>
                    <a:pt x="1501" y="1504"/>
                  </a:lnTo>
                  <a:lnTo>
                    <a:pt x="1469" y="1533"/>
                  </a:lnTo>
                  <a:lnTo>
                    <a:pt x="1438" y="1560"/>
                  </a:lnTo>
                  <a:lnTo>
                    <a:pt x="1404" y="1587"/>
                  </a:lnTo>
                  <a:lnTo>
                    <a:pt x="1370" y="1612"/>
                  </a:lnTo>
                  <a:lnTo>
                    <a:pt x="1334" y="1634"/>
                  </a:lnTo>
                  <a:lnTo>
                    <a:pt x="1298" y="1656"/>
                  </a:lnTo>
                  <a:lnTo>
                    <a:pt x="1260" y="1676"/>
                  </a:lnTo>
                  <a:lnTo>
                    <a:pt x="1221" y="1693"/>
                  </a:lnTo>
                  <a:lnTo>
                    <a:pt x="1181" y="1708"/>
                  </a:lnTo>
                  <a:lnTo>
                    <a:pt x="1140" y="1722"/>
                  </a:lnTo>
                  <a:lnTo>
                    <a:pt x="1099" y="1735"/>
                  </a:lnTo>
                  <a:lnTo>
                    <a:pt x="1056" y="1745"/>
                  </a:lnTo>
                  <a:lnTo>
                    <a:pt x="1014" y="1752"/>
                  </a:lnTo>
                  <a:lnTo>
                    <a:pt x="970" y="1757"/>
                  </a:lnTo>
                  <a:lnTo>
                    <a:pt x="925" y="1761"/>
                  </a:lnTo>
                  <a:lnTo>
                    <a:pt x="879" y="1762"/>
                  </a:lnTo>
                  <a:lnTo>
                    <a:pt x="834" y="1761"/>
                  </a:lnTo>
                  <a:lnTo>
                    <a:pt x="789" y="1757"/>
                  </a:lnTo>
                  <a:lnTo>
                    <a:pt x="745" y="1752"/>
                  </a:lnTo>
                  <a:lnTo>
                    <a:pt x="703" y="1745"/>
                  </a:lnTo>
                  <a:lnTo>
                    <a:pt x="660" y="1735"/>
                  </a:lnTo>
                  <a:lnTo>
                    <a:pt x="619" y="1722"/>
                  </a:lnTo>
                  <a:lnTo>
                    <a:pt x="578" y="1708"/>
                  </a:lnTo>
                  <a:lnTo>
                    <a:pt x="538" y="1693"/>
                  </a:lnTo>
                  <a:lnTo>
                    <a:pt x="499" y="1676"/>
                  </a:lnTo>
                  <a:lnTo>
                    <a:pt x="461" y="1656"/>
                  </a:lnTo>
                  <a:lnTo>
                    <a:pt x="424" y="1634"/>
                  </a:lnTo>
                  <a:lnTo>
                    <a:pt x="389" y="1612"/>
                  </a:lnTo>
                  <a:lnTo>
                    <a:pt x="353" y="1587"/>
                  </a:lnTo>
                  <a:lnTo>
                    <a:pt x="321" y="1560"/>
                  </a:lnTo>
                  <a:lnTo>
                    <a:pt x="288" y="1533"/>
                  </a:lnTo>
                  <a:lnTo>
                    <a:pt x="258" y="1504"/>
                  </a:lnTo>
                  <a:lnTo>
                    <a:pt x="229" y="1474"/>
                  </a:lnTo>
                  <a:lnTo>
                    <a:pt x="202" y="1441"/>
                  </a:lnTo>
                  <a:lnTo>
                    <a:pt x="176" y="1409"/>
                  </a:lnTo>
                  <a:lnTo>
                    <a:pt x="151" y="1374"/>
                  </a:lnTo>
                  <a:lnTo>
                    <a:pt x="128" y="1339"/>
                  </a:lnTo>
                  <a:lnTo>
                    <a:pt x="107" y="1301"/>
                  </a:lnTo>
                  <a:lnTo>
                    <a:pt x="87" y="1263"/>
                  </a:lnTo>
                  <a:lnTo>
                    <a:pt x="69" y="1225"/>
                  </a:lnTo>
                  <a:lnTo>
                    <a:pt x="54" y="1184"/>
                  </a:lnTo>
                  <a:lnTo>
                    <a:pt x="40" y="1143"/>
                  </a:lnTo>
                  <a:lnTo>
                    <a:pt x="28" y="1102"/>
                  </a:lnTo>
                  <a:lnTo>
                    <a:pt x="18" y="1059"/>
                  </a:lnTo>
                  <a:lnTo>
                    <a:pt x="10" y="1017"/>
                  </a:lnTo>
                  <a:lnTo>
                    <a:pt x="5" y="973"/>
                  </a:lnTo>
                  <a:lnTo>
                    <a:pt x="1" y="928"/>
                  </a:lnTo>
                  <a:lnTo>
                    <a:pt x="0" y="882"/>
                  </a:lnTo>
                  <a:lnTo>
                    <a:pt x="1" y="837"/>
                  </a:lnTo>
                  <a:lnTo>
                    <a:pt x="5" y="792"/>
                  </a:lnTo>
                  <a:lnTo>
                    <a:pt x="10" y="748"/>
                  </a:lnTo>
                  <a:lnTo>
                    <a:pt x="18" y="704"/>
                  </a:lnTo>
                  <a:lnTo>
                    <a:pt x="28" y="662"/>
                  </a:lnTo>
                  <a:lnTo>
                    <a:pt x="40" y="621"/>
                  </a:lnTo>
                  <a:lnTo>
                    <a:pt x="54" y="579"/>
                  </a:lnTo>
                  <a:lnTo>
                    <a:pt x="69" y="539"/>
                  </a:lnTo>
                  <a:lnTo>
                    <a:pt x="87" y="500"/>
                  </a:lnTo>
                  <a:lnTo>
                    <a:pt x="107" y="463"/>
                  </a:lnTo>
                  <a:lnTo>
                    <a:pt x="128" y="425"/>
                  </a:lnTo>
                  <a:lnTo>
                    <a:pt x="151" y="390"/>
                  </a:lnTo>
                  <a:lnTo>
                    <a:pt x="176" y="355"/>
                  </a:lnTo>
                  <a:lnTo>
                    <a:pt x="202" y="322"/>
                  </a:lnTo>
                  <a:lnTo>
                    <a:pt x="229" y="290"/>
                  </a:lnTo>
                  <a:lnTo>
                    <a:pt x="258" y="258"/>
                  </a:lnTo>
                  <a:lnTo>
                    <a:pt x="288" y="229"/>
                  </a:lnTo>
                  <a:lnTo>
                    <a:pt x="321" y="202"/>
                  </a:lnTo>
                  <a:lnTo>
                    <a:pt x="353" y="176"/>
                  </a:lnTo>
                  <a:lnTo>
                    <a:pt x="389" y="151"/>
                  </a:lnTo>
                  <a:lnTo>
                    <a:pt x="424" y="128"/>
                  </a:lnTo>
                  <a:lnTo>
                    <a:pt x="461" y="107"/>
                  </a:lnTo>
                  <a:lnTo>
                    <a:pt x="499" y="88"/>
                  </a:lnTo>
                  <a:lnTo>
                    <a:pt x="538" y="69"/>
                  </a:lnTo>
                  <a:lnTo>
                    <a:pt x="578" y="54"/>
                  </a:lnTo>
                  <a:lnTo>
                    <a:pt x="619" y="40"/>
                  </a:lnTo>
                  <a:lnTo>
                    <a:pt x="660" y="28"/>
                  </a:lnTo>
                  <a:lnTo>
                    <a:pt x="703" y="18"/>
                  </a:lnTo>
                  <a:lnTo>
                    <a:pt x="745" y="10"/>
                  </a:lnTo>
                  <a:lnTo>
                    <a:pt x="789" y="5"/>
                  </a:lnTo>
                  <a:lnTo>
                    <a:pt x="834" y="1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rgbClr val="4F60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80" name="Freeform 121"/>
            <p:cNvSpPr>
              <a:spLocks/>
            </p:cNvSpPr>
            <p:nvPr/>
          </p:nvSpPr>
          <p:spPr bwMode="auto">
            <a:xfrm>
              <a:off x="360" y="2450"/>
              <a:ext cx="431" cy="432"/>
            </a:xfrm>
            <a:custGeom>
              <a:avLst/>
              <a:gdLst>
                <a:gd name="T0" fmla="*/ 952 w 1723"/>
                <a:gd name="T1" fmla="*/ 5 h 1728"/>
                <a:gd name="T2" fmla="*/ 1078 w 1723"/>
                <a:gd name="T3" fmla="*/ 27 h 1728"/>
                <a:gd name="T4" fmla="*/ 1199 w 1723"/>
                <a:gd name="T5" fmla="*/ 67 h 1728"/>
                <a:gd name="T6" fmla="*/ 1310 w 1723"/>
                <a:gd name="T7" fmla="*/ 125 h 1728"/>
                <a:gd name="T8" fmla="*/ 1412 w 1723"/>
                <a:gd name="T9" fmla="*/ 198 h 1728"/>
                <a:gd name="T10" fmla="*/ 1501 w 1723"/>
                <a:gd name="T11" fmla="*/ 283 h 1728"/>
                <a:gd name="T12" fmla="*/ 1577 w 1723"/>
                <a:gd name="T13" fmla="*/ 381 h 1728"/>
                <a:gd name="T14" fmla="*/ 1640 w 1723"/>
                <a:gd name="T15" fmla="*/ 490 h 1728"/>
                <a:gd name="T16" fmla="*/ 1685 w 1723"/>
                <a:gd name="T17" fmla="*/ 606 h 1728"/>
                <a:gd name="T18" fmla="*/ 1713 w 1723"/>
                <a:gd name="T19" fmla="*/ 732 h 1728"/>
                <a:gd name="T20" fmla="*/ 1723 w 1723"/>
                <a:gd name="T21" fmla="*/ 863 h 1728"/>
                <a:gd name="T22" fmla="*/ 1713 w 1723"/>
                <a:gd name="T23" fmla="*/ 995 h 1728"/>
                <a:gd name="T24" fmla="*/ 1685 w 1723"/>
                <a:gd name="T25" fmla="*/ 1120 h 1728"/>
                <a:gd name="T26" fmla="*/ 1640 w 1723"/>
                <a:gd name="T27" fmla="*/ 1238 h 1728"/>
                <a:gd name="T28" fmla="*/ 1577 w 1723"/>
                <a:gd name="T29" fmla="*/ 1346 h 1728"/>
                <a:gd name="T30" fmla="*/ 1501 w 1723"/>
                <a:gd name="T31" fmla="*/ 1445 h 1728"/>
                <a:gd name="T32" fmla="*/ 1412 w 1723"/>
                <a:gd name="T33" fmla="*/ 1530 h 1728"/>
                <a:gd name="T34" fmla="*/ 1310 w 1723"/>
                <a:gd name="T35" fmla="*/ 1603 h 1728"/>
                <a:gd name="T36" fmla="*/ 1199 w 1723"/>
                <a:gd name="T37" fmla="*/ 1660 h 1728"/>
                <a:gd name="T38" fmla="*/ 1078 w 1723"/>
                <a:gd name="T39" fmla="*/ 1700 h 1728"/>
                <a:gd name="T40" fmla="*/ 952 w 1723"/>
                <a:gd name="T41" fmla="*/ 1723 h 1728"/>
                <a:gd name="T42" fmla="*/ 819 w 1723"/>
                <a:gd name="T43" fmla="*/ 1727 h 1728"/>
                <a:gd name="T44" fmla="*/ 690 w 1723"/>
                <a:gd name="T45" fmla="*/ 1710 h 1728"/>
                <a:gd name="T46" fmla="*/ 567 w 1723"/>
                <a:gd name="T47" fmla="*/ 1675 h 1728"/>
                <a:gd name="T48" fmla="*/ 452 w 1723"/>
                <a:gd name="T49" fmla="*/ 1624 h 1728"/>
                <a:gd name="T50" fmla="*/ 347 w 1723"/>
                <a:gd name="T51" fmla="*/ 1556 h 1728"/>
                <a:gd name="T52" fmla="*/ 253 w 1723"/>
                <a:gd name="T53" fmla="*/ 1473 h 1728"/>
                <a:gd name="T54" fmla="*/ 172 w 1723"/>
                <a:gd name="T55" fmla="*/ 1379 h 1728"/>
                <a:gd name="T56" fmla="*/ 104 w 1723"/>
                <a:gd name="T57" fmla="*/ 1274 h 1728"/>
                <a:gd name="T58" fmla="*/ 53 w 1723"/>
                <a:gd name="T59" fmla="*/ 1160 h 1728"/>
                <a:gd name="T60" fmla="*/ 18 w 1723"/>
                <a:gd name="T61" fmla="*/ 1037 h 1728"/>
                <a:gd name="T62" fmla="*/ 1 w 1723"/>
                <a:gd name="T63" fmla="*/ 907 h 1728"/>
                <a:gd name="T64" fmla="*/ 5 w 1723"/>
                <a:gd name="T65" fmla="*/ 775 h 1728"/>
                <a:gd name="T66" fmla="*/ 28 w 1723"/>
                <a:gd name="T67" fmla="*/ 648 h 1728"/>
                <a:gd name="T68" fmla="*/ 68 w 1723"/>
                <a:gd name="T69" fmla="*/ 527 h 1728"/>
                <a:gd name="T70" fmla="*/ 125 w 1723"/>
                <a:gd name="T71" fmla="*/ 416 h 1728"/>
                <a:gd name="T72" fmla="*/ 198 w 1723"/>
                <a:gd name="T73" fmla="*/ 314 h 1728"/>
                <a:gd name="T74" fmla="*/ 283 w 1723"/>
                <a:gd name="T75" fmla="*/ 224 h 1728"/>
                <a:gd name="T76" fmla="*/ 381 w 1723"/>
                <a:gd name="T77" fmla="*/ 148 h 1728"/>
                <a:gd name="T78" fmla="*/ 490 w 1723"/>
                <a:gd name="T79" fmla="*/ 85 h 1728"/>
                <a:gd name="T80" fmla="*/ 607 w 1723"/>
                <a:gd name="T81" fmla="*/ 39 h 1728"/>
                <a:gd name="T82" fmla="*/ 731 w 1723"/>
                <a:gd name="T83" fmla="*/ 10 h 1728"/>
                <a:gd name="T84" fmla="*/ 863 w 1723"/>
                <a:gd name="T85" fmla="*/ 0 h 172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23"/>
                <a:gd name="T130" fmla="*/ 0 h 1728"/>
                <a:gd name="T131" fmla="*/ 1723 w 1723"/>
                <a:gd name="T132" fmla="*/ 1728 h 172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23" h="1728">
                  <a:moveTo>
                    <a:pt x="863" y="0"/>
                  </a:moveTo>
                  <a:lnTo>
                    <a:pt x="907" y="1"/>
                  </a:lnTo>
                  <a:lnTo>
                    <a:pt x="952" y="5"/>
                  </a:lnTo>
                  <a:lnTo>
                    <a:pt x="994" y="10"/>
                  </a:lnTo>
                  <a:lnTo>
                    <a:pt x="1037" y="17"/>
                  </a:lnTo>
                  <a:lnTo>
                    <a:pt x="1078" y="27"/>
                  </a:lnTo>
                  <a:lnTo>
                    <a:pt x="1120" y="39"/>
                  </a:lnTo>
                  <a:lnTo>
                    <a:pt x="1160" y="52"/>
                  </a:lnTo>
                  <a:lnTo>
                    <a:pt x="1199" y="67"/>
                  </a:lnTo>
                  <a:lnTo>
                    <a:pt x="1237" y="85"/>
                  </a:lnTo>
                  <a:lnTo>
                    <a:pt x="1274" y="104"/>
                  </a:lnTo>
                  <a:lnTo>
                    <a:pt x="1310" y="125"/>
                  </a:lnTo>
                  <a:lnTo>
                    <a:pt x="1345" y="148"/>
                  </a:lnTo>
                  <a:lnTo>
                    <a:pt x="1379" y="171"/>
                  </a:lnTo>
                  <a:lnTo>
                    <a:pt x="1412" y="198"/>
                  </a:lnTo>
                  <a:lnTo>
                    <a:pt x="1443" y="224"/>
                  </a:lnTo>
                  <a:lnTo>
                    <a:pt x="1472" y="253"/>
                  </a:lnTo>
                  <a:lnTo>
                    <a:pt x="1501" y="283"/>
                  </a:lnTo>
                  <a:lnTo>
                    <a:pt x="1528" y="314"/>
                  </a:lnTo>
                  <a:lnTo>
                    <a:pt x="1553" y="347"/>
                  </a:lnTo>
                  <a:lnTo>
                    <a:pt x="1577" y="381"/>
                  </a:lnTo>
                  <a:lnTo>
                    <a:pt x="1599" y="416"/>
                  </a:lnTo>
                  <a:lnTo>
                    <a:pt x="1619" y="452"/>
                  </a:lnTo>
                  <a:lnTo>
                    <a:pt x="1640" y="490"/>
                  </a:lnTo>
                  <a:lnTo>
                    <a:pt x="1656" y="527"/>
                  </a:lnTo>
                  <a:lnTo>
                    <a:pt x="1671" y="566"/>
                  </a:lnTo>
                  <a:lnTo>
                    <a:pt x="1685" y="606"/>
                  </a:lnTo>
                  <a:lnTo>
                    <a:pt x="1696" y="648"/>
                  </a:lnTo>
                  <a:lnTo>
                    <a:pt x="1706" y="689"/>
                  </a:lnTo>
                  <a:lnTo>
                    <a:pt x="1713" y="732"/>
                  </a:lnTo>
                  <a:lnTo>
                    <a:pt x="1718" y="775"/>
                  </a:lnTo>
                  <a:lnTo>
                    <a:pt x="1722" y="819"/>
                  </a:lnTo>
                  <a:lnTo>
                    <a:pt x="1723" y="863"/>
                  </a:lnTo>
                  <a:lnTo>
                    <a:pt x="1722" y="907"/>
                  </a:lnTo>
                  <a:lnTo>
                    <a:pt x="1718" y="951"/>
                  </a:lnTo>
                  <a:lnTo>
                    <a:pt x="1713" y="995"/>
                  </a:lnTo>
                  <a:lnTo>
                    <a:pt x="1706" y="1037"/>
                  </a:lnTo>
                  <a:lnTo>
                    <a:pt x="1696" y="1079"/>
                  </a:lnTo>
                  <a:lnTo>
                    <a:pt x="1685" y="1120"/>
                  </a:lnTo>
                  <a:lnTo>
                    <a:pt x="1671" y="1160"/>
                  </a:lnTo>
                  <a:lnTo>
                    <a:pt x="1656" y="1199"/>
                  </a:lnTo>
                  <a:lnTo>
                    <a:pt x="1640" y="1238"/>
                  </a:lnTo>
                  <a:lnTo>
                    <a:pt x="1619" y="1274"/>
                  </a:lnTo>
                  <a:lnTo>
                    <a:pt x="1599" y="1311"/>
                  </a:lnTo>
                  <a:lnTo>
                    <a:pt x="1577" y="1346"/>
                  </a:lnTo>
                  <a:lnTo>
                    <a:pt x="1553" y="1379"/>
                  </a:lnTo>
                  <a:lnTo>
                    <a:pt x="1528" y="1412"/>
                  </a:lnTo>
                  <a:lnTo>
                    <a:pt x="1501" y="1445"/>
                  </a:lnTo>
                  <a:lnTo>
                    <a:pt x="1472" y="1473"/>
                  </a:lnTo>
                  <a:lnTo>
                    <a:pt x="1443" y="1502"/>
                  </a:lnTo>
                  <a:lnTo>
                    <a:pt x="1412" y="1530"/>
                  </a:lnTo>
                  <a:lnTo>
                    <a:pt x="1379" y="1556"/>
                  </a:lnTo>
                  <a:lnTo>
                    <a:pt x="1345" y="1580"/>
                  </a:lnTo>
                  <a:lnTo>
                    <a:pt x="1310" y="1603"/>
                  </a:lnTo>
                  <a:lnTo>
                    <a:pt x="1274" y="1624"/>
                  </a:lnTo>
                  <a:lnTo>
                    <a:pt x="1237" y="1643"/>
                  </a:lnTo>
                  <a:lnTo>
                    <a:pt x="1199" y="1660"/>
                  </a:lnTo>
                  <a:lnTo>
                    <a:pt x="1160" y="1675"/>
                  </a:lnTo>
                  <a:lnTo>
                    <a:pt x="1120" y="1689"/>
                  </a:lnTo>
                  <a:lnTo>
                    <a:pt x="1078" y="1700"/>
                  </a:lnTo>
                  <a:lnTo>
                    <a:pt x="1037" y="1710"/>
                  </a:lnTo>
                  <a:lnTo>
                    <a:pt x="994" y="1718"/>
                  </a:lnTo>
                  <a:lnTo>
                    <a:pt x="952" y="1723"/>
                  </a:lnTo>
                  <a:lnTo>
                    <a:pt x="907" y="1727"/>
                  </a:lnTo>
                  <a:lnTo>
                    <a:pt x="863" y="1728"/>
                  </a:lnTo>
                  <a:lnTo>
                    <a:pt x="819" y="1727"/>
                  </a:lnTo>
                  <a:lnTo>
                    <a:pt x="775" y="1723"/>
                  </a:lnTo>
                  <a:lnTo>
                    <a:pt x="731" y="1718"/>
                  </a:lnTo>
                  <a:lnTo>
                    <a:pt x="690" y="1710"/>
                  </a:lnTo>
                  <a:lnTo>
                    <a:pt x="648" y="1700"/>
                  </a:lnTo>
                  <a:lnTo>
                    <a:pt x="607" y="1689"/>
                  </a:lnTo>
                  <a:lnTo>
                    <a:pt x="567" y="1675"/>
                  </a:lnTo>
                  <a:lnTo>
                    <a:pt x="527" y="1660"/>
                  </a:lnTo>
                  <a:lnTo>
                    <a:pt x="490" y="1643"/>
                  </a:lnTo>
                  <a:lnTo>
                    <a:pt x="452" y="1624"/>
                  </a:lnTo>
                  <a:lnTo>
                    <a:pt x="416" y="1603"/>
                  </a:lnTo>
                  <a:lnTo>
                    <a:pt x="381" y="1580"/>
                  </a:lnTo>
                  <a:lnTo>
                    <a:pt x="347" y="1556"/>
                  </a:lnTo>
                  <a:lnTo>
                    <a:pt x="314" y="1530"/>
                  </a:lnTo>
                  <a:lnTo>
                    <a:pt x="283" y="1502"/>
                  </a:lnTo>
                  <a:lnTo>
                    <a:pt x="253" y="1473"/>
                  </a:lnTo>
                  <a:lnTo>
                    <a:pt x="225" y="1445"/>
                  </a:lnTo>
                  <a:lnTo>
                    <a:pt x="198" y="1412"/>
                  </a:lnTo>
                  <a:lnTo>
                    <a:pt x="172" y="1379"/>
                  </a:lnTo>
                  <a:lnTo>
                    <a:pt x="148" y="1346"/>
                  </a:lnTo>
                  <a:lnTo>
                    <a:pt x="125" y="1311"/>
                  </a:lnTo>
                  <a:lnTo>
                    <a:pt x="104" y="1274"/>
                  </a:lnTo>
                  <a:lnTo>
                    <a:pt x="85" y="1238"/>
                  </a:lnTo>
                  <a:lnTo>
                    <a:pt x="68" y="1199"/>
                  </a:lnTo>
                  <a:lnTo>
                    <a:pt x="53" y="1160"/>
                  </a:lnTo>
                  <a:lnTo>
                    <a:pt x="39" y="1120"/>
                  </a:lnTo>
                  <a:lnTo>
                    <a:pt x="28" y="1079"/>
                  </a:lnTo>
                  <a:lnTo>
                    <a:pt x="18" y="1037"/>
                  </a:lnTo>
                  <a:lnTo>
                    <a:pt x="10" y="995"/>
                  </a:lnTo>
                  <a:lnTo>
                    <a:pt x="5" y="951"/>
                  </a:lnTo>
                  <a:lnTo>
                    <a:pt x="1" y="907"/>
                  </a:lnTo>
                  <a:lnTo>
                    <a:pt x="0" y="863"/>
                  </a:lnTo>
                  <a:lnTo>
                    <a:pt x="1" y="819"/>
                  </a:lnTo>
                  <a:lnTo>
                    <a:pt x="5" y="775"/>
                  </a:lnTo>
                  <a:lnTo>
                    <a:pt x="10" y="732"/>
                  </a:lnTo>
                  <a:lnTo>
                    <a:pt x="18" y="689"/>
                  </a:lnTo>
                  <a:lnTo>
                    <a:pt x="28" y="648"/>
                  </a:lnTo>
                  <a:lnTo>
                    <a:pt x="39" y="606"/>
                  </a:lnTo>
                  <a:lnTo>
                    <a:pt x="53" y="566"/>
                  </a:lnTo>
                  <a:lnTo>
                    <a:pt x="68" y="527"/>
                  </a:lnTo>
                  <a:lnTo>
                    <a:pt x="85" y="490"/>
                  </a:lnTo>
                  <a:lnTo>
                    <a:pt x="104" y="452"/>
                  </a:lnTo>
                  <a:lnTo>
                    <a:pt x="125" y="416"/>
                  </a:lnTo>
                  <a:lnTo>
                    <a:pt x="148" y="381"/>
                  </a:lnTo>
                  <a:lnTo>
                    <a:pt x="172" y="347"/>
                  </a:lnTo>
                  <a:lnTo>
                    <a:pt x="198" y="314"/>
                  </a:lnTo>
                  <a:lnTo>
                    <a:pt x="225" y="283"/>
                  </a:lnTo>
                  <a:lnTo>
                    <a:pt x="253" y="253"/>
                  </a:lnTo>
                  <a:lnTo>
                    <a:pt x="283" y="224"/>
                  </a:lnTo>
                  <a:lnTo>
                    <a:pt x="314" y="198"/>
                  </a:lnTo>
                  <a:lnTo>
                    <a:pt x="347" y="171"/>
                  </a:lnTo>
                  <a:lnTo>
                    <a:pt x="381" y="148"/>
                  </a:lnTo>
                  <a:lnTo>
                    <a:pt x="416" y="125"/>
                  </a:lnTo>
                  <a:lnTo>
                    <a:pt x="452" y="104"/>
                  </a:lnTo>
                  <a:lnTo>
                    <a:pt x="490" y="85"/>
                  </a:lnTo>
                  <a:lnTo>
                    <a:pt x="527" y="67"/>
                  </a:lnTo>
                  <a:lnTo>
                    <a:pt x="567" y="52"/>
                  </a:lnTo>
                  <a:lnTo>
                    <a:pt x="607" y="39"/>
                  </a:lnTo>
                  <a:lnTo>
                    <a:pt x="648" y="27"/>
                  </a:lnTo>
                  <a:lnTo>
                    <a:pt x="690" y="17"/>
                  </a:lnTo>
                  <a:lnTo>
                    <a:pt x="731" y="10"/>
                  </a:lnTo>
                  <a:lnTo>
                    <a:pt x="775" y="5"/>
                  </a:lnTo>
                  <a:lnTo>
                    <a:pt x="819" y="1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rgbClr val="68680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81" name="Freeform 122"/>
            <p:cNvSpPr>
              <a:spLocks/>
            </p:cNvSpPr>
            <p:nvPr/>
          </p:nvSpPr>
          <p:spPr bwMode="auto">
            <a:xfrm>
              <a:off x="363" y="2453"/>
              <a:ext cx="422" cy="423"/>
            </a:xfrm>
            <a:custGeom>
              <a:avLst/>
              <a:gdLst>
                <a:gd name="T0" fmla="*/ 932 w 1688"/>
                <a:gd name="T1" fmla="*/ 4 h 1693"/>
                <a:gd name="T2" fmla="*/ 1056 w 1688"/>
                <a:gd name="T3" fmla="*/ 26 h 1693"/>
                <a:gd name="T4" fmla="*/ 1174 w 1688"/>
                <a:gd name="T5" fmla="*/ 66 h 1693"/>
                <a:gd name="T6" fmla="*/ 1283 w 1688"/>
                <a:gd name="T7" fmla="*/ 123 h 1693"/>
                <a:gd name="T8" fmla="*/ 1382 w 1688"/>
                <a:gd name="T9" fmla="*/ 193 h 1693"/>
                <a:gd name="T10" fmla="*/ 1469 w 1688"/>
                <a:gd name="T11" fmla="*/ 278 h 1693"/>
                <a:gd name="T12" fmla="*/ 1544 w 1688"/>
                <a:gd name="T13" fmla="*/ 373 h 1693"/>
                <a:gd name="T14" fmla="*/ 1606 w 1688"/>
                <a:gd name="T15" fmla="*/ 480 h 1693"/>
                <a:gd name="T16" fmla="*/ 1651 w 1688"/>
                <a:gd name="T17" fmla="*/ 595 h 1693"/>
                <a:gd name="T18" fmla="*/ 1678 w 1688"/>
                <a:gd name="T19" fmla="*/ 718 h 1693"/>
                <a:gd name="T20" fmla="*/ 1688 w 1688"/>
                <a:gd name="T21" fmla="*/ 847 h 1693"/>
                <a:gd name="T22" fmla="*/ 1678 w 1688"/>
                <a:gd name="T23" fmla="*/ 976 h 1693"/>
                <a:gd name="T24" fmla="*/ 1651 w 1688"/>
                <a:gd name="T25" fmla="*/ 1098 h 1693"/>
                <a:gd name="T26" fmla="*/ 1606 w 1688"/>
                <a:gd name="T27" fmla="*/ 1213 h 1693"/>
                <a:gd name="T28" fmla="*/ 1544 w 1688"/>
                <a:gd name="T29" fmla="*/ 1320 h 1693"/>
                <a:gd name="T30" fmla="*/ 1469 w 1688"/>
                <a:gd name="T31" fmla="*/ 1416 h 1693"/>
                <a:gd name="T32" fmla="*/ 1382 w 1688"/>
                <a:gd name="T33" fmla="*/ 1500 h 1693"/>
                <a:gd name="T34" fmla="*/ 1283 w 1688"/>
                <a:gd name="T35" fmla="*/ 1570 h 1693"/>
                <a:gd name="T36" fmla="*/ 1174 w 1688"/>
                <a:gd name="T37" fmla="*/ 1627 h 1693"/>
                <a:gd name="T38" fmla="*/ 1056 w 1688"/>
                <a:gd name="T39" fmla="*/ 1667 h 1693"/>
                <a:gd name="T40" fmla="*/ 932 w 1688"/>
                <a:gd name="T41" fmla="*/ 1689 h 1693"/>
                <a:gd name="T42" fmla="*/ 802 w 1688"/>
                <a:gd name="T43" fmla="*/ 1692 h 1693"/>
                <a:gd name="T44" fmla="*/ 675 w 1688"/>
                <a:gd name="T45" fmla="*/ 1676 h 1693"/>
                <a:gd name="T46" fmla="*/ 555 w 1688"/>
                <a:gd name="T47" fmla="*/ 1642 h 1693"/>
                <a:gd name="T48" fmla="*/ 443 w 1688"/>
                <a:gd name="T49" fmla="*/ 1590 h 1693"/>
                <a:gd name="T50" fmla="*/ 339 w 1688"/>
                <a:gd name="T51" fmla="*/ 1525 h 1693"/>
                <a:gd name="T52" fmla="*/ 248 w 1688"/>
                <a:gd name="T53" fmla="*/ 1445 h 1693"/>
                <a:gd name="T54" fmla="*/ 168 w 1688"/>
                <a:gd name="T55" fmla="*/ 1353 h 1693"/>
                <a:gd name="T56" fmla="*/ 103 w 1688"/>
                <a:gd name="T57" fmla="*/ 1249 h 1693"/>
                <a:gd name="T58" fmla="*/ 51 w 1688"/>
                <a:gd name="T59" fmla="*/ 1138 h 1693"/>
                <a:gd name="T60" fmla="*/ 18 w 1688"/>
                <a:gd name="T61" fmla="*/ 1018 h 1693"/>
                <a:gd name="T62" fmla="*/ 1 w 1688"/>
                <a:gd name="T63" fmla="*/ 891 h 1693"/>
                <a:gd name="T64" fmla="*/ 4 w 1688"/>
                <a:gd name="T65" fmla="*/ 761 h 1693"/>
                <a:gd name="T66" fmla="*/ 26 w 1688"/>
                <a:gd name="T67" fmla="*/ 635 h 1693"/>
                <a:gd name="T68" fmla="*/ 66 w 1688"/>
                <a:gd name="T69" fmla="*/ 518 h 1693"/>
                <a:gd name="T70" fmla="*/ 123 w 1688"/>
                <a:gd name="T71" fmla="*/ 409 h 1693"/>
                <a:gd name="T72" fmla="*/ 193 w 1688"/>
                <a:gd name="T73" fmla="*/ 308 h 1693"/>
                <a:gd name="T74" fmla="*/ 277 w 1688"/>
                <a:gd name="T75" fmla="*/ 221 h 1693"/>
                <a:gd name="T76" fmla="*/ 373 w 1688"/>
                <a:gd name="T77" fmla="*/ 145 h 1693"/>
                <a:gd name="T78" fmla="*/ 480 w 1688"/>
                <a:gd name="T79" fmla="*/ 84 h 1693"/>
                <a:gd name="T80" fmla="*/ 595 w 1688"/>
                <a:gd name="T81" fmla="*/ 38 h 1693"/>
                <a:gd name="T82" fmla="*/ 716 w 1688"/>
                <a:gd name="T83" fmla="*/ 10 h 1693"/>
                <a:gd name="T84" fmla="*/ 845 w 1688"/>
                <a:gd name="T85" fmla="*/ 0 h 169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88"/>
                <a:gd name="T130" fmla="*/ 0 h 1693"/>
                <a:gd name="T131" fmla="*/ 1688 w 1688"/>
                <a:gd name="T132" fmla="*/ 1693 h 169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88" h="1693">
                  <a:moveTo>
                    <a:pt x="845" y="0"/>
                  </a:moveTo>
                  <a:lnTo>
                    <a:pt x="889" y="1"/>
                  </a:lnTo>
                  <a:lnTo>
                    <a:pt x="932" y="4"/>
                  </a:lnTo>
                  <a:lnTo>
                    <a:pt x="974" y="10"/>
                  </a:lnTo>
                  <a:lnTo>
                    <a:pt x="1016" y="18"/>
                  </a:lnTo>
                  <a:lnTo>
                    <a:pt x="1056" y="26"/>
                  </a:lnTo>
                  <a:lnTo>
                    <a:pt x="1096" y="38"/>
                  </a:lnTo>
                  <a:lnTo>
                    <a:pt x="1136" y="51"/>
                  </a:lnTo>
                  <a:lnTo>
                    <a:pt x="1174" y="66"/>
                  </a:lnTo>
                  <a:lnTo>
                    <a:pt x="1211" y="84"/>
                  </a:lnTo>
                  <a:lnTo>
                    <a:pt x="1248" y="103"/>
                  </a:lnTo>
                  <a:lnTo>
                    <a:pt x="1283" y="123"/>
                  </a:lnTo>
                  <a:lnTo>
                    <a:pt x="1316" y="145"/>
                  </a:lnTo>
                  <a:lnTo>
                    <a:pt x="1350" y="168"/>
                  </a:lnTo>
                  <a:lnTo>
                    <a:pt x="1382" y="193"/>
                  </a:lnTo>
                  <a:lnTo>
                    <a:pt x="1413" y="221"/>
                  </a:lnTo>
                  <a:lnTo>
                    <a:pt x="1442" y="248"/>
                  </a:lnTo>
                  <a:lnTo>
                    <a:pt x="1469" y="278"/>
                  </a:lnTo>
                  <a:lnTo>
                    <a:pt x="1496" y="308"/>
                  </a:lnTo>
                  <a:lnTo>
                    <a:pt x="1521" y="341"/>
                  </a:lnTo>
                  <a:lnTo>
                    <a:pt x="1544" y="373"/>
                  </a:lnTo>
                  <a:lnTo>
                    <a:pt x="1567" y="409"/>
                  </a:lnTo>
                  <a:lnTo>
                    <a:pt x="1587" y="444"/>
                  </a:lnTo>
                  <a:lnTo>
                    <a:pt x="1606" y="480"/>
                  </a:lnTo>
                  <a:lnTo>
                    <a:pt x="1622" y="518"/>
                  </a:lnTo>
                  <a:lnTo>
                    <a:pt x="1637" y="556"/>
                  </a:lnTo>
                  <a:lnTo>
                    <a:pt x="1651" y="595"/>
                  </a:lnTo>
                  <a:lnTo>
                    <a:pt x="1662" y="635"/>
                  </a:lnTo>
                  <a:lnTo>
                    <a:pt x="1671" y="677"/>
                  </a:lnTo>
                  <a:lnTo>
                    <a:pt x="1678" y="718"/>
                  </a:lnTo>
                  <a:lnTo>
                    <a:pt x="1685" y="761"/>
                  </a:lnTo>
                  <a:lnTo>
                    <a:pt x="1687" y="803"/>
                  </a:lnTo>
                  <a:lnTo>
                    <a:pt x="1688" y="847"/>
                  </a:lnTo>
                  <a:lnTo>
                    <a:pt x="1687" y="891"/>
                  </a:lnTo>
                  <a:lnTo>
                    <a:pt x="1685" y="934"/>
                  </a:lnTo>
                  <a:lnTo>
                    <a:pt x="1678" y="976"/>
                  </a:lnTo>
                  <a:lnTo>
                    <a:pt x="1671" y="1018"/>
                  </a:lnTo>
                  <a:lnTo>
                    <a:pt x="1662" y="1058"/>
                  </a:lnTo>
                  <a:lnTo>
                    <a:pt x="1651" y="1098"/>
                  </a:lnTo>
                  <a:lnTo>
                    <a:pt x="1637" y="1138"/>
                  </a:lnTo>
                  <a:lnTo>
                    <a:pt x="1622" y="1175"/>
                  </a:lnTo>
                  <a:lnTo>
                    <a:pt x="1606" y="1213"/>
                  </a:lnTo>
                  <a:lnTo>
                    <a:pt x="1587" y="1249"/>
                  </a:lnTo>
                  <a:lnTo>
                    <a:pt x="1567" y="1286"/>
                  </a:lnTo>
                  <a:lnTo>
                    <a:pt x="1544" y="1320"/>
                  </a:lnTo>
                  <a:lnTo>
                    <a:pt x="1521" y="1353"/>
                  </a:lnTo>
                  <a:lnTo>
                    <a:pt x="1496" y="1385"/>
                  </a:lnTo>
                  <a:lnTo>
                    <a:pt x="1469" y="1416"/>
                  </a:lnTo>
                  <a:lnTo>
                    <a:pt x="1442" y="1445"/>
                  </a:lnTo>
                  <a:lnTo>
                    <a:pt x="1413" y="1473"/>
                  </a:lnTo>
                  <a:lnTo>
                    <a:pt x="1382" y="1500"/>
                  </a:lnTo>
                  <a:lnTo>
                    <a:pt x="1350" y="1525"/>
                  </a:lnTo>
                  <a:lnTo>
                    <a:pt x="1316" y="1549"/>
                  </a:lnTo>
                  <a:lnTo>
                    <a:pt x="1283" y="1570"/>
                  </a:lnTo>
                  <a:lnTo>
                    <a:pt x="1248" y="1590"/>
                  </a:lnTo>
                  <a:lnTo>
                    <a:pt x="1211" y="1609"/>
                  </a:lnTo>
                  <a:lnTo>
                    <a:pt x="1174" y="1627"/>
                  </a:lnTo>
                  <a:lnTo>
                    <a:pt x="1136" y="1642"/>
                  </a:lnTo>
                  <a:lnTo>
                    <a:pt x="1096" y="1655"/>
                  </a:lnTo>
                  <a:lnTo>
                    <a:pt x="1056" y="1667"/>
                  </a:lnTo>
                  <a:lnTo>
                    <a:pt x="1016" y="1676"/>
                  </a:lnTo>
                  <a:lnTo>
                    <a:pt x="974" y="1683"/>
                  </a:lnTo>
                  <a:lnTo>
                    <a:pt x="932" y="1689"/>
                  </a:lnTo>
                  <a:lnTo>
                    <a:pt x="889" y="1692"/>
                  </a:lnTo>
                  <a:lnTo>
                    <a:pt x="845" y="1693"/>
                  </a:lnTo>
                  <a:lnTo>
                    <a:pt x="802" y="1692"/>
                  </a:lnTo>
                  <a:lnTo>
                    <a:pt x="759" y="1689"/>
                  </a:lnTo>
                  <a:lnTo>
                    <a:pt x="716" y="1683"/>
                  </a:lnTo>
                  <a:lnTo>
                    <a:pt x="675" y="1676"/>
                  </a:lnTo>
                  <a:lnTo>
                    <a:pt x="635" y="1667"/>
                  </a:lnTo>
                  <a:lnTo>
                    <a:pt x="595" y="1655"/>
                  </a:lnTo>
                  <a:lnTo>
                    <a:pt x="555" y="1642"/>
                  </a:lnTo>
                  <a:lnTo>
                    <a:pt x="517" y="1627"/>
                  </a:lnTo>
                  <a:lnTo>
                    <a:pt x="480" y="1609"/>
                  </a:lnTo>
                  <a:lnTo>
                    <a:pt x="443" y="1590"/>
                  </a:lnTo>
                  <a:lnTo>
                    <a:pt x="407" y="1570"/>
                  </a:lnTo>
                  <a:lnTo>
                    <a:pt x="373" y="1549"/>
                  </a:lnTo>
                  <a:lnTo>
                    <a:pt x="339" y="1525"/>
                  </a:lnTo>
                  <a:lnTo>
                    <a:pt x="308" y="1500"/>
                  </a:lnTo>
                  <a:lnTo>
                    <a:pt x="277" y="1473"/>
                  </a:lnTo>
                  <a:lnTo>
                    <a:pt x="248" y="1445"/>
                  </a:lnTo>
                  <a:lnTo>
                    <a:pt x="220" y="1416"/>
                  </a:lnTo>
                  <a:lnTo>
                    <a:pt x="193" y="1385"/>
                  </a:lnTo>
                  <a:lnTo>
                    <a:pt x="168" y="1353"/>
                  </a:lnTo>
                  <a:lnTo>
                    <a:pt x="144" y="1320"/>
                  </a:lnTo>
                  <a:lnTo>
                    <a:pt x="123" y="1286"/>
                  </a:lnTo>
                  <a:lnTo>
                    <a:pt x="103" y="1249"/>
                  </a:lnTo>
                  <a:lnTo>
                    <a:pt x="84" y="1213"/>
                  </a:lnTo>
                  <a:lnTo>
                    <a:pt x="66" y="1175"/>
                  </a:lnTo>
                  <a:lnTo>
                    <a:pt x="51" y="1138"/>
                  </a:lnTo>
                  <a:lnTo>
                    <a:pt x="38" y="1098"/>
                  </a:lnTo>
                  <a:lnTo>
                    <a:pt x="26" y="1058"/>
                  </a:lnTo>
                  <a:lnTo>
                    <a:pt x="18" y="1018"/>
                  </a:lnTo>
                  <a:lnTo>
                    <a:pt x="10" y="976"/>
                  </a:lnTo>
                  <a:lnTo>
                    <a:pt x="4" y="934"/>
                  </a:lnTo>
                  <a:lnTo>
                    <a:pt x="1" y="891"/>
                  </a:lnTo>
                  <a:lnTo>
                    <a:pt x="0" y="847"/>
                  </a:lnTo>
                  <a:lnTo>
                    <a:pt x="1" y="803"/>
                  </a:lnTo>
                  <a:lnTo>
                    <a:pt x="4" y="761"/>
                  </a:lnTo>
                  <a:lnTo>
                    <a:pt x="10" y="718"/>
                  </a:lnTo>
                  <a:lnTo>
                    <a:pt x="18" y="677"/>
                  </a:lnTo>
                  <a:lnTo>
                    <a:pt x="26" y="635"/>
                  </a:lnTo>
                  <a:lnTo>
                    <a:pt x="38" y="595"/>
                  </a:lnTo>
                  <a:lnTo>
                    <a:pt x="51" y="556"/>
                  </a:lnTo>
                  <a:lnTo>
                    <a:pt x="66" y="518"/>
                  </a:lnTo>
                  <a:lnTo>
                    <a:pt x="84" y="480"/>
                  </a:lnTo>
                  <a:lnTo>
                    <a:pt x="103" y="444"/>
                  </a:lnTo>
                  <a:lnTo>
                    <a:pt x="123" y="409"/>
                  </a:lnTo>
                  <a:lnTo>
                    <a:pt x="144" y="373"/>
                  </a:lnTo>
                  <a:lnTo>
                    <a:pt x="168" y="341"/>
                  </a:lnTo>
                  <a:lnTo>
                    <a:pt x="193" y="308"/>
                  </a:lnTo>
                  <a:lnTo>
                    <a:pt x="220" y="278"/>
                  </a:lnTo>
                  <a:lnTo>
                    <a:pt x="248" y="248"/>
                  </a:lnTo>
                  <a:lnTo>
                    <a:pt x="277" y="221"/>
                  </a:lnTo>
                  <a:lnTo>
                    <a:pt x="308" y="193"/>
                  </a:lnTo>
                  <a:lnTo>
                    <a:pt x="339" y="168"/>
                  </a:lnTo>
                  <a:lnTo>
                    <a:pt x="373" y="145"/>
                  </a:lnTo>
                  <a:lnTo>
                    <a:pt x="407" y="123"/>
                  </a:lnTo>
                  <a:lnTo>
                    <a:pt x="443" y="103"/>
                  </a:lnTo>
                  <a:lnTo>
                    <a:pt x="480" y="84"/>
                  </a:lnTo>
                  <a:lnTo>
                    <a:pt x="517" y="66"/>
                  </a:lnTo>
                  <a:lnTo>
                    <a:pt x="555" y="51"/>
                  </a:lnTo>
                  <a:lnTo>
                    <a:pt x="595" y="38"/>
                  </a:lnTo>
                  <a:lnTo>
                    <a:pt x="635" y="26"/>
                  </a:lnTo>
                  <a:lnTo>
                    <a:pt x="675" y="18"/>
                  </a:lnTo>
                  <a:lnTo>
                    <a:pt x="716" y="10"/>
                  </a:lnTo>
                  <a:lnTo>
                    <a:pt x="759" y="4"/>
                  </a:lnTo>
                  <a:lnTo>
                    <a:pt x="802" y="1"/>
                  </a:lnTo>
                  <a:lnTo>
                    <a:pt x="845" y="0"/>
                  </a:lnTo>
                  <a:close/>
                </a:path>
              </a:pathLst>
            </a:custGeom>
            <a:solidFill>
              <a:srgbClr val="8272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82" name="Freeform 123"/>
            <p:cNvSpPr>
              <a:spLocks/>
            </p:cNvSpPr>
            <p:nvPr/>
          </p:nvSpPr>
          <p:spPr bwMode="auto">
            <a:xfrm>
              <a:off x="365" y="2456"/>
              <a:ext cx="414" cy="415"/>
            </a:xfrm>
            <a:custGeom>
              <a:avLst/>
              <a:gdLst>
                <a:gd name="T0" fmla="*/ 912 w 1653"/>
                <a:gd name="T1" fmla="*/ 4 h 1660"/>
                <a:gd name="T2" fmla="*/ 1035 w 1653"/>
                <a:gd name="T3" fmla="*/ 27 h 1660"/>
                <a:gd name="T4" fmla="*/ 1150 w 1653"/>
                <a:gd name="T5" fmla="*/ 65 h 1660"/>
                <a:gd name="T6" fmla="*/ 1256 w 1653"/>
                <a:gd name="T7" fmla="*/ 121 h 1660"/>
                <a:gd name="T8" fmla="*/ 1353 w 1653"/>
                <a:gd name="T9" fmla="*/ 191 h 1660"/>
                <a:gd name="T10" fmla="*/ 1439 w 1653"/>
                <a:gd name="T11" fmla="*/ 273 h 1660"/>
                <a:gd name="T12" fmla="*/ 1512 w 1653"/>
                <a:gd name="T13" fmla="*/ 367 h 1660"/>
                <a:gd name="T14" fmla="*/ 1572 w 1653"/>
                <a:gd name="T15" fmla="*/ 471 h 1660"/>
                <a:gd name="T16" fmla="*/ 1616 w 1653"/>
                <a:gd name="T17" fmla="*/ 584 h 1660"/>
                <a:gd name="T18" fmla="*/ 1643 w 1653"/>
                <a:gd name="T19" fmla="*/ 705 h 1660"/>
                <a:gd name="T20" fmla="*/ 1653 w 1653"/>
                <a:gd name="T21" fmla="*/ 830 h 1660"/>
                <a:gd name="T22" fmla="*/ 1643 w 1653"/>
                <a:gd name="T23" fmla="*/ 955 h 1660"/>
                <a:gd name="T24" fmla="*/ 1616 w 1653"/>
                <a:gd name="T25" fmla="*/ 1076 h 1660"/>
                <a:gd name="T26" fmla="*/ 1572 w 1653"/>
                <a:gd name="T27" fmla="*/ 1188 h 1660"/>
                <a:gd name="T28" fmla="*/ 1512 w 1653"/>
                <a:gd name="T29" fmla="*/ 1292 h 1660"/>
                <a:gd name="T30" fmla="*/ 1439 w 1653"/>
                <a:gd name="T31" fmla="*/ 1386 h 1660"/>
                <a:gd name="T32" fmla="*/ 1353 w 1653"/>
                <a:gd name="T33" fmla="*/ 1469 h 1660"/>
                <a:gd name="T34" fmla="*/ 1256 w 1653"/>
                <a:gd name="T35" fmla="*/ 1539 h 1660"/>
                <a:gd name="T36" fmla="*/ 1150 w 1653"/>
                <a:gd name="T37" fmla="*/ 1594 h 1660"/>
                <a:gd name="T38" fmla="*/ 1035 w 1653"/>
                <a:gd name="T39" fmla="*/ 1633 h 1660"/>
                <a:gd name="T40" fmla="*/ 912 w 1653"/>
                <a:gd name="T41" fmla="*/ 1656 h 1660"/>
                <a:gd name="T42" fmla="*/ 785 w 1653"/>
                <a:gd name="T43" fmla="*/ 1658 h 1660"/>
                <a:gd name="T44" fmla="*/ 661 w 1653"/>
                <a:gd name="T45" fmla="*/ 1642 h 1660"/>
                <a:gd name="T46" fmla="*/ 544 w 1653"/>
                <a:gd name="T47" fmla="*/ 1609 h 1660"/>
                <a:gd name="T48" fmla="*/ 433 w 1653"/>
                <a:gd name="T49" fmla="*/ 1559 h 1660"/>
                <a:gd name="T50" fmla="*/ 333 w 1653"/>
                <a:gd name="T51" fmla="*/ 1494 h 1660"/>
                <a:gd name="T52" fmla="*/ 243 w 1653"/>
                <a:gd name="T53" fmla="*/ 1415 h 1660"/>
                <a:gd name="T54" fmla="*/ 165 w 1653"/>
                <a:gd name="T55" fmla="*/ 1325 h 1660"/>
                <a:gd name="T56" fmla="*/ 100 w 1653"/>
                <a:gd name="T57" fmla="*/ 1225 h 1660"/>
                <a:gd name="T58" fmla="*/ 50 w 1653"/>
                <a:gd name="T59" fmla="*/ 1114 h 1660"/>
                <a:gd name="T60" fmla="*/ 16 w 1653"/>
                <a:gd name="T61" fmla="*/ 997 h 1660"/>
                <a:gd name="T62" fmla="*/ 1 w 1653"/>
                <a:gd name="T63" fmla="*/ 872 h 1660"/>
                <a:gd name="T64" fmla="*/ 4 w 1653"/>
                <a:gd name="T65" fmla="*/ 746 h 1660"/>
                <a:gd name="T66" fmla="*/ 26 w 1653"/>
                <a:gd name="T67" fmla="*/ 623 h 1660"/>
                <a:gd name="T68" fmla="*/ 65 w 1653"/>
                <a:gd name="T69" fmla="*/ 508 h 1660"/>
                <a:gd name="T70" fmla="*/ 120 w 1653"/>
                <a:gd name="T71" fmla="*/ 400 h 1660"/>
                <a:gd name="T72" fmla="*/ 189 w 1653"/>
                <a:gd name="T73" fmla="*/ 304 h 1660"/>
                <a:gd name="T74" fmla="*/ 272 w 1653"/>
                <a:gd name="T75" fmla="*/ 217 h 1660"/>
                <a:gd name="T76" fmla="*/ 366 w 1653"/>
                <a:gd name="T77" fmla="*/ 142 h 1660"/>
                <a:gd name="T78" fmla="*/ 470 w 1653"/>
                <a:gd name="T79" fmla="*/ 83 h 1660"/>
                <a:gd name="T80" fmla="*/ 582 w 1653"/>
                <a:gd name="T81" fmla="*/ 38 h 1660"/>
                <a:gd name="T82" fmla="*/ 703 w 1653"/>
                <a:gd name="T83" fmla="*/ 10 h 1660"/>
                <a:gd name="T84" fmla="*/ 828 w 1653"/>
                <a:gd name="T85" fmla="*/ 0 h 16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53"/>
                <a:gd name="T130" fmla="*/ 0 h 1660"/>
                <a:gd name="T131" fmla="*/ 1653 w 1653"/>
                <a:gd name="T132" fmla="*/ 1660 h 16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53" h="1660">
                  <a:moveTo>
                    <a:pt x="828" y="0"/>
                  </a:moveTo>
                  <a:lnTo>
                    <a:pt x="871" y="1"/>
                  </a:lnTo>
                  <a:lnTo>
                    <a:pt x="912" y="4"/>
                  </a:lnTo>
                  <a:lnTo>
                    <a:pt x="953" y="10"/>
                  </a:lnTo>
                  <a:lnTo>
                    <a:pt x="995" y="18"/>
                  </a:lnTo>
                  <a:lnTo>
                    <a:pt x="1035" y="27"/>
                  </a:lnTo>
                  <a:lnTo>
                    <a:pt x="1073" y="38"/>
                  </a:lnTo>
                  <a:lnTo>
                    <a:pt x="1112" y="50"/>
                  </a:lnTo>
                  <a:lnTo>
                    <a:pt x="1150" y="65"/>
                  </a:lnTo>
                  <a:lnTo>
                    <a:pt x="1186" y="83"/>
                  </a:lnTo>
                  <a:lnTo>
                    <a:pt x="1221" y="101"/>
                  </a:lnTo>
                  <a:lnTo>
                    <a:pt x="1256" y="121"/>
                  </a:lnTo>
                  <a:lnTo>
                    <a:pt x="1289" y="142"/>
                  </a:lnTo>
                  <a:lnTo>
                    <a:pt x="1321" y="166"/>
                  </a:lnTo>
                  <a:lnTo>
                    <a:pt x="1353" y="191"/>
                  </a:lnTo>
                  <a:lnTo>
                    <a:pt x="1383" y="217"/>
                  </a:lnTo>
                  <a:lnTo>
                    <a:pt x="1412" y="243"/>
                  </a:lnTo>
                  <a:lnTo>
                    <a:pt x="1439" y="273"/>
                  </a:lnTo>
                  <a:lnTo>
                    <a:pt x="1465" y="304"/>
                  </a:lnTo>
                  <a:lnTo>
                    <a:pt x="1489" y="335"/>
                  </a:lnTo>
                  <a:lnTo>
                    <a:pt x="1512" y="367"/>
                  </a:lnTo>
                  <a:lnTo>
                    <a:pt x="1534" y="400"/>
                  </a:lnTo>
                  <a:lnTo>
                    <a:pt x="1553" y="435"/>
                  </a:lnTo>
                  <a:lnTo>
                    <a:pt x="1572" y="471"/>
                  </a:lnTo>
                  <a:lnTo>
                    <a:pt x="1588" y="508"/>
                  </a:lnTo>
                  <a:lnTo>
                    <a:pt x="1603" y="545"/>
                  </a:lnTo>
                  <a:lnTo>
                    <a:pt x="1616" y="584"/>
                  </a:lnTo>
                  <a:lnTo>
                    <a:pt x="1627" y="623"/>
                  </a:lnTo>
                  <a:lnTo>
                    <a:pt x="1637" y="663"/>
                  </a:lnTo>
                  <a:lnTo>
                    <a:pt x="1643" y="705"/>
                  </a:lnTo>
                  <a:lnTo>
                    <a:pt x="1650" y="746"/>
                  </a:lnTo>
                  <a:lnTo>
                    <a:pt x="1652" y="787"/>
                  </a:lnTo>
                  <a:lnTo>
                    <a:pt x="1653" y="830"/>
                  </a:lnTo>
                  <a:lnTo>
                    <a:pt x="1652" y="872"/>
                  </a:lnTo>
                  <a:lnTo>
                    <a:pt x="1650" y="914"/>
                  </a:lnTo>
                  <a:lnTo>
                    <a:pt x="1643" y="955"/>
                  </a:lnTo>
                  <a:lnTo>
                    <a:pt x="1637" y="997"/>
                  </a:lnTo>
                  <a:lnTo>
                    <a:pt x="1627" y="1037"/>
                  </a:lnTo>
                  <a:lnTo>
                    <a:pt x="1616" y="1076"/>
                  </a:lnTo>
                  <a:lnTo>
                    <a:pt x="1603" y="1114"/>
                  </a:lnTo>
                  <a:lnTo>
                    <a:pt x="1588" y="1152"/>
                  </a:lnTo>
                  <a:lnTo>
                    <a:pt x="1572" y="1188"/>
                  </a:lnTo>
                  <a:lnTo>
                    <a:pt x="1553" y="1225"/>
                  </a:lnTo>
                  <a:lnTo>
                    <a:pt x="1534" y="1260"/>
                  </a:lnTo>
                  <a:lnTo>
                    <a:pt x="1512" y="1292"/>
                  </a:lnTo>
                  <a:lnTo>
                    <a:pt x="1489" y="1325"/>
                  </a:lnTo>
                  <a:lnTo>
                    <a:pt x="1465" y="1356"/>
                  </a:lnTo>
                  <a:lnTo>
                    <a:pt x="1439" y="1386"/>
                  </a:lnTo>
                  <a:lnTo>
                    <a:pt x="1412" y="1415"/>
                  </a:lnTo>
                  <a:lnTo>
                    <a:pt x="1383" y="1443"/>
                  </a:lnTo>
                  <a:lnTo>
                    <a:pt x="1353" y="1469"/>
                  </a:lnTo>
                  <a:lnTo>
                    <a:pt x="1321" y="1494"/>
                  </a:lnTo>
                  <a:lnTo>
                    <a:pt x="1289" y="1518"/>
                  </a:lnTo>
                  <a:lnTo>
                    <a:pt x="1256" y="1539"/>
                  </a:lnTo>
                  <a:lnTo>
                    <a:pt x="1221" y="1559"/>
                  </a:lnTo>
                  <a:lnTo>
                    <a:pt x="1186" y="1577"/>
                  </a:lnTo>
                  <a:lnTo>
                    <a:pt x="1150" y="1594"/>
                  </a:lnTo>
                  <a:lnTo>
                    <a:pt x="1112" y="1609"/>
                  </a:lnTo>
                  <a:lnTo>
                    <a:pt x="1073" y="1622"/>
                  </a:lnTo>
                  <a:lnTo>
                    <a:pt x="1035" y="1633"/>
                  </a:lnTo>
                  <a:lnTo>
                    <a:pt x="995" y="1642"/>
                  </a:lnTo>
                  <a:lnTo>
                    <a:pt x="953" y="1649"/>
                  </a:lnTo>
                  <a:lnTo>
                    <a:pt x="912" y="1656"/>
                  </a:lnTo>
                  <a:lnTo>
                    <a:pt x="871" y="1658"/>
                  </a:lnTo>
                  <a:lnTo>
                    <a:pt x="828" y="1660"/>
                  </a:lnTo>
                  <a:lnTo>
                    <a:pt x="785" y="1658"/>
                  </a:lnTo>
                  <a:lnTo>
                    <a:pt x="744" y="1656"/>
                  </a:lnTo>
                  <a:lnTo>
                    <a:pt x="703" y="1649"/>
                  </a:lnTo>
                  <a:lnTo>
                    <a:pt x="661" y="1642"/>
                  </a:lnTo>
                  <a:lnTo>
                    <a:pt x="621" y="1633"/>
                  </a:lnTo>
                  <a:lnTo>
                    <a:pt x="582" y="1622"/>
                  </a:lnTo>
                  <a:lnTo>
                    <a:pt x="544" y="1609"/>
                  </a:lnTo>
                  <a:lnTo>
                    <a:pt x="506" y="1594"/>
                  </a:lnTo>
                  <a:lnTo>
                    <a:pt x="470" y="1577"/>
                  </a:lnTo>
                  <a:lnTo>
                    <a:pt x="433" y="1559"/>
                  </a:lnTo>
                  <a:lnTo>
                    <a:pt x="400" y="1539"/>
                  </a:lnTo>
                  <a:lnTo>
                    <a:pt x="366" y="1518"/>
                  </a:lnTo>
                  <a:lnTo>
                    <a:pt x="333" y="1494"/>
                  </a:lnTo>
                  <a:lnTo>
                    <a:pt x="302" y="1469"/>
                  </a:lnTo>
                  <a:lnTo>
                    <a:pt x="272" y="1443"/>
                  </a:lnTo>
                  <a:lnTo>
                    <a:pt x="243" y="1415"/>
                  </a:lnTo>
                  <a:lnTo>
                    <a:pt x="215" y="1386"/>
                  </a:lnTo>
                  <a:lnTo>
                    <a:pt x="189" y="1356"/>
                  </a:lnTo>
                  <a:lnTo>
                    <a:pt x="165" y="1325"/>
                  </a:lnTo>
                  <a:lnTo>
                    <a:pt x="142" y="1292"/>
                  </a:lnTo>
                  <a:lnTo>
                    <a:pt x="120" y="1260"/>
                  </a:lnTo>
                  <a:lnTo>
                    <a:pt x="100" y="1225"/>
                  </a:lnTo>
                  <a:lnTo>
                    <a:pt x="81" y="1188"/>
                  </a:lnTo>
                  <a:lnTo>
                    <a:pt x="65" y="1152"/>
                  </a:lnTo>
                  <a:lnTo>
                    <a:pt x="50" y="1114"/>
                  </a:lnTo>
                  <a:lnTo>
                    <a:pt x="38" y="1076"/>
                  </a:lnTo>
                  <a:lnTo>
                    <a:pt x="26" y="1037"/>
                  </a:lnTo>
                  <a:lnTo>
                    <a:pt x="16" y="997"/>
                  </a:lnTo>
                  <a:lnTo>
                    <a:pt x="10" y="955"/>
                  </a:lnTo>
                  <a:lnTo>
                    <a:pt x="4" y="914"/>
                  </a:lnTo>
                  <a:lnTo>
                    <a:pt x="1" y="872"/>
                  </a:lnTo>
                  <a:lnTo>
                    <a:pt x="0" y="830"/>
                  </a:lnTo>
                  <a:lnTo>
                    <a:pt x="1" y="787"/>
                  </a:lnTo>
                  <a:lnTo>
                    <a:pt x="4" y="746"/>
                  </a:lnTo>
                  <a:lnTo>
                    <a:pt x="10" y="705"/>
                  </a:lnTo>
                  <a:lnTo>
                    <a:pt x="16" y="663"/>
                  </a:lnTo>
                  <a:lnTo>
                    <a:pt x="26" y="623"/>
                  </a:lnTo>
                  <a:lnTo>
                    <a:pt x="38" y="584"/>
                  </a:lnTo>
                  <a:lnTo>
                    <a:pt x="50" y="545"/>
                  </a:lnTo>
                  <a:lnTo>
                    <a:pt x="65" y="508"/>
                  </a:lnTo>
                  <a:lnTo>
                    <a:pt x="81" y="471"/>
                  </a:lnTo>
                  <a:lnTo>
                    <a:pt x="100" y="435"/>
                  </a:lnTo>
                  <a:lnTo>
                    <a:pt x="120" y="400"/>
                  </a:lnTo>
                  <a:lnTo>
                    <a:pt x="142" y="367"/>
                  </a:lnTo>
                  <a:lnTo>
                    <a:pt x="165" y="335"/>
                  </a:lnTo>
                  <a:lnTo>
                    <a:pt x="189" y="304"/>
                  </a:lnTo>
                  <a:lnTo>
                    <a:pt x="215" y="273"/>
                  </a:lnTo>
                  <a:lnTo>
                    <a:pt x="243" y="243"/>
                  </a:lnTo>
                  <a:lnTo>
                    <a:pt x="272" y="217"/>
                  </a:lnTo>
                  <a:lnTo>
                    <a:pt x="302" y="191"/>
                  </a:lnTo>
                  <a:lnTo>
                    <a:pt x="333" y="166"/>
                  </a:lnTo>
                  <a:lnTo>
                    <a:pt x="366" y="142"/>
                  </a:lnTo>
                  <a:lnTo>
                    <a:pt x="400" y="121"/>
                  </a:lnTo>
                  <a:lnTo>
                    <a:pt x="433" y="101"/>
                  </a:lnTo>
                  <a:lnTo>
                    <a:pt x="470" y="83"/>
                  </a:lnTo>
                  <a:lnTo>
                    <a:pt x="506" y="65"/>
                  </a:lnTo>
                  <a:lnTo>
                    <a:pt x="544" y="50"/>
                  </a:lnTo>
                  <a:lnTo>
                    <a:pt x="582" y="38"/>
                  </a:lnTo>
                  <a:lnTo>
                    <a:pt x="621" y="27"/>
                  </a:lnTo>
                  <a:lnTo>
                    <a:pt x="661" y="18"/>
                  </a:lnTo>
                  <a:lnTo>
                    <a:pt x="703" y="10"/>
                  </a:lnTo>
                  <a:lnTo>
                    <a:pt x="744" y="4"/>
                  </a:lnTo>
                  <a:lnTo>
                    <a:pt x="785" y="1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rgbClr val="9E7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83" name="Freeform 124"/>
            <p:cNvSpPr>
              <a:spLocks/>
            </p:cNvSpPr>
            <p:nvPr/>
          </p:nvSpPr>
          <p:spPr bwMode="auto">
            <a:xfrm>
              <a:off x="368" y="2459"/>
              <a:ext cx="404" cy="406"/>
            </a:xfrm>
            <a:custGeom>
              <a:avLst/>
              <a:gdLst>
                <a:gd name="T0" fmla="*/ 893 w 1618"/>
                <a:gd name="T1" fmla="*/ 4 h 1623"/>
                <a:gd name="T2" fmla="*/ 1051 w 1618"/>
                <a:gd name="T3" fmla="*/ 36 h 1623"/>
                <a:gd name="T4" fmla="*/ 1195 w 1618"/>
                <a:gd name="T5" fmla="*/ 98 h 1623"/>
                <a:gd name="T6" fmla="*/ 1324 w 1618"/>
                <a:gd name="T7" fmla="*/ 185 h 1623"/>
                <a:gd name="T8" fmla="*/ 1434 w 1618"/>
                <a:gd name="T9" fmla="*/ 296 h 1623"/>
                <a:gd name="T10" fmla="*/ 1521 w 1618"/>
                <a:gd name="T11" fmla="*/ 425 h 1623"/>
                <a:gd name="T12" fmla="*/ 1582 w 1618"/>
                <a:gd name="T13" fmla="*/ 570 h 1623"/>
                <a:gd name="T14" fmla="*/ 1615 w 1618"/>
                <a:gd name="T15" fmla="*/ 728 h 1623"/>
                <a:gd name="T16" fmla="*/ 1615 w 1618"/>
                <a:gd name="T17" fmla="*/ 893 h 1623"/>
                <a:gd name="T18" fmla="*/ 1582 w 1618"/>
                <a:gd name="T19" fmla="*/ 1051 h 1623"/>
                <a:gd name="T20" fmla="*/ 1521 w 1618"/>
                <a:gd name="T21" fmla="*/ 1197 h 1623"/>
                <a:gd name="T22" fmla="*/ 1434 w 1618"/>
                <a:gd name="T23" fmla="*/ 1327 h 1623"/>
                <a:gd name="T24" fmla="*/ 1324 w 1618"/>
                <a:gd name="T25" fmla="*/ 1437 h 1623"/>
                <a:gd name="T26" fmla="*/ 1195 w 1618"/>
                <a:gd name="T27" fmla="*/ 1525 h 1623"/>
                <a:gd name="T28" fmla="*/ 1051 w 1618"/>
                <a:gd name="T29" fmla="*/ 1586 h 1623"/>
                <a:gd name="T30" fmla="*/ 893 w 1618"/>
                <a:gd name="T31" fmla="*/ 1619 h 1623"/>
                <a:gd name="T32" fmla="*/ 728 w 1618"/>
                <a:gd name="T33" fmla="*/ 1619 h 1623"/>
                <a:gd name="T34" fmla="*/ 570 w 1618"/>
                <a:gd name="T35" fmla="*/ 1586 h 1623"/>
                <a:gd name="T36" fmla="*/ 425 w 1618"/>
                <a:gd name="T37" fmla="*/ 1525 h 1623"/>
                <a:gd name="T38" fmla="*/ 296 w 1618"/>
                <a:gd name="T39" fmla="*/ 1437 h 1623"/>
                <a:gd name="T40" fmla="*/ 185 w 1618"/>
                <a:gd name="T41" fmla="*/ 1327 h 1623"/>
                <a:gd name="T42" fmla="*/ 98 w 1618"/>
                <a:gd name="T43" fmla="*/ 1197 h 1623"/>
                <a:gd name="T44" fmla="*/ 36 w 1618"/>
                <a:gd name="T45" fmla="*/ 1051 h 1623"/>
                <a:gd name="T46" fmla="*/ 4 w 1618"/>
                <a:gd name="T47" fmla="*/ 893 h 1623"/>
                <a:gd name="T48" fmla="*/ 4 w 1618"/>
                <a:gd name="T49" fmla="*/ 728 h 1623"/>
                <a:gd name="T50" fmla="*/ 36 w 1618"/>
                <a:gd name="T51" fmla="*/ 570 h 1623"/>
                <a:gd name="T52" fmla="*/ 98 w 1618"/>
                <a:gd name="T53" fmla="*/ 425 h 1623"/>
                <a:gd name="T54" fmla="*/ 185 w 1618"/>
                <a:gd name="T55" fmla="*/ 296 h 1623"/>
                <a:gd name="T56" fmla="*/ 296 w 1618"/>
                <a:gd name="T57" fmla="*/ 185 h 1623"/>
                <a:gd name="T58" fmla="*/ 425 w 1618"/>
                <a:gd name="T59" fmla="*/ 98 h 1623"/>
                <a:gd name="T60" fmla="*/ 570 w 1618"/>
                <a:gd name="T61" fmla="*/ 36 h 1623"/>
                <a:gd name="T62" fmla="*/ 728 w 1618"/>
                <a:gd name="T63" fmla="*/ 4 h 162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618"/>
                <a:gd name="T97" fmla="*/ 0 h 1623"/>
                <a:gd name="T98" fmla="*/ 1618 w 1618"/>
                <a:gd name="T99" fmla="*/ 1623 h 162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618" h="1623">
                  <a:moveTo>
                    <a:pt x="810" y="0"/>
                  </a:moveTo>
                  <a:lnTo>
                    <a:pt x="893" y="4"/>
                  </a:lnTo>
                  <a:lnTo>
                    <a:pt x="973" y="16"/>
                  </a:lnTo>
                  <a:lnTo>
                    <a:pt x="1051" y="36"/>
                  </a:lnTo>
                  <a:lnTo>
                    <a:pt x="1125" y="64"/>
                  </a:lnTo>
                  <a:lnTo>
                    <a:pt x="1195" y="98"/>
                  </a:lnTo>
                  <a:lnTo>
                    <a:pt x="1263" y="139"/>
                  </a:lnTo>
                  <a:lnTo>
                    <a:pt x="1324" y="185"/>
                  </a:lnTo>
                  <a:lnTo>
                    <a:pt x="1382" y="238"/>
                  </a:lnTo>
                  <a:lnTo>
                    <a:pt x="1434" y="296"/>
                  </a:lnTo>
                  <a:lnTo>
                    <a:pt x="1481" y="358"/>
                  </a:lnTo>
                  <a:lnTo>
                    <a:pt x="1521" y="425"/>
                  </a:lnTo>
                  <a:lnTo>
                    <a:pt x="1554" y="496"/>
                  </a:lnTo>
                  <a:lnTo>
                    <a:pt x="1582" y="570"/>
                  </a:lnTo>
                  <a:lnTo>
                    <a:pt x="1602" y="648"/>
                  </a:lnTo>
                  <a:lnTo>
                    <a:pt x="1615" y="728"/>
                  </a:lnTo>
                  <a:lnTo>
                    <a:pt x="1618" y="811"/>
                  </a:lnTo>
                  <a:lnTo>
                    <a:pt x="1615" y="893"/>
                  </a:lnTo>
                  <a:lnTo>
                    <a:pt x="1602" y="974"/>
                  </a:lnTo>
                  <a:lnTo>
                    <a:pt x="1582" y="1051"/>
                  </a:lnTo>
                  <a:lnTo>
                    <a:pt x="1554" y="1126"/>
                  </a:lnTo>
                  <a:lnTo>
                    <a:pt x="1521" y="1197"/>
                  </a:lnTo>
                  <a:lnTo>
                    <a:pt x="1481" y="1264"/>
                  </a:lnTo>
                  <a:lnTo>
                    <a:pt x="1434" y="1327"/>
                  </a:lnTo>
                  <a:lnTo>
                    <a:pt x="1382" y="1385"/>
                  </a:lnTo>
                  <a:lnTo>
                    <a:pt x="1324" y="1437"/>
                  </a:lnTo>
                  <a:lnTo>
                    <a:pt x="1263" y="1484"/>
                  </a:lnTo>
                  <a:lnTo>
                    <a:pt x="1195" y="1525"/>
                  </a:lnTo>
                  <a:lnTo>
                    <a:pt x="1125" y="1559"/>
                  </a:lnTo>
                  <a:lnTo>
                    <a:pt x="1051" y="1586"/>
                  </a:lnTo>
                  <a:lnTo>
                    <a:pt x="973" y="1606"/>
                  </a:lnTo>
                  <a:lnTo>
                    <a:pt x="893" y="1619"/>
                  </a:lnTo>
                  <a:lnTo>
                    <a:pt x="810" y="1623"/>
                  </a:lnTo>
                  <a:lnTo>
                    <a:pt x="728" y="1619"/>
                  </a:lnTo>
                  <a:lnTo>
                    <a:pt x="648" y="1606"/>
                  </a:lnTo>
                  <a:lnTo>
                    <a:pt x="570" y="1586"/>
                  </a:lnTo>
                  <a:lnTo>
                    <a:pt x="495" y="1559"/>
                  </a:lnTo>
                  <a:lnTo>
                    <a:pt x="425" y="1525"/>
                  </a:lnTo>
                  <a:lnTo>
                    <a:pt x="357" y="1484"/>
                  </a:lnTo>
                  <a:lnTo>
                    <a:pt x="296" y="1437"/>
                  </a:lnTo>
                  <a:lnTo>
                    <a:pt x="238" y="1385"/>
                  </a:lnTo>
                  <a:lnTo>
                    <a:pt x="185" y="1327"/>
                  </a:lnTo>
                  <a:lnTo>
                    <a:pt x="139" y="1264"/>
                  </a:lnTo>
                  <a:lnTo>
                    <a:pt x="98" y="1197"/>
                  </a:lnTo>
                  <a:lnTo>
                    <a:pt x="64" y="1126"/>
                  </a:lnTo>
                  <a:lnTo>
                    <a:pt x="36" y="1051"/>
                  </a:lnTo>
                  <a:lnTo>
                    <a:pt x="16" y="974"/>
                  </a:lnTo>
                  <a:lnTo>
                    <a:pt x="4" y="893"/>
                  </a:lnTo>
                  <a:lnTo>
                    <a:pt x="0" y="811"/>
                  </a:lnTo>
                  <a:lnTo>
                    <a:pt x="4" y="728"/>
                  </a:lnTo>
                  <a:lnTo>
                    <a:pt x="16" y="648"/>
                  </a:lnTo>
                  <a:lnTo>
                    <a:pt x="36" y="570"/>
                  </a:lnTo>
                  <a:lnTo>
                    <a:pt x="64" y="496"/>
                  </a:lnTo>
                  <a:lnTo>
                    <a:pt x="98" y="425"/>
                  </a:lnTo>
                  <a:lnTo>
                    <a:pt x="139" y="358"/>
                  </a:lnTo>
                  <a:lnTo>
                    <a:pt x="185" y="296"/>
                  </a:lnTo>
                  <a:lnTo>
                    <a:pt x="238" y="238"/>
                  </a:lnTo>
                  <a:lnTo>
                    <a:pt x="296" y="185"/>
                  </a:lnTo>
                  <a:lnTo>
                    <a:pt x="357" y="139"/>
                  </a:lnTo>
                  <a:lnTo>
                    <a:pt x="425" y="98"/>
                  </a:lnTo>
                  <a:lnTo>
                    <a:pt x="495" y="64"/>
                  </a:lnTo>
                  <a:lnTo>
                    <a:pt x="570" y="36"/>
                  </a:lnTo>
                  <a:lnTo>
                    <a:pt x="648" y="16"/>
                  </a:lnTo>
                  <a:lnTo>
                    <a:pt x="728" y="4"/>
                  </a:lnTo>
                  <a:lnTo>
                    <a:pt x="810" y="0"/>
                  </a:lnTo>
                  <a:close/>
                </a:path>
              </a:pathLst>
            </a:custGeom>
            <a:solidFill>
              <a:srgbClr val="B787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84" name="Freeform 125"/>
            <p:cNvSpPr>
              <a:spLocks/>
            </p:cNvSpPr>
            <p:nvPr/>
          </p:nvSpPr>
          <p:spPr bwMode="auto">
            <a:xfrm>
              <a:off x="370" y="2462"/>
              <a:ext cx="396" cy="397"/>
            </a:xfrm>
            <a:custGeom>
              <a:avLst/>
              <a:gdLst>
                <a:gd name="T0" fmla="*/ 874 w 1583"/>
                <a:gd name="T1" fmla="*/ 4 h 1589"/>
                <a:gd name="T2" fmla="*/ 1028 w 1583"/>
                <a:gd name="T3" fmla="*/ 36 h 1589"/>
                <a:gd name="T4" fmla="*/ 1170 w 1583"/>
                <a:gd name="T5" fmla="*/ 97 h 1589"/>
                <a:gd name="T6" fmla="*/ 1296 w 1583"/>
                <a:gd name="T7" fmla="*/ 182 h 1589"/>
                <a:gd name="T8" fmla="*/ 1403 w 1583"/>
                <a:gd name="T9" fmla="*/ 290 h 1589"/>
                <a:gd name="T10" fmla="*/ 1488 w 1583"/>
                <a:gd name="T11" fmla="*/ 416 h 1589"/>
                <a:gd name="T12" fmla="*/ 1548 w 1583"/>
                <a:gd name="T13" fmla="*/ 559 h 1589"/>
                <a:gd name="T14" fmla="*/ 1579 w 1583"/>
                <a:gd name="T15" fmla="*/ 713 h 1589"/>
                <a:gd name="T16" fmla="*/ 1579 w 1583"/>
                <a:gd name="T17" fmla="*/ 876 h 1589"/>
                <a:gd name="T18" fmla="*/ 1548 w 1583"/>
                <a:gd name="T19" fmla="*/ 1030 h 1589"/>
                <a:gd name="T20" fmla="*/ 1488 w 1583"/>
                <a:gd name="T21" fmla="*/ 1173 h 1589"/>
                <a:gd name="T22" fmla="*/ 1403 w 1583"/>
                <a:gd name="T23" fmla="*/ 1300 h 1589"/>
                <a:gd name="T24" fmla="*/ 1296 w 1583"/>
                <a:gd name="T25" fmla="*/ 1407 h 1589"/>
                <a:gd name="T26" fmla="*/ 1170 w 1583"/>
                <a:gd name="T27" fmla="*/ 1493 h 1589"/>
                <a:gd name="T28" fmla="*/ 1028 w 1583"/>
                <a:gd name="T29" fmla="*/ 1553 h 1589"/>
                <a:gd name="T30" fmla="*/ 874 w 1583"/>
                <a:gd name="T31" fmla="*/ 1585 h 1589"/>
                <a:gd name="T32" fmla="*/ 713 w 1583"/>
                <a:gd name="T33" fmla="*/ 1585 h 1589"/>
                <a:gd name="T34" fmla="*/ 557 w 1583"/>
                <a:gd name="T35" fmla="*/ 1553 h 1589"/>
                <a:gd name="T36" fmla="*/ 416 w 1583"/>
                <a:gd name="T37" fmla="*/ 1493 h 1589"/>
                <a:gd name="T38" fmla="*/ 289 w 1583"/>
                <a:gd name="T39" fmla="*/ 1407 h 1589"/>
                <a:gd name="T40" fmla="*/ 181 w 1583"/>
                <a:gd name="T41" fmla="*/ 1300 h 1589"/>
                <a:gd name="T42" fmla="*/ 96 w 1583"/>
                <a:gd name="T43" fmla="*/ 1173 h 1589"/>
                <a:gd name="T44" fmla="*/ 36 w 1583"/>
                <a:gd name="T45" fmla="*/ 1030 h 1589"/>
                <a:gd name="T46" fmla="*/ 4 w 1583"/>
                <a:gd name="T47" fmla="*/ 876 h 1589"/>
                <a:gd name="T48" fmla="*/ 4 w 1583"/>
                <a:gd name="T49" fmla="*/ 713 h 1589"/>
                <a:gd name="T50" fmla="*/ 36 w 1583"/>
                <a:gd name="T51" fmla="*/ 559 h 1589"/>
                <a:gd name="T52" fmla="*/ 96 w 1583"/>
                <a:gd name="T53" fmla="*/ 416 h 1589"/>
                <a:gd name="T54" fmla="*/ 181 w 1583"/>
                <a:gd name="T55" fmla="*/ 290 h 1589"/>
                <a:gd name="T56" fmla="*/ 289 w 1583"/>
                <a:gd name="T57" fmla="*/ 182 h 1589"/>
                <a:gd name="T58" fmla="*/ 416 w 1583"/>
                <a:gd name="T59" fmla="*/ 97 h 1589"/>
                <a:gd name="T60" fmla="*/ 557 w 1583"/>
                <a:gd name="T61" fmla="*/ 36 h 1589"/>
                <a:gd name="T62" fmla="*/ 713 w 1583"/>
                <a:gd name="T63" fmla="*/ 4 h 158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83"/>
                <a:gd name="T97" fmla="*/ 0 h 1589"/>
                <a:gd name="T98" fmla="*/ 1583 w 1583"/>
                <a:gd name="T99" fmla="*/ 1589 h 158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83" h="1589">
                  <a:moveTo>
                    <a:pt x="793" y="0"/>
                  </a:moveTo>
                  <a:lnTo>
                    <a:pt x="874" y="4"/>
                  </a:lnTo>
                  <a:lnTo>
                    <a:pt x="952" y="16"/>
                  </a:lnTo>
                  <a:lnTo>
                    <a:pt x="1028" y="36"/>
                  </a:lnTo>
                  <a:lnTo>
                    <a:pt x="1101" y="63"/>
                  </a:lnTo>
                  <a:lnTo>
                    <a:pt x="1170" y="97"/>
                  </a:lnTo>
                  <a:lnTo>
                    <a:pt x="1235" y="137"/>
                  </a:lnTo>
                  <a:lnTo>
                    <a:pt x="1296" y="182"/>
                  </a:lnTo>
                  <a:lnTo>
                    <a:pt x="1351" y="233"/>
                  </a:lnTo>
                  <a:lnTo>
                    <a:pt x="1403" y="290"/>
                  </a:lnTo>
                  <a:lnTo>
                    <a:pt x="1448" y="351"/>
                  </a:lnTo>
                  <a:lnTo>
                    <a:pt x="1488" y="416"/>
                  </a:lnTo>
                  <a:lnTo>
                    <a:pt x="1520" y="486"/>
                  </a:lnTo>
                  <a:lnTo>
                    <a:pt x="1548" y="559"/>
                  </a:lnTo>
                  <a:lnTo>
                    <a:pt x="1567" y="635"/>
                  </a:lnTo>
                  <a:lnTo>
                    <a:pt x="1579" y="713"/>
                  </a:lnTo>
                  <a:lnTo>
                    <a:pt x="1583" y="795"/>
                  </a:lnTo>
                  <a:lnTo>
                    <a:pt x="1579" y="876"/>
                  </a:lnTo>
                  <a:lnTo>
                    <a:pt x="1567" y="954"/>
                  </a:lnTo>
                  <a:lnTo>
                    <a:pt x="1548" y="1030"/>
                  </a:lnTo>
                  <a:lnTo>
                    <a:pt x="1520" y="1103"/>
                  </a:lnTo>
                  <a:lnTo>
                    <a:pt x="1488" y="1173"/>
                  </a:lnTo>
                  <a:lnTo>
                    <a:pt x="1448" y="1238"/>
                  </a:lnTo>
                  <a:lnTo>
                    <a:pt x="1403" y="1300"/>
                  </a:lnTo>
                  <a:lnTo>
                    <a:pt x="1351" y="1356"/>
                  </a:lnTo>
                  <a:lnTo>
                    <a:pt x="1296" y="1407"/>
                  </a:lnTo>
                  <a:lnTo>
                    <a:pt x="1235" y="1453"/>
                  </a:lnTo>
                  <a:lnTo>
                    <a:pt x="1170" y="1493"/>
                  </a:lnTo>
                  <a:lnTo>
                    <a:pt x="1101" y="1526"/>
                  </a:lnTo>
                  <a:lnTo>
                    <a:pt x="1028" y="1553"/>
                  </a:lnTo>
                  <a:lnTo>
                    <a:pt x="952" y="1573"/>
                  </a:lnTo>
                  <a:lnTo>
                    <a:pt x="874" y="1585"/>
                  </a:lnTo>
                  <a:lnTo>
                    <a:pt x="793" y="1589"/>
                  </a:lnTo>
                  <a:lnTo>
                    <a:pt x="713" y="1585"/>
                  </a:lnTo>
                  <a:lnTo>
                    <a:pt x="634" y="1573"/>
                  </a:lnTo>
                  <a:lnTo>
                    <a:pt x="557" y="1553"/>
                  </a:lnTo>
                  <a:lnTo>
                    <a:pt x="485" y="1526"/>
                  </a:lnTo>
                  <a:lnTo>
                    <a:pt x="416" y="1493"/>
                  </a:lnTo>
                  <a:lnTo>
                    <a:pt x="351" y="1453"/>
                  </a:lnTo>
                  <a:lnTo>
                    <a:pt x="289" y="1407"/>
                  </a:lnTo>
                  <a:lnTo>
                    <a:pt x="233" y="1356"/>
                  </a:lnTo>
                  <a:lnTo>
                    <a:pt x="181" y="1300"/>
                  </a:lnTo>
                  <a:lnTo>
                    <a:pt x="136" y="1238"/>
                  </a:lnTo>
                  <a:lnTo>
                    <a:pt x="96" y="1173"/>
                  </a:lnTo>
                  <a:lnTo>
                    <a:pt x="62" y="1103"/>
                  </a:lnTo>
                  <a:lnTo>
                    <a:pt x="36" y="1030"/>
                  </a:lnTo>
                  <a:lnTo>
                    <a:pt x="16" y="954"/>
                  </a:lnTo>
                  <a:lnTo>
                    <a:pt x="4" y="876"/>
                  </a:lnTo>
                  <a:lnTo>
                    <a:pt x="0" y="795"/>
                  </a:lnTo>
                  <a:lnTo>
                    <a:pt x="4" y="713"/>
                  </a:lnTo>
                  <a:lnTo>
                    <a:pt x="16" y="635"/>
                  </a:lnTo>
                  <a:lnTo>
                    <a:pt x="36" y="559"/>
                  </a:lnTo>
                  <a:lnTo>
                    <a:pt x="62" y="486"/>
                  </a:lnTo>
                  <a:lnTo>
                    <a:pt x="96" y="416"/>
                  </a:lnTo>
                  <a:lnTo>
                    <a:pt x="136" y="351"/>
                  </a:lnTo>
                  <a:lnTo>
                    <a:pt x="181" y="290"/>
                  </a:lnTo>
                  <a:lnTo>
                    <a:pt x="233" y="233"/>
                  </a:lnTo>
                  <a:lnTo>
                    <a:pt x="289" y="182"/>
                  </a:lnTo>
                  <a:lnTo>
                    <a:pt x="351" y="137"/>
                  </a:lnTo>
                  <a:lnTo>
                    <a:pt x="416" y="97"/>
                  </a:lnTo>
                  <a:lnTo>
                    <a:pt x="485" y="63"/>
                  </a:lnTo>
                  <a:lnTo>
                    <a:pt x="557" y="36"/>
                  </a:lnTo>
                  <a:lnTo>
                    <a:pt x="634" y="16"/>
                  </a:lnTo>
                  <a:lnTo>
                    <a:pt x="713" y="4"/>
                  </a:lnTo>
                  <a:lnTo>
                    <a:pt x="793" y="0"/>
                  </a:lnTo>
                  <a:close/>
                </a:path>
              </a:pathLst>
            </a:custGeom>
            <a:solidFill>
              <a:srgbClr val="D18E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85" name="Freeform 126"/>
            <p:cNvSpPr>
              <a:spLocks/>
            </p:cNvSpPr>
            <p:nvPr/>
          </p:nvSpPr>
          <p:spPr bwMode="auto">
            <a:xfrm>
              <a:off x="516" y="2440"/>
              <a:ext cx="28" cy="205"/>
            </a:xfrm>
            <a:custGeom>
              <a:avLst/>
              <a:gdLst>
                <a:gd name="T0" fmla="*/ 94 w 113"/>
                <a:gd name="T1" fmla="*/ 0 h 821"/>
                <a:gd name="T2" fmla="*/ 69 w 113"/>
                <a:gd name="T3" fmla="*/ 78 h 821"/>
                <a:gd name="T4" fmla="*/ 52 w 113"/>
                <a:gd name="T5" fmla="*/ 157 h 821"/>
                <a:gd name="T6" fmla="*/ 43 w 113"/>
                <a:gd name="T7" fmla="*/ 240 h 821"/>
                <a:gd name="T8" fmla="*/ 39 w 113"/>
                <a:gd name="T9" fmla="*/ 326 h 821"/>
                <a:gd name="T10" fmla="*/ 43 w 113"/>
                <a:gd name="T11" fmla="*/ 419 h 821"/>
                <a:gd name="T12" fmla="*/ 52 w 113"/>
                <a:gd name="T13" fmla="*/ 519 h 821"/>
                <a:gd name="T14" fmla="*/ 66 w 113"/>
                <a:gd name="T15" fmla="*/ 629 h 821"/>
                <a:gd name="T16" fmla="*/ 84 w 113"/>
                <a:gd name="T17" fmla="*/ 751 h 821"/>
                <a:gd name="T18" fmla="*/ 113 w 113"/>
                <a:gd name="T19" fmla="*/ 821 h 821"/>
                <a:gd name="T20" fmla="*/ 67 w 113"/>
                <a:gd name="T21" fmla="*/ 821 h 821"/>
                <a:gd name="T22" fmla="*/ 36 w 113"/>
                <a:gd name="T23" fmla="*/ 751 h 821"/>
                <a:gd name="T24" fmla="*/ 23 w 113"/>
                <a:gd name="T25" fmla="*/ 663 h 821"/>
                <a:gd name="T26" fmla="*/ 13 w 113"/>
                <a:gd name="T27" fmla="*/ 577 h 821"/>
                <a:gd name="T28" fmla="*/ 6 w 113"/>
                <a:gd name="T29" fmla="*/ 490 h 821"/>
                <a:gd name="T30" fmla="*/ 0 w 113"/>
                <a:gd name="T31" fmla="*/ 404 h 821"/>
                <a:gd name="T32" fmla="*/ 0 w 113"/>
                <a:gd name="T33" fmla="*/ 316 h 821"/>
                <a:gd name="T34" fmla="*/ 6 w 113"/>
                <a:gd name="T35" fmla="*/ 226 h 821"/>
                <a:gd name="T36" fmla="*/ 17 w 113"/>
                <a:gd name="T37" fmla="*/ 134 h 821"/>
                <a:gd name="T38" fmla="*/ 36 w 113"/>
                <a:gd name="T39" fmla="*/ 39 h 821"/>
                <a:gd name="T40" fmla="*/ 94 w 113"/>
                <a:gd name="T41" fmla="*/ 0 h 82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13"/>
                <a:gd name="T64" fmla="*/ 0 h 821"/>
                <a:gd name="T65" fmla="*/ 113 w 113"/>
                <a:gd name="T66" fmla="*/ 821 h 82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13" h="821">
                  <a:moveTo>
                    <a:pt x="94" y="0"/>
                  </a:moveTo>
                  <a:lnTo>
                    <a:pt x="69" y="78"/>
                  </a:lnTo>
                  <a:lnTo>
                    <a:pt x="52" y="157"/>
                  </a:lnTo>
                  <a:lnTo>
                    <a:pt x="43" y="240"/>
                  </a:lnTo>
                  <a:lnTo>
                    <a:pt x="39" y="326"/>
                  </a:lnTo>
                  <a:lnTo>
                    <a:pt x="43" y="419"/>
                  </a:lnTo>
                  <a:lnTo>
                    <a:pt x="52" y="519"/>
                  </a:lnTo>
                  <a:lnTo>
                    <a:pt x="66" y="629"/>
                  </a:lnTo>
                  <a:lnTo>
                    <a:pt x="84" y="751"/>
                  </a:lnTo>
                  <a:lnTo>
                    <a:pt x="113" y="821"/>
                  </a:lnTo>
                  <a:lnTo>
                    <a:pt x="67" y="821"/>
                  </a:lnTo>
                  <a:lnTo>
                    <a:pt x="36" y="751"/>
                  </a:lnTo>
                  <a:lnTo>
                    <a:pt x="23" y="663"/>
                  </a:lnTo>
                  <a:lnTo>
                    <a:pt x="13" y="577"/>
                  </a:lnTo>
                  <a:lnTo>
                    <a:pt x="6" y="490"/>
                  </a:lnTo>
                  <a:lnTo>
                    <a:pt x="0" y="404"/>
                  </a:lnTo>
                  <a:lnTo>
                    <a:pt x="0" y="316"/>
                  </a:lnTo>
                  <a:lnTo>
                    <a:pt x="6" y="226"/>
                  </a:lnTo>
                  <a:lnTo>
                    <a:pt x="17" y="134"/>
                  </a:lnTo>
                  <a:lnTo>
                    <a:pt x="36" y="39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86" name="Freeform 127"/>
            <p:cNvSpPr>
              <a:spLocks/>
            </p:cNvSpPr>
            <p:nvPr/>
          </p:nvSpPr>
          <p:spPr bwMode="auto">
            <a:xfrm>
              <a:off x="416" y="2486"/>
              <a:ext cx="316" cy="161"/>
            </a:xfrm>
            <a:custGeom>
              <a:avLst/>
              <a:gdLst>
                <a:gd name="T0" fmla="*/ 10 w 1264"/>
                <a:gd name="T1" fmla="*/ 222 h 644"/>
                <a:gd name="T2" fmla="*/ 20 w 1264"/>
                <a:gd name="T3" fmla="*/ 337 h 644"/>
                <a:gd name="T4" fmla="*/ 56 w 1264"/>
                <a:gd name="T5" fmla="*/ 423 h 644"/>
                <a:gd name="T6" fmla="*/ 134 w 1264"/>
                <a:gd name="T7" fmla="*/ 511 h 644"/>
                <a:gd name="T8" fmla="*/ 219 w 1264"/>
                <a:gd name="T9" fmla="*/ 569 h 644"/>
                <a:gd name="T10" fmla="*/ 273 w 1264"/>
                <a:gd name="T11" fmla="*/ 576 h 644"/>
                <a:gd name="T12" fmla="*/ 328 w 1264"/>
                <a:gd name="T13" fmla="*/ 584 h 644"/>
                <a:gd name="T14" fmla="*/ 383 w 1264"/>
                <a:gd name="T15" fmla="*/ 589 h 644"/>
                <a:gd name="T16" fmla="*/ 440 w 1264"/>
                <a:gd name="T17" fmla="*/ 594 h 644"/>
                <a:gd name="T18" fmla="*/ 496 w 1264"/>
                <a:gd name="T19" fmla="*/ 596 h 644"/>
                <a:gd name="T20" fmla="*/ 554 w 1264"/>
                <a:gd name="T21" fmla="*/ 599 h 644"/>
                <a:gd name="T22" fmla="*/ 612 w 1264"/>
                <a:gd name="T23" fmla="*/ 599 h 644"/>
                <a:gd name="T24" fmla="*/ 671 w 1264"/>
                <a:gd name="T25" fmla="*/ 598 h 644"/>
                <a:gd name="T26" fmla="*/ 733 w 1264"/>
                <a:gd name="T27" fmla="*/ 595 h 644"/>
                <a:gd name="T28" fmla="*/ 794 w 1264"/>
                <a:gd name="T29" fmla="*/ 590 h 644"/>
                <a:gd name="T30" fmla="*/ 855 w 1264"/>
                <a:gd name="T31" fmla="*/ 584 h 644"/>
                <a:gd name="T32" fmla="*/ 919 w 1264"/>
                <a:gd name="T33" fmla="*/ 575 h 644"/>
                <a:gd name="T34" fmla="*/ 984 w 1264"/>
                <a:gd name="T35" fmla="*/ 565 h 644"/>
                <a:gd name="T36" fmla="*/ 1050 w 1264"/>
                <a:gd name="T37" fmla="*/ 551 h 644"/>
                <a:gd name="T38" fmla="*/ 1117 w 1264"/>
                <a:gd name="T39" fmla="*/ 536 h 644"/>
                <a:gd name="T40" fmla="*/ 1155 w 1264"/>
                <a:gd name="T41" fmla="*/ 519 h 644"/>
                <a:gd name="T42" fmla="*/ 1177 w 1264"/>
                <a:gd name="T43" fmla="*/ 456 h 644"/>
                <a:gd name="T44" fmla="*/ 1205 w 1264"/>
                <a:gd name="T45" fmla="*/ 327 h 644"/>
                <a:gd name="T46" fmla="*/ 1220 w 1264"/>
                <a:gd name="T47" fmla="*/ 128 h 644"/>
                <a:gd name="T48" fmla="*/ 1264 w 1264"/>
                <a:gd name="T49" fmla="*/ 78 h 644"/>
                <a:gd name="T50" fmla="*/ 1257 w 1264"/>
                <a:gd name="T51" fmla="*/ 209 h 644"/>
                <a:gd name="T52" fmla="*/ 1241 w 1264"/>
                <a:gd name="T53" fmla="*/ 331 h 644"/>
                <a:gd name="T54" fmla="*/ 1215 w 1264"/>
                <a:gd name="T55" fmla="*/ 450 h 644"/>
                <a:gd name="T56" fmla="*/ 1180 w 1264"/>
                <a:gd name="T57" fmla="*/ 576 h 644"/>
                <a:gd name="T58" fmla="*/ 1116 w 1264"/>
                <a:gd name="T59" fmla="*/ 586 h 644"/>
                <a:gd name="T60" fmla="*/ 1057 w 1264"/>
                <a:gd name="T61" fmla="*/ 596 h 644"/>
                <a:gd name="T62" fmla="*/ 1001 w 1264"/>
                <a:gd name="T63" fmla="*/ 606 h 644"/>
                <a:gd name="T64" fmla="*/ 947 w 1264"/>
                <a:gd name="T65" fmla="*/ 615 h 644"/>
                <a:gd name="T66" fmla="*/ 894 w 1264"/>
                <a:gd name="T67" fmla="*/ 623 h 644"/>
                <a:gd name="T68" fmla="*/ 842 w 1264"/>
                <a:gd name="T69" fmla="*/ 629 h 644"/>
                <a:gd name="T70" fmla="*/ 789 w 1264"/>
                <a:gd name="T71" fmla="*/ 635 h 644"/>
                <a:gd name="T72" fmla="*/ 735 w 1264"/>
                <a:gd name="T73" fmla="*/ 639 h 644"/>
                <a:gd name="T74" fmla="*/ 679 w 1264"/>
                <a:gd name="T75" fmla="*/ 643 h 644"/>
                <a:gd name="T76" fmla="*/ 620 w 1264"/>
                <a:gd name="T77" fmla="*/ 644 h 644"/>
                <a:gd name="T78" fmla="*/ 557 w 1264"/>
                <a:gd name="T79" fmla="*/ 643 h 644"/>
                <a:gd name="T80" fmla="*/ 490 w 1264"/>
                <a:gd name="T81" fmla="*/ 640 h 644"/>
                <a:gd name="T82" fmla="*/ 417 w 1264"/>
                <a:gd name="T83" fmla="*/ 635 h 644"/>
                <a:gd name="T84" fmla="*/ 337 w 1264"/>
                <a:gd name="T85" fmla="*/ 628 h 644"/>
                <a:gd name="T86" fmla="*/ 250 w 1264"/>
                <a:gd name="T87" fmla="*/ 618 h 644"/>
                <a:gd name="T88" fmla="*/ 155 w 1264"/>
                <a:gd name="T89" fmla="*/ 605 h 644"/>
                <a:gd name="T90" fmla="*/ 83 w 1264"/>
                <a:gd name="T91" fmla="*/ 509 h 644"/>
                <a:gd name="T92" fmla="*/ 44 w 1264"/>
                <a:gd name="T93" fmla="*/ 433 h 644"/>
                <a:gd name="T94" fmla="*/ 22 w 1264"/>
                <a:gd name="T95" fmla="*/ 351 h 644"/>
                <a:gd name="T96" fmla="*/ 0 w 1264"/>
                <a:gd name="T97" fmla="*/ 234 h 64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264"/>
                <a:gd name="T148" fmla="*/ 0 h 644"/>
                <a:gd name="T149" fmla="*/ 1264 w 1264"/>
                <a:gd name="T150" fmla="*/ 644 h 64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264" h="644">
                  <a:moveTo>
                    <a:pt x="10" y="145"/>
                  </a:moveTo>
                  <a:lnTo>
                    <a:pt x="10" y="222"/>
                  </a:lnTo>
                  <a:lnTo>
                    <a:pt x="14" y="284"/>
                  </a:lnTo>
                  <a:lnTo>
                    <a:pt x="20" y="337"/>
                  </a:lnTo>
                  <a:lnTo>
                    <a:pt x="34" y="382"/>
                  </a:lnTo>
                  <a:lnTo>
                    <a:pt x="56" y="423"/>
                  </a:lnTo>
                  <a:lnTo>
                    <a:pt x="89" y="466"/>
                  </a:lnTo>
                  <a:lnTo>
                    <a:pt x="134" y="511"/>
                  </a:lnTo>
                  <a:lnTo>
                    <a:pt x="193" y="565"/>
                  </a:lnTo>
                  <a:lnTo>
                    <a:pt x="219" y="569"/>
                  </a:lnTo>
                  <a:lnTo>
                    <a:pt x="247" y="573"/>
                  </a:lnTo>
                  <a:lnTo>
                    <a:pt x="273" y="576"/>
                  </a:lnTo>
                  <a:lnTo>
                    <a:pt x="301" y="580"/>
                  </a:lnTo>
                  <a:lnTo>
                    <a:pt x="328" y="584"/>
                  </a:lnTo>
                  <a:lnTo>
                    <a:pt x="356" y="586"/>
                  </a:lnTo>
                  <a:lnTo>
                    <a:pt x="383" y="589"/>
                  </a:lnTo>
                  <a:lnTo>
                    <a:pt x="411" y="591"/>
                  </a:lnTo>
                  <a:lnTo>
                    <a:pt x="440" y="594"/>
                  </a:lnTo>
                  <a:lnTo>
                    <a:pt x="467" y="595"/>
                  </a:lnTo>
                  <a:lnTo>
                    <a:pt x="496" y="596"/>
                  </a:lnTo>
                  <a:lnTo>
                    <a:pt x="525" y="598"/>
                  </a:lnTo>
                  <a:lnTo>
                    <a:pt x="554" y="599"/>
                  </a:lnTo>
                  <a:lnTo>
                    <a:pt x="582" y="599"/>
                  </a:lnTo>
                  <a:lnTo>
                    <a:pt x="612" y="599"/>
                  </a:lnTo>
                  <a:lnTo>
                    <a:pt x="642" y="599"/>
                  </a:lnTo>
                  <a:lnTo>
                    <a:pt x="671" y="598"/>
                  </a:lnTo>
                  <a:lnTo>
                    <a:pt x="701" y="596"/>
                  </a:lnTo>
                  <a:lnTo>
                    <a:pt x="733" y="595"/>
                  </a:lnTo>
                  <a:lnTo>
                    <a:pt x="763" y="593"/>
                  </a:lnTo>
                  <a:lnTo>
                    <a:pt x="794" y="590"/>
                  </a:lnTo>
                  <a:lnTo>
                    <a:pt x="824" y="588"/>
                  </a:lnTo>
                  <a:lnTo>
                    <a:pt x="855" y="584"/>
                  </a:lnTo>
                  <a:lnTo>
                    <a:pt x="888" y="580"/>
                  </a:lnTo>
                  <a:lnTo>
                    <a:pt x="919" y="575"/>
                  </a:lnTo>
                  <a:lnTo>
                    <a:pt x="952" y="570"/>
                  </a:lnTo>
                  <a:lnTo>
                    <a:pt x="984" y="565"/>
                  </a:lnTo>
                  <a:lnTo>
                    <a:pt x="1017" y="559"/>
                  </a:lnTo>
                  <a:lnTo>
                    <a:pt x="1050" y="551"/>
                  </a:lnTo>
                  <a:lnTo>
                    <a:pt x="1083" y="544"/>
                  </a:lnTo>
                  <a:lnTo>
                    <a:pt x="1117" y="536"/>
                  </a:lnTo>
                  <a:lnTo>
                    <a:pt x="1151" y="527"/>
                  </a:lnTo>
                  <a:lnTo>
                    <a:pt x="1155" y="519"/>
                  </a:lnTo>
                  <a:lnTo>
                    <a:pt x="1164" y="495"/>
                  </a:lnTo>
                  <a:lnTo>
                    <a:pt x="1177" y="456"/>
                  </a:lnTo>
                  <a:lnTo>
                    <a:pt x="1191" y="400"/>
                  </a:lnTo>
                  <a:lnTo>
                    <a:pt x="1205" y="327"/>
                  </a:lnTo>
                  <a:lnTo>
                    <a:pt x="1215" y="237"/>
                  </a:lnTo>
                  <a:lnTo>
                    <a:pt x="1220" y="128"/>
                  </a:lnTo>
                  <a:lnTo>
                    <a:pt x="1219" y="0"/>
                  </a:lnTo>
                  <a:lnTo>
                    <a:pt x="1264" y="78"/>
                  </a:lnTo>
                  <a:lnTo>
                    <a:pt x="1262" y="145"/>
                  </a:lnTo>
                  <a:lnTo>
                    <a:pt x="1257" y="209"/>
                  </a:lnTo>
                  <a:lnTo>
                    <a:pt x="1251" y="271"/>
                  </a:lnTo>
                  <a:lnTo>
                    <a:pt x="1241" y="331"/>
                  </a:lnTo>
                  <a:lnTo>
                    <a:pt x="1230" y="390"/>
                  </a:lnTo>
                  <a:lnTo>
                    <a:pt x="1215" y="450"/>
                  </a:lnTo>
                  <a:lnTo>
                    <a:pt x="1199" y="511"/>
                  </a:lnTo>
                  <a:lnTo>
                    <a:pt x="1180" y="576"/>
                  </a:lnTo>
                  <a:lnTo>
                    <a:pt x="1147" y="581"/>
                  </a:lnTo>
                  <a:lnTo>
                    <a:pt x="1116" y="586"/>
                  </a:lnTo>
                  <a:lnTo>
                    <a:pt x="1086" y="591"/>
                  </a:lnTo>
                  <a:lnTo>
                    <a:pt x="1057" y="596"/>
                  </a:lnTo>
                  <a:lnTo>
                    <a:pt x="1028" y="601"/>
                  </a:lnTo>
                  <a:lnTo>
                    <a:pt x="1001" y="606"/>
                  </a:lnTo>
                  <a:lnTo>
                    <a:pt x="973" y="610"/>
                  </a:lnTo>
                  <a:lnTo>
                    <a:pt x="947" y="615"/>
                  </a:lnTo>
                  <a:lnTo>
                    <a:pt x="921" y="619"/>
                  </a:lnTo>
                  <a:lnTo>
                    <a:pt x="894" y="623"/>
                  </a:lnTo>
                  <a:lnTo>
                    <a:pt x="868" y="626"/>
                  </a:lnTo>
                  <a:lnTo>
                    <a:pt x="842" y="629"/>
                  </a:lnTo>
                  <a:lnTo>
                    <a:pt x="815" y="633"/>
                  </a:lnTo>
                  <a:lnTo>
                    <a:pt x="789" y="635"/>
                  </a:lnTo>
                  <a:lnTo>
                    <a:pt x="763" y="638"/>
                  </a:lnTo>
                  <a:lnTo>
                    <a:pt x="735" y="639"/>
                  </a:lnTo>
                  <a:lnTo>
                    <a:pt x="708" y="641"/>
                  </a:lnTo>
                  <a:lnTo>
                    <a:pt x="679" y="643"/>
                  </a:lnTo>
                  <a:lnTo>
                    <a:pt x="650" y="643"/>
                  </a:lnTo>
                  <a:lnTo>
                    <a:pt x="620" y="644"/>
                  </a:lnTo>
                  <a:lnTo>
                    <a:pt x="589" y="644"/>
                  </a:lnTo>
                  <a:lnTo>
                    <a:pt x="557" y="643"/>
                  </a:lnTo>
                  <a:lnTo>
                    <a:pt x="525" y="641"/>
                  </a:lnTo>
                  <a:lnTo>
                    <a:pt x="490" y="640"/>
                  </a:lnTo>
                  <a:lnTo>
                    <a:pt x="453" y="638"/>
                  </a:lnTo>
                  <a:lnTo>
                    <a:pt x="417" y="635"/>
                  </a:lnTo>
                  <a:lnTo>
                    <a:pt x="378" y="631"/>
                  </a:lnTo>
                  <a:lnTo>
                    <a:pt x="337" y="628"/>
                  </a:lnTo>
                  <a:lnTo>
                    <a:pt x="294" y="623"/>
                  </a:lnTo>
                  <a:lnTo>
                    <a:pt x="250" y="618"/>
                  </a:lnTo>
                  <a:lnTo>
                    <a:pt x="204" y="611"/>
                  </a:lnTo>
                  <a:lnTo>
                    <a:pt x="155" y="605"/>
                  </a:lnTo>
                  <a:lnTo>
                    <a:pt x="114" y="552"/>
                  </a:lnTo>
                  <a:lnTo>
                    <a:pt x="83" y="509"/>
                  </a:lnTo>
                  <a:lnTo>
                    <a:pt x="60" y="471"/>
                  </a:lnTo>
                  <a:lnTo>
                    <a:pt x="44" y="433"/>
                  </a:lnTo>
                  <a:lnTo>
                    <a:pt x="33" y="395"/>
                  </a:lnTo>
                  <a:lnTo>
                    <a:pt x="22" y="351"/>
                  </a:lnTo>
                  <a:lnTo>
                    <a:pt x="12" y="299"/>
                  </a:lnTo>
                  <a:lnTo>
                    <a:pt x="0" y="234"/>
                  </a:lnTo>
                  <a:lnTo>
                    <a:pt x="10" y="145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87" name="Freeform 128"/>
            <p:cNvSpPr>
              <a:spLocks/>
            </p:cNvSpPr>
            <p:nvPr/>
          </p:nvSpPr>
          <p:spPr bwMode="auto">
            <a:xfrm>
              <a:off x="622" y="2440"/>
              <a:ext cx="21" cy="203"/>
            </a:xfrm>
            <a:custGeom>
              <a:avLst/>
              <a:gdLst>
                <a:gd name="T0" fmla="*/ 39 w 84"/>
                <a:gd name="T1" fmla="*/ 0 h 811"/>
                <a:gd name="T2" fmla="*/ 48 w 84"/>
                <a:gd name="T3" fmla="*/ 104 h 811"/>
                <a:gd name="T4" fmla="*/ 52 w 84"/>
                <a:gd name="T5" fmla="*/ 206 h 811"/>
                <a:gd name="T6" fmla="*/ 53 w 84"/>
                <a:gd name="T7" fmla="*/ 306 h 811"/>
                <a:gd name="T8" fmla="*/ 50 w 84"/>
                <a:gd name="T9" fmla="*/ 405 h 811"/>
                <a:gd name="T10" fmla="*/ 44 w 84"/>
                <a:gd name="T11" fmla="*/ 505 h 811"/>
                <a:gd name="T12" fmla="*/ 34 w 84"/>
                <a:gd name="T13" fmla="*/ 606 h 811"/>
                <a:gd name="T14" fmla="*/ 19 w 84"/>
                <a:gd name="T15" fmla="*/ 707 h 811"/>
                <a:gd name="T16" fmla="*/ 0 w 84"/>
                <a:gd name="T17" fmla="*/ 811 h 811"/>
                <a:gd name="T18" fmla="*/ 49 w 84"/>
                <a:gd name="T19" fmla="*/ 801 h 811"/>
                <a:gd name="T20" fmla="*/ 58 w 84"/>
                <a:gd name="T21" fmla="*/ 749 h 811"/>
                <a:gd name="T22" fmla="*/ 68 w 84"/>
                <a:gd name="T23" fmla="*/ 666 h 811"/>
                <a:gd name="T24" fmla="*/ 77 w 84"/>
                <a:gd name="T25" fmla="*/ 562 h 811"/>
                <a:gd name="T26" fmla="*/ 82 w 84"/>
                <a:gd name="T27" fmla="*/ 446 h 811"/>
                <a:gd name="T28" fmla="*/ 84 w 84"/>
                <a:gd name="T29" fmla="*/ 326 h 811"/>
                <a:gd name="T30" fmla="*/ 82 w 84"/>
                <a:gd name="T31" fmla="*/ 211 h 811"/>
                <a:gd name="T32" fmla="*/ 74 w 84"/>
                <a:gd name="T33" fmla="*/ 108 h 811"/>
                <a:gd name="T34" fmla="*/ 58 w 84"/>
                <a:gd name="T35" fmla="*/ 28 h 811"/>
                <a:gd name="T36" fmla="*/ 58 w 84"/>
                <a:gd name="T37" fmla="*/ 24 h 811"/>
                <a:gd name="T38" fmla="*/ 59 w 84"/>
                <a:gd name="T39" fmla="*/ 29 h 811"/>
                <a:gd name="T40" fmla="*/ 55 w 84"/>
                <a:gd name="T41" fmla="*/ 27 h 811"/>
                <a:gd name="T42" fmla="*/ 39 w 84"/>
                <a:gd name="T43" fmla="*/ 0 h 81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4"/>
                <a:gd name="T67" fmla="*/ 0 h 811"/>
                <a:gd name="T68" fmla="*/ 84 w 84"/>
                <a:gd name="T69" fmla="*/ 811 h 81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4" h="811">
                  <a:moveTo>
                    <a:pt x="39" y="0"/>
                  </a:moveTo>
                  <a:lnTo>
                    <a:pt x="48" y="104"/>
                  </a:lnTo>
                  <a:lnTo>
                    <a:pt x="52" y="206"/>
                  </a:lnTo>
                  <a:lnTo>
                    <a:pt x="53" y="306"/>
                  </a:lnTo>
                  <a:lnTo>
                    <a:pt x="50" y="405"/>
                  </a:lnTo>
                  <a:lnTo>
                    <a:pt x="44" y="505"/>
                  </a:lnTo>
                  <a:lnTo>
                    <a:pt x="34" y="606"/>
                  </a:lnTo>
                  <a:lnTo>
                    <a:pt x="19" y="707"/>
                  </a:lnTo>
                  <a:lnTo>
                    <a:pt x="0" y="811"/>
                  </a:lnTo>
                  <a:lnTo>
                    <a:pt x="49" y="801"/>
                  </a:lnTo>
                  <a:lnTo>
                    <a:pt x="58" y="749"/>
                  </a:lnTo>
                  <a:lnTo>
                    <a:pt x="68" y="666"/>
                  </a:lnTo>
                  <a:lnTo>
                    <a:pt x="77" y="562"/>
                  </a:lnTo>
                  <a:lnTo>
                    <a:pt x="82" y="446"/>
                  </a:lnTo>
                  <a:lnTo>
                    <a:pt x="84" y="326"/>
                  </a:lnTo>
                  <a:lnTo>
                    <a:pt x="82" y="211"/>
                  </a:lnTo>
                  <a:lnTo>
                    <a:pt x="74" y="108"/>
                  </a:lnTo>
                  <a:lnTo>
                    <a:pt x="58" y="28"/>
                  </a:lnTo>
                  <a:lnTo>
                    <a:pt x="58" y="24"/>
                  </a:lnTo>
                  <a:lnTo>
                    <a:pt x="59" y="29"/>
                  </a:lnTo>
                  <a:lnTo>
                    <a:pt x="55" y="27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88" name="Freeform 129"/>
            <p:cNvSpPr>
              <a:spLocks/>
            </p:cNvSpPr>
            <p:nvPr/>
          </p:nvSpPr>
          <p:spPr bwMode="auto">
            <a:xfrm>
              <a:off x="413" y="2630"/>
              <a:ext cx="51" cy="223"/>
            </a:xfrm>
            <a:custGeom>
              <a:avLst/>
              <a:gdLst>
                <a:gd name="T0" fmla="*/ 203 w 203"/>
                <a:gd name="T1" fmla="*/ 49 h 890"/>
                <a:gd name="T2" fmla="*/ 172 w 203"/>
                <a:gd name="T3" fmla="*/ 92 h 890"/>
                <a:gd name="T4" fmla="*/ 143 w 203"/>
                <a:gd name="T5" fmla="*/ 136 h 890"/>
                <a:gd name="T6" fmla="*/ 116 w 203"/>
                <a:gd name="T7" fmla="*/ 182 h 890"/>
                <a:gd name="T8" fmla="*/ 95 w 203"/>
                <a:gd name="T9" fmla="*/ 230 h 890"/>
                <a:gd name="T10" fmla="*/ 76 w 203"/>
                <a:gd name="T11" fmla="*/ 279 h 890"/>
                <a:gd name="T12" fmla="*/ 61 w 203"/>
                <a:gd name="T13" fmla="*/ 329 h 890"/>
                <a:gd name="T14" fmla="*/ 50 w 203"/>
                <a:gd name="T15" fmla="*/ 380 h 890"/>
                <a:gd name="T16" fmla="*/ 44 w 203"/>
                <a:gd name="T17" fmla="*/ 434 h 890"/>
                <a:gd name="T18" fmla="*/ 40 w 203"/>
                <a:gd name="T19" fmla="*/ 488 h 890"/>
                <a:gd name="T20" fmla="*/ 41 w 203"/>
                <a:gd name="T21" fmla="*/ 543 h 890"/>
                <a:gd name="T22" fmla="*/ 48 w 203"/>
                <a:gd name="T23" fmla="*/ 598 h 890"/>
                <a:gd name="T24" fmla="*/ 58 w 203"/>
                <a:gd name="T25" fmla="*/ 656 h 890"/>
                <a:gd name="T26" fmla="*/ 73 w 203"/>
                <a:gd name="T27" fmla="*/ 713 h 890"/>
                <a:gd name="T28" fmla="*/ 91 w 203"/>
                <a:gd name="T29" fmla="*/ 771 h 890"/>
                <a:gd name="T30" fmla="*/ 116 w 203"/>
                <a:gd name="T31" fmla="*/ 830 h 890"/>
                <a:gd name="T32" fmla="*/ 145 w 203"/>
                <a:gd name="T33" fmla="*/ 890 h 890"/>
                <a:gd name="T34" fmla="*/ 101 w 203"/>
                <a:gd name="T35" fmla="*/ 832 h 890"/>
                <a:gd name="T36" fmla="*/ 66 w 203"/>
                <a:gd name="T37" fmla="*/ 776 h 890"/>
                <a:gd name="T38" fmla="*/ 39 w 203"/>
                <a:gd name="T39" fmla="*/ 721 h 890"/>
                <a:gd name="T40" fmla="*/ 20 w 203"/>
                <a:gd name="T41" fmla="*/ 666 h 890"/>
                <a:gd name="T42" fmla="*/ 7 w 203"/>
                <a:gd name="T43" fmla="*/ 612 h 890"/>
                <a:gd name="T44" fmla="*/ 1 w 203"/>
                <a:gd name="T45" fmla="*/ 558 h 890"/>
                <a:gd name="T46" fmla="*/ 0 w 203"/>
                <a:gd name="T47" fmla="*/ 504 h 890"/>
                <a:gd name="T48" fmla="*/ 6 w 203"/>
                <a:gd name="T49" fmla="*/ 450 h 890"/>
                <a:gd name="T50" fmla="*/ 15 w 203"/>
                <a:gd name="T51" fmla="*/ 398 h 890"/>
                <a:gd name="T52" fmla="*/ 30 w 203"/>
                <a:gd name="T53" fmla="*/ 344 h 890"/>
                <a:gd name="T54" fmla="*/ 48 w 203"/>
                <a:gd name="T55" fmla="*/ 289 h 890"/>
                <a:gd name="T56" fmla="*/ 69 w 203"/>
                <a:gd name="T57" fmla="*/ 233 h 890"/>
                <a:gd name="T58" fmla="*/ 93 w 203"/>
                <a:gd name="T59" fmla="*/ 177 h 890"/>
                <a:gd name="T60" fmla="*/ 118 w 203"/>
                <a:gd name="T61" fmla="*/ 119 h 890"/>
                <a:gd name="T62" fmla="*/ 145 w 203"/>
                <a:gd name="T63" fmla="*/ 60 h 890"/>
                <a:gd name="T64" fmla="*/ 174 w 203"/>
                <a:gd name="T65" fmla="*/ 0 h 890"/>
                <a:gd name="T66" fmla="*/ 203 w 203"/>
                <a:gd name="T67" fmla="*/ 49 h 89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03"/>
                <a:gd name="T103" fmla="*/ 0 h 890"/>
                <a:gd name="T104" fmla="*/ 203 w 203"/>
                <a:gd name="T105" fmla="*/ 890 h 89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03" h="890">
                  <a:moveTo>
                    <a:pt x="203" y="49"/>
                  </a:moveTo>
                  <a:lnTo>
                    <a:pt x="172" y="92"/>
                  </a:lnTo>
                  <a:lnTo>
                    <a:pt x="143" y="136"/>
                  </a:lnTo>
                  <a:lnTo>
                    <a:pt x="116" y="182"/>
                  </a:lnTo>
                  <a:lnTo>
                    <a:pt x="95" y="230"/>
                  </a:lnTo>
                  <a:lnTo>
                    <a:pt x="76" y="279"/>
                  </a:lnTo>
                  <a:lnTo>
                    <a:pt x="61" y="329"/>
                  </a:lnTo>
                  <a:lnTo>
                    <a:pt x="50" y="380"/>
                  </a:lnTo>
                  <a:lnTo>
                    <a:pt x="44" y="434"/>
                  </a:lnTo>
                  <a:lnTo>
                    <a:pt x="40" y="488"/>
                  </a:lnTo>
                  <a:lnTo>
                    <a:pt x="41" y="543"/>
                  </a:lnTo>
                  <a:lnTo>
                    <a:pt x="48" y="598"/>
                  </a:lnTo>
                  <a:lnTo>
                    <a:pt x="58" y="656"/>
                  </a:lnTo>
                  <a:lnTo>
                    <a:pt x="73" y="713"/>
                  </a:lnTo>
                  <a:lnTo>
                    <a:pt x="91" y="771"/>
                  </a:lnTo>
                  <a:lnTo>
                    <a:pt x="116" y="830"/>
                  </a:lnTo>
                  <a:lnTo>
                    <a:pt x="145" y="890"/>
                  </a:lnTo>
                  <a:lnTo>
                    <a:pt x="101" y="832"/>
                  </a:lnTo>
                  <a:lnTo>
                    <a:pt x="66" y="776"/>
                  </a:lnTo>
                  <a:lnTo>
                    <a:pt x="39" y="721"/>
                  </a:lnTo>
                  <a:lnTo>
                    <a:pt x="20" y="666"/>
                  </a:lnTo>
                  <a:lnTo>
                    <a:pt x="7" y="612"/>
                  </a:lnTo>
                  <a:lnTo>
                    <a:pt x="1" y="558"/>
                  </a:lnTo>
                  <a:lnTo>
                    <a:pt x="0" y="504"/>
                  </a:lnTo>
                  <a:lnTo>
                    <a:pt x="6" y="450"/>
                  </a:lnTo>
                  <a:lnTo>
                    <a:pt x="15" y="398"/>
                  </a:lnTo>
                  <a:lnTo>
                    <a:pt x="30" y="344"/>
                  </a:lnTo>
                  <a:lnTo>
                    <a:pt x="48" y="289"/>
                  </a:lnTo>
                  <a:lnTo>
                    <a:pt x="69" y="233"/>
                  </a:lnTo>
                  <a:lnTo>
                    <a:pt x="93" y="177"/>
                  </a:lnTo>
                  <a:lnTo>
                    <a:pt x="118" y="119"/>
                  </a:lnTo>
                  <a:lnTo>
                    <a:pt x="145" y="60"/>
                  </a:lnTo>
                  <a:lnTo>
                    <a:pt x="174" y="0"/>
                  </a:lnTo>
                  <a:lnTo>
                    <a:pt x="203" y="49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89" name="Freeform 130"/>
            <p:cNvSpPr>
              <a:spLocks/>
            </p:cNvSpPr>
            <p:nvPr/>
          </p:nvSpPr>
          <p:spPr bwMode="auto">
            <a:xfrm>
              <a:off x="697" y="2628"/>
              <a:ext cx="49" cy="252"/>
            </a:xfrm>
            <a:custGeom>
              <a:avLst/>
              <a:gdLst>
                <a:gd name="T0" fmla="*/ 77 w 199"/>
                <a:gd name="T1" fmla="*/ 0 h 1009"/>
                <a:gd name="T2" fmla="*/ 156 w 199"/>
                <a:gd name="T3" fmla="*/ 125 h 1009"/>
                <a:gd name="T4" fmla="*/ 176 w 199"/>
                <a:gd name="T5" fmla="*/ 257 h 1009"/>
                <a:gd name="T6" fmla="*/ 191 w 199"/>
                <a:gd name="T7" fmla="*/ 368 h 1009"/>
                <a:gd name="T8" fmla="*/ 199 w 199"/>
                <a:gd name="T9" fmla="*/ 465 h 1009"/>
                <a:gd name="T10" fmla="*/ 199 w 199"/>
                <a:gd name="T11" fmla="*/ 554 h 1009"/>
                <a:gd name="T12" fmla="*/ 187 w 199"/>
                <a:gd name="T13" fmla="*/ 640 h 1009"/>
                <a:gd name="T14" fmla="*/ 161 w 199"/>
                <a:gd name="T15" fmla="*/ 733 h 1009"/>
                <a:gd name="T16" fmla="*/ 119 w 199"/>
                <a:gd name="T17" fmla="*/ 837 h 1009"/>
                <a:gd name="T18" fmla="*/ 58 w 199"/>
                <a:gd name="T19" fmla="*/ 960 h 1009"/>
                <a:gd name="T20" fmla="*/ 0 w 199"/>
                <a:gd name="T21" fmla="*/ 1009 h 1009"/>
                <a:gd name="T22" fmla="*/ 37 w 199"/>
                <a:gd name="T23" fmla="*/ 947 h 1009"/>
                <a:gd name="T24" fmla="*/ 68 w 199"/>
                <a:gd name="T25" fmla="*/ 890 h 1009"/>
                <a:gd name="T26" fmla="*/ 94 w 199"/>
                <a:gd name="T27" fmla="*/ 836 h 1009"/>
                <a:gd name="T28" fmla="*/ 117 w 199"/>
                <a:gd name="T29" fmla="*/ 783 h 1009"/>
                <a:gd name="T30" fmla="*/ 135 w 199"/>
                <a:gd name="T31" fmla="*/ 733 h 1009"/>
                <a:gd name="T32" fmla="*/ 150 w 199"/>
                <a:gd name="T33" fmla="*/ 684 h 1009"/>
                <a:gd name="T34" fmla="*/ 162 w 199"/>
                <a:gd name="T35" fmla="*/ 637 h 1009"/>
                <a:gd name="T36" fmla="*/ 169 w 199"/>
                <a:gd name="T37" fmla="*/ 588 h 1009"/>
                <a:gd name="T38" fmla="*/ 174 w 199"/>
                <a:gd name="T39" fmla="*/ 539 h 1009"/>
                <a:gd name="T40" fmla="*/ 176 w 199"/>
                <a:gd name="T41" fmla="*/ 489 h 1009"/>
                <a:gd name="T42" fmla="*/ 174 w 199"/>
                <a:gd name="T43" fmla="*/ 437 h 1009"/>
                <a:gd name="T44" fmla="*/ 171 w 199"/>
                <a:gd name="T45" fmla="*/ 384 h 1009"/>
                <a:gd name="T46" fmla="*/ 164 w 199"/>
                <a:gd name="T47" fmla="*/ 326 h 1009"/>
                <a:gd name="T48" fmla="*/ 156 w 199"/>
                <a:gd name="T49" fmla="*/ 264 h 1009"/>
                <a:gd name="T50" fmla="*/ 145 w 199"/>
                <a:gd name="T51" fmla="*/ 199 h 1009"/>
                <a:gd name="T52" fmla="*/ 133 w 199"/>
                <a:gd name="T53" fmla="*/ 129 h 1009"/>
                <a:gd name="T54" fmla="*/ 29 w 199"/>
                <a:gd name="T55" fmla="*/ 31 h 1009"/>
                <a:gd name="T56" fmla="*/ 77 w 199"/>
                <a:gd name="T57" fmla="*/ 0 h 100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99"/>
                <a:gd name="T88" fmla="*/ 0 h 1009"/>
                <a:gd name="T89" fmla="*/ 199 w 199"/>
                <a:gd name="T90" fmla="*/ 1009 h 100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99" h="1009">
                  <a:moveTo>
                    <a:pt x="77" y="0"/>
                  </a:moveTo>
                  <a:lnTo>
                    <a:pt x="156" y="125"/>
                  </a:lnTo>
                  <a:lnTo>
                    <a:pt x="176" y="257"/>
                  </a:lnTo>
                  <a:lnTo>
                    <a:pt x="191" y="368"/>
                  </a:lnTo>
                  <a:lnTo>
                    <a:pt x="199" y="465"/>
                  </a:lnTo>
                  <a:lnTo>
                    <a:pt x="199" y="554"/>
                  </a:lnTo>
                  <a:lnTo>
                    <a:pt x="187" y="640"/>
                  </a:lnTo>
                  <a:lnTo>
                    <a:pt x="161" y="733"/>
                  </a:lnTo>
                  <a:lnTo>
                    <a:pt x="119" y="837"/>
                  </a:lnTo>
                  <a:lnTo>
                    <a:pt x="58" y="960"/>
                  </a:lnTo>
                  <a:lnTo>
                    <a:pt x="0" y="1009"/>
                  </a:lnTo>
                  <a:lnTo>
                    <a:pt x="37" y="947"/>
                  </a:lnTo>
                  <a:lnTo>
                    <a:pt x="68" y="890"/>
                  </a:lnTo>
                  <a:lnTo>
                    <a:pt x="94" y="836"/>
                  </a:lnTo>
                  <a:lnTo>
                    <a:pt x="117" y="783"/>
                  </a:lnTo>
                  <a:lnTo>
                    <a:pt x="135" y="733"/>
                  </a:lnTo>
                  <a:lnTo>
                    <a:pt x="150" y="684"/>
                  </a:lnTo>
                  <a:lnTo>
                    <a:pt x="162" y="637"/>
                  </a:lnTo>
                  <a:lnTo>
                    <a:pt x="169" y="588"/>
                  </a:lnTo>
                  <a:lnTo>
                    <a:pt x="174" y="539"/>
                  </a:lnTo>
                  <a:lnTo>
                    <a:pt x="176" y="489"/>
                  </a:lnTo>
                  <a:lnTo>
                    <a:pt x="174" y="437"/>
                  </a:lnTo>
                  <a:lnTo>
                    <a:pt x="171" y="384"/>
                  </a:lnTo>
                  <a:lnTo>
                    <a:pt x="164" y="326"/>
                  </a:lnTo>
                  <a:lnTo>
                    <a:pt x="156" y="264"/>
                  </a:lnTo>
                  <a:lnTo>
                    <a:pt x="145" y="199"/>
                  </a:lnTo>
                  <a:lnTo>
                    <a:pt x="133" y="129"/>
                  </a:lnTo>
                  <a:lnTo>
                    <a:pt x="29" y="31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90" name="Freeform 131"/>
            <p:cNvSpPr>
              <a:spLocks/>
            </p:cNvSpPr>
            <p:nvPr/>
          </p:nvSpPr>
          <p:spPr bwMode="auto">
            <a:xfrm>
              <a:off x="428" y="2691"/>
              <a:ext cx="311" cy="39"/>
            </a:xfrm>
            <a:custGeom>
              <a:avLst/>
              <a:gdLst>
                <a:gd name="T0" fmla="*/ 73 w 1246"/>
                <a:gd name="T1" fmla="*/ 41 h 155"/>
                <a:gd name="T2" fmla="*/ 161 w 1246"/>
                <a:gd name="T3" fmla="*/ 60 h 155"/>
                <a:gd name="T4" fmla="*/ 245 w 1246"/>
                <a:gd name="T5" fmla="*/ 76 h 155"/>
                <a:gd name="T6" fmla="*/ 326 w 1246"/>
                <a:gd name="T7" fmla="*/ 89 h 155"/>
                <a:gd name="T8" fmla="*/ 405 w 1246"/>
                <a:gd name="T9" fmla="*/ 100 h 155"/>
                <a:gd name="T10" fmla="*/ 481 w 1246"/>
                <a:gd name="T11" fmla="*/ 106 h 155"/>
                <a:gd name="T12" fmla="*/ 556 w 1246"/>
                <a:gd name="T13" fmla="*/ 110 h 155"/>
                <a:gd name="T14" fmla="*/ 628 w 1246"/>
                <a:gd name="T15" fmla="*/ 111 h 155"/>
                <a:gd name="T16" fmla="*/ 700 w 1246"/>
                <a:gd name="T17" fmla="*/ 110 h 155"/>
                <a:gd name="T18" fmla="*/ 770 w 1246"/>
                <a:gd name="T19" fmla="*/ 105 h 155"/>
                <a:gd name="T20" fmla="*/ 840 w 1246"/>
                <a:gd name="T21" fmla="*/ 97 h 155"/>
                <a:gd name="T22" fmla="*/ 909 w 1246"/>
                <a:gd name="T23" fmla="*/ 86 h 155"/>
                <a:gd name="T24" fmla="*/ 979 w 1246"/>
                <a:gd name="T25" fmla="*/ 72 h 155"/>
                <a:gd name="T26" fmla="*/ 1048 w 1246"/>
                <a:gd name="T27" fmla="*/ 55 h 155"/>
                <a:gd name="T28" fmla="*/ 1119 w 1246"/>
                <a:gd name="T29" fmla="*/ 35 h 155"/>
                <a:gd name="T30" fmla="*/ 1191 w 1246"/>
                <a:gd name="T31" fmla="*/ 12 h 155"/>
                <a:gd name="T32" fmla="*/ 1246 w 1246"/>
                <a:gd name="T33" fmla="*/ 49 h 155"/>
                <a:gd name="T34" fmla="*/ 1161 w 1246"/>
                <a:gd name="T35" fmla="*/ 75 h 155"/>
                <a:gd name="T36" fmla="*/ 1079 w 1246"/>
                <a:gd name="T37" fmla="*/ 97 h 155"/>
                <a:gd name="T38" fmla="*/ 1000 w 1246"/>
                <a:gd name="T39" fmla="*/ 115 h 155"/>
                <a:gd name="T40" fmla="*/ 923 w 1246"/>
                <a:gd name="T41" fmla="*/ 130 h 155"/>
                <a:gd name="T42" fmla="*/ 847 w 1246"/>
                <a:gd name="T43" fmla="*/ 141 h 155"/>
                <a:gd name="T44" fmla="*/ 772 w 1246"/>
                <a:gd name="T45" fmla="*/ 149 h 155"/>
                <a:gd name="T46" fmla="*/ 700 w 1246"/>
                <a:gd name="T47" fmla="*/ 154 h 155"/>
                <a:gd name="T48" fmla="*/ 626 w 1246"/>
                <a:gd name="T49" fmla="*/ 155 h 155"/>
                <a:gd name="T50" fmla="*/ 553 w 1246"/>
                <a:gd name="T51" fmla="*/ 154 h 155"/>
                <a:gd name="T52" fmla="*/ 479 w 1246"/>
                <a:gd name="T53" fmla="*/ 150 h 155"/>
                <a:gd name="T54" fmla="*/ 404 w 1246"/>
                <a:gd name="T55" fmla="*/ 144 h 155"/>
                <a:gd name="T56" fmla="*/ 328 w 1246"/>
                <a:gd name="T57" fmla="*/ 135 h 155"/>
                <a:gd name="T58" fmla="*/ 250 w 1246"/>
                <a:gd name="T59" fmla="*/ 124 h 155"/>
                <a:gd name="T60" fmla="*/ 169 w 1246"/>
                <a:gd name="T61" fmla="*/ 110 h 155"/>
                <a:gd name="T62" fmla="*/ 86 w 1246"/>
                <a:gd name="T63" fmla="*/ 95 h 155"/>
                <a:gd name="T64" fmla="*/ 0 w 1246"/>
                <a:gd name="T65" fmla="*/ 77 h 1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46"/>
                <a:gd name="T100" fmla="*/ 0 h 155"/>
                <a:gd name="T101" fmla="*/ 1246 w 1246"/>
                <a:gd name="T102" fmla="*/ 155 h 1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46" h="155">
                  <a:moveTo>
                    <a:pt x="28" y="30"/>
                  </a:moveTo>
                  <a:lnTo>
                    <a:pt x="73" y="41"/>
                  </a:lnTo>
                  <a:lnTo>
                    <a:pt x="117" y="51"/>
                  </a:lnTo>
                  <a:lnTo>
                    <a:pt x="161" y="60"/>
                  </a:lnTo>
                  <a:lnTo>
                    <a:pt x="204" y="69"/>
                  </a:lnTo>
                  <a:lnTo>
                    <a:pt x="245" y="76"/>
                  </a:lnTo>
                  <a:lnTo>
                    <a:pt x="286" y="82"/>
                  </a:lnTo>
                  <a:lnTo>
                    <a:pt x="326" y="89"/>
                  </a:lnTo>
                  <a:lnTo>
                    <a:pt x="365" y="95"/>
                  </a:lnTo>
                  <a:lnTo>
                    <a:pt x="405" y="100"/>
                  </a:lnTo>
                  <a:lnTo>
                    <a:pt x="443" y="104"/>
                  </a:lnTo>
                  <a:lnTo>
                    <a:pt x="481" y="106"/>
                  </a:lnTo>
                  <a:lnTo>
                    <a:pt x="518" y="109"/>
                  </a:lnTo>
                  <a:lnTo>
                    <a:pt x="556" y="110"/>
                  </a:lnTo>
                  <a:lnTo>
                    <a:pt x="592" y="111"/>
                  </a:lnTo>
                  <a:lnTo>
                    <a:pt x="628" y="111"/>
                  </a:lnTo>
                  <a:lnTo>
                    <a:pt x="663" y="111"/>
                  </a:lnTo>
                  <a:lnTo>
                    <a:pt x="700" y="110"/>
                  </a:lnTo>
                  <a:lnTo>
                    <a:pt x="735" y="107"/>
                  </a:lnTo>
                  <a:lnTo>
                    <a:pt x="770" y="105"/>
                  </a:lnTo>
                  <a:lnTo>
                    <a:pt x="805" y="101"/>
                  </a:lnTo>
                  <a:lnTo>
                    <a:pt x="840" y="97"/>
                  </a:lnTo>
                  <a:lnTo>
                    <a:pt x="874" y="91"/>
                  </a:lnTo>
                  <a:lnTo>
                    <a:pt x="909" y="86"/>
                  </a:lnTo>
                  <a:lnTo>
                    <a:pt x="944" y="80"/>
                  </a:lnTo>
                  <a:lnTo>
                    <a:pt x="979" y="72"/>
                  </a:lnTo>
                  <a:lnTo>
                    <a:pt x="1013" y="64"/>
                  </a:lnTo>
                  <a:lnTo>
                    <a:pt x="1048" y="55"/>
                  </a:lnTo>
                  <a:lnTo>
                    <a:pt x="1084" y="46"/>
                  </a:lnTo>
                  <a:lnTo>
                    <a:pt x="1119" y="35"/>
                  </a:lnTo>
                  <a:lnTo>
                    <a:pt x="1154" y="23"/>
                  </a:lnTo>
                  <a:lnTo>
                    <a:pt x="1191" y="12"/>
                  </a:lnTo>
                  <a:lnTo>
                    <a:pt x="1227" y="0"/>
                  </a:lnTo>
                  <a:lnTo>
                    <a:pt x="1246" y="49"/>
                  </a:lnTo>
                  <a:lnTo>
                    <a:pt x="1203" y="62"/>
                  </a:lnTo>
                  <a:lnTo>
                    <a:pt x="1161" y="75"/>
                  </a:lnTo>
                  <a:lnTo>
                    <a:pt x="1119" y="86"/>
                  </a:lnTo>
                  <a:lnTo>
                    <a:pt x="1079" y="97"/>
                  </a:lnTo>
                  <a:lnTo>
                    <a:pt x="1039" y="106"/>
                  </a:lnTo>
                  <a:lnTo>
                    <a:pt x="1000" y="115"/>
                  </a:lnTo>
                  <a:lnTo>
                    <a:pt x="961" y="124"/>
                  </a:lnTo>
                  <a:lnTo>
                    <a:pt x="923" y="130"/>
                  </a:lnTo>
                  <a:lnTo>
                    <a:pt x="885" y="136"/>
                  </a:lnTo>
                  <a:lnTo>
                    <a:pt x="847" y="141"/>
                  </a:lnTo>
                  <a:lnTo>
                    <a:pt x="810" y="145"/>
                  </a:lnTo>
                  <a:lnTo>
                    <a:pt x="772" y="149"/>
                  </a:lnTo>
                  <a:lnTo>
                    <a:pt x="736" y="151"/>
                  </a:lnTo>
                  <a:lnTo>
                    <a:pt x="700" y="154"/>
                  </a:lnTo>
                  <a:lnTo>
                    <a:pt x="662" y="155"/>
                  </a:lnTo>
                  <a:lnTo>
                    <a:pt x="626" y="155"/>
                  </a:lnTo>
                  <a:lnTo>
                    <a:pt x="589" y="155"/>
                  </a:lnTo>
                  <a:lnTo>
                    <a:pt x="553" y="154"/>
                  </a:lnTo>
                  <a:lnTo>
                    <a:pt x="516" y="153"/>
                  </a:lnTo>
                  <a:lnTo>
                    <a:pt x="479" y="150"/>
                  </a:lnTo>
                  <a:lnTo>
                    <a:pt x="442" y="148"/>
                  </a:lnTo>
                  <a:lnTo>
                    <a:pt x="404" y="144"/>
                  </a:lnTo>
                  <a:lnTo>
                    <a:pt x="367" y="140"/>
                  </a:lnTo>
                  <a:lnTo>
                    <a:pt x="328" y="135"/>
                  </a:lnTo>
                  <a:lnTo>
                    <a:pt x="289" y="129"/>
                  </a:lnTo>
                  <a:lnTo>
                    <a:pt x="250" y="124"/>
                  </a:lnTo>
                  <a:lnTo>
                    <a:pt x="210" y="117"/>
                  </a:lnTo>
                  <a:lnTo>
                    <a:pt x="169" y="110"/>
                  </a:lnTo>
                  <a:lnTo>
                    <a:pt x="127" y="102"/>
                  </a:lnTo>
                  <a:lnTo>
                    <a:pt x="86" y="95"/>
                  </a:lnTo>
                  <a:lnTo>
                    <a:pt x="43" y="86"/>
                  </a:lnTo>
                  <a:lnTo>
                    <a:pt x="0" y="77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91" name="Freeform 132"/>
            <p:cNvSpPr>
              <a:spLocks/>
            </p:cNvSpPr>
            <p:nvPr/>
          </p:nvSpPr>
          <p:spPr bwMode="auto">
            <a:xfrm>
              <a:off x="424" y="2772"/>
              <a:ext cx="315" cy="46"/>
            </a:xfrm>
            <a:custGeom>
              <a:avLst/>
              <a:gdLst>
                <a:gd name="T0" fmla="*/ 50 w 1259"/>
                <a:gd name="T1" fmla="*/ 41 h 183"/>
                <a:gd name="T2" fmla="*/ 139 w 1259"/>
                <a:gd name="T3" fmla="*/ 65 h 183"/>
                <a:gd name="T4" fmla="*/ 225 w 1259"/>
                <a:gd name="T5" fmla="*/ 86 h 183"/>
                <a:gd name="T6" fmla="*/ 309 w 1259"/>
                <a:gd name="T7" fmla="*/ 104 h 183"/>
                <a:gd name="T8" fmla="*/ 392 w 1259"/>
                <a:gd name="T9" fmla="*/ 118 h 183"/>
                <a:gd name="T10" fmla="*/ 472 w 1259"/>
                <a:gd name="T11" fmla="*/ 129 h 183"/>
                <a:gd name="T12" fmla="*/ 552 w 1259"/>
                <a:gd name="T13" fmla="*/ 137 h 183"/>
                <a:gd name="T14" fmla="*/ 630 w 1259"/>
                <a:gd name="T15" fmla="*/ 140 h 183"/>
                <a:gd name="T16" fmla="*/ 706 w 1259"/>
                <a:gd name="T17" fmla="*/ 140 h 183"/>
                <a:gd name="T18" fmla="*/ 781 w 1259"/>
                <a:gd name="T19" fmla="*/ 137 h 183"/>
                <a:gd name="T20" fmla="*/ 856 w 1259"/>
                <a:gd name="T21" fmla="*/ 128 h 183"/>
                <a:gd name="T22" fmla="*/ 930 w 1259"/>
                <a:gd name="T23" fmla="*/ 115 h 183"/>
                <a:gd name="T24" fmla="*/ 1003 w 1259"/>
                <a:gd name="T25" fmla="*/ 98 h 183"/>
                <a:gd name="T26" fmla="*/ 1077 w 1259"/>
                <a:gd name="T27" fmla="*/ 76 h 183"/>
                <a:gd name="T28" fmla="*/ 1150 w 1259"/>
                <a:gd name="T29" fmla="*/ 49 h 183"/>
                <a:gd name="T30" fmla="*/ 1222 w 1259"/>
                <a:gd name="T31" fmla="*/ 18 h 183"/>
                <a:gd name="T32" fmla="*/ 1259 w 1259"/>
                <a:gd name="T33" fmla="*/ 48 h 183"/>
                <a:gd name="T34" fmla="*/ 1173 w 1259"/>
                <a:gd name="T35" fmla="*/ 84 h 183"/>
                <a:gd name="T36" fmla="*/ 1092 w 1259"/>
                <a:gd name="T37" fmla="*/ 114 h 183"/>
                <a:gd name="T38" fmla="*/ 1012 w 1259"/>
                <a:gd name="T39" fmla="*/ 139 h 183"/>
                <a:gd name="T40" fmla="*/ 933 w 1259"/>
                <a:gd name="T41" fmla="*/ 157 h 183"/>
                <a:gd name="T42" fmla="*/ 856 w 1259"/>
                <a:gd name="T43" fmla="*/ 170 h 183"/>
                <a:gd name="T44" fmla="*/ 781 w 1259"/>
                <a:gd name="T45" fmla="*/ 179 h 183"/>
                <a:gd name="T46" fmla="*/ 707 w 1259"/>
                <a:gd name="T47" fmla="*/ 182 h 183"/>
                <a:gd name="T48" fmla="*/ 632 w 1259"/>
                <a:gd name="T49" fmla="*/ 182 h 183"/>
                <a:gd name="T50" fmla="*/ 558 w 1259"/>
                <a:gd name="T51" fmla="*/ 177 h 183"/>
                <a:gd name="T52" fmla="*/ 483 w 1259"/>
                <a:gd name="T53" fmla="*/ 169 h 183"/>
                <a:gd name="T54" fmla="*/ 407 w 1259"/>
                <a:gd name="T55" fmla="*/ 158 h 183"/>
                <a:gd name="T56" fmla="*/ 329 w 1259"/>
                <a:gd name="T57" fmla="*/ 144 h 183"/>
                <a:gd name="T58" fmla="*/ 250 w 1259"/>
                <a:gd name="T59" fmla="*/ 128 h 183"/>
                <a:gd name="T60" fmla="*/ 170 w 1259"/>
                <a:gd name="T61" fmla="*/ 109 h 183"/>
                <a:gd name="T62" fmla="*/ 86 w 1259"/>
                <a:gd name="T63" fmla="*/ 89 h 183"/>
                <a:gd name="T64" fmla="*/ 0 w 1259"/>
                <a:gd name="T65" fmla="*/ 68 h 18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59"/>
                <a:gd name="T100" fmla="*/ 0 h 183"/>
                <a:gd name="T101" fmla="*/ 1259 w 1259"/>
                <a:gd name="T102" fmla="*/ 183 h 18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59" h="183">
                  <a:moveTo>
                    <a:pt x="5" y="29"/>
                  </a:moveTo>
                  <a:lnTo>
                    <a:pt x="50" y="41"/>
                  </a:lnTo>
                  <a:lnTo>
                    <a:pt x="95" y="54"/>
                  </a:lnTo>
                  <a:lnTo>
                    <a:pt x="139" y="65"/>
                  </a:lnTo>
                  <a:lnTo>
                    <a:pt x="183" y="76"/>
                  </a:lnTo>
                  <a:lnTo>
                    <a:pt x="225" y="86"/>
                  </a:lnTo>
                  <a:lnTo>
                    <a:pt x="268" y="95"/>
                  </a:lnTo>
                  <a:lnTo>
                    <a:pt x="309" y="104"/>
                  </a:lnTo>
                  <a:lnTo>
                    <a:pt x="350" y="112"/>
                  </a:lnTo>
                  <a:lnTo>
                    <a:pt x="392" y="118"/>
                  </a:lnTo>
                  <a:lnTo>
                    <a:pt x="432" y="124"/>
                  </a:lnTo>
                  <a:lnTo>
                    <a:pt x="472" y="129"/>
                  </a:lnTo>
                  <a:lnTo>
                    <a:pt x="512" y="134"/>
                  </a:lnTo>
                  <a:lnTo>
                    <a:pt x="552" y="137"/>
                  </a:lnTo>
                  <a:lnTo>
                    <a:pt x="591" y="139"/>
                  </a:lnTo>
                  <a:lnTo>
                    <a:pt x="630" y="140"/>
                  </a:lnTo>
                  <a:lnTo>
                    <a:pt x="667" y="140"/>
                  </a:lnTo>
                  <a:lnTo>
                    <a:pt x="706" y="140"/>
                  </a:lnTo>
                  <a:lnTo>
                    <a:pt x="744" y="139"/>
                  </a:lnTo>
                  <a:lnTo>
                    <a:pt x="781" y="137"/>
                  </a:lnTo>
                  <a:lnTo>
                    <a:pt x="819" y="133"/>
                  </a:lnTo>
                  <a:lnTo>
                    <a:pt x="856" y="128"/>
                  </a:lnTo>
                  <a:lnTo>
                    <a:pt x="893" y="122"/>
                  </a:lnTo>
                  <a:lnTo>
                    <a:pt x="930" y="115"/>
                  </a:lnTo>
                  <a:lnTo>
                    <a:pt x="967" y="107"/>
                  </a:lnTo>
                  <a:lnTo>
                    <a:pt x="1003" y="98"/>
                  </a:lnTo>
                  <a:lnTo>
                    <a:pt x="1039" y="88"/>
                  </a:lnTo>
                  <a:lnTo>
                    <a:pt x="1077" y="76"/>
                  </a:lnTo>
                  <a:lnTo>
                    <a:pt x="1113" y="63"/>
                  </a:lnTo>
                  <a:lnTo>
                    <a:pt x="1150" y="49"/>
                  </a:lnTo>
                  <a:lnTo>
                    <a:pt x="1186" y="34"/>
                  </a:lnTo>
                  <a:lnTo>
                    <a:pt x="1222" y="18"/>
                  </a:lnTo>
                  <a:lnTo>
                    <a:pt x="1259" y="0"/>
                  </a:lnTo>
                  <a:lnTo>
                    <a:pt x="1259" y="48"/>
                  </a:lnTo>
                  <a:lnTo>
                    <a:pt x="1216" y="66"/>
                  </a:lnTo>
                  <a:lnTo>
                    <a:pt x="1173" y="84"/>
                  </a:lnTo>
                  <a:lnTo>
                    <a:pt x="1132" y="100"/>
                  </a:lnTo>
                  <a:lnTo>
                    <a:pt x="1092" y="114"/>
                  </a:lnTo>
                  <a:lnTo>
                    <a:pt x="1051" y="128"/>
                  </a:lnTo>
                  <a:lnTo>
                    <a:pt x="1012" y="139"/>
                  </a:lnTo>
                  <a:lnTo>
                    <a:pt x="972" y="149"/>
                  </a:lnTo>
                  <a:lnTo>
                    <a:pt x="933" y="157"/>
                  </a:lnTo>
                  <a:lnTo>
                    <a:pt x="895" y="164"/>
                  </a:lnTo>
                  <a:lnTo>
                    <a:pt x="856" y="170"/>
                  </a:lnTo>
                  <a:lnTo>
                    <a:pt x="819" y="175"/>
                  </a:lnTo>
                  <a:lnTo>
                    <a:pt x="781" y="179"/>
                  </a:lnTo>
                  <a:lnTo>
                    <a:pt x="744" y="180"/>
                  </a:lnTo>
                  <a:lnTo>
                    <a:pt x="707" y="182"/>
                  </a:lnTo>
                  <a:lnTo>
                    <a:pt x="670" y="183"/>
                  </a:lnTo>
                  <a:lnTo>
                    <a:pt x="632" y="182"/>
                  </a:lnTo>
                  <a:lnTo>
                    <a:pt x="595" y="180"/>
                  </a:lnTo>
                  <a:lnTo>
                    <a:pt x="558" y="177"/>
                  </a:lnTo>
                  <a:lnTo>
                    <a:pt x="521" y="174"/>
                  </a:lnTo>
                  <a:lnTo>
                    <a:pt x="483" y="169"/>
                  </a:lnTo>
                  <a:lnTo>
                    <a:pt x="446" y="164"/>
                  </a:lnTo>
                  <a:lnTo>
                    <a:pt x="407" y="158"/>
                  </a:lnTo>
                  <a:lnTo>
                    <a:pt x="368" y="152"/>
                  </a:lnTo>
                  <a:lnTo>
                    <a:pt x="329" y="144"/>
                  </a:lnTo>
                  <a:lnTo>
                    <a:pt x="290" y="137"/>
                  </a:lnTo>
                  <a:lnTo>
                    <a:pt x="250" y="128"/>
                  </a:lnTo>
                  <a:lnTo>
                    <a:pt x="210" y="119"/>
                  </a:lnTo>
                  <a:lnTo>
                    <a:pt x="170" y="109"/>
                  </a:lnTo>
                  <a:lnTo>
                    <a:pt x="129" y="99"/>
                  </a:lnTo>
                  <a:lnTo>
                    <a:pt x="86" y="89"/>
                  </a:lnTo>
                  <a:lnTo>
                    <a:pt x="44" y="79"/>
                  </a:lnTo>
                  <a:lnTo>
                    <a:pt x="0" y="68"/>
                  </a:lnTo>
                  <a:lnTo>
                    <a:pt x="5" y="29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92" name="Freeform 133"/>
            <p:cNvSpPr>
              <a:spLocks/>
            </p:cNvSpPr>
            <p:nvPr/>
          </p:nvSpPr>
          <p:spPr bwMode="auto">
            <a:xfrm>
              <a:off x="365" y="2555"/>
              <a:ext cx="63" cy="237"/>
            </a:xfrm>
            <a:custGeom>
              <a:avLst/>
              <a:gdLst>
                <a:gd name="T0" fmla="*/ 253 w 253"/>
                <a:gd name="T1" fmla="*/ 49 h 949"/>
                <a:gd name="T2" fmla="*/ 203 w 253"/>
                <a:gd name="T3" fmla="*/ 103 h 949"/>
                <a:gd name="T4" fmla="*/ 160 w 253"/>
                <a:gd name="T5" fmla="*/ 155 h 949"/>
                <a:gd name="T6" fmla="*/ 124 w 253"/>
                <a:gd name="T7" fmla="*/ 208 h 949"/>
                <a:gd name="T8" fmla="*/ 94 w 253"/>
                <a:gd name="T9" fmla="*/ 259 h 949"/>
                <a:gd name="T10" fmla="*/ 70 w 253"/>
                <a:gd name="T11" fmla="*/ 311 h 949"/>
                <a:gd name="T12" fmla="*/ 51 w 253"/>
                <a:gd name="T13" fmla="*/ 362 h 949"/>
                <a:gd name="T14" fmla="*/ 37 w 253"/>
                <a:gd name="T15" fmla="*/ 415 h 949"/>
                <a:gd name="T16" fmla="*/ 29 w 253"/>
                <a:gd name="T17" fmla="*/ 467 h 949"/>
                <a:gd name="T18" fmla="*/ 22 w 253"/>
                <a:gd name="T19" fmla="*/ 521 h 949"/>
                <a:gd name="T20" fmla="*/ 21 w 253"/>
                <a:gd name="T21" fmla="*/ 576 h 949"/>
                <a:gd name="T22" fmla="*/ 22 w 253"/>
                <a:gd name="T23" fmla="*/ 633 h 949"/>
                <a:gd name="T24" fmla="*/ 26 w 253"/>
                <a:gd name="T25" fmla="*/ 691 h 949"/>
                <a:gd name="T26" fmla="*/ 32 w 253"/>
                <a:gd name="T27" fmla="*/ 752 h 949"/>
                <a:gd name="T28" fmla="*/ 40 w 253"/>
                <a:gd name="T29" fmla="*/ 815 h 949"/>
                <a:gd name="T30" fmla="*/ 49 w 253"/>
                <a:gd name="T31" fmla="*/ 880 h 949"/>
                <a:gd name="T32" fmla="*/ 59 w 253"/>
                <a:gd name="T33" fmla="*/ 949 h 949"/>
                <a:gd name="T34" fmla="*/ 41 w 253"/>
                <a:gd name="T35" fmla="*/ 880 h 949"/>
                <a:gd name="T36" fmla="*/ 27 w 253"/>
                <a:gd name="T37" fmla="*/ 813 h 949"/>
                <a:gd name="T38" fmla="*/ 15 w 253"/>
                <a:gd name="T39" fmla="*/ 749 h 949"/>
                <a:gd name="T40" fmla="*/ 6 w 253"/>
                <a:gd name="T41" fmla="*/ 688 h 949"/>
                <a:gd name="T42" fmla="*/ 1 w 253"/>
                <a:gd name="T43" fmla="*/ 628 h 949"/>
                <a:gd name="T44" fmla="*/ 0 w 253"/>
                <a:gd name="T45" fmla="*/ 569 h 949"/>
                <a:gd name="T46" fmla="*/ 1 w 253"/>
                <a:gd name="T47" fmla="*/ 511 h 949"/>
                <a:gd name="T48" fmla="*/ 7 w 253"/>
                <a:gd name="T49" fmla="*/ 455 h 949"/>
                <a:gd name="T50" fmla="*/ 17 w 253"/>
                <a:gd name="T51" fmla="*/ 399 h 949"/>
                <a:gd name="T52" fmla="*/ 32 w 253"/>
                <a:gd name="T53" fmla="*/ 342 h 949"/>
                <a:gd name="T54" fmla="*/ 51 w 253"/>
                <a:gd name="T55" fmla="*/ 287 h 949"/>
                <a:gd name="T56" fmla="*/ 75 w 253"/>
                <a:gd name="T57" fmla="*/ 231 h 949"/>
                <a:gd name="T58" fmla="*/ 104 w 253"/>
                <a:gd name="T59" fmla="*/ 174 h 949"/>
                <a:gd name="T60" fmla="*/ 138 w 253"/>
                <a:gd name="T61" fmla="*/ 118 h 949"/>
                <a:gd name="T62" fmla="*/ 178 w 253"/>
                <a:gd name="T63" fmla="*/ 59 h 949"/>
                <a:gd name="T64" fmla="*/ 223 w 253"/>
                <a:gd name="T65" fmla="*/ 0 h 949"/>
                <a:gd name="T66" fmla="*/ 253 w 253"/>
                <a:gd name="T67" fmla="*/ 49 h 94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3"/>
                <a:gd name="T103" fmla="*/ 0 h 949"/>
                <a:gd name="T104" fmla="*/ 253 w 253"/>
                <a:gd name="T105" fmla="*/ 949 h 94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3" h="949">
                  <a:moveTo>
                    <a:pt x="253" y="49"/>
                  </a:moveTo>
                  <a:lnTo>
                    <a:pt x="203" y="103"/>
                  </a:lnTo>
                  <a:lnTo>
                    <a:pt x="160" y="155"/>
                  </a:lnTo>
                  <a:lnTo>
                    <a:pt x="124" y="208"/>
                  </a:lnTo>
                  <a:lnTo>
                    <a:pt x="94" y="259"/>
                  </a:lnTo>
                  <a:lnTo>
                    <a:pt x="70" y="311"/>
                  </a:lnTo>
                  <a:lnTo>
                    <a:pt x="51" y="362"/>
                  </a:lnTo>
                  <a:lnTo>
                    <a:pt x="37" y="415"/>
                  </a:lnTo>
                  <a:lnTo>
                    <a:pt x="29" y="467"/>
                  </a:lnTo>
                  <a:lnTo>
                    <a:pt x="22" y="521"/>
                  </a:lnTo>
                  <a:lnTo>
                    <a:pt x="21" y="576"/>
                  </a:lnTo>
                  <a:lnTo>
                    <a:pt x="22" y="633"/>
                  </a:lnTo>
                  <a:lnTo>
                    <a:pt x="26" y="691"/>
                  </a:lnTo>
                  <a:lnTo>
                    <a:pt x="32" y="752"/>
                  </a:lnTo>
                  <a:lnTo>
                    <a:pt x="40" y="815"/>
                  </a:lnTo>
                  <a:lnTo>
                    <a:pt x="49" y="880"/>
                  </a:lnTo>
                  <a:lnTo>
                    <a:pt x="59" y="949"/>
                  </a:lnTo>
                  <a:lnTo>
                    <a:pt x="41" y="880"/>
                  </a:lnTo>
                  <a:lnTo>
                    <a:pt x="27" y="813"/>
                  </a:lnTo>
                  <a:lnTo>
                    <a:pt x="15" y="749"/>
                  </a:lnTo>
                  <a:lnTo>
                    <a:pt x="6" y="688"/>
                  </a:lnTo>
                  <a:lnTo>
                    <a:pt x="1" y="628"/>
                  </a:lnTo>
                  <a:lnTo>
                    <a:pt x="0" y="569"/>
                  </a:lnTo>
                  <a:lnTo>
                    <a:pt x="1" y="511"/>
                  </a:lnTo>
                  <a:lnTo>
                    <a:pt x="7" y="455"/>
                  </a:lnTo>
                  <a:lnTo>
                    <a:pt x="17" y="399"/>
                  </a:lnTo>
                  <a:lnTo>
                    <a:pt x="32" y="342"/>
                  </a:lnTo>
                  <a:lnTo>
                    <a:pt x="51" y="287"/>
                  </a:lnTo>
                  <a:lnTo>
                    <a:pt x="75" y="231"/>
                  </a:lnTo>
                  <a:lnTo>
                    <a:pt x="104" y="174"/>
                  </a:lnTo>
                  <a:lnTo>
                    <a:pt x="138" y="118"/>
                  </a:lnTo>
                  <a:lnTo>
                    <a:pt x="178" y="59"/>
                  </a:lnTo>
                  <a:lnTo>
                    <a:pt x="223" y="0"/>
                  </a:lnTo>
                  <a:lnTo>
                    <a:pt x="253" y="49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93" name="Freeform 134"/>
            <p:cNvSpPr>
              <a:spLocks/>
            </p:cNvSpPr>
            <p:nvPr/>
          </p:nvSpPr>
          <p:spPr bwMode="auto">
            <a:xfrm>
              <a:off x="730" y="2549"/>
              <a:ext cx="68" cy="265"/>
            </a:xfrm>
            <a:custGeom>
              <a:avLst/>
              <a:gdLst>
                <a:gd name="T0" fmla="*/ 0 w 273"/>
                <a:gd name="T1" fmla="*/ 0 h 1056"/>
                <a:gd name="T2" fmla="*/ 55 w 273"/>
                <a:gd name="T3" fmla="*/ 60 h 1056"/>
                <a:gd name="T4" fmla="*/ 105 w 273"/>
                <a:gd name="T5" fmla="*/ 120 h 1056"/>
                <a:gd name="T6" fmla="*/ 146 w 273"/>
                <a:gd name="T7" fmla="*/ 182 h 1056"/>
                <a:gd name="T8" fmla="*/ 183 w 273"/>
                <a:gd name="T9" fmla="*/ 243 h 1056"/>
                <a:gd name="T10" fmla="*/ 213 w 273"/>
                <a:gd name="T11" fmla="*/ 306 h 1056"/>
                <a:gd name="T12" fmla="*/ 235 w 273"/>
                <a:gd name="T13" fmla="*/ 368 h 1056"/>
                <a:gd name="T14" fmla="*/ 254 w 273"/>
                <a:gd name="T15" fmla="*/ 432 h 1056"/>
                <a:gd name="T16" fmla="*/ 265 w 273"/>
                <a:gd name="T17" fmla="*/ 496 h 1056"/>
                <a:gd name="T18" fmla="*/ 272 w 273"/>
                <a:gd name="T19" fmla="*/ 561 h 1056"/>
                <a:gd name="T20" fmla="*/ 273 w 273"/>
                <a:gd name="T21" fmla="*/ 628 h 1056"/>
                <a:gd name="T22" fmla="*/ 268 w 273"/>
                <a:gd name="T23" fmla="*/ 696 h 1056"/>
                <a:gd name="T24" fmla="*/ 259 w 273"/>
                <a:gd name="T25" fmla="*/ 766 h 1056"/>
                <a:gd name="T26" fmla="*/ 244 w 273"/>
                <a:gd name="T27" fmla="*/ 836 h 1056"/>
                <a:gd name="T28" fmla="*/ 225 w 273"/>
                <a:gd name="T29" fmla="*/ 907 h 1056"/>
                <a:gd name="T30" fmla="*/ 202 w 273"/>
                <a:gd name="T31" fmla="*/ 981 h 1056"/>
                <a:gd name="T32" fmla="*/ 174 w 273"/>
                <a:gd name="T33" fmla="*/ 1056 h 1056"/>
                <a:gd name="T34" fmla="*/ 192 w 273"/>
                <a:gd name="T35" fmla="*/ 986 h 1056"/>
                <a:gd name="T36" fmla="*/ 207 w 273"/>
                <a:gd name="T37" fmla="*/ 916 h 1056"/>
                <a:gd name="T38" fmla="*/ 220 w 273"/>
                <a:gd name="T39" fmla="*/ 848 h 1056"/>
                <a:gd name="T40" fmla="*/ 232 w 273"/>
                <a:gd name="T41" fmla="*/ 782 h 1056"/>
                <a:gd name="T42" fmla="*/ 240 w 273"/>
                <a:gd name="T43" fmla="*/ 717 h 1056"/>
                <a:gd name="T44" fmla="*/ 244 w 273"/>
                <a:gd name="T45" fmla="*/ 653 h 1056"/>
                <a:gd name="T46" fmla="*/ 245 w 273"/>
                <a:gd name="T47" fmla="*/ 590 h 1056"/>
                <a:gd name="T48" fmla="*/ 243 w 273"/>
                <a:gd name="T49" fmla="*/ 529 h 1056"/>
                <a:gd name="T50" fmla="*/ 234 w 273"/>
                <a:gd name="T51" fmla="*/ 469 h 1056"/>
                <a:gd name="T52" fmla="*/ 220 w 273"/>
                <a:gd name="T53" fmla="*/ 409 h 1056"/>
                <a:gd name="T54" fmla="*/ 202 w 273"/>
                <a:gd name="T55" fmla="*/ 350 h 1056"/>
                <a:gd name="T56" fmla="*/ 175 w 273"/>
                <a:gd name="T57" fmla="*/ 292 h 1056"/>
                <a:gd name="T58" fmla="*/ 143 w 273"/>
                <a:gd name="T59" fmla="*/ 236 h 1056"/>
                <a:gd name="T60" fmla="*/ 104 w 273"/>
                <a:gd name="T61" fmla="*/ 179 h 1056"/>
                <a:gd name="T62" fmla="*/ 56 w 273"/>
                <a:gd name="T63" fmla="*/ 124 h 1056"/>
                <a:gd name="T64" fmla="*/ 0 w 273"/>
                <a:gd name="T65" fmla="*/ 69 h 1056"/>
                <a:gd name="T66" fmla="*/ 0 w 273"/>
                <a:gd name="T67" fmla="*/ 0 h 105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73"/>
                <a:gd name="T103" fmla="*/ 0 h 1056"/>
                <a:gd name="T104" fmla="*/ 273 w 273"/>
                <a:gd name="T105" fmla="*/ 1056 h 105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73" h="1056">
                  <a:moveTo>
                    <a:pt x="0" y="0"/>
                  </a:moveTo>
                  <a:lnTo>
                    <a:pt x="55" y="60"/>
                  </a:lnTo>
                  <a:lnTo>
                    <a:pt x="105" y="120"/>
                  </a:lnTo>
                  <a:lnTo>
                    <a:pt x="146" y="182"/>
                  </a:lnTo>
                  <a:lnTo>
                    <a:pt x="183" y="243"/>
                  </a:lnTo>
                  <a:lnTo>
                    <a:pt x="213" y="306"/>
                  </a:lnTo>
                  <a:lnTo>
                    <a:pt x="235" y="368"/>
                  </a:lnTo>
                  <a:lnTo>
                    <a:pt x="254" y="432"/>
                  </a:lnTo>
                  <a:lnTo>
                    <a:pt x="265" y="496"/>
                  </a:lnTo>
                  <a:lnTo>
                    <a:pt x="272" y="561"/>
                  </a:lnTo>
                  <a:lnTo>
                    <a:pt x="273" y="628"/>
                  </a:lnTo>
                  <a:lnTo>
                    <a:pt x="268" y="696"/>
                  </a:lnTo>
                  <a:lnTo>
                    <a:pt x="259" y="766"/>
                  </a:lnTo>
                  <a:lnTo>
                    <a:pt x="244" y="836"/>
                  </a:lnTo>
                  <a:lnTo>
                    <a:pt x="225" y="907"/>
                  </a:lnTo>
                  <a:lnTo>
                    <a:pt x="202" y="981"/>
                  </a:lnTo>
                  <a:lnTo>
                    <a:pt x="174" y="1056"/>
                  </a:lnTo>
                  <a:lnTo>
                    <a:pt x="192" y="986"/>
                  </a:lnTo>
                  <a:lnTo>
                    <a:pt x="207" y="916"/>
                  </a:lnTo>
                  <a:lnTo>
                    <a:pt x="220" y="848"/>
                  </a:lnTo>
                  <a:lnTo>
                    <a:pt x="232" y="782"/>
                  </a:lnTo>
                  <a:lnTo>
                    <a:pt x="240" y="717"/>
                  </a:lnTo>
                  <a:lnTo>
                    <a:pt x="244" y="653"/>
                  </a:lnTo>
                  <a:lnTo>
                    <a:pt x="245" y="590"/>
                  </a:lnTo>
                  <a:lnTo>
                    <a:pt x="243" y="529"/>
                  </a:lnTo>
                  <a:lnTo>
                    <a:pt x="234" y="469"/>
                  </a:lnTo>
                  <a:lnTo>
                    <a:pt x="220" y="409"/>
                  </a:lnTo>
                  <a:lnTo>
                    <a:pt x="202" y="350"/>
                  </a:lnTo>
                  <a:lnTo>
                    <a:pt x="175" y="292"/>
                  </a:lnTo>
                  <a:lnTo>
                    <a:pt x="143" y="236"/>
                  </a:lnTo>
                  <a:lnTo>
                    <a:pt x="104" y="179"/>
                  </a:lnTo>
                  <a:lnTo>
                    <a:pt x="56" y="124"/>
                  </a:lnTo>
                  <a:lnTo>
                    <a:pt x="0" y="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94" name="Freeform 135"/>
            <p:cNvSpPr>
              <a:spLocks/>
            </p:cNvSpPr>
            <p:nvPr/>
          </p:nvSpPr>
          <p:spPr bwMode="auto">
            <a:xfrm>
              <a:off x="521" y="2440"/>
              <a:ext cx="26" cy="205"/>
            </a:xfrm>
            <a:custGeom>
              <a:avLst/>
              <a:gdLst>
                <a:gd name="T0" fmla="*/ 82 w 102"/>
                <a:gd name="T1" fmla="*/ 0 h 821"/>
                <a:gd name="T2" fmla="*/ 57 w 102"/>
                <a:gd name="T3" fmla="*/ 78 h 821"/>
                <a:gd name="T4" fmla="*/ 41 w 102"/>
                <a:gd name="T5" fmla="*/ 157 h 821"/>
                <a:gd name="T6" fmla="*/ 31 w 102"/>
                <a:gd name="T7" fmla="*/ 240 h 821"/>
                <a:gd name="T8" fmla="*/ 28 w 102"/>
                <a:gd name="T9" fmla="*/ 326 h 821"/>
                <a:gd name="T10" fmla="*/ 31 w 102"/>
                <a:gd name="T11" fmla="*/ 419 h 821"/>
                <a:gd name="T12" fmla="*/ 41 w 102"/>
                <a:gd name="T13" fmla="*/ 519 h 821"/>
                <a:gd name="T14" fmla="*/ 55 w 102"/>
                <a:gd name="T15" fmla="*/ 629 h 821"/>
                <a:gd name="T16" fmla="*/ 73 w 102"/>
                <a:gd name="T17" fmla="*/ 751 h 821"/>
                <a:gd name="T18" fmla="*/ 102 w 102"/>
                <a:gd name="T19" fmla="*/ 821 h 821"/>
                <a:gd name="T20" fmla="*/ 53 w 102"/>
                <a:gd name="T21" fmla="*/ 821 h 821"/>
                <a:gd name="T22" fmla="*/ 35 w 102"/>
                <a:gd name="T23" fmla="*/ 751 h 821"/>
                <a:gd name="T24" fmla="*/ 22 w 102"/>
                <a:gd name="T25" fmla="*/ 663 h 821"/>
                <a:gd name="T26" fmla="*/ 12 w 102"/>
                <a:gd name="T27" fmla="*/ 577 h 821"/>
                <a:gd name="T28" fmla="*/ 5 w 102"/>
                <a:gd name="T29" fmla="*/ 490 h 821"/>
                <a:gd name="T30" fmla="*/ 0 w 102"/>
                <a:gd name="T31" fmla="*/ 404 h 821"/>
                <a:gd name="T32" fmla="*/ 0 w 102"/>
                <a:gd name="T33" fmla="*/ 316 h 821"/>
                <a:gd name="T34" fmla="*/ 5 w 102"/>
                <a:gd name="T35" fmla="*/ 226 h 821"/>
                <a:gd name="T36" fmla="*/ 16 w 102"/>
                <a:gd name="T37" fmla="*/ 134 h 821"/>
                <a:gd name="T38" fmla="*/ 35 w 102"/>
                <a:gd name="T39" fmla="*/ 39 h 821"/>
                <a:gd name="T40" fmla="*/ 82 w 102"/>
                <a:gd name="T41" fmla="*/ 0 h 82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2"/>
                <a:gd name="T64" fmla="*/ 0 h 821"/>
                <a:gd name="T65" fmla="*/ 102 w 102"/>
                <a:gd name="T66" fmla="*/ 821 h 82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2" h="821">
                  <a:moveTo>
                    <a:pt x="82" y="0"/>
                  </a:moveTo>
                  <a:lnTo>
                    <a:pt x="57" y="78"/>
                  </a:lnTo>
                  <a:lnTo>
                    <a:pt x="41" y="157"/>
                  </a:lnTo>
                  <a:lnTo>
                    <a:pt x="31" y="240"/>
                  </a:lnTo>
                  <a:lnTo>
                    <a:pt x="28" y="326"/>
                  </a:lnTo>
                  <a:lnTo>
                    <a:pt x="31" y="419"/>
                  </a:lnTo>
                  <a:lnTo>
                    <a:pt x="41" y="519"/>
                  </a:lnTo>
                  <a:lnTo>
                    <a:pt x="55" y="629"/>
                  </a:lnTo>
                  <a:lnTo>
                    <a:pt x="73" y="751"/>
                  </a:lnTo>
                  <a:lnTo>
                    <a:pt x="102" y="821"/>
                  </a:lnTo>
                  <a:lnTo>
                    <a:pt x="53" y="821"/>
                  </a:lnTo>
                  <a:lnTo>
                    <a:pt x="35" y="751"/>
                  </a:lnTo>
                  <a:lnTo>
                    <a:pt x="22" y="663"/>
                  </a:lnTo>
                  <a:lnTo>
                    <a:pt x="12" y="577"/>
                  </a:lnTo>
                  <a:lnTo>
                    <a:pt x="5" y="490"/>
                  </a:lnTo>
                  <a:lnTo>
                    <a:pt x="0" y="404"/>
                  </a:lnTo>
                  <a:lnTo>
                    <a:pt x="0" y="316"/>
                  </a:lnTo>
                  <a:lnTo>
                    <a:pt x="5" y="226"/>
                  </a:lnTo>
                  <a:lnTo>
                    <a:pt x="16" y="134"/>
                  </a:lnTo>
                  <a:lnTo>
                    <a:pt x="35" y="39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95" name="Freeform 136"/>
            <p:cNvSpPr>
              <a:spLocks/>
            </p:cNvSpPr>
            <p:nvPr/>
          </p:nvSpPr>
          <p:spPr bwMode="auto">
            <a:xfrm>
              <a:off x="626" y="2440"/>
              <a:ext cx="21" cy="203"/>
            </a:xfrm>
            <a:custGeom>
              <a:avLst/>
              <a:gdLst>
                <a:gd name="T0" fmla="*/ 38 w 82"/>
                <a:gd name="T1" fmla="*/ 0 h 811"/>
                <a:gd name="T2" fmla="*/ 46 w 82"/>
                <a:gd name="T3" fmla="*/ 104 h 811"/>
                <a:gd name="T4" fmla="*/ 51 w 82"/>
                <a:gd name="T5" fmla="*/ 206 h 811"/>
                <a:gd name="T6" fmla="*/ 52 w 82"/>
                <a:gd name="T7" fmla="*/ 306 h 811"/>
                <a:gd name="T8" fmla="*/ 50 w 82"/>
                <a:gd name="T9" fmla="*/ 405 h 811"/>
                <a:gd name="T10" fmla="*/ 42 w 82"/>
                <a:gd name="T11" fmla="*/ 505 h 811"/>
                <a:gd name="T12" fmla="*/ 32 w 82"/>
                <a:gd name="T13" fmla="*/ 606 h 811"/>
                <a:gd name="T14" fmla="*/ 18 w 82"/>
                <a:gd name="T15" fmla="*/ 707 h 811"/>
                <a:gd name="T16" fmla="*/ 0 w 82"/>
                <a:gd name="T17" fmla="*/ 811 h 811"/>
                <a:gd name="T18" fmla="*/ 47 w 82"/>
                <a:gd name="T19" fmla="*/ 801 h 811"/>
                <a:gd name="T20" fmla="*/ 57 w 82"/>
                <a:gd name="T21" fmla="*/ 749 h 811"/>
                <a:gd name="T22" fmla="*/ 66 w 82"/>
                <a:gd name="T23" fmla="*/ 666 h 811"/>
                <a:gd name="T24" fmla="*/ 75 w 82"/>
                <a:gd name="T25" fmla="*/ 562 h 811"/>
                <a:gd name="T26" fmla="*/ 80 w 82"/>
                <a:gd name="T27" fmla="*/ 446 h 811"/>
                <a:gd name="T28" fmla="*/ 82 w 82"/>
                <a:gd name="T29" fmla="*/ 326 h 811"/>
                <a:gd name="T30" fmla="*/ 80 w 82"/>
                <a:gd name="T31" fmla="*/ 211 h 811"/>
                <a:gd name="T32" fmla="*/ 71 w 82"/>
                <a:gd name="T33" fmla="*/ 108 h 811"/>
                <a:gd name="T34" fmla="*/ 56 w 82"/>
                <a:gd name="T35" fmla="*/ 28 h 811"/>
                <a:gd name="T36" fmla="*/ 56 w 82"/>
                <a:gd name="T37" fmla="*/ 24 h 811"/>
                <a:gd name="T38" fmla="*/ 57 w 82"/>
                <a:gd name="T39" fmla="*/ 29 h 811"/>
                <a:gd name="T40" fmla="*/ 53 w 82"/>
                <a:gd name="T41" fmla="*/ 27 h 811"/>
                <a:gd name="T42" fmla="*/ 38 w 82"/>
                <a:gd name="T43" fmla="*/ 0 h 81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2"/>
                <a:gd name="T67" fmla="*/ 0 h 811"/>
                <a:gd name="T68" fmla="*/ 82 w 82"/>
                <a:gd name="T69" fmla="*/ 811 h 81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2" h="811">
                  <a:moveTo>
                    <a:pt x="38" y="0"/>
                  </a:moveTo>
                  <a:lnTo>
                    <a:pt x="46" y="104"/>
                  </a:lnTo>
                  <a:lnTo>
                    <a:pt x="51" y="206"/>
                  </a:lnTo>
                  <a:lnTo>
                    <a:pt x="52" y="306"/>
                  </a:lnTo>
                  <a:lnTo>
                    <a:pt x="50" y="405"/>
                  </a:lnTo>
                  <a:lnTo>
                    <a:pt x="42" y="505"/>
                  </a:lnTo>
                  <a:lnTo>
                    <a:pt x="32" y="606"/>
                  </a:lnTo>
                  <a:lnTo>
                    <a:pt x="18" y="707"/>
                  </a:lnTo>
                  <a:lnTo>
                    <a:pt x="0" y="811"/>
                  </a:lnTo>
                  <a:lnTo>
                    <a:pt x="47" y="801"/>
                  </a:lnTo>
                  <a:lnTo>
                    <a:pt x="57" y="749"/>
                  </a:lnTo>
                  <a:lnTo>
                    <a:pt x="66" y="666"/>
                  </a:lnTo>
                  <a:lnTo>
                    <a:pt x="75" y="562"/>
                  </a:lnTo>
                  <a:lnTo>
                    <a:pt x="80" y="446"/>
                  </a:lnTo>
                  <a:lnTo>
                    <a:pt x="82" y="326"/>
                  </a:lnTo>
                  <a:lnTo>
                    <a:pt x="80" y="211"/>
                  </a:lnTo>
                  <a:lnTo>
                    <a:pt x="71" y="108"/>
                  </a:lnTo>
                  <a:lnTo>
                    <a:pt x="56" y="28"/>
                  </a:lnTo>
                  <a:lnTo>
                    <a:pt x="56" y="24"/>
                  </a:lnTo>
                  <a:lnTo>
                    <a:pt x="57" y="29"/>
                  </a:lnTo>
                  <a:lnTo>
                    <a:pt x="53" y="2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96" name="Freeform 137"/>
            <p:cNvSpPr>
              <a:spLocks/>
            </p:cNvSpPr>
            <p:nvPr/>
          </p:nvSpPr>
          <p:spPr bwMode="auto">
            <a:xfrm>
              <a:off x="416" y="2479"/>
              <a:ext cx="323" cy="173"/>
            </a:xfrm>
            <a:custGeom>
              <a:avLst/>
              <a:gdLst>
                <a:gd name="T0" fmla="*/ 39 w 1294"/>
                <a:gd name="T1" fmla="*/ 149 h 692"/>
                <a:gd name="T2" fmla="*/ 50 w 1294"/>
                <a:gd name="T3" fmla="*/ 300 h 692"/>
                <a:gd name="T4" fmla="*/ 85 w 1294"/>
                <a:gd name="T5" fmla="*/ 434 h 692"/>
                <a:gd name="T6" fmla="*/ 163 w 1294"/>
                <a:gd name="T7" fmla="*/ 556 h 692"/>
                <a:gd name="T8" fmla="*/ 249 w 1294"/>
                <a:gd name="T9" fmla="*/ 619 h 692"/>
                <a:gd name="T10" fmla="*/ 303 w 1294"/>
                <a:gd name="T11" fmla="*/ 627 h 692"/>
                <a:gd name="T12" fmla="*/ 358 w 1294"/>
                <a:gd name="T13" fmla="*/ 633 h 692"/>
                <a:gd name="T14" fmla="*/ 413 w 1294"/>
                <a:gd name="T15" fmla="*/ 639 h 692"/>
                <a:gd name="T16" fmla="*/ 468 w 1294"/>
                <a:gd name="T17" fmla="*/ 643 h 692"/>
                <a:gd name="T18" fmla="*/ 525 w 1294"/>
                <a:gd name="T19" fmla="*/ 647 h 692"/>
                <a:gd name="T20" fmla="*/ 582 w 1294"/>
                <a:gd name="T21" fmla="*/ 648 h 692"/>
                <a:gd name="T22" fmla="*/ 641 w 1294"/>
                <a:gd name="T23" fmla="*/ 648 h 692"/>
                <a:gd name="T24" fmla="*/ 700 w 1294"/>
                <a:gd name="T25" fmla="*/ 647 h 692"/>
                <a:gd name="T26" fmla="*/ 761 w 1294"/>
                <a:gd name="T27" fmla="*/ 644 h 692"/>
                <a:gd name="T28" fmla="*/ 823 w 1294"/>
                <a:gd name="T29" fmla="*/ 639 h 692"/>
                <a:gd name="T30" fmla="*/ 884 w 1294"/>
                <a:gd name="T31" fmla="*/ 633 h 692"/>
                <a:gd name="T32" fmla="*/ 948 w 1294"/>
                <a:gd name="T33" fmla="*/ 624 h 692"/>
                <a:gd name="T34" fmla="*/ 1013 w 1294"/>
                <a:gd name="T35" fmla="*/ 614 h 692"/>
                <a:gd name="T36" fmla="*/ 1078 w 1294"/>
                <a:gd name="T37" fmla="*/ 600 h 692"/>
                <a:gd name="T38" fmla="*/ 1146 w 1294"/>
                <a:gd name="T39" fmla="*/ 585 h 692"/>
                <a:gd name="T40" fmla="*/ 1184 w 1294"/>
                <a:gd name="T41" fmla="*/ 565 h 692"/>
                <a:gd name="T42" fmla="*/ 1205 w 1294"/>
                <a:gd name="T43" fmla="*/ 489 h 692"/>
                <a:gd name="T44" fmla="*/ 1232 w 1294"/>
                <a:gd name="T45" fmla="*/ 343 h 692"/>
                <a:gd name="T46" fmla="*/ 1249 w 1294"/>
                <a:gd name="T47" fmla="*/ 130 h 692"/>
                <a:gd name="T48" fmla="*/ 1294 w 1294"/>
                <a:gd name="T49" fmla="*/ 78 h 692"/>
                <a:gd name="T50" fmla="*/ 1288 w 1294"/>
                <a:gd name="T51" fmla="*/ 217 h 692"/>
                <a:gd name="T52" fmla="*/ 1271 w 1294"/>
                <a:gd name="T53" fmla="*/ 355 h 692"/>
                <a:gd name="T54" fmla="*/ 1244 w 1294"/>
                <a:gd name="T55" fmla="*/ 490 h 692"/>
                <a:gd name="T56" fmla="*/ 1209 w 1294"/>
                <a:gd name="T57" fmla="*/ 625 h 692"/>
                <a:gd name="T58" fmla="*/ 1145 w 1294"/>
                <a:gd name="T59" fmla="*/ 635 h 692"/>
                <a:gd name="T60" fmla="*/ 1086 w 1294"/>
                <a:gd name="T61" fmla="*/ 645 h 692"/>
                <a:gd name="T62" fmla="*/ 1030 w 1294"/>
                <a:gd name="T63" fmla="*/ 654 h 692"/>
                <a:gd name="T64" fmla="*/ 976 w 1294"/>
                <a:gd name="T65" fmla="*/ 663 h 692"/>
                <a:gd name="T66" fmla="*/ 923 w 1294"/>
                <a:gd name="T67" fmla="*/ 670 h 692"/>
                <a:gd name="T68" fmla="*/ 870 w 1294"/>
                <a:gd name="T69" fmla="*/ 678 h 692"/>
                <a:gd name="T70" fmla="*/ 818 w 1294"/>
                <a:gd name="T71" fmla="*/ 684 h 692"/>
                <a:gd name="T72" fmla="*/ 764 w 1294"/>
                <a:gd name="T73" fmla="*/ 688 h 692"/>
                <a:gd name="T74" fmla="*/ 708 w 1294"/>
                <a:gd name="T75" fmla="*/ 691 h 692"/>
                <a:gd name="T76" fmla="*/ 649 w 1294"/>
                <a:gd name="T77" fmla="*/ 692 h 692"/>
                <a:gd name="T78" fmla="*/ 586 w 1294"/>
                <a:gd name="T79" fmla="*/ 692 h 692"/>
                <a:gd name="T80" fmla="*/ 518 w 1294"/>
                <a:gd name="T81" fmla="*/ 689 h 692"/>
                <a:gd name="T82" fmla="*/ 446 w 1294"/>
                <a:gd name="T83" fmla="*/ 684 h 692"/>
                <a:gd name="T84" fmla="*/ 366 w 1294"/>
                <a:gd name="T85" fmla="*/ 677 h 692"/>
                <a:gd name="T86" fmla="*/ 279 w 1294"/>
                <a:gd name="T87" fmla="*/ 667 h 692"/>
                <a:gd name="T88" fmla="*/ 184 w 1294"/>
                <a:gd name="T89" fmla="*/ 654 h 692"/>
                <a:gd name="T90" fmla="*/ 106 w 1294"/>
                <a:gd name="T91" fmla="*/ 541 h 692"/>
                <a:gd name="T92" fmla="*/ 59 w 1294"/>
                <a:gd name="T93" fmla="*/ 429 h 692"/>
                <a:gd name="T94" fmla="*/ 26 w 1294"/>
                <a:gd name="T95" fmla="*/ 310 h 692"/>
                <a:gd name="T96" fmla="*/ 0 w 1294"/>
                <a:gd name="T97" fmla="*/ 174 h 69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294"/>
                <a:gd name="T148" fmla="*/ 0 h 692"/>
                <a:gd name="T149" fmla="*/ 1294 w 1294"/>
                <a:gd name="T150" fmla="*/ 692 h 69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294" h="692">
                  <a:moveTo>
                    <a:pt x="39" y="68"/>
                  </a:moveTo>
                  <a:lnTo>
                    <a:pt x="39" y="149"/>
                  </a:lnTo>
                  <a:lnTo>
                    <a:pt x="43" y="227"/>
                  </a:lnTo>
                  <a:lnTo>
                    <a:pt x="50" y="300"/>
                  </a:lnTo>
                  <a:lnTo>
                    <a:pt x="64" y="367"/>
                  </a:lnTo>
                  <a:lnTo>
                    <a:pt x="85" y="434"/>
                  </a:lnTo>
                  <a:lnTo>
                    <a:pt x="118" y="496"/>
                  </a:lnTo>
                  <a:lnTo>
                    <a:pt x="163" y="556"/>
                  </a:lnTo>
                  <a:lnTo>
                    <a:pt x="223" y="615"/>
                  </a:lnTo>
                  <a:lnTo>
                    <a:pt x="249" y="619"/>
                  </a:lnTo>
                  <a:lnTo>
                    <a:pt x="277" y="623"/>
                  </a:lnTo>
                  <a:lnTo>
                    <a:pt x="303" y="627"/>
                  </a:lnTo>
                  <a:lnTo>
                    <a:pt x="331" y="630"/>
                  </a:lnTo>
                  <a:lnTo>
                    <a:pt x="358" y="633"/>
                  </a:lnTo>
                  <a:lnTo>
                    <a:pt x="384" y="637"/>
                  </a:lnTo>
                  <a:lnTo>
                    <a:pt x="413" y="639"/>
                  </a:lnTo>
                  <a:lnTo>
                    <a:pt x="441" y="642"/>
                  </a:lnTo>
                  <a:lnTo>
                    <a:pt x="468" y="643"/>
                  </a:lnTo>
                  <a:lnTo>
                    <a:pt x="497" y="645"/>
                  </a:lnTo>
                  <a:lnTo>
                    <a:pt x="525" y="647"/>
                  </a:lnTo>
                  <a:lnTo>
                    <a:pt x="554" y="648"/>
                  </a:lnTo>
                  <a:lnTo>
                    <a:pt x="582" y="648"/>
                  </a:lnTo>
                  <a:lnTo>
                    <a:pt x="612" y="648"/>
                  </a:lnTo>
                  <a:lnTo>
                    <a:pt x="641" y="648"/>
                  </a:lnTo>
                  <a:lnTo>
                    <a:pt x="671" y="648"/>
                  </a:lnTo>
                  <a:lnTo>
                    <a:pt x="700" y="647"/>
                  </a:lnTo>
                  <a:lnTo>
                    <a:pt x="730" y="645"/>
                  </a:lnTo>
                  <a:lnTo>
                    <a:pt x="761" y="644"/>
                  </a:lnTo>
                  <a:lnTo>
                    <a:pt x="792" y="642"/>
                  </a:lnTo>
                  <a:lnTo>
                    <a:pt x="823" y="639"/>
                  </a:lnTo>
                  <a:lnTo>
                    <a:pt x="853" y="637"/>
                  </a:lnTo>
                  <a:lnTo>
                    <a:pt x="884" y="633"/>
                  </a:lnTo>
                  <a:lnTo>
                    <a:pt x="917" y="629"/>
                  </a:lnTo>
                  <a:lnTo>
                    <a:pt x="948" y="624"/>
                  </a:lnTo>
                  <a:lnTo>
                    <a:pt x="981" y="619"/>
                  </a:lnTo>
                  <a:lnTo>
                    <a:pt x="1013" y="614"/>
                  </a:lnTo>
                  <a:lnTo>
                    <a:pt x="1046" y="608"/>
                  </a:lnTo>
                  <a:lnTo>
                    <a:pt x="1078" y="600"/>
                  </a:lnTo>
                  <a:lnTo>
                    <a:pt x="1112" y="593"/>
                  </a:lnTo>
                  <a:lnTo>
                    <a:pt x="1146" y="585"/>
                  </a:lnTo>
                  <a:lnTo>
                    <a:pt x="1180" y="576"/>
                  </a:lnTo>
                  <a:lnTo>
                    <a:pt x="1184" y="565"/>
                  </a:lnTo>
                  <a:lnTo>
                    <a:pt x="1192" y="536"/>
                  </a:lnTo>
                  <a:lnTo>
                    <a:pt x="1205" y="489"/>
                  </a:lnTo>
                  <a:lnTo>
                    <a:pt x="1220" y="425"/>
                  </a:lnTo>
                  <a:lnTo>
                    <a:pt x="1232" y="343"/>
                  </a:lnTo>
                  <a:lnTo>
                    <a:pt x="1244" y="244"/>
                  </a:lnTo>
                  <a:lnTo>
                    <a:pt x="1249" y="130"/>
                  </a:lnTo>
                  <a:lnTo>
                    <a:pt x="1246" y="0"/>
                  </a:lnTo>
                  <a:lnTo>
                    <a:pt x="1294" y="78"/>
                  </a:lnTo>
                  <a:lnTo>
                    <a:pt x="1293" y="148"/>
                  </a:lnTo>
                  <a:lnTo>
                    <a:pt x="1288" y="217"/>
                  </a:lnTo>
                  <a:lnTo>
                    <a:pt x="1281" y="286"/>
                  </a:lnTo>
                  <a:lnTo>
                    <a:pt x="1271" y="355"/>
                  </a:lnTo>
                  <a:lnTo>
                    <a:pt x="1259" y="422"/>
                  </a:lnTo>
                  <a:lnTo>
                    <a:pt x="1244" y="490"/>
                  </a:lnTo>
                  <a:lnTo>
                    <a:pt x="1227" y="558"/>
                  </a:lnTo>
                  <a:lnTo>
                    <a:pt x="1209" y="625"/>
                  </a:lnTo>
                  <a:lnTo>
                    <a:pt x="1176" y="630"/>
                  </a:lnTo>
                  <a:lnTo>
                    <a:pt x="1145" y="635"/>
                  </a:lnTo>
                  <a:lnTo>
                    <a:pt x="1115" y="640"/>
                  </a:lnTo>
                  <a:lnTo>
                    <a:pt x="1086" y="645"/>
                  </a:lnTo>
                  <a:lnTo>
                    <a:pt x="1057" y="650"/>
                  </a:lnTo>
                  <a:lnTo>
                    <a:pt x="1030" y="654"/>
                  </a:lnTo>
                  <a:lnTo>
                    <a:pt x="1002" y="659"/>
                  </a:lnTo>
                  <a:lnTo>
                    <a:pt x="976" y="663"/>
                  </a:lnTo>
                  <a:lnTo>
                    <a:pt x="949" y="667"/>
                  </a:lnTo>
                  <a:lnTo>
                    <a:pt x="923" y="670"/>
                  </a:lnTo>
                  <a:lnTo>
                    <a:pt x="897" y="674"/>
                  </a:lnTo>
                  <a:lnTo>
                    <a:pt x="870" y="678"/>
                  </a:lnTo>
                  <a:lnTo>
                    <a:pt x="844" y="680"/>
                  </a:lnTo>
                  <a:lnTo>
                    <a:pt x="818" y="684"/>
                  </a:lnTo>
                  <a:lnTo>
                    <a:pt x="792" y="687"/>
                  </a:lnTo>
                  <a:lnTo>
                    <a:pt x="764" y="688"/>
                  </a:lnTo>
                  <a:lnTo>
                    <a:pt x="736" y="689"/>
                  </a:lnTo>
                  <a:lnTo>
                    <a:pt x="708" y="691"/>
                  </a:lnTo>
                  <a:lnTo>
                    <a:pt x="679" y="692"/>
                  </a:lnTo>
                  <a:lnTo>
                    <a:pt x="649" y="692"/>
                  </a:lnTo>
                  <a:lnTo>
                    <a:pt x="617" y="692"/>
                  </a:lnTo>
                  <a:lnTo>
                    <a:pt x="586" y="692"/>
                  </a:lnTo>
                  <a:lnTo>
                    <a:pt x="554" y="691"/>
                  </a:lnTo>
                  <a:lnTo>
                    <a:pt x="518" y="689"/>
                  </a:lnTo>
                  <a:lnTo>
                    <a:pt x="482" y="687"/>
                  </a:lnTo>
                  <a:lnTo>
                    <a:pt x="446" y="684"/>
                  </a:lnTo>
                  <a:lnTo>
                    <a:pt x="407" y="680"/>
                  </a:lnTo>
                  <a:lnTo>
                    <a:pt x="366" y="677"/>
                  </a:lnTo>
                  <a:lnTo>
                    <a:pt x="323" y="672"/>
                  </a:lnTo>
                  <a:lnTo>
                    <a:pt x="279" y="667"/>
                  </a:lnTo>
                  <a:lnTo>
                    <a:pt x="233" y="660"/>
                  </a:lnTo>
                  <a:lnTo>
                    <a:pt x="184" y="654"/>
                  </a:lnTo>
                  <a:lnTo>
                    <a:pt x="141" y="598"/>
                  </a:lnTo>
                  <a:lnTo>
                    <a:pt x="106" y="541"/>
                  </a:lnTo>
                  <a:lnTo>
                    <a:pt x="80" y="485"/>
                  </a:lnTo>
                  <a:lnTo>
                    <a:pt x="59" y="429"/>
                  </a:lnTo>
                  <a:lnTo>
                    <a:pt x="41" y="370"/>
                  </a:lnTo>
                  <a:lnTo>
                    <a:pt x="26" y="310"/>
                  </a:lnTo>
                  <a:lnTo>
                    <a:pt x="14" y="244"/>
                  </a:lnTo>
                  <a:lnTo>
                    <a:pt x="0" y="174"/>
                  </a:lnTo>
                  <a:lnTo>
                    <a:pt x="39" y="68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97" name="Freeform 138"/>
            <p:cNvSpPr>
              <a:spLocks/>
            </p:cNvSpPr>
            <p:nvPr/>
          </p:nvSpPr>
          <p:spPr bwMode="auto">
            <a:xfrm>
              <a:off x="429" y="2706"/>
              <a:ext cx="310" cy="39"/>
            </a:xfrm>
            <a:custGeom>
              <a:avLst/>
              <a:gdLst>
                <a:gd name="T0" fmla="*/ 45 w 1243"/>
                <a:gd name="T1" fmla="*/ 42 h 156"/>
                <a:gd name="T2" fmla="*/ 134 w 1243"/>
                <a:gd name="T3" fmla="*/ 60 h 156"/>
                <a:gd name="T4" fmla="*/ 219 w 1243"/>
                <a:gd name="T5" fmla="*/ 77 h 156"/>
                <a:gd name="T6" fmla="*/ 302 w 1243"/>
                <a:gd name="T7" fmla="*/ 91 h 156"/>
                <a:gd name="T8" fmla="*/ 383 w 1243"/>
                <a:gd name="T9" fmla="*/ 101 h 156"/>
                <a:gd name="T10" fmla="*/ 462 w 1243"/>
                <a:gd name="T11" fmla="*/ 107 h 156"/>
                <a:gd name="T12" fmla="*/ 540 w 1243"/>
                <a:gd name="T13" fmla="*/ 112 h 156"/>
                <a:gd name="T14" fmla="*/ 615 w 1243"/>
                <a:gd name="T15" fmla="*/ 113 h 156"/>
                <a:gd name="T16" fmla="*/ 690 w 1243"/>
                <a:gd name="T17" fmla="*/ 111 h 156"/>
                <a:gd name="T18" fmla="*/ 764 w 1243"/>
                <a:gd name="T19" fmla="*/ 106 h 156"/>
                <a:gd name="T20" fmla="*/ 837 w 1243"/>
                <a:gd name="T21" fmla="*/ 98 h 156"/>
                <a:gd name="T22" fmla="*/ 909 w 1243"/>
                <a:gd name="T23" fmla="*/ 87 h 156"/>
                <a:gd name="T24" fmla="*/ 981 w 1243"/>
                <a:gd name="T25" fmla="*/ 73 h 156"/>
                <a:gd name="T26" fmla="*/ 1053 w 1243"/>
                <a:gd name="T27" fmla="*/ 55 h 156"/>
                <a:gd name="T28" fmla="*/ 1125 w 1243"/>
                <a:gd name="T29" fmla="*/ 37 h 156"/>
                <a:gd name="T30" fmla="*/ 1197 w 1243"/>
                <a:gd name="T31" fmla="*/ 13 h 156"/>
                <a:gd name="T32" fmla="*/ 1243 w 1243"/>
                <a:gd name="T33" fmla="*/ 50 h 156"/>
                <a:gd name="T34" fmla="*/ 1146 w 1243"/>
                <a:gd name="T35" fmla="*/ 78 h 156"/>
                <a:gd name="T36" fmla="*/ 1055 w 1243"/>
                <a:gd name="T37" fmla="*/ 101 h 156"/>
                <a:gd name="T38" fmla="*/ 968 w 1243"/>
                <a:gd name="T39" fmla="*/ 119 h 156"/>
                <a:gd name="T40" fmla="*/ 886 w 1243"/>
                <a:gd name="T41" fmla="*/ 134 h 156"/>
                <a:gd name="T42" fmla="*/ 805 w 1243"/>
                <a:gd name="T43" fmla="*/ 144 h 156"/>
                <a:gd name="T44" fmla="*/ 729 w 1243"/>
                <a:gd name="T45" fmla="*/ 152 h 156"/>
                <a:gd name="T46" fmla="*/ 655 w 1243"/>
                <a:gd name="T47" fmla="*/ 156 h 156"/>
                <a:gd name="T48" fmla="*/ 582 w 1243"/>
                <a:gd name="T49" fmla="*/ 156 h 156"/>
                <a:gd name="T50" fmla="*/ 512 w 1243"/>
                <a:gd name="T51" fmla="*/ 153 h 156"/>
                <a:gd name="T52" fmla="*/ 442 w 1243"/>
                <a:gd name="T53" fmla="*/ 147 h 156"/>
                <a:gd name="T54" fmla="*/ 372 w 1243"/>
                <a:gd name="T55" fmla="*/ 138 h 156"/>
                <a:gd name="T56" fmla="*/ 302 w 1243"/>
                <a:gd name="T57" fmla="*/ 128 h 156"/>
                <a:gd name="T58" fmla="*/ 232 w 1243"/>
                <a:gd name="T59" fmla="*/ 114 h 156"/>
                <a:gd name="T60" fmla="*/ 159 w 1243"/>
                <a:gd name="T61" fmla="*/ 99 h 156"/>
                <a:gd name="T62" fmla="*/ 85 w 1243"/>
                <a:gd name="T63" fmla="*/ 83 h 156"/>
                <a:gd name="T64" fmla="*/ 9 w 1243"/>
                <a:gd name="T65" fmla="*/ 64 h 1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43"/>
                <a:gd name="T100" fmla="*/ 0 h 156"/>
                <a:gd name="T101" fmla="*/ 1243 w 1243"/>
                <a:gd name="T102" fmla="*/ 156 h 15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43" h="156">
                  <a:moveTo>
                    <a:pt x="0" y="30"/>
                  </a:moveTo>
                  <a:lnTo>
                    <a:pt x="45" y="42"/>
                  </a:lnTo>
                  <a:lnTo>
                    <a:pt x="90" y="52"/>
                  </a:lnTo>
                  <a:lnTo>
                    <a:pt x="134" y="60"/>
                  </a:lnTo>
                  <a:lnTo>
                    <a:pt x="177" y="69"/>
                  </a:lnTo>
                  <a:lnTo>
                    <a:pt x="219" y="77"/>
                  </a:lnTo>
                  <a:lnTo>
                    <a:pt x="261" y="84"/>
                  </a:lnTo>
                  <a:lnTo>
                    <a:pt x="302" y="91"/>
                  </a:lnTo>
                  <a:lnTo>
                    <a:pt x="343" y="96"/>
                  </a:lnTo>
                  <a:lnTo>
                    <a:pt x="383" y="101"/>
                  </a:lnTo>
                  <a:lnTo>
                    <a:pt x="423" y="104"/>
                  </a:lnTo>
                  <a:lnTo>
                    <a:pt x="462" y="107"/>
                  </a:lnTo>
                  <a:lnTo>
                    <a:pt x="501" y="109"/>
                  </a:lnTo>
                  <a:lnTo>
                    <a:pt x="540" y="112"/>
                  </a:lnTo>
                  <a:lnTo>
                    <a:pt x="577" y="113"/>
                  </a:lnTo>
                  <a:lnTo>
                    <a:pt x="615" y="113"/>
                  </a:lnTo>
                  <a:lnTo>
                    <a:pt x="653" y="112"/>
                  </a:lnTo>
                  <a:lnTo>
                    <a:pt x="690" y="111"/>
                  </a:lnTo>
                  <a:lnTo>
                    <a:pt x="728" y="109"/>
                  </a:lnTo>
                  <a:lnTo>
                    <a:pt x="764" y="106"/>
                  </a:lnTo>
                  <a:lnTo>
                    <a:pt x="800" y="102"/>
                  </a:lnTo>
                  <a:lnTo>
                    <a:pt x="837" y="98"/>
                  </a:lnTo>
                  <a:lnTo>
                    <a:pt x="873" y="93"/>
                  </a:lnTo>
                  <a:lnTo>
                    <a:pt x="909" y="87"/>
                  </a:lnTo>
                  <a:lnTo>
                    <a:pt x="944" y="81"/>
                  </a:lnTo>
                  <a:lnTo>
                    <a:pt x="981" y="73"/>
                  </a:lnTo>
                  <a:lnTo>
                    <a:pt x="1017" y="65"/>
                  </a:lnTo>
                  <a:lnTo>
                    <a:pt x="1053" y="55"/>
                  </a:lnTo>
                  <a:lnTo>
                    <a:pt x="1088" y="47"/>
                  </a:lnTo>
                  <a:lnTo>
                    <a:pt x="1125" y="37"/>
                  </a:lnTo>
                  <a:lnTo>
                    <a:pt x="1161" y="25"/>
                  </a:lnTo>
                  <a:lnTo>
                    <a:pt x="1197" y="13"/>
                  </a:lnTo>
                  <a:lnTo>
                    <a:pt x="1234" y="0"/>
                  </a:lnTo>
                  <a:lnTo>
                    <a:pt x="1243" y="50"/>
                  </a:lnTo>
                  <a:lnTo>
                    <a:pt x="1194" y="64"/>
                  </a:lnTo>
                  <a:lnTo>
                    <a:pt x="1146" y="78"/>
                  </a:lnTo>
                  <a:lnTo>
                    <a:pt x="1100" y="91"/>
                  </a:lnTo>
                  <a:lnTo>
                    <a:pt x="1055" y="101"/>
                  </a:lnTo>
                  <a:lnTo>
                    <a:pt x="1011" y="111"/>
                  </a:lnTo>
                  <a:lnTo>
                    <a:pt x="968" y="119"/>
                  </a:lnTo>
                  <a:lnTo>
                    <a:pt x="926" y="127"/>
                  </a:lnTo>
                  <a:lnTo>
                    <a:pt x="886" y="134"/>
                  </a:lnTo>
                  <a:lnTo>
                    <a:pt x="845" y="139"/>
                  </a:lnTo>
                  <a:lnTo>
                    <a:pt x="805" y="144"/>
                  </a:lnTo>
                  <a:lnTo>
                    <a:pt x="767" y="148"/>
                  </a:lnTo>
                  <a:lnTo>
                    <a:pt x="729" y="152"/>
                  </a:lnTo>
                  <a:lnTo>
                    <a:pt x="691" y="154"/>
                  </a:lnTo>
                  <a:lnTo>
                    <a:pt x="655" y="156"/>
                  </a:lnTo>
                  <a:lnTo>
                    <a:pt x="619" y="156"/>
                  </a:lnTo>
                  <a:lnTo>
                    <a:pt x="582" y="156"/>
                  </a:lnTo>
                  <a:lnTo>
                    <a:pt x="547" y="154"/>
                  </a:lnTo>
                  <a:lnTo>
                    <a:pt x="512" y="153"/>
                  </a:lnTo>
                  <a:lnTo>
                    <a:pt x="477" y="151"/>
                  </a:lnTo>
                  <a:lnTo>
                    <a:pt x="442" y="147"/>
                  </a:lnTo>
                  <a:lnTo>
                    <a:pt x="407" y="143"/>
                  </a:lnTo>
                  <a:lnTo>
                    <a:pt x="372" y="138"/>
                  </a:lnTo>
                  <a:lnTo>
                    <a:pt x="337" y="133"/>
                  </a:lnTo>
                  <a:lnTo>
                    <a:pt x="302" y="128"/>
                  </a:lnTo>
                  <a:lnTo>
                    <a:pt x="267" y="122"/>
                  </a:lnTo>
                  <a:lnTo>
                    <a:pt x="232" y="114"/>
                  </a:lnTo>
                  <a:lnTo>
                    <a:pt x="195" y="107"/>
                  </a:lnTo>
                  <a:lnTo>
                    <a:pt x="159" y="99"/>
                  </a:lnTo>
                  <a:lnTo>
                    <a:pt x="123" y="92"/>
                  </a:lnTo>
                  <a:lnTo>
                    <a:pt x="85" y="83"/>
                  </a:lnTo>
                  <a:lnTo>
                    <a:pt x="48" y="74"/>
                  </a:lnTo>
                  <a:lnTo>
                    <a:pt x="9" y="6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B76B0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98" name="Freeform 139"/>
            <p:cNvSpPr>
              <a:spLocks/>
            </p:cNvSpPr>
            <p:nvPr/>
          </p:nvSpPr>
          <p:spPr bwMode="auto">
            <a:xfrm>
              <a:off x="426" y="2784"/>
              <a:ext cx="313" cy="50"/>
            </a:xfrm>
            <a:custGeom>
              <a:avLst/>
              <a:gdLst>
                <a:gd name="T0" fmla="*/ 45 w 1254"/>
                <a:gd name="T1" fmla="*/ 43 h 203"/>
                <a:gd name="T2" fmla="*/ 134 w 1254"/>
                <a:gd name="T3" fmla="*/ 68 h 203"/>
                <a:gd name="T4" fmla="*/ 220 w 1254"/>
                <a:gd name="T5" fmla="*/ 88 h 203"/>
                <a:gd name="T6" fmla="*/ 304 w 1254"/>
                <a:gd name="T7" fmla="*/ 105 h 203"/>
                <a:gd name="T8" fmla="*/ 387 w 1254"/>
                <a:gd name="T9" fmla="*/ 120 h 203"/>
                <a:gd name="T10" fmla="*/ 467 w 1254"/>
                <a:gd name="T11" fmla="*/ 132 h 203"/>
                <a:gd name="T12" fmla="*/ 547 w 1254"/>
                <a:gd name="T13" fmla="*/ 139 h 203"/>
                <a:gd name="T14" fmla="*/ 625 w 1254"/>
                <a:gd name="T15" fmla="*/ 143 h 203"/>
                <a:gd name="T16" fmla="*/ 701 w 1254"/>
                <a:gd name="T17" fmla="*/ 143 h 203"/>
                <a:gd name="T18" fmla="*/ 776 w 1254"/>
                <a:gd name="T19" fmla="*/ 138 h 203"/>
                <a:gd name="T20" fmla="*/ 851 w 1254"/>
                <a:gd name="T21" fmla="*/ 129 h 203"/>
                <a:gd name="T22" fmla="*/ 925 w 1254"/>
                <a:gd name="T23" fmla="*/ 117 h 203"/>
                <a:gd name="T24" fmla="*/ 998 w 1254"/>
                <a:gd name="T25" fmla="*/ 99 h 203"/>
                <a:gd name="T26" fmla="*/ 1072 w 1254"/>
                <a:gd name="T27" fmla="*/ 77 h 203"/>
                <a:gd name="T28" fmla="*/ 1145 w 1254"/>
                <a:gd name="T29" fmla="*/ 50 h 203"/>
                <a:gd name="T30" fmla="*/ 1217 w 1254"/>
                <a:gd name="T31" fmla="*/ 18 h 203"/>
                <a:gd name="T32" fmla="*/ 1254 w 1254"/>
                <a:gd name="T33" fmla="*/ 50 h 203"/>
                <a:gd name="T34" fmla="*/ 1170 w 1254"/>
                <a:gd name="T35" fmla="*/ 80 h 203"/>
                <a:gd name="T36" fmla="*/ 1094 w 1254"/>
                <a:gd name="T37" fmla="*/ 108 h 203"/>
                <a:gd name="T38" fmla="*/ 1024 w 1254"/>
                <a:gd name="T39" fmla="*/ 132 h 203"/>
                <a:gd name="T40" fmla="*/ 960 w 1254"/>
                <a:gd name="T41" fmla="*/ 153 h 203"/>
                <a:gd name="T42" fmla="*/ 899 w 1254"/>
                <a:gd name="T43" fmla="*/ 171 h 203"/>
                <a:gd name="T44" fmla="*/ 839 w 1254"/>
                <a:gd name="T45" fmla="*/ 184 h 203"/>
                <a:gd name="T46" fmla="*/ 779 w 1254"/>
                <a:gd name="T47" fmla="*/ 194 h 203"/>
                <a:gd name="T48" fmla="*/ 719 w 1254"/>
                <a:gd name="T49" fmla="*/ 201 h 203"/>
                <a:gd name="T50" fmla="*/ 655 w 1254"/>
                <a:gd name="T51" fmla="*/ 203 h 203"/>
                <a:gd name="T52" fmla="*/ 587 w 1254"/>
                <a:gd name="T53" fmla="*/ 201 h 203"/>
                <a:gd name="T54" fmla="*/ 513 w 1254"/>
                <a:gd name="T55" fmla="*/ 193 h 203"/>
                <a:gd name="T56" fmla="*/ 432 w 1254"/>
                <a:gd name="T57" fmla="*/ 182 h 203"/>
                <a:gd name="T58" fmla="*/ 342 w 1254"/>
                <a:gd name="T59" fmla="*/ 167 h 203"/>
                <a:gd name="T60" fmla="*/ 242 w 1254"/>
                <a:gd name="T61" fmla="*/ 145 h 203"/>
                <a:gd name="T62" fmla="*/ 130 w 1254"/>
                <a:gd name="T63" fmla="*/ 119 h 203"/>
                <a:gd name="T64" fmla="*/ 5 w 1254"/>
                <a:gd name="T65" fmla="*/ 88 h 2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54"/>
                <a:gd name="T100" fmla="*/ 0 h 203"/>
                <a:gd name="T101" fmla="*/ 1254 w 1254"/>
                <a:gd name="T102" fmla="*/ 203 h 2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54" h="203">
                  <a:moveTo>
                    <a:pt x="0" y="30"/>
                  </a:moveTo>
                  <a:lnTo>
                    <a:pt x="45" y="43"/>
                  </a:lnTo>
                  <a:lnTo>
                    <a:pt x="90" y="55"/>
                  </a:lnTo>
                  <a:lnTo>
                    <a:pt x="134" y="68"/>
                  </a:lnTo>
                  <a:lnTo>
                    <a:pt x="178" y="78"/>
                  </a:lnTo>
                  <a:lnTo>
                    <a:pt x="220" y="88"/>
                  </a:lnTo>
                  <a:lnTo>
                    <a:pt x="263" y="98"/>
                  </a:lnTo>
                  <a:lnTo>
                    <a:pt x="304" y="105"/>
                  </a:lnTo>
                  <a:lnTo>
                    <a:pt x="345" y="114"/>
                  </a:lnTo>
                  <a:lnTo>
                    <a:pt x="387" y="120"/>
                  </a:lnTo>
                  <a:lnTo>
                    <a:pt x="427" y="127"/>
                  </a:lnTo>
                  <a:lnTo>
                    <a:pt x="467" y="132"/>
                  </a:lnTo>
                  <a:lnTo>
                    <a:pt x="507" y="135"/>
                  </a:lnTo>
                  <a:lnTo>
                    <a:pt x="547" y="139"/>
                  </a:lnTo>
                  <a:lnTo>
                    <a:pt x="586" y="142"/>
                  </a:lnTo>
                  <a:lnTo>
                    <a:pt x="625" y="143"/>
                  </a:lnTo>
                  <a:lnTo>
                    <a:pt x="662" y="143"/>
                  </a:lnTo>
                  <a:lnTo>
                    <a:pt x="701" y="143"/>
                  </a:lnTo>
                  <a:lnTo>
                    <a:pt x="739" y="140"/>
                  </a:lnTo>
                  <a:lnTo>
                    <a:pt x="776" y="138"/>
                  </a:lnTo>
                  <a:lnTo>
                    <a:pt x="814" y="134"/>
                  </a:lnTo>
                  <a:lnTo>
                    <a:pt x="851" y="129"/>
                  </a:lnTo>
                  <a:lnTo>
                    <a:pt x="888" y="124"/>
                  </a:lnTo>
                  <a:lnTo>
                    <a:pt x="925" y="117"/>
                  </a:lnTo>
                  <a:lnTo>
                    <a:pt x="962" y="108"/>
                  </a:lnTo>
                  <a:lnTo>
                    <a:pt x="998" y="99"/>
                  </a:lnTo>
                  <a:lnTo>
                    <a:pt x="1034" y="89"/>
                  </a:lnTo>
                  <a:lnTo>
                    <a:pt x="1072" y="77"/>
                  </a:lnTo>
                  <a:lnTo>
                    <a:pt x="1108" y="64"/>
                  </a:lnTo>
                  <a:lnTo>
                    <a:pt x="1145" y="50"/>
                  </a:lnTo>
                  <a:lnTo>
                    <a:pt x="1181" y="35"/>
                  </a:lnTo>
                  <a:lnTo>
                    <a:pt x="1217" y="18"/>
                  </a:lnTo>
                  <a:lnTo>
                    <a:pt x="1254" y="0"/>
                  </a:lnTo>
                  <a:lnTo>
                    <a:pt x="1254" y="50"/>
                  </a:lnTo>
                  <a:lnTo>
                    <a:pt x="1211" y="65"/>
                  </a:lnTo>
                  <a:lnTo>
                    <a:pt x="1170" y="80"/>
                  </a:lnTo>
                  <a:lnTo>
                    <a:pt x="1131" y="94"/>
                  </a:lnTo>
                  <a:lnTo>
                    <a:pt x="1094" y="108"/>
                  </a:lnTo>
                  <a:lnTo>
                    <a:pt x="1059" y="120"/>
                  </a:lnTo>
                  <a:lnTo>
                    <a:pt x="1024" y="132"/>
                  </a:lnTo>
                  <a:lnTo>
                    <a:pt x="992" y="143"/>
                  </a:lnTo>
                  <a:lnTo>
                    <a:pt x="960" y="153"/>
                  </a:lnTo>
                  <a:lnTo>
                    <a:pt x="929" y="162"/>
                  </a:lnTo>
                  <a:lnTo>
                    <a:pt x="899" y="171"/>
                  </a:lnTo>
                  <a:lnTo>
                    <a:pt x="869" y="178"/>
                  </a:lnTo>
                  <a:lnTo>
                    <a:pt x="839" y="184"/>
                  </a:lnTo>
                  <a:lnTo>
                    <a:pt x="809" y="189"/>
                  </a:lnTo>
                  <a:lnTo>
                    <a:pt x="779" y="194"/>
                  </a:lnTo>
                  <a:lnTo>
                    <a:pt x="749" y="198"/>
                  </a:lnTo>
                  <a:lnTo>
                    <a:pt x="719" y="201"/>
                  </a:lnTo>
                  <a:lnTo>
                    <a:pt x="687" y="202"/>
                  </a:lnTo>
                  <a:lnTo>
                    <a:pt x="655" y="203"/>
                  </a:lnTo>
                  <a:lnTo>
                    <a:pt x="621" y="202"/>
                  </a:lnTo>
                  <a:lnTo>
                    <a:pt x="587" y="201"/>
                  </a:lnTo>
                  <a:lnTo>
                    <a:pt x="551" y="198"/>
                  </a:lnTo>
                  <a:lnTo>
                    <a:pt x="513" y="193"/>
                  </a:lnTo>
                  <a:lnTo>
                    <a:pt x="473" y="188"/>
                  </a:lnTo>
                  <a:lnTo>
                    <a:pt x="432" y="182"/>
                  </a:lnTo>
                  <a:lnTo>
                    <a:pt x="388" y="176"/>
                  </a:lnTo>
                  <a:lnTo>
                    <a:pt x="342" y="167"/>
                  </a:lnTo>
                  <a:lnTo>
                    <a:pt x="294" y="157"/>
                  </a:lnTo>
                  <a:lnTo>
                    <a:pt x="242" y="145"/>
                  </a:lnTo>
                  <a:lnTo>
                    <a:pt x="188" y="133"/>
                  </a:lnTo>
                  <a:lnTo>
                    <a:pt x="130" y="119"/>
                  </a:lnTo>
                  <a:lnTo>
                    <a:pt x="69" y="104"/>
                  </a:lnTo>
                  <a:lnTo>
                    <a:pt x="5" y="88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B76B0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99" name="Freeform 140"/>
            <p:cNvSpPr>
              <a:spLocks/>
            </p:cNvSpPr>
            <p:nvPr/>
          </p:nvSpPr>
          <p:spPr bwMode="auto">
            <a:xfrm>
              <a:off x="706" y="2633"/>
              <a:ext cx="31" cy="68"/>
            </a:xfrm>
            <a:custGeom>
              <a:avLst/>
              <a:gdLst>
                <a:gd name="T0" fmla="*/ 29 w 123"/>
                <a:gd name="T1" fmla="*/ 0 h 275"/>
                <a:gd name="T2" fmla="*/ 50 w 123"/>
                <a:gd name="T3" fmla="*/ 34 h 275"/>
                <a:gd name="T4" fmla="*/ 67 w 123"/>
                <a:gd name="T5" fmla="*/ 65 h 275"/>
                <a:gd name="T6" fmla="*/ 80 w 123"/>
                <a:gd name="T7" fmla="*/ 94 h 275"/>
                <a:gd name="T8" fmla="*/ 90 w 123"/>
                <a:gd name="T9" fmla="*/ 123 h 275"/>
                <a:gd name="T10" fmla="*/ 99 w 123"/>
                <a:gd name="T11" fmla="*/ 152 h 275"/>
                <a:gd name="T12" fmla="*/ 106 w 123"/>
                <a:gd name="T13" fmla="*/ 185 h 275"/>
                <a:gd name="T14" fmla="*/ 114 w 123"/>
                <a:gd name="T15" fmla="*/ 222 h 275"/>
                <a:gd name="T16" fmla="*/ 123 w 123"/>
                <a:gd name="T17" fmla="*/ 265 h 275"/>
                <a:gd name="T18" fmla="*/ 86 w 123"/>
                <a:gd name="T19" fmla="*/ 275 h 275"/>
                <a:gd name="T20" fmla="*/ 85 w 123"/>
                <a:gd name="T21" fmla="*/ 233 h 275"/>
                <a:gd name="T22" fmla="*/ 81 w 123"/>
                <a:gd name="T23" fmla="*/ 198 h 275"/>
                <a:gd name="T24" fmla="*/ 74 w 123"/>
                <a:gd name="T25" fmla="*/ 167 h 275"/>
                <a:gd name="T26" fmla="*/ 65 w 123"/>
                <a:gd name="T27" fmla="*/ 138 h 275"/>
                <a:gd name="T28" fmla="*/ 52 w 123"/>
                <a:gd name="T29" fmla="*/ 111 h 275"/>
                <a:gd name="T30" fmla="*/ 37 w 123"/>
                <a:gd name="T31" fmla="*/ 83 h 275"/>
                <a:gd name="T32" fmla="*/ 20 w 123"/>
                <a:gd name="T33" fmla="*/ 52 h 275"/>
                <a:gd name="T34" fmla="*/ 0 w 123"/>
                <a:gd name="T35" fmla="*/ 17 h 275"/>
                <a:gd name="T36" fmla="*/ 29 w 123"/>
                <a:gd name="T37" fmla="*/ 0 h 27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3"/>
                <a:gd name="T58" fmla="*/ 0 h 275"/>
                <a:gd name="T59" fmla="*/ 123 w 123"/>
                <a:gd name="T60" fmla="*/ 275 h 27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3" h="275">
                  <a:moveTo>
                    <a:pt x="29" y="0"/>
                  </a:moveTo>
                  <a:lnTo>
                    <a:pt x="50" y="34"/>
                  </a:lnTo>
                  <a:lnTo>
                    <a:pt x="67" y="65"/>
                  </a:lnTo>
                  <a:lnTo>
                    <a:pt x="80" y="94"/>
                  </a:lnTo>
                  <a:lnTo>
                    <a:pt x="90" y="123"/>
                  </a:lnTo>
                  <a:lnTo>
                    <a:pt x="99" y="152"/>
                  </a:lnTo>
                  <a:lnTo>
                    <a:pt x="106" y="185"/>
                  </a:lnTo>
                  <a:lnTo>
                    <a:pt x="114" y="222"/>
                  </a:lnTo>
                  <a:lnTo>
                    <a:pt x="123" y="265"/>
                  </a:lnTo>
                  <a:lnTo>
                    <a:pt x="86" y="275"/>
                  </a:lnTo>
                  <a:lnTo>
                    <a:pt x="85" y="233"/>
                  </a:lnTo>
                  <a:lnTo>
                    <a:pt x="81" y="198"/>
                  </a:lnTo>
                  <a:lnTo>
                    <a:pt x="74" y="167"/>
                  </a:lnTo>
                  <a:lnTo>
                    <a:pt x="65" y="138"/>
                  </a:lnTo>
                  <a:lnTo>
                    <a:pt x="52" y="111"/>
                  </a:lnTo>
                  <a:lnTo>
                    <a:pt x="37" y="83"/>
                  </a:lnTo>
                  <a:lnTo>
                    <a:pt x="20" y="52"/>
                  </a:lnTo>
                  <a:lnTo>
                    <a:pt x="0" y="17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00" name="Freeform 141"/>
            <p:cNvSpPr>
              <a:spLocks/>
            </p:cNvSpPr>
            <p:nvPr/>
          </p:nvSpPr>
          <p:spPr bwMode="auto">
            <a:xfrm>
              <a:off x="731" y="2710"/>
              <a:ext cx="10" cy="74"/>
            </a:xfrm>
            <a:custGeom>
              <a:avLst/>
              <a:gdLst>
                <a:gd name="T0" fmla="*/ 25 w 38"/>
                <a:gd name="T1" fmla="*/ 0 h 297"/>
                <a:gd name="T2" fmla="*/ 30 w 38"/>
                <a:gd name="T3" fmla="*/ 70 h 297"/>
                <a:gd name="T4" fmla="*/ 34 w 38"/>
                <a:gd name="T5" fmla="*/ 139 h 297"/>
                <a:gd name="T6" fmla="*/ 37 w 38"/>
                <a:gd name="T7" fmla="*/ 209 h 297"/>
                <a:gd name="T8" fmla="*/ 38 w 38"/>
                <a:gd name="T9" fmla="*/ 279 h 297"/>
                <a:gd name="T10" fmla="*/ 6 w 38"/>
                <a:gd name="T11" fmla="*/ 297 h 297"/>
                <a:gd name="T12" fmla="*/ 9 w 38"/>
                <a:gd name="T13" fmla="*/ 220 h 297"/>
                <a:gd name="T14" fmla="*/ 10 w 38"/>
                <a:gd name="T15" fmla="*/ 154 h 297"/>
                <a:gd name="T16" fmla="*/ 8 w 38"/>
                <a:gd name="T17" fmla="*/ 89 h 297"/>
                <a:gd name="T18" fmla="*/ 0 w 38"/>
                <a:gd name="T19" fmla="*/ 12 h 297"/>
                <a:gd name="T20" fmla="*/ 25 w 38"/>
                <a:gd name="T21" fmla="*/ 0 h 29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8"/>
                <a:gd name="T34" fmla="*/ 0 h 297"/>
                <a:gd name="T35" fmla="*/ 38 w 38"/>
                <a:gd name="T36" fmla="*/ 297 h 29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8" h="297">
                  <a:moveTo>
                    <a:pt x="25" y="0"/>
                  </a:moveTo>
                  <a:lnTo>
                    <a:pt x="30" y="70"/>
                  </a:lnTo>
                  <a:lnTo>
                    <a:pt x="34" y="139"/>
                  </a:lnTo>
                  <a:lnTo>
                    <a:pt x="37" y="209"/>
                  </a:lnTo>
                  <a:lnTo>
                    <a:pt x="38" y="279"/>
                  </a:lnTo>
                  <a:lnTo>
                    <a:pt x="6" y="297"/>
                  </a:lnTo>
                  <a:lnTo>
                    <a:pt x="9" y="220"/>
                  </a:lnTo>
                  <a:lnTo>
                    <a:pt x="10" y="154"/>
                  </a:lnTo>
                  <a:lnTo>
                    <a:pt x="8" y="89"/>
                  </a:lnTo>
                  <a:lnTo>
                    <a:pt x="0" y="1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01" name="Freeform 142"/>
            <p:cNvSpPr>
              <a:spLocks/>
            </p:cNvSpPr>
            <p:nvPr/>
          </p:nvSpPr>
          <p:spPr bwMode="auto">
            <a:xfrm>
              <a:off x="431" y="2642"/>
              <a:ext cx="41" cy="66"/>
            </a:xfrm>
            <a:custGeom>
              <a:avLst/>
              <a:gdLst>
                <a:gd name="T0" fmla="*/ 164 w 164"/>
                <a:gd name="T1" fmla="*/ 5 h 264"/>
                <a:gd name="T2" fmla="*/ 137 w 164"/>
                <a:gd name="T3" fmla="*/ 34 h 264"/>
                <a:gd name="T4" fmla="*/ 117 w 164"/>
                <a:gd name="T5" fmla="*/ 62 h 264"/>
                <a:gd name="T6" fmla="*/ 102 w 164"/>
                <a:gd name="T7" fmla="*/ 92 h 264"/>
                <a:gd name="T8" fmla="*/ 89 w 164"/>
                <a:gd name="T9" fmla="*/ 122 h 264"/>
                <a:gd name="T10" fmla="*/ 79 w 164"/>
                <a:gd name="T11" fmla="*/ 155 h 264"/>
                <a:gd name="T12" fmla="*/ 69 w 164"/>
                <a:gd name="T13" fmla="*/ 189 h 264"/>
                <a:gd name="T14" fmla="*/ 57 w 164"/>
                <a:gd name="T15" fmla="*/ 225 h 264"/>
                <a:gd name="T16" fmla="*/ 42 w 164"/>
                <a:gd name="T17" fmla="*/ 264 h 264"/>
                <a:gd name="T18" fmla="*/ 0 w 164"/>
                <a:gd name="T19" fmla="*/ 253 h 264"/>
                <a:gd name="T20" fmla="*/ 9 w 164"/>
                <a:gd name="T21" fmla="*/ 218 h 264"/>
                <a:gd name="T22" fmla="*/ 19 w 164"/>
                <a:gd name="T23" fmla="*/ 185 h 264"/>
                <a:gd name="T24" fmla="*/ 33 w 164"/>
                <a:gd name="T25" fmla="*/ 153 h 264"/>
                <a:gd name="T26" fmla="*/ 47 w 164"/>
                <a:gd name="T27" fmla="*/ 122 h 264"/>
                <a:gd name="T28" fmla="*/ 63 w 164"/>
                <a:gd name="T29" fmla="*/ 91 h 264"/>
                <a:gd name="T30" fmla="*/ 80 w 164"/>
                <a:gd name="T31" fmla="*/ 61 h 264"/>
                <a:gd name="T32" fmla="*/ 99 w 164"/>
                <a:gd name="T33" fmla="*/ 31 h 264"/>
                <a:gd name="T34" fmla="*/ 118 w 164"/>
                <a:gd name="T35" fmla="*/ 0 h 264"/>
                <a:gd name="T36" fmla="*/ 164 w 164"/>
                <a:gd name="T37" fmla="*/ 5 h 26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4"/>
                <a:gd name="T58" fmla="*/ 0 h 264"/>
                <a:gd name="T59" fmla="*/ 164 w 164"/>
                <a:gd name="T60" fmla="*/ 264 h 26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4" h="264">
                  <a:moveTo>
                    <a:pt x="164" y="5"/>
                  </a:moveTo>
                  <a:lnTo>
                    <a:pt x="137" y="34"/>
                  </a:lnTo>
                  <a:lnTo>
                    <a:pt x="117" y="62"/>
                  </a:lnTo>
                  <a:lnTo>
                    <a:pt x="102" y="92"/>
                  </a:lnTo>
                  <a:lnTo>
                    <a:pt x="89" y="122"/>
                  </a:lnTo>
                  <a:lnTo>
                    <a:pt x="79" y="155"/>
                  </a:lnTo>
                  <a:lnTo>
                    <a:pt x="69" y="189"/>
                  </a:lnTo>
                  <a:lnTo>
                    <a:pt x="57" y="225"/>
                  </a:lnTo>
                  <a:lnTo>
                    <a:pt x="42" y="264"/>
                  </a:lnTo>
                  <a:lnTo>
                    <a:pt x="0" y="253"/>
                  </a:lnTo>
                  <a:lnTo>
                    <a:pt x="9" y="218"/>
                  </a:lnTo>
                  <a:lnTo>
                    <a:pt x="19" y="185"/>
                  </a:lnTo>
                  <a:lnTo>
                    <a:pt x="33" y="153"/>
                  </a:lnTo>
                  <a:lnTo>
                    <a:pt x="47" y="122"/>
                  </a:lnTo>
                  <a:lnTo>
                    <a:pt x="63" y="91"/>
                  </a:lnTo>
                  <a:lnTo>
                    <a:pt x="80" y="61"/>
                  </a:lnTo>
                  <a:lnTo>
                    <a:pt x="99" y="31"/>
                  </a:lnTo>
                  <a:lnTo>
                    <a:pt x="118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B76B0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02" name="Freeform 143"/>
            <p:cNvSpPr>
              <a:spLocks/>
            </p:cNvSpPr>
            <p:nvPr/>
          </p:nvSpPr>
          <p:spPr bwMode="auto">
            <a:xfrm>
              <a:off x="425" y="2492"/>
              <a:ext cx="55" cy="143"/>
            </a:xfrm>
            <a:custGeom>
              <a:avLst/>
              <a:gdLst>
                <a:gd name="T0" fmla="*/ 50 w 219"/>
                <a:gd name="T1" fmla="*/ 74 h 573"/>
                <a:gd name="T2" fmla="*/ 44 w 219"/>
                <a:gd name="T3" fmla="*/ 208 h 573"/>
                <a:gd name="T4" fmla="*/ 82 w 219"/>
                <a:gd name="T5" fmla="*/ 377 h 573"/>
                <a:gd name="T6" fmla="*/ 219 w 219"/>
                <a:gd name="T7" fmla="*/ 573 h 573"/>
                <a:gd name="T8" fmla="*/ 163 w 219"/>
                <a:gd name="T9" fmla="*/ 560 h 573"/>
                <a:gd name="T10" fmla="*/ 88 w 219"/>
                <a:gd name="T11" fmla="*/ 460 h 573"/>
                <a:gd name="T12" fmla="*/ 25 w 219"/>
                <a:gd name="T13" fmla="*/ 327 h 573"/>
                <a:gd name="T14" fmla="*/ 0 w 219"/>
                <a:gd name="T15" fmla="*/ 194 h 573"/>
                <a:gd name="T16" fmla="*/ 0 w 219"/>
                <a:gd name="T17" fmla="*/ 88 h 573"/>
                <a:gd name="T18" fmla="*/ 63 w 219"/>
                <a:gd name="T19" fmla="*/ 0 h 573"/>
                <a:gd name="T20" fmla="*/ 50 w 219"/>
                <a:gd name="T21" fmla="*/ 74 h 5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9"/>
                <a:gd name="T34" fmla="*/ 0 h 573"/>
                <a:gd name="T35" fmla="*/ 219 w 219"/>
                <a:gd name="T36" fmla="*/ 573 h 5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9" h="573">
                  <a:moveTo>
                    <a:pt x="50" y="74"/>
                  </a:moveTo>
                  <a:lnTo>
                    <a:pt x="44" y="208"/>
                  </a:lnTo>
                  <a:lnTo>
                    <a:pt x="82" y="377"/>
                  </a:lnTo>
                  <a:lnTo>
                    <a:pt x="219" y="573"/>
                  </a:lnTo>
                  <a:lnTo>
                    <a:pt x="163" y="560"/>
                  </a:lnTo>
                  <a:lnTo>
                    <a:pt x="88" y="460"/>
                  </a:lnTo>
                  <a:lnTo>
                    <a:pt x="25" y="327"/>
                  </a:lnTo>
                  <a:lnTo>
                    <a:pt x="0" y="194"/>
                  </a:lnTo>
                  <a:lnTo>
                    <a:pt x="0" y="88"/>
                  </a:lnTo>
                  <a:lnTo>
                    <a:pt x="63" y="0"/>
                  </a:lnTo>
                  <a:lnTo>
                    <a:pt x="50" y="74"/>
                  </a:lnTo>
                  <a:close/>
                </a:path>
              </a:pathLst>
            </a:custGeom>
            <a:solidFill>
              <a:srgbClr val="B76B0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03" name="Freeform 144"/>
            <p:cNvSpPr>
              <a:spLocks/>
            </p:cNvSpPr>
            <p:nvPr/>
          </p:nvSpPr>
          <p:spPr bwMode="auto">
            <a:xfrm>
              <a:off x="527" y="2440"/>
              <a:ext cx="23" cy="199"/>
            </a:xfrm>
            <a:custGeom>
              <a:avLst/>
              <a:gdLst>
                <a:gd name="T0" fmla="*/ 63 w 93"/>
                <a:gd name="T1" fmla="*/ 0 h 796"/>
                <a:gd name="T2" fmla="*/ 28 w 93"/>
                <a:gd name="T3" fmla="*/ 49 h 796"/>
                <a:gd name="T4" fmla="*/ 14 w 93"/>
                <a:gd name="T5" fmla="*/ 141 h 796"/>
                <a:gd name="T6" fmla="*/ 5 w 93"/>
                <a:gd name="T7" fmla="*/ 233 h 796"/>
                <a:gd name="T8" fmla="*/ 0 w 93"/>
                <a:gd name="T9" fmla="*/ 322 h 796"/>
                <a:gd name="T10" fmla="*/ 0 w 93"/>
                <a:gd name="T11" fmla="*/ 411 h 796"/>
                <a:gd name="T12" fmla="*/ 5 w 93"/>
                <a:gd name="T13" fmla="*/ 500 h 796"/>
                <a:gd name="T14" fmla="*/ 14 w 93"/>
                <a:gd name="T15" fmla="*/ 591 h 796"/>
                <a:gd name="T16" fmla="*/ 29 w 93"/>
                <a:gd name="T17" fmla="*/ 684 h 796"/>
                <a:gd name="T18" fmla="*/ 49 w 93"/>
                <a:gd name="T19" fmla="*/ 782 h 796"/>
                <a:gd name="T20" fmla="*/ 93 w 93"/>
                <a:gd name="T21" fmla="*/ 796 h 796"/>
                <a:gd name="T22" fmla="*/ 65 w 93"/>
                <a:gd name="T23" fmla="*/ 698 h 796"/>
                <a:gd name="T24" fmla="*/ 47 w 93"/>
                <a:gd name="T25" fmla="*/ 591 h 796"/>
                <a:gd name="T26" fmla="*/ 35 w 93"/>
                <a:gd name="T27" fmla="*/ 481 h 796"/>
                <a:gd name="T28" fmla="*/ 32 w 93"/>
                <a:gd name="T29" fmla="*/ 371 h 796"/>
                <a:gd name="T30" fmla="*/ 33 w 93"/>
                <a:gd name="T31" fmla="*/ 264 h 796"/>
                <a:gd name="T32" fmla="*/ 39 w 93"/>
                <a:gd name="T33" fmla="*/ 164 h 796"/>
                <a:gd name="T34" fmla="*/ 49 w 93"/>
                <a:gd name="T35" fmla="*/ 75 h 796"/>
                <a:gd name="T36" fmla="*/ 63 w 93"/>
                <a:gd name="T37" fmla="*/ 0 h 79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3"/>
                <a:gd name="T58" fmla="*/ 0 h 796"/>
                <a:gd name="T59" fmla="*/ 93 w 93"/>
                <a:gd name="T60" fmla="*/ 796 h 79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3" h="796">
                  <a:moveTo>
                    <a:pt x="63" y="0"/>
                  </a:moveTo>
                  <a:lnTo>
                    <a:pt x="28" y="49"/>
                  </a:lnTo>
                  <a:lnTo>
                    <a:pt x="14" y="141"/>
                  </a:lnTo>
                  <a:lnTo>
                    <a:pt x="5" y="233"/>
                  </a:lnTo>
                  <a:lnTo>
                    <a:pt x="0" y="322"/>
                  </a:lnTo>
                  <a:lnTo>
                    <a:pt x="0" y="411"/>
                  </a:lnTo>
                  <a:lnTo>
                    <a:pt x="5" y="500"/>
                  </a:lnTo>
                  <a:lnTo>
                    <a:pt x="14" y="591"/>
                  </a:lnTo>
                  <a:lnTo>
                    <a:pt x="29" y="684"/>
                  </a:lnTo>
                  <a:lnTo>
                    <a:pt x="49" y="782"/>
                  </a:lnTo>
                  <a:lnTo>
                    <a:pt x="93" y="796"/>
                  </a:lnTo>
                  <a:lnTo>
                    <a:pt x="65" y="698"/>
                  </a:lnTo>
                  <a:lnTo>
                    <a:pt x="47" y="591"/>
                  </a:lnTo>
                  <a:lnTo>
                    <a:pt x="35" y="481"/>
                  </a:lnTo>
                  <a:lnTo>
                    <a:pt x="32" y="371"/>
                  </a:lnTo>
                  <a:lnTo>
                    <a:pt x="33" y="264"/>
                  </a:lnTo>
                  <a:lnTo>
                    <a:pt x="39" y="164"/>
                  </a:lnTo>
                  <a:lnTo>
                    <a:pt x="49" y="75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B76B0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04" name="Freeform 145"/>
            <p:cNvSpPr>
              <a:spLocks/>
            </p:cNvSpPr>
            <p:nvPr/>
          </p:nvSpPr>
          <p:spPr bwMode="auto">
            <a:xfrm>
              <a:off x="634" y="2448"/>
              <a:ext cx="19" cy="185"/>
            </a:xfrm>
            <a:custGeom>
              <a:avLst/>
              <a:gdLst>
                <a:gd name="T0" fmla="*/ 33 w 78"/>
                <a:gd name="T1" fmla="*/ 0 h 741"/>
                <a:gd name="T2" fmla="*/ 43 w 78"/>
                <a:gd name="T3" fmla="*/ 95 h 741"/>
                <a:gd name="T4" fmla="*/ 49 w 78"/>
                <a:gd name="T5" fmla="*/ 188 h 741"/>
                <a:gd name="T6" fmla="*/ 51 w 78"/>
                <a:gd name="T7" fmla="*/ 279 h 741"/>
                <a:gd name="T8" fmla="*/ 48 w 78"/>
                <a:gd name="T9" fmla="*/ 371 h 741"/>
                <a:gd name="T10" fmla="*/ 42 w 78"/>
                <a:gd name="T11" fmla="*/ 462 h 741"/>
                <a:gd name="T12" fmla="*/ 32 w 78"/>
                <a:gd name="T13" fmla="*/ 554 h 741"/>
                <a:gd name="T14" fmla="*/ 18 w 78"/>
                <a:gd name="T15" fmla="*/ 647 h 741"/>
                <a:gd name="T16" fmla="*/ 0 w 78"/>
                <a:gd name="T17" fmla="*/ 741 h 741"/>
                <a:gd name="T18" fmla="*/ 46 w 78"/>
                <a:gd name="T19" fmla="*/ 733 h 741"/>
                <a:gd name="T20" fmla="*/ 71 w 78"/>
                <a:gd name="T21" fmla="*/ 534 h 741"/>
                <a:gd name="T22" fmla="*/ 77 w 78"/>
                <a:gd name="T23" fmla="*/ 405 h 741"/>
                <a:gd name="T24" fmla="*/ 78 w 78"/>
                <a:gd name="T25" fmla="*/ 297 h 741"/>
                <a:gd name="T26" fmla="*/ 74 w 78"/>
                <a:gd name="T27" fmla="*/ 193 h 741"/>
                <a:gd name="T28" fmla="*/ 69 w 78"/>
                <a:gd name="T29" fmla="*/ 74 h 741"/>
                <a:gd name="T30" fmla="*/ 33 w 78"/>
                <a:gd name="T31" fmla="*/ 0 h 74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8"/>
                <a:gd name="T49" fmla="*/ 0 h 741"/>
                <a:gd name="T50" fmla="*/ 78 w 78"/>
                <a:gd name="T51" fmla="*/ 741 h 74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8" h="741">
                  <a:moveTo>
                    <a:pt x="33" y="0"/>
                  </a:moveTo>
                  <a:lnTo>
                    <a:pt x="43" y="95"/>
                  </a:lnTo>
                  <a:lnTo>
                    <a:pt x="49" y="188"/>
                  </a:lnTo>
                  <a:lnTo>
                    <a:pt x="51" y="279"/>
                  </a:lnTo>
                  <a:lnTo>
                    <a:pt x="48" y="371"/>
                  </a:lnTo>
                  <a:lnTo>
                    <a:pt x="42" y="462"/>
                  </a:lnTo>
                  <a:lnTo>
                    <a:pt x="32" y="554"/>
                  </a:lnTo>
                  <a:lnTo>
                    <a:pt x="18" y="647"/>
                  </a:lnTo>
                  <a:lnTo>
                    <a:pt x="0" y="741"/>
                  </a:lnTo>
                  <a:lnTo>
                    <a:pt x="46" y="733"/>
                  </a:lnTo>
                  <a:lnTo>
                    <a:pt x="71" y="534"/>
                  </a:lnTo>
                  <a:lnTo>
                    <a:pt x="77" y="405"/>
                  </a:lnTo>
                  <a:lnTo>
                    <a:pt x="78" y="297"/>
                  </a:lnTo>
                  <a:lnTo>
                    <a:pt x="74" y="193"/>
                  </a:lnTo>
                  <a:lnTo>
                    <a:pt x="69" y="7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B76B0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05" name="Freeform 146"/>
            <p:cNvSpPr>
              <a:spLocks/>
            </p:cNvSpPr>
            <p:nvPr/>
          </p:nvSpPr>
          <p:spPr bwMode="auto">
            <a:xfrm>
              <a:off x="421" y="2699"/>
              <a:ext cx="318" cy="38"/>
            </a:xfrm>
            <a:custGeom>
              <a:avLst/>
              <a:gdLst>
                <a:gd name="T0" fmla="*/ 65 w 1274"/>
                <a:gd name="T1" fmla="*/ 39 h 150"/>
                <a:gd name="T2" fmla="*/ 154 w 1274"/>
                <a:gd name="T3" fmla="*/ 57 h 150"/>
                <a:gd name="T4" fmla="*/ 239 w 1274"/>
                <a:gd name="T5" fmla="*/ 74 h 150"/>
                <a:gd name="T6" fmla="*/ 323 w 1274"/>
                <a:gd name="T7" fmla="*/ 87 h 150"/>
                <a:gd name="T8" fmla="*/ 406 w 1274"/>
                <a:gd name="T9" fmla="*/ 98 h 150"/>
                <a:gd name="T10" fmla="*/ 486 w 1274"/>
                <a:gd name="T11" fmla="*/ 105 h 150"/>
                <a:gd name="T12" fmla="*/ 563 w 1274"/>
                <a:gd name="T13" fmla="*/ 110 h 150"/>
                <a:gd name="T14" fmla="*/ 641 w 1274"/>
                <a:gd name="T15" fmla="*/ 111 h 150"/>
                <a:gd name="T16" fmla="*/ 716 w 1274"/>
                <a:gd name="T17" fmla="*/ 109 h 150"/>
                <a:gd name="T18" fmla="*/ 791 w 1274"/>
                <a:gd name="T19" fmla="*/ 104 h 150"/>
                <a:gd name="T20" fmla="*/ 865 w 1274"/>
                <a:gd name="T21" fmla="*/ 96 h 150"/>
                <a:gd name="T22" fmla="*/ 938 w 1274"/>
                <a:gd name="T23" fmla="*/ 86 h 150"/>
                <a:gd name="T24" fmla="*/ 1011 w 1274"/>
                <a:gd name="T25" fmla="*/ 72 h 150"/>
                <a:gd name="T26" fmla="*/ 1083 w 1274"/>
                <a:gd name="T27" fmla="*/ 55 h 150"/>
                <a:gd name="T28" fmla="*/ 1156 w 1274"/>
                <a:gd name="T29" fmla="*/ 35 h 150"/>
                <a:gd name="T30" fmla="*/ 1228 w 1274"/>
                <a:gd name="T31" fmla="*/ 12 h 150"/>
                <a:gd name="T32" fmla="*/ 1274 w 1274"/>
                <a:gd name="T33" fmla="*/ 49 h 150"/>
                <a:gd name="T34" fmla="*/ 1188 w 1274"/>
                <a:gd name="T35" fmla="*/ 75 h 150"/>
                <a:gd name="T36" fmla="*/ 1106 w 1274"/>
                <a:gd name="T37" fmla="*/ 96 h 150"/>
                <a:gd name="T38" fmla="*/ 1026 w 1274"/>
                <a:gd name="T39" fmla="*/ 114 h 150"/>
                <a:gd name="T40" fmla="*/ 947 w 1274"/>
                <a:gd name="T41" fmla="*/ 128 h 150"/>
                <a:gd name="T42" fmla="*/ 869 w 1274"/>
                <a:gd name="T43" fmla="*/ 139 h 150"/>
                <a:gd name="T44" fmla="*/ 791 w 1274"/>
                <a:gd name="T45" fmla="*/ 145 h 150"/>
                <a:gd name="T46" fmla="*/ 716 w 1274"/>
                <a:gd name="T47" fmla="*/ 149 h 150"/>
                <a:gd name="T48" fmla="*/ 640 w 1274"/>
                <a:gd name="T49" fmla="*/ 150 h 150"/>
                <a:gd name="T50" fmla="*/ 565 w 1274"/>
                <a:gd name="T51" fmla="*/ 148 h 150"/>
                <a:gd name="T52" fmla="*/ 488 w 1274"/>
                <a:gd name="T53" fmla="*/ 143 h 150"/>
                <a:gd name="T54" fmla="*/ 411 w 1274"/>
                <a:gd name="T55" fmla="*/ 136 h 150"/>
                <a:gd name="T56" fmla="*/ 332 w 1274"/>
                <a:gd name="T57" fmla="*/ 126 h 150"/>
                <a:gd name="T58" fmla="*/ 253 w 1274"/>
                <a:gd name="T59" fmla="*/ 114 h 150"/>
                <a:gd name="T60" fmla="*/ 170 w 1274"/>
                <a:gd name="T61" fmla="*/ 100 h 150"/>
                <a:gd name="T62" fmla="*/ 86 w 1274"/>
                <a:gd name="T63" fmla="*/ 85 h 150"/>
                <a:gd name="T64" fmla="*/ 0 w 1274"/>
                <a:gd name="T65" fmla="*/ 67 h 15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74"/>
                <a:gd name="T100" fmla="*/ 0 h 150"/>
                <a:gd name="T101" fmla="*/ 1274 w 1274"/>
                <a:gd name="T102" fmla="*/ 150 h 15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74" h="150">
                  <a:moveTo>
                    <a:pt x="20" y="27"/>
                  </a:moveTo>
                  <a:lnTo>
                    <a:pt x="65" y="39"/>
                  </a:lnTo>
                  <a:lnTo>
                    <a:pt x="110" y="49"/>
                  </a:lnTo>
                  <a:lnTo>
                    <a:pt x="154" y="57"/>
                  </a:lnTo>
                  <a:lnTo>
                    <a:pt x="196" y="66"/>
                  </a:lnTo>
                  <a:lnTo>
                    <a:pt x="239" y="74"/>
                  </a:lnTo>
                  <a:lnTo>
                    <a:pt x="282" y="81"/>
                  </a:lnTo>
                  <a:lnTo>
                    <a:pt x="323" y="87"/>
                  </a:lnTo>
                  <a:lnTo>
                    <a:pt x="364" y="94"/>
                  </a:lnTo>
                  <a:lnTo>
                    <a:pt x="406" y="98"/>
                  </a:lnTo>
                  <a:lnTo>
                    <a:pt x="446" y="103"/>
                  </a:lnTo>
                  <a:lnTo>
                    <a:pt x="486" y="105"/>
                  </a:lnTo>
                  <a:lnTo>
                    <a:pt x="525" y="108"/>
                  </a:lnTo>
                  <a:lnTo>
                    <a:pt x="563" y="110"/>
                  </a:lnTo>
                  <a:lnTo>
                    <a:pt x="602" y="110"/>
                  </a:lnTo>
                  <a:lnTo>
                    <a:pt x="641" y="111"/>
                  </a:lnTo>
                  <a:lnTo>
                    <a:pt x="679" y="110"/>
                  </a:lnTo>
                  <a:lnTo>
                    <a:pt x="716" y="109"/>
                  </a:lnTo>
                  <a:lnTo>
                    <a:pt x="754" y="108"/>
                  </a:lnTo>
                  <a:lnTo>
                    <a:pt x="791" y="104"/>
                  </a:lnTo>
                  <a:lnTo>
                    <a:pt x="828" y="101"/>
                  </a:lnTo>
                  <a:lnTo>
                    <a:pt x="865" y="96"/>
                  </a:lnTo>
                  <a:lnTo>
                    <a:pt x="902" y="91"/>
                  </a:lnTo>
                  <a:lnTo>
                    <a:pt x="938" y="86"/>
                  </a:lnTo>
                  <a:lnTo>
                    <a:pt x="974" y="79"/>
                  </a:lnTo>
                  <a:lnTo>
                    <a:pt x="1011" y="72"/>
                  </a:lnTo>
                  <a:lnTo>
                    <a:pt x="1047" y="64"/>
                  </a:lnTo>
                  <a:lnTo>
                    <a:pt x="1083" y="55"/>
                  </a:lnTo>
                  <a:lnTo>
                    <a:pt x="1119" y="45"/>
                  </a:lnTo>
                  <a:lnTo>
                    <a:pt x="1156" y="35"/>
                  </a:lnTo>
                  <a:lnTo>
                    <a:pt x="1192" y="24"/>
                  </a:lnTo>
                  <a:lnTo>
                    <a:pt x="1228" y="12"/>
                  </a:lnTo>
                  <a:lnTo>
                    <a:pt x="1265" y="0"/>
                  </a:lnTo>
                  <a:lnTo>
                    <a:pt x="1274" y="49"/>
                  </a:lnTo>
                  <a:lnTo>
                    <a:pt x="1231" y="62"/>
                  </a:lnTo>
                  <a:lnTo>
                    <a:pt x="1188" y="75"/>
                  </a:lnTo>
                  <a:lnTo>
                    <a:pt x="1147" y="86"/>
                  </a:lnTo>
                  <a:lnTo>
                    <a:pt x="1106" y="96"/>
                  </a:lnTo>
                  <a:lnTo>
                    <a:pt x="1066" y="105"/>
                  </a:lnTo>
                  <a:lnTo>
                    <a:pt x="1026" y="114"/>
                  </a:lnTo>
                  <a:lnTo>
                    <a:pt x="985" y="121"/>
                  </a:lnTo>
                  <a:lnTo>
                    <a:pt x="947" y="128"/>
                  </a:lnTo>
                  <a:lnTo>
                    <a:pt x="907" y="134"/>
                  </a:lnTo>
                  <a:lnTo>
                    <a:pt x="869" y="139"/>
                  </a:lnTo>
                  <a:lnTo>
                    <a:pt x="830" y="143"/>
                  </a:lnTo>
                  <a:lnTo>
                    <a:pt x="791" y="145"/>
                  </a:lnTo>
                  <a:lnTo>
                    <a:pt x="754" y="148"/>
                  </a:lnTo>
                  <a:lnTo>
                    <a:pt x="716" y="149"/>
                  </a:lnTo>
                  <a:lnTo>
                    <a:pt x="677" y="150"/>
                  </a:lnTo>
                  <a:lnTo>
                    <a:pt x="640" y="150"/>
                  </a:lnTo>
                  <a:lnTo>
                    <a:pt x="602" y="149"/>
                  </a:lnTo>
                  <a:lnTo>
                    <a:pt x="565" y="148"/>
                  </a:lnTo>
                  <a:lnTo>
                    <a:pt x="526" y="146"/>
                  </a:lnTo>
                  <a:lnTo>
                    <a:pt x="488" y="143"/>
                  </a:lnTo>
                  <a:lnTo>
                    <a:pt x="449" y="140"/>
                  </a:lnTo>
                  <a:lnTo>
                    <a:pt x="411" y="136"/>
                  </a:lnTo>
                  <a:lnTo>
                    <a:pt x="372" y="131"/>
                  </a:lnTo>
                  <a:lnTo>
                    <a:pt x="332" y="126"/>
                  </a:lnTo>
                  <a:lnTo>
                    <a:pt x="293" y="120"/>
                  </a:lnTo>
                  <a:lnTo>
                    <a:pt x="253" y="114"/>
                  </a:lnTo>
                  <a:lnTo>
                    <a:pt x="211" y="108"/>
                  </a:lnTo>
                  <a:lnTo>
                    <a:pt x="170" y="100"/>
                  </a:lnTo>
                  <a:lnTo>
                    <a:pt x="129" y="92"/>
                  </a:lnTo>
                  <a:lnTo>
                    <a:pt x="86" y="85"/>
                  </a:lnTo>
                  <a:lnTo>
                    <a:pt x="44" y="76"/>
                  </a:lnTo>
                  <a:lnTo>
                    <a:pt x="0" y="67"/>
                  </a:lnTo>
                  <a:lnTo>
                    <a:pt x="20" y="27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06" name="Freeform 147"/>
            <p:cNvSpPr>
              <a:spLocks/>
            </p:cNvSpPr>
            <p:nvPr/>
          </p:nvSpPr>
          <p:spPr bwMode="auto">
            <a:xfrm>
              <a:off x="418" y="2779"/>
              <a:ext cx="321" cy="46"/>
            </a:xfrm>
            <a:custGeom>
              <a:avLst/>
              <a:gdLst>
                <a:gd name="T0" fmla="*/ 74 w 1283"/>
                <a:gd name="T1" fmla="*/ 41 h 183"/>
                <a:gd name="T2" fmla="*/ 163 w 1283"/>
                <a:gd name="T3" fmla="*/ 66 h 183"/>
                <a:gd name="T4" fmla="*/ 249 w 1283"/>
                <a:gd name="T5" fmla="*/ 86 h 183"/>
                <a:gd name="T6" fmla="*/ 333 w 1283"/>
                <a:gd name="T7" fmla="*/ 104 h 183"/>
                <a:gd name="T8" fmla="*/ 416 w 1283"/>
                <a:gd name="T9" fmla="*/ 119 h 183"/>
                <a:gd name="T10" fmla="*/ 496 w 1283"/>
                <a:gd name="T11" fmla="*/ 130 h 183"/>
                <a:gd name="T12" fmla="*/ 576 w 1283"/>
                <a:gd name="T13" fmla="*/ 138 h 183"/>
                <a:gd name="T14" fmla="*/ 654 w 1283"/>
                <a:gd name="T15" fmla="*/ 141 h 183"/>
                <a:gd name="T16" fmla="*/ 730 w 1283"/>
                <a:gd name="T17" fmla="*/ 141 h 183"/>
                <a:gd name="T18" fmla="*/ 805 w 1283"/>
                <a:gd name="T19" fmla="*/ 136 h 183"/>
                <a:gd name="T20" fmla="*/ 880 w 1283"/>
                <a:gd name="T21" fmla="*/ 129 h 183"/>
                <a:gd name="T22" fmla="*/ 954 w 1283"/>
                <a:gd name="T23" fmla="*/ 115 h 183"/>
                <a:gd name="T24" fmla="*/ 1027 w 1283"/>
                <a:gd name="T25" fmla="*/ 98 h 183"/>
                <a:gd name="T26" fmla="*/ 1101 w 1283"/>
                <a:gd name="T27" fmla="*/ 76 h 183"/>
                <a:gd name="T28" fmla="*/ 1174 w 1283"/>
                <a:gd name="T29" fmla="*/ 50 h 183"/>
                <a:gd name="T30" fmla="*/ 1246 w 1283"/>
                <a:gd name="T31" fmla="*/ 17 h 183"/>
                <a:gd name="T32" fmla="*/ 1283 w 1283"/>
                <a:gd name="T33" fmla="*/ 49 h 183"/>
                <a:gd name="T34" fmla="*/ 1197 w 1283"/>
                <a:gd name="T35" fmla="*/ 85 h 183"/>
                <a:gd name="T36" fmla="*/ 1115 w 1283"/>
                <a:gd name="T37" fmla="*/ 115 h 183"/>
                <a:gd name="T38" fmla="*/ 1033 w 1283"/>
                <a:gd name="T39" fmla="*/ 140 h 183"/>
                <a:gd name="T40" fmla="*/ 953 w 1283"/>
                <a:gd name="T41" fmla="*/ 158 h 183"/>
                <a:gd name="T42" fmla="*/ 875 w 1283"/>
                <a:gd name="T43" fmla="*/ 172 h 183"/>
                <a:gd name="T44" fmla="*/ 798 w 1283"/>
                <a:gd name="T45" fmla="*/ 179 h 183"/>
                <a:gd name="T46" fmla="*/ 721 w 1283"/>
                <a:gd name="T47" fmla="*/ 183 h 183"/>
                <a:gd name="T48" fmla="*/ 645 w 1283"/>
                <a:gd name="T49" fmla="*/ 183 h 183"/>
                <a:gd name="T50" fmla="*/ 567 w 1283"/>
                <a:gd name="T51" fmla="*/ 178 h 183"/>
                <a:gd name="T52" fmla="*/ 491 w 1283"/>
                <a:gd name="T53" fmla="*/ 170 h 183"/>
                <a:gd name="T54" fmla="*/ 413 w 1283"/>
                <a:gd name="T55" fmla="*/ 159 h 183"/>
                <a:gd name="T56" fmla="*/ 333 w 1283"/>
                <a:gd name="T57" fmla="*/ 145 h 183"/>
                <a:gd name="T58" fmla="*/ 253 w 1283"/>
                <a:gd name="T59" fmla="*/ 129 h 183"/>
                <a:gd name="T60" fmla="*/ 172 w 1283"/>
                <a:gd name="T61" fmla="*/ 110 h 183"/>
                <a:gd name="T62" fmla="*/ 86 w 1283"/>
                <a:gd name="T63" fmla="*/ 90 h 183"/>
                <a:gd name="T64" fmla="*/ 0 w 1283"/>
                <a:gd name="T65" fmla="*/ 69 h 18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83"/>
                <a:gd name="T100" fmla="*/ 0 h 183"/>
                <a:gd name="T101" fmla="*/ 1283 w 1283"/>
                <a:gd name="T102" fmla="*/ 183 h 18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83" h="183">
                  <a:moveTo>
                    <a:pt x="29" y="29"/>
                  </a:moveTo>
                  <a:lnTo>
                    <a:pt x="74" y="41"/>
                  </a:lnTo>
                  <a:lnTo>
                    <a:pt x="119" y="54"/>
                  </a:lnTo>
                  <a:lnTo>
                    <a:pt x="163" y="66"/>
                  </a:lnTo>
                  <a:lnTo>
                    <a:pt x="207" y="76"/>
                  </a:lnTo>
                  <a:lnTo>
                    <a:pt x="249" y="86"/>
                  </a:lnTo>
                  <a:lnTo>
                    <a:pt x="292" y="96"/>
                  </a:lnTo>
                  <a:lnTo>
                    <a:pt x="333" y="104"/>
                  </a:lnTo>
                  <a:lnTo>
                    <a:pt x="374" y="113"/>
                  </a:lnTo>
                  <a:lnTo>
                    <a:pt x="416" y="119"/>
                  </a:lnTo>
                  <a:lnTo>
                    <a:pt x="456" y="125"/>
                  </a:lnTo>
                  <a:lnTo>
                    <a:pt x="496" y="130"/>
                  </a:lnTo>
                  <a:lnTo>
                    <a:pt x="536" y="134"/>
                  </a:lnTo>
                  <a:lnTo>
                    <a:pt x="576" y="138"/>
                  </a:lnTo>
                  <a:lnTo>
                    <a:pt x="615" y="140"/>
                  </a:lnTo>
                  <a:lnTo>
                    <a:pt x="654" y="141"/>
                  </a:lnTo>
                  <a:lnTo>
                    <a:pt x="691" y="141"/>
                  </a:lnTo>
                  <a:lnTo>
                    <a:pt x="730" y="141"/>
                  </a:lnTo>
                  <a:lnTo>
                    <a:pt x="768" y="139"/>
                  </a:lnTo>
                  <a:lnTo>
                    <a:pt x="805" y="136"/>
                  </a:lnTo>
                  <a:lnTo>
                    <a:pt x="843" y="133"/>
                  </a:lnTo>
                  <a:lnTo>
                    <a:pt x="880" y="129"/>
                  </a:lnTo>
                  <a:lnTo>
                    <a:pt x="917" y="123"/>
                  </a:lnTo>
                  <a:lnTo>
                    <a:pt x="954" y="115"/>
                  </a:lnTo>
                  <a:lnTo>
                    <a:pt x="991" y="108"/>
                  </a:lnTo>
                  <a:lnTo>
                    <a:pt x="1027" y="98"/>
                  </a:lnTo>
                  <a:lnTo>
                    <a:pt x="1063" y="88"/>
                  </a:lnTo>
                  <a:lnTo>
                    <a:pt x="1101" y="76"/>
                  </a:lnTo>
                  <a:lnTo>
                    <a:pt x="1137" y="64"/>
                  </a:lnTo>
                  <a:lnTo>
                    <a:pt x="1174" y="50"/>
                  </a:lnTo>
                  <a:lnTo>
                    <a:pt x="1210" y="34"/>
                  </a:lnTo>
                  <a:lnTo>
                    <a:pt x="1246" y="17"/>
                  </a:lnTo>
                  <a:lnTo>
                    <a:pt x="1283" y="0"/>
                  </a:lnTo>
                  <a:lnTo>
                    <a:pt x="1283" y="49"/>
                  </a:lnTo>
                  <a:lnTo>
                    <a:pt x="1240" y="68"/>
                  </a:lnTo>
                  <a:lnTo>
                    <a:pt x="1197" y="85"/>
                  </a:lnTo>
                  <a:lnTo>
                    <a:pt x="1156" y="101"/>
                  </a:lnTo>
                  <a:lnTo>
                    <a:pt x="1115" y="115"/>
                  </a:lnTo>
                  <a:lnTo>
                    <a:pt x="1073" y="129"/>
                  </a:lnTo>
                  <a:lnTo>
                    <a:pt x="1033" y="140"/>
                  </a:lnTo>
                  <a:lnTo>
                    <a:pt x="993" y="149"/>
                  </a:lnTo>
                  <a:lnTo>
                    <a:pt x="953" y="158"/>
                  </a:lnTo>
                  <a:lnTo>
                    <a:pt x="914" y="165"/>
                  </a:lnTo>
                  <a:lnTo>
                    <a:pt x="875" y="172"/>
                  </a:lnTo>
                  <a:lnTo>
                    <a:pt x="837" y="177"/>
                  </a:lnTo>
                  <a:lnTo>
                    <a:pt x="798" y="179"/>
                  </a:lnTo>
                  <a:lnTo>
                    <a:pt x="759" y="182"/>
                  </a:lnTo>
                  <a:lnTo>
                    <a:pt x="721" y="183"/>
                  </a:lnTo>
                  <a:lnTo>
                    <a:pt x="683" y="183"/>
                  </a:lnTo>
                  <a:lnTo>
                    <a:pt x="645" y="183"/>
                  </a:lnTo>
                  <a:lnTo>
                    <a:pt x="606" y="180"/>
                  </a:lnTo>
                  <a:lnTo>
                    <a:pt x="567" y="178"/>
                  </a:lnTo>
                  <a:lnTo>
                    <a:pt x="530" y="174"/>
                  </a:lnTo>
                  <a:lnTo>
                    <a:pt x="491" y="170"/>
                  </a:lnTo>
                  <a:lnTo>
                    <a:pt x="452" y="164"/>
                  </a:lnTo>
                  <a:lnTo>
                    <a:pt x="413" y="159"/>
                  </a:lnTo>
                  <a:lnTo>
                    <a:pt x="373" y="151"/>
                  </a:lnTo>
                  <a:lnTo>
                    <a:pt x="333" y="145"/>
                  </a:lnTo>
                  <a:lnTo>
                    <a:pt x="293" y="136"/>
                  </a:lnTo>
                  <a:lnTo>
                    <a:pt x="253" y="129"/>
                  </a:lnTo>
                  <a:lnTo>
                    <a:pt x="213" y="119"/>
                  </a:lnTo>
                  <a:lnTo>
                    <a:pt x="172" y="110"/>
                  </a:lnTo>
                  <a:lnTo>
                    <a:pt x="129" y="100"/>
                  </a:lnTo>
                  <a:lnTo>
                    <a:pt x="86" y="90"/>
                  </a:lnTo>
                  <a:lnTo>
                    <a:pt x="44" y="80"/>
                  </a:lnTo>
                  <a:lnTo>
                    <a:pt x="0" y="69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89" name="TextBox 388"/>
          <p:cNvSpPr txBox="1"/>
          <p:nvPr/>
        </p:nvSpPr>
        <p:spPr>
          <a:xfrm>
            <a:off x="697894" y="4365531"/>
            <a:ext cx="571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702</a:t>
            </a:r>
          </a:p>
        </p:txBody>
      </p: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663966" y="4125397"/>
            <a:ext cx="766763" cy="769938"/>
            <a:chOff x="346" y="2432"/>
            <a:chExt cx="483" cy="485"/>
          </a:xfrm>
        </p:grpSpPr>
        <p:sp>
          <p:nvSpPr>
            <p:cNvPr id="27973" name="Freeform 13"/>
            <p:cNvSpPr>
              <a:spLocks/>
            </p:cNvSpPr>
            <p:nvPr/>
          </p:nvSpPr>
          <p:spPr bwMode="auto">
            <a:xfrm>
              <a:off x="346" y="2432"/>
              <a:ext cx="483" cy="485"/>
            </a:xfrm>
            <a:custGeom>
              <a:avLst/>
              <a:gdLst>
                <a:gd name="T0" fmla="*/ 1066 w 1933"/>
                <a:gd name="T1" fmla="*/ 5 h 1940"/>
                <a:gd name="T2" fmla="*/ 1208 w 1933"/>
                <a:gd name="T3" fmla="*/ 31 h 1940"/>
                <a:gd name="T4" fmla="*/ 1343 w 1933"/>
                <a:gd name="T5" fmla="*/ 76 h 1940"/>
                <a:gd name="T6" fmla="*/ 1467 w 1933"/>
                <a:gd name="T7" fmla="*/ 142 h 1940"/>
                <a:gd name="T8" fmla="*/ 1581 w 1933"/>
                <a:gd name="T9" fmla="*/ 223 h 1940"/>
                <a:gd name="T10" fmla="*/ 1681 w 1933"/>
                <a:gd name="T11" fmla="*/ 320 h 1940"/>
                <a:gd name="T12" fmla="*/ 1768 w 1933"/>
                <a:gd name="T13" fmla="*/ 430 h 1940"/>
                <a:gd name="T14" fmla="*/ 1838 w 1933"/>
                <a:gd name="T15" fmla="*/ 551 h 1940"/>
                <a:gd name="T16" fmla="*/ 1889 w 1933"/>
                <a:gd name="T17" fmla="*/ 683 h 1940"/>
                <a:gd name="T18" fmla="*/ 1922 w 1933"/>
                <a:gd name="T19" fmla="*/ 823 h 1940"/>
                <a:gd name="T20" fmla="*/ 1933 w 1933"/>
                <a:gd name="T21" fmla="*/ 971 h 1940"/>
                <a:gd name="T22" fmla="*/ 1922 w 1933"/>
                <a:gd name="T23" fmla="*/ 1119 h 1940"/>
                <a:gd name="T24" fmla="*/ 1889 w 1933"/>
                <a:gd name="T25" fmla="*/ 1259 h 1940"/>
                <a:gd name="T26" fmla="*/ 1838 w 1933"/>
                <a:gd name="T27" fmla="*/ 1391 h 1940"/>
                <a:gd name="T28" fmla="*/ 1768 w 1933"/>
                <a:gd name="T29" fmla="*/ 1513 h 1940"/>
                <a:gd name="T30" fmla="*/ 1681 w 1933"/>
                <a:gd name="T31" fmla="*/ 1622 h 1940"/>
                <a:gd name="T32" fmla="*/ 1581 w 1933"/>
                <a:gd name="T33" fmla="*/ 1718 h 1940"/>
                <a:gd name="T34" fmla="*/ 1467 w 1933"/>
                <a:gd name="T35" fmla="*/ 1800 h 1940"/>
                <a:gd name="T36" fmla="*/ 1343 w 1933"/>
                <a:gd name="T37" fmla="*/ 1864 h 1940"/>
                <a:gd name="T38" fmla="*/ 1208 w 1933"/>
                <a:gd name="T39" fmla="*/ 1910 h 1940"/>
                <a:gd name="T40" fmla="*/ 1066 w 1933"/>
                <a:gd name="T41" fmla="*/ 1935 h 1940"/>
                <a:gd name="T42" fmla="*/ 917 w 1933"/>
                <a:gd name="T43" fmla="*/ 1939 h 1940"/>
                <a:gd name="T44" fmla="*/ 773 w 1933"/>
                <a:gd name="T45" fmla="*/ 1920 h 1940"/>
                <a:gd name="T46" fmla="*/ 635 w 1933"/>
                <a:gd name="T47" fmla="*/ 1881 h 1940"/>
                <a:gd name="T48" fmla="*/ 508 w 1933"/>
                <a:gd name="T49" fmla="*/ 1823 h 1940"/>
                <a:gd name="T50" fmla="*/ 390 w 1933"/>
                <a:gd name="T51" fmla="*/ 1747 h 1940"/>
                <a:gd name="T52" fmla="*/ 285 w 1933"/>
                <a:gd name="T53" fmla="*/ 1656 h 1940"/>
                <a:gd name="T54" fmla="*/ 193 w 1933"/>
                <a:gd name="T55" fmla="*/ 1550 h 1940"/>
                <a:gd name="T56" fmla="*/ 117 w 1933"/>
                <a:gd name="T57" fmla="*/ 1432 h 1940"/>
                <a:gd name="T58" fmla="*/ 59 w 1933"/>
                <a:gd name="T59" fmla="*/ 1303 h 1940"/>
                <a:gd name="T60" fmla="*/ 20 w 1933"/>
                <a:gd name="T61" fmla="*/ 1167 h 1940"/>
                <a:gd name="T62" fmla="*/ 2 w 1933"/>
                <a:gd name="T63" fmla="*/ 1021 h 1940"/>
                <a:gd name="T64" fmla="*/ 5 w 1933"/>
                <a:gd name="T65" fmla="*/ 872 h 1940"/>
                <a:gd name="T66" fmla="*/ 30 w 1933"/>
                <a:gd name="T67" fmla="*/ 729 h 1940"/>
                <a:gd name="T68" fmla="*/ 77 w 1933"/>
                <a:gd name="T69" fmla="*/ 594 h 1940"/>
                <a:gd name="T70" fmla="*/ 141 w 1933"/>
                <a:gd name="T71" fmla="*/ 469 h 1940"/>
                <a:gd name="T72" fmla="*/ 222 w 1933"/>
                <a:gd name="T73" fmla="*/ 355 h 1940"/>
                <a:gd name="T74" fmla="*/ 317 w 1933"/>
                <a:gd name="T75" fmla="*/ 253 h 1940"/>
                <a:gd name="T76" fmla="*/ 427 w 1933"/>
                <a:gd name="T77" fmla="*/ 167 h 1940"/>
                <a:gd name="T78" fmla="*/ 549 w 1933"/>
                <a:gd name="T79" fmla="*/ 96 h 1940"/>
                <a:gd name="T80" fmla="*/ 680 w 1933"/>
                <a:gd name="T81" fmla="*/ 44 h 1940"/>
                <a:gd name="T82" fmla="*/ 821 w 1933"/>
                <a:gd name="T83" fmla="*/ 11 h 1940"/>
                <a:gd name="T84" fmla="*/ 967 w 1933"/>
                <a:gd name="T85" fmla="*/ 0 h 194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33"/>
                <a:gd name="T130" fmla="*/ 0 h 1940"/>
                <a:gd name="T131" fmla="*/ 1933 w 1933"/>
                <a:gd name="T132" fmla="*/ 1940 h 194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33" h="1940">
                  <a:moveTo>
                    <a:pt x="967" y="0"/>
                  </a:moveTo>
                  <a:lnTo>
                    <a:pt x="1017" y="1"/>
                  </a:lnTo>
                  <a:lnTo>
                    <a:pt x="1066" y="5"/>
                  </a:lnTo>
                  <a:lnTo>
                    <a:pt x="1114" y="11"/>
                  </a:lnTo>
                  <a:lnTo>
                    <a:pt x="1161" y="20"/>
                  </a:lnTo>
                  <a:lnTo>
                    <a:pt x="1208" y="31"/>
                  </a:lnTo>
                  <a:lnTo>
                    <a:pt x="1254" y="44"/>
                  </a:lnTo>
                  <a:lnTo>
                    <a:pt x="1299" y="59"/>
                  </a:lnTo>
                  <a:lnTo>
                    <a:pt x="1343" y="76"/>
                  </a:lnTo>
                  <a:lnTo>
                    <a:pt x="1386" y="96"/>
                  </a:lnTo>
                  <a:lnTo>
                    <a:pt x="1427" y="118"/>
                  </a:lnTo>
                  <a:lnTo>
                    <a:pt x="1467" y="142"/>
                  </a:lnTo>
                  <a:lnTo>
                    <a:pt x="1507" y="167"/>
                  </a:lnTo>
                  <a:lnTo>
                    <a:pt x="1545" y="194"/>
                  </a:lnTo>
                  <a:lnTo>
                    <a:pt x="1581" y="223"/>
                  </a:lnTo>
                  <a:lnTo>
                    <a:pt x="1616" y="253"/>
                  </a:lnTo>
                  <a:lnTo>
                    <a:pt x="1650" y="286"/>
                  </a:lnTo>
                  <a:lnTo>
                    <a:pt x="1681" y="320"/>
                  </a:lnTo>
                  <a:lnTo>
                    <a:pt x="1713" y="355"/>
                  </a:lnTo>
                  <a:lnTo>
                    <a:pt x="1741" y="391"/>
                  </a:lnTo>
                  <a:lnTo>
                    <a:pt x="1768" y="430"/>
                  </a:lnTo>
                  <a:lnTo>
                    <a:pt x="1793" y="469"/>
                  </a:lnTo>
                  <a:lnTo>
                    <a:pt x="1817" y="509"/>
                  </a:lnTo>
                  <a:lnTo>
                    <a:pt x="1838" y="551"/>
                  </a:lnTo>
                  <a:lnTo>
                    <a:pt x="1857" y="594"/>
                  </a:lnTo>
                  <a:lnTo>
                    <a:pt x="1874" y="638"/>
                  </a:lnTo>
                  <a:lnTo>
                    <a:pt x="1889" y="683"/>
                  </a:lnTo>
                  <a:lnTo>
                    <a:pt x="1903" y="729"/>
                  </a:lnTo>
                  <a:lnTo>
                    <a:pt x="1913" y="776"/>
                  </a:lnTo>
                  <a:lnTo>
                    <a:pt x="1922" y="823"/>
                  </a:lnTo>
                  <a:lnTo>
                    <a:pt x="1928" y="872"/>
                  </a:lnTo>
                  <a:lnTo>
                    <a:pt x="1932" y="921"/>
                  </a:lnTo>
                  <a:lnTo>
                    <a:pt x="1933" y="971"/>
                  </a:lnTo>
                  <a:lnTo>
                    <a:pt x="1932" y="1021"/>
                  </a:lnTo>
                  <a:lnTo>
                    <a:pt x="1928" y="1070"/>
                  </a:lnTo>
                  <a:lnTo>
                    <a:pt x="1922" y="1119"/>
                  </a:lnTo>
                  <a:lnTo>
                    <a:pt x="1913" y="1167"/>
                  </a:lnTo>
                  <a:lnTo>
                    <a:pt x="1903" y="1213"/>
                  </a:lnTo>
                  <a:lnTo>
                    <a:pt x="1889" y="1259"/>
                  </a:lnTo>
                  <a:lnTo>
                    <a:pt x="1874" y="1303"/>
                  </a:lnTo>
                  <a:lnTo>
                    <a:pt x="1857" y="1347"/>
                  </a:lnTo>
                  <a:lnTo>
                    <a:pt x="1838" y="1391"/>
                  </a:lnTo>
                  <a:lnTo>
                    <a:pt x="1817" y="1432"/>
                  </a:lnTo>
                  <a:lnTo>
                    <a:pt x="1793" y="1473"/>
                  </a:lnTo>
                  <a:lnTo>
                    <a:pt x="1768" y="1513"/>
                  </a:lnTo>
                  <a:lnTo>
                    <a:pt x="1741" y="1550"/>
                  </a:lnTo>
                  <a:lnTo>
                    <a:pt x="1713" y="1587"/>
                  </a:lnTo>
                  <a:lnTo>
                    <a:pt x="1681" y="1622"/>
                  </a:lnTo>
                  <a:lnTo>
                    <a:pt x="1650" y="1656"/>
                  </a:lnTo>
                  <a:lnTo>
                    <a:pt x="1616" y="1688"/>
                  </a:lnTo>
                  <a:lnTo>
                    <a:pt x="1581" y="1718"/>
                  </a:lnTo>
                  <a:lnTo>
                    <a:pt x="1545" y="1747"/>
                  </a:lnTo>
                  <a:lnTo>
                    <a:pt x="1507" y="1775"/>
                  </a:lnTo>
                  <a:lnTo>
                    <a:pt x="1467" y="1800"/>
                  </a:lnTo>
                  <a:lnTo>
                    <a:pt x="1427" y="1823"/>
                  </a:lnTo>
                  <a:lnTo>
                    <a:pt x="1386" y="1845"/>
                  </a:lnTo>
                  <a:lnTo>
                    <a:pt x="1343" y="1864"/>
                  </a:lnTo>
                  <a:lnTo>
                    <a:pt x="1299" y="1881"/>
                  </a:lnTo>
                  <a:lnTo>
                    <a:pt x="1254" y="1896"/>
                  </a:lnTo>
                  <a:lnTo>
                    <a:pt x="1208" y="1910"/>
                  </a:lnTo>
                  <a:lnTo>
                    <a:pt x="1161" y="1920"/>
                  </a:lnTo>
                  <a:lnTo>
                    <a:pt x="1114" y="1929"/>
                  </a:lnTo>
                  <a:lnTo>
                    <a:pt x="1066" y="1935"/>
                  </a:lnTo>
                  <a:lnTo>
                    <a:pt x="1017" y="1939"/>
                  </a:lnTo>
                  <a:lnTo>
                    <a:pt x="967" y="1940"/>
                  </a:lnTo>
                  <a:lnTo>
                    <a:pt x="917" y="1939"/>
                  </a:lnTo>
                  <a:lnTo>
                    <a:pt x="868" y="1935"/>
                  </a:lnTo>
                  <a:lnTo>
                    <a:pt x="821" y="1929"/>
                  </a:lnTo>
                  <a:lnTo>
                    <a:pt x="773" y="1920"/>
                  </a:lnTo>
                  <a:lnTo>
                    <a:pt x="727" y="1910"/>
                  </a:lnTo>
                  <a:lnTo>
                    <a:pt x="680" y="1896"/>
                  </a:lnTo>
                  <a:lnTo>
                    <a:pt x="635" y="1881"/>
                  </a:lnTo>
                  <a:lnTo>
                    <a:pt x="592" y="1864"/>
                  </a:lnTo>
                  <a:lnTo>
                    <a:pt x="549" y="1845"/>
                  </a:lnTo>
                  <a:lnTo>
                    <a:pt x="508" y="1823"/>
                  </a:lnTo>
                  <a:lnTo>
                    <a:pt x="466" y="1800"/>
                  </a:lnTo>
                  <a:lnTo>
                    <a:pt x="427" y="1775"/>
                  </a:lnTo>
                  <a:lnTo>
                    <a:pt x="390" y="1747"/>
                  </a:lnTo>
                  <a:lnTo>
                    <a:pt x="354" y="1718"/>
                  </a:lnTo>
                  <a:lnTo>
                    <a:pt x="317" y="1688"/>
                  </a:lnTo>
                  <a:lnTo>
                    <a:pt x="285" y="1656"/>
                  </a:lnTo>
                  <a:lnTo>
                    <a:pt x="252" y="1622"/>
                  </a:lnTo>
                  <a:lnTo>
                    <a:pt x="222" y="1587"/>
                  </a:lnTo>
                  <a:lnTo>
                    <a:pt x="193" y="1550"/>
                  </a:lnTo>
                  <a:lnTo>
                    <a:pt x="166" y="1513"/>
                  </a:lnTo>
                  <a:lnTo>
                    <a:pt x="141" y="1473"/>
                  </a:lnTo>
                  <a:lnTo>
                    <a:pt x="117" y="1432"/>
                  </a:lnTo>
                  <a:lnTo>
                    <a:pt x="96" y="1391"/>
                  </a:lnTo>
                  <a:lnTo>
                    <a:pt x="77" y="1347"/>
                  </a:lnTo>
                  <a:lnTo>
                    <a:pt x="59" y="1303"/>
                  </a:lnTo>
                  <a:lnTo>
                    <a:pt x="44" y="1259"/>
                  </a:lnTo>
                  <a:lnTo>
                    <a:pt x="30" y="1213"/>
                  </a:lnTo>
                  <a:lnTo>
                    <a:pt x="20" y="1167"/>
                  </a:lnTo>
                  <a:lnTo>
                    <a:pt x="12" y="1119"/>
                  </a:lnTo>
                  <a:lnTo>
                    <a:pt x="5" y="1070"/>
                  </a:lnTo>
                  <a:lnTo>
                    <a:pt x="2" y="1021"/>
                  </a:lnTo>
                  <a:lnTo>
                    <a:pt x="0" y="971"/>
                  </a:lnTo>
                  <a:lnTo>
                    <a:pt x="2" y="921"/>
                  </a:lnTo>
                  <a:lnTo>
                    <a:pt x="5" y="872"/>
                  </a:lnTo>
                  <a:lnTo>
                    <a:pt x="12" y="823"/>
                  </a:lnTo>
                  <a:lnTo>
                    <a:pt x="20" y="776"/>
                  </a:lnTo>
                  <a:lnTo>
                    <a:pt x="30" y="729"/>
                  </a:lnTo>
                  <a:lnTo>
                    <a:pt x="44" y="683"/>
                  </a:lnTo>
                  <a:lnTo>
                    <a:pt x="59" y="638"/>
                  </a:lnTo>
                  <a:lnTo>
                    <a:pt x="77" y="594"/>
                  </a:lnTo>
                  <a:lnTo>
                    <a:pt x="96" y="551"/>
                  </a:lnTo>
                  <a:lnTo>
                    <a:pt x="117" y="509"/>
                  </a:lnTo>
                  <a:lnTo>
                    <a:pt x="141" y="469"/>
                  </a:lnTo>
                  <a:lnTo>
                    <a:pt x="166" y="430"/>
                  </a:lnTo>
                  <a:lnTo>
                    <a:pt x="193" y="391"/>
                  </a:lnTo>
                  <a:lnTo>
                    <a:pt x="222" y="355"/>
                  </a:lnTo>
                  <a:lnTo>
                    <a:pt x="252" y="320"/>
                  </a:lnTo>
                  <a:lnTo>
                    <a:pt x="285" y="286"/>
                  </a:lnTo>
                  <a:lnTo>
                    <a:pt x="317" y="253"/>
                  </a:lnTo>
                  <a:lnTo>
                    <a:pt x="354" y="223"/>
                  </a:lnTo>
                  <a:lnTo>
                    <a:pt x="390" y="194"/>
                  </a:lnTo>
                  <a:lnTo>
                    <a:pt x="427" y="167"/>
                  </a:lnTo>
                  <a:lnTo>
                    <a:pt x="466" y="142"/>
                  </a:lnTo>
                  <a:lnTo>
                    <a:pt x="508" y="118"/>
                  </a:lnTo>
                  <a:lnTo>
                    <a:pt x="549" y="96"/>
                  </a:lnTo>
                  <a:lnTo>
                    <a:pt x="592" y="76"/>
                  </a:lnTo>
                  <a:lnTo>
                    <a:pt x="635" y="59"/>
                  </a:lnTo>
                  <a:lnTo>
                    <a:pt x="680" y="44"/>
                  </a:lnTo>
                  <a:lnTo>
                    <a:pt x="727" y="31"/>
                  </a:lnTo>
                  <a:lnTo>
                    <a:pt x="773" y="20"/>
                  </a:lnTo>
                  <a:lnTo>
                    <a:pt x="821" y="11"/>
                  </a:lnTo>
                  <a:lnTo>
                    <a:pt x="868" y="5"/>
                  </a:lnTo>
                  <a:lnTo>
                    <a:pt x="917" y="1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74" name="Freeform 14"/>
            <p:cNvSpPr>
              <a:spLocks/>
            </p:cNvSpPr>
            <p:nvPr/>
          </p:nvSpPr>
          <p:spPr bwMode="auto">
            <a:xfrm>
              <a:off x="348" y="2435"/>
              <a:ext cx="475" cy="476"/>
            </a:xfrm>
            <a:custGeom>
              <a:avLst/>
              <a:gdLst>
                <a:gd name="T0" fmla="*/ 1046 w 1898"/>
                <a:gd name="T1" fmla="*/ 5 h 1902"/>
                <a:gd name="T2" fmla="*/ 1187 w 1898"/>
                <a:gd name="T3" fmla="*/ 30 h 1902"/>
                <a:gd name="T4" fmla="*/ 1319 w 1898"/>
                <a:gd name="T5" fmla="*/ 75 h 1902"/>
                <a:gd name="T6" fmla="*/ 1441 w 1898"/>
                <a:gd name="T7" fmla="*/ 138 h 1902"/>
                <a:gd name="T8" fmla="*/ 1552 w 1898"/>
                <a:gd name="T9" fmla="*/ 218 h 1902"/>
                <a:gd name="T10" fmla="*/ 1651 w 1898"/>
                <a:gd name="T11" fmla="*/ 312 h 1902"/>
                <a:gd name="T12" fmla="*/ 1736 w 1898"/>
                <a:gd name="T13" fmla="*/ 420 h 1902"/>
                <a:gd name="T14" fmla="*/ 1804 w 1898"/>
                <a:gd name="T15" fmla="*/ 539 h 1902"/>
                <a:gd name="T16" fmla="*/ 1855 w 1898"/>
                <a:gd name="T17" fmla="*/ 669 h 1902"/>
                <a:gd name="T18" fmla="*/ 1887 w 1898"/>
                <a:gd name="T19" fmla="*/ 807 h 1902"/>
                <a:gd name="T20" fmla="*/ 1898 w 1898"/>
                <a:gd name="T21" fmla="*/ 951 h 1902"/>
                <a:gd name="T22" fmla="*/ 1887 w 1898"/>
                <a:gd name="T23" fmla="*/ 1095 h 1902"/>
                <a:gd name="T24" fmla="*/ 1855 w 1898"/>
                <a:gd name="T25" fmla="*/ 1233 h 1902"/>
                <a:gd name="T26" fmla="*/ 1804 w 1898"/>
                <a:gd name="T27" fmla="*/ 1363 h 1902"/>
                <a:gd name="T28" fmla="*/ 1736 w 1898"/>
                <a:gd name="T29" fmla="*/ 1482 h 1902"/>
                <a:gd name="T30" fmla="*/ 1651 w 1898"/>
                <a:gd name="T31" fmla="*/ 1590 h 1902"/>
                <a:gd name="T32" fmla="*/ 1552 w 1898"/>
                <a:gd name="T33" fmla="*/ 1684 h 1902"/>
                <a:gd name="T34" fmla="*/ 1441 w 1898"/>
                <a:gd name="T35" fmla="*/ 1764 h 1902"/>
                <a:gd name="T36" fmla="*/ 1319 w 1898"/>
                <a:gd name="T37" fmla="*/ 1827 h 1902"/>
                <a:gd name="T38" fmla="*/ 1187 w 1898"/>
                <a:gd name="T39" fmla="*/ 1872 h 1902"/>
                <a:gd name="T40" fmla="*/ 1046 w 1898"/>
                <a:gd name="T41" fmla="*/ 1897 h 1902"/>
                <a:gd name="T42" fmla="*/ 901 w 1898"/>
                <a:gd name="T43" fmla="*/ 1901 h 1902"/>
                <a:gd name="T44" fmla="*/ 759 w 1898"/>
                <a:gd name="T45" fmla="*/ 1883 h 1902"/>
                <a:gd name="T46" fmla="*/ 624 w 1898"/>
                <a:gd name="T47" fmla="*/ 1845 h 1902"/>
                <a:gd name="T48" fmla="*/ 498 w 1898"/>
                <a:gd name="T49" fmla="*/ 1787 h 1902"/>
                <a:gd name="T50" fmla="*/ 382 w 1898"/>
                <a:gd name="T51" fmla="*/ 1713 h 1902"/>
                <a:gd name="T52" fmla="*/ 280 w 1898"/>
                <a:gd name="T53" fmla="*/ 1623 h 1902"/>
                <a:gd name="T54" fmla="*/ 190 w 1898"/>
                <a:gd name="T55" fmla="*/ 1520 h 1902"/>
                <a:gd name="T56" fmla="*/ 116 w 1898"/>
                <a:gd name="T57" fmla="*/ 1403 h 1902"/>
                <a:gd name="T58" fmla="*/ 58 w 1898"/>
                <a:gd name="T59" fmla="*/ 1277 h 1902"/>
                <a:gd name="T60" fmla="*/ 19 w 1898"/>
                <a:gd name="T61" fmla="*/ 1143 h 1902"/>
                <a:gd name="T62" fmla="*/ 2 w 1898"/>
                <a:gd name="T63" fmla="*/ 1000 h 1902"/>
                <a:gd name="T64" fmla="*/ 5 w 1898"/>
                <a:gd name="T65" fmla="*/ 854 h 1902"/>
                <a:gd name="T66" fmla="*/ 30 w 1898"/>
                <a:gd name="T67" fmla="*/ 714 h 1902"/>
                <a:gd name="T68" fmla="*/ 76 w 1898"/>
                <a:gd name="T69" fmla="*/ 581 h 1902"/>
                <a:gd name="T70" fmla="*/ 138 w 1898"/>
                <a:gd name="T71" fmla="*/ 458 h 1902"/>
                <a:gd name="T72" fmla="*/ 218 w 1898"/>
                <a:gd name="T73" fmla="*/ 347 h 1902"/>
                <a:gd name="T74" fmla="*/ 312 w 1898"/>
                <a:gd name="T75" fmla="*/ 248 h 1902"/>
                <a:gd name="T76" fmla="*/ 420 w 1898"/>
                <a:gd name="T77" fmla="*/ 163 h 1902"/>
                <a:gd name="T78" fmla="*/ 539 w 1898"/>
                <a:gd name="T79" fmla="*/ 94 h 1902"/>
                <a:gd name="T80" fmla="*/ 668 w 1898"/>
                <a:gd name="T81" fmla="*/ 42 h 1902"/>
                <a:gd name="T82" fmla="*/ 806 w 1898"/>
                <a:gd name="T83" fmla="*/ 11 h 1902"/>
                <a:gd name="T84" fmla="*/ 950 w 1898"/>
                <a:gd name="T85" fmla="*/ 0 h 190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98"/>
                <a:gd name="T130" fmla="*/ 0 h 1902"/>
                <a:gd name="T131" fmla="*/ 1898 w 1898"/>
                <a:gd name="T132" fmla="*/ 1902 h 190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98" h="1902">
                  <a:moveTo>
                    <a:pt x="950" y="0"/>
                  </a:moveTo>
                  <a:lnTo>
                    <a:pt x="999" y="1"/>
                  </a:lnTo>
                  <a:lnTo>
                    <a:pt x="1046" y="5"/>
                  </a:lnTo>
                  <a:lnTo>
                    <a:pt x="1094" y="11"/>
                  </a:lnTo>
                  <a:lnTo>
                    <a:pt x="1141" y="19"/>
                  </a:lnTo>
                  <a:lnTo>
                    <a:pt x="1187" y="30"/>
                  </a:lnTo>
                  <a:lnTo>
                    <a:pt x="1232" y="42"/>
                  </a:lnTo>
                  <a:lnTo>
                    <a:pt x="1275" y="57"/>
                  </a:lnTo>
                  <a:lnTo>
                    <a:pt x="1319" y="75"/>
                  </a:lnTo>
                  <a:lnTo>
                    <a:pt x="1361" y="94"/>
                  </a:lnTo>
                  <a:lnTo>
                    <a:pt x="1402" y="115"/>
                  </a:lnTo>
                  <a:lnTo>
                    <a:pt x="1441" y="138"/>
                  </a:lnTo>
                  <a:lnTo>
                    <a:pt x="1480" y="163"/>
                  </a:lnTo>
                  <a:lnTo>
                    <a:pt x="1517" y="189"/>
                  </a:lnTo>
                  <a:lnTo>
                    <a:pt x="1552" y="218"/>
                  </a:lnTo>
                  <a:lnTo>
                    <a:pt x="1587" y="248"/>
                  </a:lnTo>
                  <a:lnTo>
                    <a:pt x="1620" y="279"/>
                  </a:lnTo>
                  <a:lnTo>
                    <a:pt x="1651" y="312"/>
                  </a:lnTo>
                  <a:lnTo>
                    <a:pt x="1681" y="347"/>
                  </a:lnTo>
                  <a:lnTo>
                    <a:pt x="1710" y="382"/>
                  </a:lnTo>
                  <a:lnTo>
                    <a:pt x="1736" y="420"/>
                  </a:lnTo>
                  <a:lnTo>
                    <a:pt x="1760" y="458"/>
                  </a:lnTo>
                  <a:lnTo>
                    <a:pt x="1784" y="499"/>
                  </a:lnTo>
                  <a:lnTo>
                    <a:pt x="1804" y="539"/>
                  </a:lnTo>
                  <a:lnTo>
                    <a:pt x="1824" y="581"/>
                  </a:lnTo>
                  <a:lnTo>
                    <a:pt x="1840" y="625"/>
                  </a:lnTo>
                  <a:lnTo>
                    <a:pt x="1855" y="669"/>
                  </a:lnTo>
                  <a:lnTo>
                    <a:pt x="1868" y="714"/>
                  </a:lnTo>
                  <a:lnTo>
                    <a:pt x="1879" y="759"/>
                  </a:lnTo>
                  <a:lnTo>
                    <a:pt x="1887" y="807"/>
                  </a:lnTo>
                  <a:lnTo>
                    <a:pt x="1893" y="854"/>
                  </a:lnTo>
                  <a:lnTo>
                    <a:pt x="1897" y="902"/>
                  </a:lnTo>
                  <a:lnTo>
                    <a:pt x="1898" y="951"/>
                  </a:lnTo>
                  <a:lnTo>
                    <a:pt x="1897" y="1000"/>
                  </a:lnTo>
                  <a:lnTo>
                    <a:pt x="1893" y="1047"/>
                  </a:lnTo>
                  <a:lnTo>
                    <a:pt x="1887" y="1095"/>
                  </a:lnTo>
                  <a:lnTo>
                    <a:pt x="1879" y="1143"/>
                  </a:lnTo>
                  <a:lnTo>
                    <a:pt x="1868" y="1188"/>
                  </a:lnTo>
                  <a:lnTo>
                    <a:pt x="1855" y="1233"/>
                  </a:lnTo>
                  <a:lnTo>
                    <a:pt x="1840" y="1277"/>
                  </a:lnTo>
                  <a:lnTo>
                    <a:pt x="1824" y="1321"/>
                  </a:lnTo>
                  <a:lnTo>
                    <a:pt x="1804" y="1363"/>
                  </a:lnTo>
                  <a:lnTo>
                    <a:pt x="1784" y="1403"/>
                  </a:lnTo>
                  <a:lnTo>
                    <a:pt x="1760" y="1444"/>
                  </a:lnTo>
                  <a:lnTo>
                    <a:pt x="1736" y="1482"/>
                  </a:lnTo>
                  <a:lnTo>
                    <a:pt x="1710" y="1520"/>
                  </a:lnTo>
                  <a:lnTo>
                    <a:pt x="1681" y="1555"/>
                  </a:lnTo>
                  <a:lnTo>
                    <a:pt x="1651" y="1590"/>
                  </a:lnTo>
                  <a:lnTo>
                    <a:pt x="1620" y="1623"/>
                  </a:lnTo>
                  <a:lnTo>
                    <a:pt x="1587" y="1654"/>
                  </a:lnTo>
                  <a:lnTo>
                    <a:pt x="1552" y="1684"/>
                  </a:lnTo>
                  <a:lnTo>
                    <a:pt x="1517" y="1713"/>
                  </a:lnTo>
                  <a:lnTo>
                    <a:pt x="1480" y="1739"/>
                  </a:lnTo>
                  <a:lnTo>
                    <a:pt x="1441" y="1764"/>
                  </a:lnTo>
                  <a:lnTo>
                    <a:pt x="1402" y="1787"/>
                  </a:lnTo>
                  <a:lnTo>
                    <a:pt x="1361" y="1808"/>
                  </a:lnTo>
                  <a:lnTo>
                    <a:pt x="1319" y="1827"/>
                  </a:lnTo>
                  <a:lnTo>
                    <a:pt x="1275" y="1845"/>
                  </a:lnTo>
                  <a:lnTo>
                    <a:pt x="1232" y="1860"/>
                  </a:lnTo>
                  <a:lnTo>
                    <a:pt x="1187" y="1872"/>
                  </a:lnTo>
                  <a:lnTo>
                    <a:pt x="1141" y="1883"/>
                  </a:lnTo>
                  <a:lnTo>
                    <a:pt x="1094" y="1891"/>
                  </a:lnTo>
                  <a:lnTo>
                    <a:pt x="1046" y="1897"/>
                  </a:lnTo>
                  <a:lnTo>
                    <a:pt x="999" y="1901"/>
                  </a:lnTo>
                  <a:lnTo>
                    <a:pt x="950" y="1902"/>
                  </a:lnTo>
                  <a:lnTo>
                    <a:pt x="901" y="1901"/>
                  </a:lnTo>
                  <a:lnTo>
                    <a:pt x="853" y="1897"/>
                  </a:lnTo>
                  <a:lnTo>
                    <a:pt x="806" y="1891"/>
                  </a:lnTo>
                  <a:lnTo>
                    <a:pt x="759" y="1883"/>
                  </a:lnTo>
                  <a:lnTo>
                    <a:pt x="713" y="1872"/>
                  </a:lnTo>
                  <a:lnTo>
                    <a:pt x="668" y="1860"/>
                  </a:lnTo>
                  <a:lnTo>
                    <a:pt x="624" y="1845"/>
                  </a:lnTo>
                  <a:lnTo>
                    <a:pt x="582" y="1827"/>
                  </a:lnTo>
                  <a:lnTo>
                    <a:pt x="539" y="1808"/>
                  </a:lnTo>
                  <a:lnTo>
                    <a:pt x="498" y="1787"/>
                  </a:lnTo>
                  <a:lnTo>
                    <a:pt x="459" y="1764"/>
                  </a:lnTo>
                  <a:lnTo>
                    <a:pt x="420" y="1739"/>
                  </a:lnTo>
                  <a:lnTo>
                    <a:pt x="382" y="1713"/>
                  </a:lnTo>
                  <a:lnTo>
                    <a:pt x="347" y="1684"/>
                  </a:lnTo>
                  <a:lnTo>
                    <a:pt x="312" y="1654"/>
                  </a:lnTo>
                  <a:lnTo>
                    <a:pt x="280" y="1623"/>
                  </a:lnTo>
                  <a:lnTo>
                    <a:pt x="247" y="1590"/>
                  </a:lnTo>
                  <a:lnTo>
                    <a:pt x="218" y="1555"/>
                  </a:lnTo>
                  <a:lnTo>
                    <a:pt x="190" y="1520"/>
                  </a:lnTo>
                  <a:lnTo>
                    <a:pt x="163" y="1482"/>
                  </a:lnTo>
                  <a:lnTo>
                    <a:pt x="138" y="1444"/>
                  </a:lnTo>
                  <a:lnTo>
                    <a:pt x="116" y="1403"/>
                  </a:lnTo>
                  <a:lnTo>
                    <a:pt x="94" y="1363"/>
                  </a:lnTo>
                  <a:lnTo>
                    <a:pt x="76" y="1321"/>
                  </a:lnTo>
                  <a:lnTo>
                    <a:pt x="58" y="1277"/>
                  </a:lnTo>
                  <a:lnTo>
                    <a:pt x="43" y="1233"/>
                  </a:lnTo>
                  <a:lnTo>
                    <a:pt x="30" y="1188"/>
                  </a:lnTo>
                  <a:lnTo>
                    <a:pt x="19" y="1143"/>
                  </a:lnTo>
                  <a:lnTo>
                    <a:pt x="12" y="1095"/>
                  </a:lnTo>
                  <a:lnTo>
                    <a:pt x="5" y="1047"/>
                  </a:lnTo>
                  <a:lnTo>
                    <a:pt x="2" y="1000"/>
                  </a:lnTo>
                  <a:lnTo>
                    <a:pt x="0" y="951"/>
                  </a:lnTo>
                  <a:lnTo>
                    <a:pt x="2" y="902"/>
                  </a:lnTo>
                  <a:lnTo>
                    <a:pt x="5" y="854"/>
                  </a:lnTo>
                  <a:lnTo>
                    <a:pt x="12" y="807"/>
                  </a:lnTo>
                  <a:lnTo>
                    <a:pt x="19" y="759"/>
                  </a:lnTo>
                  <a:lnTo>
                    <a:pt x="30" y="714"/>
                  </a:lnTo>
                  <a:lnTo>
                    <a:pt x="43" y="669"/>
                  </a:lnTo>
                  <a:lnTo>
                    <a:pt x="58" y="625"/>
                  </a:lnTo>
                  <a:lnTo>
                    <a:pt x="76" y="581"/>
                  </a:lnTo>
                  <a:lnTo>
                    <a:pt x="94" y="539"/>
                  </a:lnTo>
                  <a:lnTo>
                    <a:pt x="116" y="499"/>
                  </a:lnTo>
                  <a:lnTo>
                    <a:pt x="138" y="458"/>
                  </a:lnTo>
                  <a:lnTo>
                    <a:pt x="163" y="420"/>
                  </a:lnTo>
                  <a:lnTo>
                    <a:pt x="190" y="382"/>
                  </a:lnTo>
                  <a:lnTo>
                    <a:pt x="218" y="347"/>
                  </a:lnTo>
                  <a:lnTo>
                    <a:pt x="247" y="312"/>
                  </a:lnTo>
                  <a:lnTo>
                    <a:pt x="280" y="279"/>
                  </a:lnTo>
                  <a:lnTo>
                    <a:pt x="312" y="248"/>
                  </a:lnTo>
                  <a:lnTo>
                    <a:pt x="347" y="218"/>
                  </a:lnTo>
                  <a:lnTo>
                    <a:pt x="382" y="189"/>
                  </a:lnTo>
                  <a:lnTo>
                    <a:pt x="420" y="163"/>
                  </a:lnTo>
                  <a:lnTo>
                    <a:pt x="459" y="138"/>
                  </a:lnTo>
                  <a:lnTo>
                    <a:pt x="498" y="115"/>
                  </a:lnTo>
                  <a:lnTo>
                    <a:pt x="539" y="94"/>
                  </a:lnTo>
                  <a:lnTo>
                    <a:pt x="582" y="75"/>
                  </a:lnTo>
                  <a:lnTo>
                    <a:pt x="624" y="57"/>
                  </a:lnTo>
                  <a:lnTo>
                    <a:pt x="668" y="42"/>
                  </a:lnTo>
                  <a:lnTo>
                    <a:pt x="713" y="30"/>
                  </a:lnTo>
                  <a:lnTo>
                    <a:pt x="759" y="19"/>
                  </a:lnTo>
                  <a:lnTo>
                    <a:pt x="806" y="11"/>
                  </a:lnTo>
                  <a:lnTo>
                    <a:pt x="853" y="5"/>
                  </a:lnTo>
                  <a:lnTo>
                    <a:pt x="901" y="1"/>
                  </a:lnTo>
                  <a:lnTo>
                    <a:pt x="950" y="0"/>
                  </a:lnTo>
                  <a:close/>
                </a:path>
              </a:pathLst>
            </a:custGeom>
            <a:solidFill>
              <a:srgbClr val="003A4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75" name="Freeform 15"/>
            <p:cNvSpPr>
              <a:spLocks/>
            </p:cNvSpPr>
            <p:nvPr/>
          </p:nvSpPr>
          <p:spPr bwMode="auto">
            <a:xfrm>
              <a:off x="351" y="2438"/>
              <a:ext cx="465" cy="467"/>
            </a:xfrm>
            <a:custGeom>
              <a:avLst/>
              <a:gdLst>
                <a:gd name="T0" fmla="*/ 1029 w 1863"/>
                <a:gd name="T1" fmla="*/ 5 h 1869"/>
                <a:gd name="T2" fmla="*/ 1165 w 1863"/>
                <a:gd name="T3" fmla="*/ 30 h 1869"/>
                <a:gd name="T4" fmla="*/ 1294 w 1863"/>
                <a:gd name="T5" fmla="*/ 74 h 1869"/>
                <a:gd name="T6" fmla="*/ 1415 w 1863"/>
                <a:gd name="T7" fmla="*/ 135 h 1869"/>
                <a:gd name="T8" fmla="*/ 1525 w 1863"/>
                <a:gd name="T9" fmla="*/ 214 h 1869"/>
                <a:gd name="T10" fmla="*/ 1621 w 1863"/>
                <a:gd name="T11" fmla="*/ 307 h 1869"/>
                <a:gd name="T12" fmla="*/ 1704 w 1863"/>
                <a:gd name="T13" fmla="*/ 412 h 1869"/>
                <a:gd name="T14" fmla="*/ 1771 w 1863"/>
                <a:gd name="T15" fmla="*/ 530 h 1869"/>
                <a:gd name="T16" fmla="*/ 1822 w 1863"/>
                <a:gd name="T17" fmla="*/ 657 h 1869"/>
                <a:gd name="T18" fmla="*/ 1852 w 1863"/>
                <a:gd name="T19" fmla="*/ 792 h 1869"/>
                <a:gd name="T20" fmla="*/ 1863 w 1863"/>
                <a:gd name="T21" fmla="*/ 934 h 1869"/>
                <a:gd name="T22" fmla="*/ 1852 w 1863"/>
                <a:gd name="T23" fmla="*/ 1075 h 1869"/>
                <a:gd name="T24" fmla="*/ 1822 w 1863"/>
                <a:gd name="T25" fmla="*/ 1211 h 1869"/>
                <a:gd name="T26" fmla="*/ 1771 w 1863"/>
                <a:gd name="T27" fmla="*/ 1339 h 1869"/>
                <a:gd name="T28" fmla="*/ 1704 w 1863"/>
                <a:gd name="T29" fmla="*/ 1456 h 1869"/>
                <a:gd name="T30" fmla="*/ 1621 w 1863"/>
                <a:gd name="T31" fmla="*/ 1562 h 1869"/>
                <a:gd name="T32" fmla="*/ 1525 w 1863"/>
                <a:gd name="T33" fmla="*/ 1654 h 1869"/>
                <a:gd name="T34" fmla="*/ 1415 w 1863"/>
                <a:gd name="T35" fmla="*/ 1733 h 1869"/>
                <a:gd name="T36" fmla="*/ 1294 w 1863"/>
                <a:gd name="T37" fmla="*/ 1795 h 1869"/>
                <a:gd name="T38" fmla="*/ 1165 w 1863"/>
                <a:gd name="T39" fmla="*/ 1839 h 1869"/>
                <a:gd name="T40" fmla="*/ 1029 w 1863"/>
                <a:gd name="T41" fmla="*/ 1864 h 1869"/>
                <a:gd name="T42" fmla="*/ 886 w 1863"/>
                <a:gd name="T43" fmla="*/ 1867 h 1869"/>
                <a:gd name="T44" fmla="*/ 746 w 1863"/>
                <a:gd name="T45" fmla="*/ 1850 h 1869"/>
                <a:gd name="T46" fmla="*/ 613 w 1863"/>
                <a:gd name="T47" fmla="*/ 1812 h 1869"/>
                <a:gd name="T48" fmla="*/ 489 w 1863"/>
                <a:gd name="T49" fmla="*/ 1756 h 1869"/>
                <a:gd name="T50" fmla="*/ 375 w 1863"/>
                <a:gd name="T51" fmla="*/ 1683 h 1869"/>
                <a:gd name="T52" fmla="*/ 273 w 1863"/>
                <a:gd name="T53" fmla="*/ 1594 h 1869"/>
                <a:gd name="T54" fmla="*/ 186 w 1863"/>
                <a:gd name="T55" fmla="*/ 1493 h 1869"/>
                <a:gd name="T56" fmla="*/ 113 w 1863"/>
                <a:gd name="T57" fmla="*/ 1379 h 1869"/>
                <a:gd name="T58" fmla="*/ 57 w 1863"/>
                <a:gd name="T59" fmla="*/ 1255 h 1869"/>
                <a:gd name="T60" fmla="*/ 19 w 1863"/>
                <a:gd name="T61" fmla="*/ 1122 h 1869"/>
                <a:gd name="T62" fmla="*/ 2 w 1863"/>
                <a:gd name="T63" fmla="*/ 981 h 1869"/>
                <a:gd name="T64" fmla="*/ 5 w 1863"/>
                <a:gd name="T65" fmla="*/ 838 h 1869"/>
                <a:gd name="T66" fmla="*/ 29 w 1863"/>
                <a:gd name="T67" fmla="*/ 701 h 1869"/>
                <a:gd name="T68" fmla="*/ 74 w 1863"/>
                <a:gd name="T69" fmla="*/ 572 h 1869"/>
                <a:gd name="T70" fmla="*/ 136 w 1863"/>
                <a:gd name="T71" fmla="*/ 450 h 1869"/>
                <a:gd name="T72" fmla="*/ 213 w 1863"/>
                <a:gd name="T73" fmla="*/ 341 h 1869"/>
                <a:gd name="T74" fmla="*/ 306 w 1863"/>
                <a:gd name="T75" fmla="*/ 243 h 1869"/>
                <a:gd name="T76" fmla="*/ 412 w 1863"/>
                <a:gd name="T77" fmla="*/ 160 h 1869"/>
                <a:gd name="T78" fmla="*/ 529 w 1863"/>
                <a:gd name="T79" fmla="*/ 93 h 1869"/>
                <a:gd name="T80" fmla="*/ 657 w 1863"/>
                <a:gd name="T81" fmla="*/ 43 h 1869"/>
                <a:gd name="T82" fmla="*/ 792 w 1863"/>
                <a:gd name="T83" fmla="*/ 11 h 1869"/>
                <a:gd name="T84" fmla="*/ 934 w 1863"/>
                <a:gd name="T85" fmla="*/ 0 h 18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63"/>
                <a:gd name="T130" fmla="*/ 0 h 1869"/>
                <a:gd name="T131" fmla="*/ 1863 w 1863"/>
                <a:gd name="T132" fmla="*/ 1869 h 186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63" h="1869">
                  <a:moveTo>
                    <a:pt x="934" y="0"/>
                  </a:moveTo>
                  <a:lnTo>
                    <a:pt x="981" y="1"/>
                  </a:lnTo>
                  <a:lnTo>
                    <a:pt x="1029" y="5"/>
                  </a:lnTo>
                  <a:lnTo>
                    <a:pt x="1075" y="11"/>
                  </a:lnTo>
                  <a:lnTo>
                    <a:pt x="1120" y="19"/>
                  </a:lnTo>
                  <a:lnTo>
                    <a:pt x="1165" y="30"/>
                  </a:lnTo>
                  <a:lnTo>
                    <a:pt x="1209" y="43"/>
                  </a:lnTo>
                  <a:lnTo>
                    <a:pt x="1253" y="56"/>
                  </a:lnTo>
                  <a:lnTo>
                    <a:pt x="1294" y="74"/>
                  </a:lnTo>
                  <a:lnTo>
                    <a:pt x="1336" y="93"/>
                  </a:lnTo>
                  <a:lnTo>
                    <a:pt x="1376" y="113"/>
                  </a:lnTo>
                  <a:lnTo>
                    <a:pt x="1415" y="135"/>
                  </a:lnTo>
                  <a:lnTo>
                    <a:pt x="1453" y="160"/>
                  </a:lnTo>
                  <a:lnTo>
                    <a:pt x="1490" y="186"/>
                  </a:lnTo>
                  <a:lnTo>
                    <a:pt x="1525" y="214"/>
                  </a:lnTo>
                  <a:lnTo>
                    <a:pt x="1559" y="243"/>
                  </a:lnTo>
                  <a:lnTo>
                    <a:pt x="1590" y="275"/>
                  </a:lnTo>
                  <a:lnTo>
                    <a:pt x="1621" y="307"/>
                  </a:lnTo>
                  <a:lnTo>
                    <a:pt x="1650" y="341"/>
                  </a:lnTo>
                  <a:lnTo>
                    <a:pt x="1678" y="376"/>
                  </a:lnTo>
                  <a:lnTo>
                    <a:pt x="1704" y="412"/>
                  </a:lnTo>
                  <a:lnTo>
                    <a:pt x="1728" y="450"/>
                  </a:lnTo>
                  <a:lnTo>
                    <a:pt x="1750" y="490"/>
                  </a:lnTo>
                  <a:lnTo>
                    <a:pt x="1771" y="530"/>
                  </a:lnTo>
                  <a:lnTo>
                    <a:pt x="1790" y="572"/>
                  </a:lnTo>
                  <a:lnTo>
                    <a:pt x="1807" y="613"/>
                  </a:lnTo>
                  <a:lnTo>
                    <a:pt x="1822" y="657"/>
                  </a:lnTo>
                  <a:lnTo>
                    <a:pt x="1834" y="701"/>
                  </a:lnTo>
                  <a:lnTo>
                    <a:pt x="1844" y="746"/>
                  </a:lnTo>
                  <a:lnTo>
                    <a:pt x="1852" y="792"/>
                  </a:lnTo>
                  <a:lnTo>
                    <a:pt x="1858" y="838"/>
                  </a:lnTo>
                  <a:lnTo>
                    <a:pt x="1862" y="886"/>
                  </a:lnTo>
                  <a:lnTo>
                    <a:pt x="1863" y="934"/>
                  </a:lnTo>
                  <a:lnTo>
                    <a:pt x="1862" y="981"/>
                  </a:lnTo>
                  <a:lnTo>
                    <a:pt x="1858" y="1029"/>
                  </a:lnTo>
                  <a:lnTo>
                    <a:pt x="1852" y="1075"/>
                  </a:lnTo>
                  <a:lnTo>
                    <a:pt x="1844" y="1122"/>
                  </a:lnTo>
                  <a:lnTo>
                    <a:pt x="1834" y="1167"/>
                  </a:lnTo>
                  <a:lnTo>
                    <a:pt x="1822" y="1211"/>
                  </a:lnTo>
                  <a:lnTo>
                    <a:pt x="1807" y="1255"/>
                  </a:lnTo>
                  <a:lnTo>
                    <a:pt x="1790" y="1297"/>
                  </a:lnTo>
                  <a:lnTo>
                    <a:pt x="1771" y="1339"/>
                  </a:lnTo>
                  <a:lnTo>
                    <a:pt x="1750" y="1379"/>
                  </a:lnTo>
                  <a:lnTo>
                    <a:pt x="1728" y="1417"/>
                  </a:lnTo>
                  <a:lnTo>
                    <a:pt x="1704" y="1456"/>
                  </a:lnTo>
                  <a:lnTo>
                    <a:pt x="1678" y="1493"/>
                  </a:lnTo>
                  <a:lnTo>
                    <a:pt x="1650" y="1528"/>
                  </a:lnTo>
                  <a:lnTo>
                    <a:pt x="1621" y="1562"/>
                  </a:lnTo>
                  <a:lnTo>
                    <a:pt x="1590" y="1594"/>
                  </a:lnTo>
                  <a:lnTo>
                    <a:pt x="1559" y="1626"/>
                  </a:lnTo>
                  <a:lnTo>
                    <a:pt x="1525" y="1654"/>
                  </a:lnTo>
                  <a:lnTo>
                    <a:pt x="1490" y="1683"/>
                  </a:lnTo>
                  <a:lnTo>
                    <a:pt x="1453" y="1708"/>
                  </a:lnTo>
                  <a:lnTo>
                    <a:pt x="1415" y="1733"/>
                  </a:lnTo>
                  <a:lnTo>
                    <a:pt x="1376" y="1756"/>
                  </a:lnTo>
                  <a:lnTo>
                    <a:pt x="1336" y="1776"/>
                  </a:lnTo>
                  <a:lnTo>
                    <a:pt x="1294" y="1795"/>
                  </a:lnTo>
                  <a:lnTo>
                    <a:pt x="1253" y="1812"/>
                  </a:lnTo>
                  <a:lnTo>
                    <a:pt x="1209" y="1826"/>
                  </a:lnTo>
                  <a:lnTo>
                    <a:pt x="1165" y="1839"/>
                  </a:lnTo>
                  <a:lnTo>
                    <a:pt x="1120" y="1850"/>
                  </a:lnTo>
                  <a:lnTo>
                    <a:pt x="1075" y="1857"/>
                  </a:lnTo>
                  <a:lnTo>
                    <a:pt x="1029" y="1864"/>
                  </a:lnTo>
                  <a:lnTo>
                    <a:pt x="981" y="1867"/>
                  </a:lnTo>
                  <a:lnTo>
                    <a:pt x="934" y="1869"/>
                  </a:lnTo>
                  <a:lnTo>
                    <a:pt x="886" y="1867"/>
                  </a:lnTo>
                  <a:lnTo>
                    <a:pt x="838" y="1864"/>
                  </a:lnTo>
                  <a:lnTo>
                    <a:pt x="792" y="1857"/>
                  </a:lnTo>
                  <a:lnTo>
                    <a:pt x="746" y="1850"/>
                  </a:lnTo>
                  <a:lnTo>
                    <a:pt x="701" y="1839"/>
                  </a:lnTo>
                  <a:lnTo>
                    <a:pt x="657" y="1826"/>
                  </a:lnTo>
                  <a:lnTo>
                    <a:pt x="613" y="1812"/>
                  </a:lnTo>
                  <a:lnTo>
                    <a:pt x="570" y="1795"/>
                  </a:lnTo>
                  <a:lnTo>
                    <a:pt x="529" y="1776"/>
                  </a:lnTo>
                  <a:lnTo>
                    <a:pt x="489" y="1756"/>
                  </a:lnTo>
                  <a:lnTo>
                    <a:pt x="450" y="1733"/>
                  </a:lnTo>
                  <a:lnTo>
                    <a:pt x="412" y="1708"/>
                  </a:lnTo>
                  <a:lnTo>
                    <a:pt x="375" y="1683"/>
                  </a:lnTo>
                  <a:lnTo>
                    <a:pt x="340" y="1654"/>
                  </a:lnTo>
                  <a:lnTo>
                    <a:pt x="306" y="1626"/>
                  </a:lnTo>
                  <a:lnTo>
                    <a:pt x="273" y="1594"/>
                  </a:lnTo>
                  <a:lnTo>
                    <a:pt x="243" y="1562"/>
                  </a:lnTo>
                  <a:lnTo>
                    <a:pt x="213" y="1528"/>
                  </a:lnTo>
                  <a:lnTo>
                    <a:pt x="186" y="1493"/>
                  </a:lnTo>
                  <a:lnTo>
                    <a:pt x="159" y="1456"/>
                  </a:lnTo>
                  <a:lnTo>
                    <a:pt x="136" y="1417"/>
                  </a:lnTo>
                  <a:lnTo>
                    <a:pt x="113" y="1379"/>
                  </a:lnTo>
                  <a:lnTo>
                    <a:pt x="93" y="1339"/>
                  </a:lnTo>
                  <a:lnTo>
                    <a:pt x="74" y="1297"/>
                  </a:lnTo>
                  <a:lnTo>
                    <a:pt x="57" y="1255"/>
                  </a:lnTo>
                  <a:lnTo>
                    <a:pt x="43" y="1211"/>
                  </a:lnTo>
                  <a:lnTo>
                    <a:pt x="29" y="1167"/>
                  </a:lnTo>
                  <a:lnTo>
                    <a:pt x="19" y="1122"/>
                  </a:lnTo>
                  <a:lnTo>
                    <a:pt x="12" y="1075"/>
                  </a:lnTo>
                  <a:lnTo>
                    <a:pt x="5" y="1029"/>
                  </a:lnTo>
                  <a:lnTo>
                    <a:pt x="2" y="981"/>
                  </a:lnTo>
                  <a:lnTo>
                    <a:pt x="0" y="934"/>
                  </a:lnTo>
                  <a:lnTo>
                    <a:pt x="2" y="886"/>
                  </a:lnTo>
                  <a:lnTo>
                    <a:pt x="5" y="838"/>
                  </a:lnTo>
                  <a:lnTo>
                    <a:pt x="12" y="792"/>
                  </a:lnTo>
                  <a:lnTo>
                    <a:pt x="19" y="746"/>
                  </a:lnTo>
                  <a:lnTo>
                    <a:pt x="29" y="701"/>
                  </a:lnTo>
                  <a:lnTo>
                    <a:pt x="43" y="657"/>
                  </a:lnTo>
                  <a:lnTo>
                    <a:pt x="57" y="613"/>
                  </a:lnTo>
                  <a:lnTo>
                    <a:pt x="74" y="572"/>
                  </a:lnTo>
                  <a:lnTo>
                    <a:pt x="93" y="530"/>
                  </a:lnTo>
                  <a:lnTo>
                    <a:pt x="113" y="490"/>
                  </a:lnTo>
                  <a:lnTo>
                    <a:pt x="136" y="450"/>
                  </a:lnTo>
                  <a:lnTo>
                    <a:pt x="159" y="412"/>
                  </a:lnTo>
                  <a:lnTo>
                    <a:pt x="186" y="376"/>
                  </a:lnTo>
                  <a:lnTo>
                    <a:pt x="213" y="341"/>
                  </a:lnTo>
                  <a:lnTo>
                    <a:pt x="243" y="307"/>
                  </a:lnTo>
                  <a:lnTo>
                    <a:pt x="273" y="275"/>
                  </a:lnTo>
                  <a:lnTo>
                    <a:pt x="306" y="243"/>
                  </a:lnTo>
                  <a:lnTo>
                    <a:pt x="340" y="214"/>
                  </a:lnTo>
                  <a:lnTo>
                    <a:pt x="375" y="186"/>
                  </a:lnTo>
                  <a:lnTo>
                    <a:pt x="412" y="160"/>
                  </a:lnTo>
                  <a:lnTo>
                    <a:pt x="450" y="135"/>
                  </a:lnTo>
                  <a:lnTo>
                    <a:pt x="489" y="113"/>
                  </a:lnTo>
                  <a:lnTo>
                    <a:pt x="529" y="93"/>
                  </a:lnTo>
                  <a:lnTo>
                    <a:pt x="570" y="74"/>
                  </a:lnTo>
                  <a:lnTo>
                    <a:pt x="613" y="56"/>
                  </a:lnTo>
                  <a:lnTo>
                    <a:pt x="657" y="43"/>
                  </a:lnTo>
                  <a:lnTo>
                    <a:pt x="701" y="30"/>
                  </a:lnTo>
                  <a:lnTo>
                    <a:pt x="746" y="19"/>
                  </a:lnTo>
                  <a:lnTo>
                    <a:pt x="792" y="11"/>
                  </a:lnTo>
                  <a:lnTo>
                    <a:pt x="838" y="5"/>
                  </a:lnTo>
                  <a:lnTo>
                    <a:pt x="886" y="1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rgbClr val="0044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76" name="Freeform 16"/>
            <p:cNvSpPr>
              <a:spLocks/>
            </p:cNvSpPr>
            <p:nvPr/>
          </p:nvSpPr>
          <p:spPr bwMode="auto">
            <a:xfrm>
              <a:off x="353" y="2441"/>
              <a:ext cx="457" cy="458"/>
            </a:xfrm>
            <a:custGeom>
              <a:avLst/>
              <a:gdLst>
                <a:gd name="T0" fmla="*/ 1010 w 1828"/>
                <a:gd name="T1" fmla="*/ 5 h 1834"/>
                <a:gd name="T2" fmla="*/ 1144 w 1828"/>
                <a:gd name="T3" fmla="*/ 29 h 1834"/>
                <a:gd name="T4" fmla="*/ 1271 w 1828"/>
                <a:gd name="T5" fmla="*/ 73 h 1834"/>
                <a:gd name="T6" fmla="*/ 1389 w 1828"/>
                <a:gd name="T7" fmla="*/ 133 h 1834"/>
                <a:gd name="T8" fmla="*/ 1496 w 1828"/>
                <a:gd name="T9" fmla="*/ 211 h 1834"/>
                <a:gd name="T10" fmla="*/ 1591 w 1828"/>
                <a:gd name="T11" fmla="*/ 301 h 1834"/>
                <a:gd name="T12" fmla="*/ 1672 w 1828"/>
                <a:gd name="T13" fmla="*/ 405 h 1834"/>
                <a:gd name="T14" fmla="*/ 1737 w 1828"/>
                <a:gd name="T15" fmla="*/ 520 h 1834"/>
                <a:gd name="T16" fmla="*/ 1786 w 1828"/>
                <a:gd name="T17" fmla="*/ 646 h 1834"/>
                <a:gd name="T18" fmla="*/ 1818 w 1828"/>
                <a:gd name="T19" fmla="*/ 779 h 1834"/>
                <a:gd name="T20" fmla="*/ 1828 w 1828"/>
                <a:gd name="T21" fmla="*/ 918 h 1834"/>
                <a:gd name="T22" fmla="*/ 1818 w 1828"/>
                <a:gd name="T23" fmla="*/ 1057 h 1834"/>
                <a:gd name="T24" fmla="*/ 1786 w 1828"/>
                <a:gd name="T25" fmla="*/ 1190 h 1834"/>
                <a:gd name="T26" fmla="*/ 1737 w 1828"/>
                <a:gd name="T27" fmla="*/ 1315 h 1834"/>
                <a:gd name="T28" fmla="*/ 1672 w 1828"/>
                <a:gd name="T29" fmla="*/ 1429 h 1834"/>
                <a:gd name="T30" fmla="*/ 1591 w 1828"/>
                <a:gd name="T31" fmla="*/ 1533 h 1834"/>
                <a:gd name="T32" fmla="*/ 1496 w 1828"/>
                <a:gd name="T33" fmla="*/ 1625 h 1834"/>
                <a:gd name="T34" fmla="*/ 1389 w 1828"/>
                <a:gd name="T35" fmla="*/ 1701 h 1834"/>
                <a:gd name="T36" fmla="*/ 1271 w 1828"/>
                <a:gd name="T37" fmla="*/ 1761 h 1834"/>
                <a:gd name="T38" fmla="*/ 1144 w 1828"/>
                <a:gd name="T39" fmla="*/ 1805 h 1834"/>
                <a:gd name="T40" fmla="*/ 1010 w 1828"/>
                <a:gd name="T41" fmla="*/ 1829 h 1834"/>
                <a:gd name="T42" fmla="*/ 868 w 1828"/>
                <a:gd name="T43" fmla="*/ 1833 h 1834"/>
                <a:gd name="T44" fmla="*/ 732 w 1828"/>
                <a:gd name="T45" fmla="*/ 1815 h 1834"/>
                <a:gd name="T46" fmla="*/ 601 w 1828"/>
                <a:gd name="T47" fmla="*/ 1779 h 1834"/>
                <a:gd name="T48" fmla="*/ 480 w 1828"/>
                <a:gd name="T49" fmla="*/ 1724 h 1834"/>
                <a:gd name="T50" fmla="*/ 368 w 1828"/>
                <a:gd name="T51" fmla="*/ 1652 h 1834"/>
                <a:gd name="T52" fmla="*/ 268 w 1828"/>
                <a:gd name="T53" fmla="*/ 1566 h 1834"/>
                <a:gd name="T54" fmla="*/ 182 w 1828"/>
                <a:gd name="T55" fmla="*/ 1465 h 1834"/>
                <a:gd name="T56" fmla="*/ 110 w 1828"/>
                <a:gd name="T57" fmla="*/ 1354 h 1834"/>
                <a:gd name="T58" fmla="*/ 55 w 1828"/>
                <a:gd name="T59" fmla="*/ 1232 h 1834"/>
                <a:gd name="T60" fmla="*/ 19 w 1828"/>
                <a:gd name="T61" fmla="*/ 1102 h 1834"/>
                <a:gd name="T62" fmla="*/ 1 w 1828"/>
                <a:gd name="T63" fmla="*/ 965 h 1834"/>
                <a:gd name="T64" fmla="*/ 5 w 1828"/>
                <a:gd name="T65" fmla="*/ 824 h 1834"/>
                <a:gd name="T66" fmla="*/ 29 w 1828"/>
                <a:gd name="T67" fmla="*/ 688 h 1834"/>
                <a:gd name="T68" fmla="*/ 73 w 1828"/>
                <a:gd name="T69" fmla="*/ 562 h 1834"/>
                <a:gd name="T70" fmla="*/ 133 w 1828"/>
                <a:gd name="T71" fmla="*/ 443 h 1834"/>
                <a:gd name="T72" fmla="*/ 209 w 1828"/>
                <a:gd name="T73" fmla="*/ 335 h 1834"/>
                <a:gd name="T74" fmla="*/ 301 w 1828"/>
                <a:gd name="T75" fmla="*/ 240 h 1834"/>
                <a:gd name="T76" fmla="*/ 405 w 1828"/>
                <a:gd name="T77" fmla="*/ 157 h 1834"/>
                <a:gd name="T78" fmla="*/ 519 w 1828"/>
                <a:gd name="T79" fmla="*/ 91 h 1834"/>
                <a:gd name="T80" fmla="*/ 644 w 1828"/>
                <a:gd name="T81" fmla="*/ 42 h 1834"/>
                <a:gd name="T82" fmla="*/ 777 w 1828"/>
                <a:gd name="T83" fmla="*/ 10 h 1834"/>
                <a:gd name="T84" fmla="*/ 916 w 1828"/>
                <a:gd name="T85" fmla="*/ 0 h 183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28"/>
                <a:gd name="T130" fmla="*/ 0 h 1834"/>
                <a:gd name="T131" fmla="*/ 1828 w 1828"/>
                <a:gd name="T132" fmla="*/ 1834 h 183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28" h="1834">
                  <a:moveTo>
                    <a:pt x="916" y="0"/>
                  </a:moveTo>
                  <a:lnTo>
                    <a:pt x="963" y="2"/>
                  </a:lnTo>
                  <a:lnTo>
                    <a:pt x="1010" y="5"/>
                  </a:lnTo>
                  <a:lnTo>
                    <a:pt x="1055" y="10"/>
                  </a:lnTo>
                  <a:lnTo>
                    <a:pt x="1100" y="19"/>
                  </a:lnTo>
                  <a:lnTo>
                    <a:pt x="1144" y="29"/>
                  </a:lnTo>
                  <a:lnTo>
                    <a:pt x="1188" y="42"/>
                  </a:lnTo>
                  <a:lnTo>
                    <a:pt x="1230" y="57"/>
                  </a:lnTo>
                  <a:lnTo>
                    <a:pt x="1271" y="73"/>
                  </a:lnTo>
                  <a:lnTo>
                    <a:pt x="1312" y="91"/>
                  </a:lnTo>
                  <a:lnTo>
                    <a:pt x="1350" y="112"/>
                  </a:lnTo>
                  <a:lnTo>
                    <a:pt x="1389" y="133"/>
                  </a:lnTo>
                  <a:lnTo>
                    <a:pt x="1426" y="157"/>
                  </a:lnTo>
                  <a:lnTo>
                    <a:pt x="1462" y="183"/>
                  </a:lnTo>
                  <a:lnTo>
                    <a:pt x="1496" y="211"/>
                  </a:lnTo>
                  <a:lnTo>
                    <a:pt x="1530" y="240"/>
                  </a:lnTo>
                  <a:lnTo>
                    <a:pt x="1561" y="270"/>
                  </a:lnTo>
                  <a:lnTo>
                    <a:pt x="1591" y="301"/>
                  </a:lnTo>
                  <a:lnTo>
                    <a:pt x="1620" y="335"/>
                  </a:lnTo>
                  <a:lnTo>
                    <a:pt x="1647" y="370"/>
                  </a:lnTo>
                  <a:lnTo>
                    <a:pt x="1672" y="405"/>
                  </a:lnTo>
                  <a:lnTo>
                    <a:pt x="1696" y="443"/>
                  </a:lnTo>
                  <a:lnTo>
                    <a:pt x="1717" y="482"/>
                  </a:lnTo>
                  <a:lnTo>
                    <a:pt x="1737" y="520"/>
                  </a:lnTo>
                  <a:lnTo>
                    <a:pt x="1756" y="562"/>
                  </a:lnTo>
                  <a:lnTo>
                    <a:pt x="1772" y="603"/>
                  </a:lnTo>
                  <a:lnTo>
                    <a:pt x="1786" y="646"/>
                  </a:lnTo>
                  <a:lnTo>
                    <a:pt x="1799" y="688"/>
                  </a:lnTo>
                  <a:lnTo>
                    <a:pt x="1809" y="733"/>
                  </a:lnTo>
                  <a:lnTo>
                    <a:pt x="1818" y="779"/>
                  </a:lnTo>
                  <a:lnTo>
                    <a:pt x="1823" y="824"/>
                  </a:lnTo>
                  <a:lnTo>
                    <a:pt x="1826" y="870"/>
                  </a:lnTo>
                  <a:lnTo>
                    <a:pt x="1828" y="918"/>
                  </a:lnTo>
                  <a:lnTo>
                    <a:pt x="1826" y="965"/>
                  </a:lnTo>
                  <a:lnTo>
                    <a:pt x="1823" y="1012"/>
                  </a:lnTo>
                  <a:lnTo>
                    <a:pt x="1818" y="1057"/>
                  </a:lnTo>
                  <a:lnTo>
                    <a:pt x="1809" y="1102"/>
                  </a:lnTo>
                  <a:lnTo>
                    <a:pt x="1799" y="1146"/>
                  </a:lnTo>
                  <a:lnTo>
                    <a:pt x="1786" y="1190"/>
                  </a:lnTo>
                  <a:lnTo>
                    <a:pt x="1772" y="1232"/>
                  </a:lnTo>
                  <a:lnTo>
                    <a:pt x="1756" y="1274"/>
                  </a:lnTo>
                  <a:lnTo>
                    <a:pt x="1737" y="1315"/>
                  </a:lnTo>
                  <a:lnTo>
                    <a:pt x="1717" y="1354"/>
                  </a:lnTo>
                  <a:lnTo>
                    <a:pt x="1696" y="1393"/>
                  </a:lnTo>
                  <a:lnTo>
                    <a:pt x="1672" y="1429"/>
                  </a:lnTo>
                  <a:lnTo>
                    <a:pt x="1647" y="1465"/>
                  </a:lnTo>
                  <a:lnTo>
                    <a:pt x="1620" y="1500"/>
                  </a:lnTo>
                  <a:lnTo>
                    <a:pt x="1591" y="1533"/>
                  </a:lnTo>
                  <a:lnTo>
                    <a:pt x="1561" y="1566"/>
                  </a:lnTo>
                  <a:lnTo>
                    <a:pt x="1530" y="1596"/>
                  </a:lnTo>
                  <a:lnTo>
                    <a:pt x="1496" y="1625"/>
                  </a:lnTo>
                  <a:lnTo>
                    <a:pt x="1462" y="1652"/>
                  </a:lnTo>
                  <a:lnTo>
                    <a:pt x="1426" y="1677"/>
                  </a:lnTo>
                  <a:lnTo>
                    <a:pt x="1389" y="1701"/>
                  </a:lnTo>
                  <a:lnTo>
                    <a:pt x="1350" y="1724"/>
                  </a:lnTo>
                  <a:lnTo>
                    <a:pt x="1312" y="1744"/>
                  </a:lnTo>
                  <a:lnTo>
                    <a:pt x="1271" y="1761"/>
                  </a:lnTo>
                  <a:lnTo>
                    <a:pt x="1230" y="1779"/>
                  </a:lnTo>
                  <a:lnTo>
                    <a:pt x="1188" y="1792"/>
                  </a:lnTo>
                  <a:lnTo>
                    <a:pt x="1144" y="1805"/>
                  </a:lnTo>
                  <a:lnTo>
                    <a:pt x="1100" y="1815"/>
                  </a:lnTo>
                  <a:lnTo>
                    <a:pt x="1055" y="1824"/>
                  </a:lnTo>
                  <a:lnTo>
                    <a:pt x="1010" y="1829"/>
                  </a:lnTo>
                  <a:lnTo>
                    <a:pt x="963" y="1833"/>
                  </a:lnTo>
                  <a:lnTo>
                    <a:pt x="916" y="1834"/>
                  </a:lnTo>
                  <a:lnTo>
                    <a:pt x="868" y="1833"/>
                  </a:lnTo>
                  <a:lnTo>
                    <a:pt x="822" y="1829"/>
                  </a:lnTo>
                  <a:lnTo>
                    <a:pt x="777" y="1824"/>
                  </a:lnTo>
                  <a:lnTo>
                    <a:pt x="732" y="1815"/>
                  </a:lnTo>
                  <a:lnTo>
                    <a:pt x="688" y="1805"/>
                  </a:lnTo>
                  <a:lnTo>
                    <a:pt x="644" y="1792"/>
                  </a:lnTo>
                  <a:lnTo>
                    <a:pt x="601" y="1779"/>
                  </a:lnTo>
                  <a:lnTo>
                    <a:pt x="560" y="1761"/>
                  </a:lnTo>
                  <a:lnTo>
                    <a:pt x="519" y="1744"/>
                  </a:lnTo>
                  <a:lnTo>
                    <a:pt x="480" y="1724"/>
                  </a:lnTo>
                  <a:lnTo>
                    <a:pt x="441" y="1701"/>
                  </a:lnTo>
                  <a:lnTo>
                    <a:pt x="405" y="1677"/>
                  </a:lnTo>
                  <a:lnTo>
                    <a:pt x="368" y="1652"/>
                  </a:lnTo>
                  <a:lnTo>
                    <a:pt x="333" y="1625"/>
                  </a:lnTo>
                  <a:lnTo>
                    <a:pt x="301" y="1596"/>
                  </a:lnTo>
                  <a:lnTo>
                    <a:pt x="268" y="1566"/>
                  </a:lnTo>
                  <a:lnTo>
                    <a:pt x="238" y="1533"/>
                  </a:lnTo>
                  <a:lnTo>
                    <a:pt x="209" y="1500"/>
                  </a:lnTo>
                  <a:lnTo>
                    <a:pt x="182" y="1465"/>
                  </a:lnTo>
                  <a:lnTo>
                    <a:pt x="157" y="1429"/>
                  </a:lnTo>
                  <a:lnTo>
                    <a:pt x="133" y="1393"/>
                  </a:lnTo>
                  <a:lnTo>
                    <a:pt x="110" y="1354"/>
                  </a:lnTo>
                  <a:lnTo>
                    <a:pt x="90" y="1315"/>
                  </a:lnTo>
                  <a:lnTo>
                    <a:pt x="73" y="1274"/>
                  </a:lnTo>
                  <a:lnTo>
                    <a:pt x="55" y="1232"/>
                  </a:lnTo>
                  <a:lnTo>
                    <a:pt x="42" y="1190"/>
                  </a:lnTo>
                  <a:lnTo>
                    <a:pt x="29" y="1146"/>
                  </a:lnTo>
                  <a:lnTo>
                    <a:pt x="19" y="1102"/>
                  </a:lnTo>
                  <a:lnTo>
                    <a:pt x="10" y="1057"/>
                  </a:lnTo>
                  <a:lnTo>
                    <a:pt x="5" y="1012"/>
                  </a:lnTo>
                  <a:lnTo>
                    <a:pt x="1" y="965"/>
                  </a:lnTo>
                  <a:lnTo>
                    <a:pt x="0" y="918"/>
                  </a:lnTo>
                  <a:lnTo>
                    <a:pt x="1" y="870"/>
                  </a:lnTo>
                  <a:lnTo>
                    <a:pt x="5" y="824"/>
                  </a:lnTo>
                  <a:lnTo>
                    <a:pt x="10" y="779"/>
                  </a:lnTo>
                  <a:lnTo>
                    <a:pt x="19" y="733"/>
                  </a:lnTo>
                  <a:lnTo>
                    <a:pt x="29" y="688"/>
                  </a:lnTo>
                  <a:lnTo>
                    <a:pt x="42" y="646"/>
                  </a:lnTo>
                  <a:lnTo>
                    <a:pt x="55" y="603"/>
                  </a:lnTo>
                  <a:lnTo>
                    <a:pt x="73" y="562"/>
                  </a:lnTo>
                  <a:lnTo>
                    <a:pt x="90" y="520"/>
                  </a:lnTo>
                  <a:lnTo>
                    <a:pt x="110" y="482"/>
                  </a:lnTo>
                  <a:lnTo>
                    <a:pt x="133" y="443"/>
                  </a:lnTo>
                  <a:lnTo>
                    <a:pt x="157" y="405"/>
                  </a:lnTo>
                  <a:lnTo>
                    <a:pt x="182" y="370"/>
                  </a:lnTo>
                  <a:lnTo>
                    <a:pt x="209" y="335"/>
                  </a:lnTo>
                  <a:lnTo>
                    <a:pt x="238" y="301"/>
                  </a:lnTo>
                  <a:lnTo>
                    <a:pt x="268" y="270"/>
                  </a:lnTo>
                  <a:lnTo>
                    <a:pt x="301" y="240"/>
                  </a:lnTo>
                  <a:lnTo>
                    <a:pt x="333" y="211"/>
                  </a:lnTo>
                  <a:lnTo>
                    <a:pt x="368" y="183"/>
                  </a:lnTo>
                  <a:lnTo>
                    <a:pt x="405" y="157"/>
                  </a:lnTo>
                  <a:lnTo>
                    <a:pt x="441" y="133"/>
                  </a:lnTo>
                  <a:lnTo>
                    <a:pt x="480" y="112"/>
                  </a:lnTo>
                  <a:lnTo>
                    <a:pt x="519" y="91"/>
                  </a:lnTo>
                  <a:lnTo>
                    <a:pt x="560" y="73"/>
                  </a:lnTo>
                  <a:lnTo>
                    <a:pt x="601" y="57"/>
                  </a:lnTo>
                  <a:lnTo>
                    <a:pt x="644" y="42"/>
                  </a:lnTo>
                  <a:lnTo>
                    <a:pt x="688" y="29"/>
                  </a:lnTo>
                  <a:lnTo>
                    <a:pt x="732" y="19"/>
                  </a:lnTo>
                  <a:lnTo>
                    <a:pt x="777" y="10"/>
                  </a:lnTo>
                  <a:lnTo>
                    <a:pt x="822" y="5"/>
                  </a:lnTo>
                  <a:lnTo>
                    <a:pt x="868" y="2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rgbClr val="1C4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77" name="Freeform 17"/>
            <p:cNvSpPr>
              <a:spLocks/>
            </p:cNvSpPr>
            <p:nvPr/>
          </p:nvSpPr>
          <p:spPr bwMode="auto">
            <a:xfrm>
              <a:off x="356" y="2444"/>
              <a:ext cx="448" cy="450"/>
            </a:xfrm>
            <a:custGeom>
              <a:avLst/>
              <a:gdLst>
                <a:gd name="T0" fmla="*/ 990 w 1793"/>
                <a:gd name="T1" fmla="*/ 5 h 1798"/>
                <a:gd name="T2" fmla="*/ 1121 w 1793"/>
                <a:gd name="T3" fmla="*/ 29 h 1798"/>
                <a:gd name="T4" fmla="*/ 1246 w 1793"/>
                <a:gd name="T5" fmla="*/ 70 h 1798"/>
                <a:gd name="T6" fmla="*/ 1362 w 1793"/>
                <a:gd name="T7" fmla="*/ 130 h 1798"/>
                <a:gd name="T8" fmla="*/ 1467 w 1793"/>
                <a:gd name="T9" fmla="*/ 205 h 1798"/>
                <a:gd name="T10" fmla="*/ 1560 w 1793"/>
                <a:gd name="T11" fmla="*/ 294 h 1798"/>
                <a:gd name="T12" fmla="*/ 1640 w 1793"/>
                <a:gd name="T13" fmla="*/ 397 h 1798"/>
                <a:gd name="T14" fmla="*/ 1705 w 1793"/>
                <a:gd name="T15" fmla="*/ 510 h 1798"/>
                <a:gd name="T16" fmla="*/ 1752 w 1793"/>
                <a:gd name="T17" fmla="*/ 632 h 1798"/>
                <a:gd name="T18" fmla="*/ 1783 w 1793"/>
                <a:gd name="T19" fmla="*/ 762 h 1798"/>
                <a:gd name="T20" fmla="*/ 1793 w 1793"/>
                <a:gd name="T21" fmla="*/ 898 h 1798"/>
                <a:gd name="T22" fmla="*/ 1783 w 1793"/>
                <a:gd name="T23" fmla="*/ 1035 h 1798"/>
                <a:gd name="T24" fmla="*/ 1752 w 1793"/>
                <a:gd name="T25" fmla="*/ 1165 h 1798"/>
                <a:gd name="T26" fmla="*/ 1705 w 1793"/>
                <a:gd name="T27" fmla="*/ 1288 h 1798"/>
                <a:gd name="T28" fmla="*/ 1640 w 1793"/>
                <a:gd name="T29" fmla="*/ 1401 h 1798"/>
                <a:gd name="T30" fmla="*/ 1560 w 1793"/>
                <a:gd name="T31" fmla="*/ 1502 h 1798"/>
                <a:gd name="T32" fmla="*/ 1467 w 1793"/>
                <a:gd name="T33" fmla="*/ 1593 h 1798"/>
                <a:gd name="T34" fmla="*/ 1362 w 1793"/>
                <a:gd name="T35" fmla="*/ 1668 h 1798"/>
                <a:gd name="T36" fmla="*/ 1246 w 1793"/>
                <a:gd name="T37" fmla="*/ 1727 h 1798"/>
                <a:gd name="T38" fmla="*/ 1121 w 1793"/>
                <a:gd name="T39" fmla="*/ 1769 h 1798"/>
                <a:gd name="T40" fmla="*/ 990 w 1793"/>
                <a:gd name="T41" fmla="*/ 1793 h 1798"/>
                <a:gd name="T42" fmla="*/ 852 w 1793"/>
                <a:gd name="T43" fmla="*/ 1797 h 1798"/>
                <a:gd name="T44" fmla="*/ 718 w 1793"/>
                <a:gd name="T45" fmla="*/ 1779 h 1798"/>
                <a:gd name="T46" fmla="*/ 590 w 1793"/>
                <a:gd name="T47" fmla="*/ 1743 h 1798"/>
                <a:gd name="T48" fmla="*/ 471 w 1793"/>
                <a:gd name="T49" fmla="*/ 1689 h 1798"/>
                <a:gd name="T50" fmla="*/ 361 w 1793"/>
                <a:gd name="T51" fmla="*/ 1619 h 1798"/>
                <a:gd name="T52" fmla="*/ 263 w 1793"/>
                <a:gd name="T53" fmla="*/ 1534 h 1798"/>
                <a:gd name="T54" fmla="*/ 179 w 1793"/>
                <a:gd name="T55" fmla="*/ 1436 h 1798"/>
                <a:gd name="T56" fmla="*/ 109 w 1793"/>
                <a:gd name="T57" fmla="*/ 1327 h 1798"/>
                <a:gd name="T58" fmla="*/ 55 w 1793"/>
                <a:gd name="T59" fmla="*/ 1207 h 1798"/>
                <a:gd name="T60" fmla="*/ 19 w 1793"/>
                <a:gd name="T61" fmla="*/ 1079 h 1798"/>
                <a:gd name="T62" fmla="*/ 1 w 1793"/>
                <a:gd name="T63" fmla="*/ 945 h 1798"/>
                <a:gd name="T64" fmla="*/ 5 w 1793"/>
                <a:gd name="T65" fmla="*/ 807 h 1798"/>
                <a:gd name="T66" fmla="*/ 29 w 1793"/>
                <a:gd name="T67" fmla="*/ 674 h 1798"/>
                <a:gd name="T68" fmla="*/ 70 w 1793"/>
                <a:gd name="T69" fmla="*/ 549 h 1798"/>
                <a:gd name="T70" fmla="*/ 130 w 1793"/>
                <a:gd name="T71" fmla="*/ 433 h 1798"/>
                <a:gd name="T72" fmla="*/ 206 w 1793"/>
                <a:gd name="T73" fmla="*/ 327 h 1798"/>
                <a:gd name="T74" fmla="*/ 295 w 1793"/>
                <a:gd name="T75" fmla="*/ 234 h 1798"/>
                <a:gd name="T76" fmla="*/ 397 w 1793"/>
                <a:gd name="T77" fmla="*/ 154 h 1798"/>
                <a:gd name="T78" fmla="*/ 510 w 1793"/>
                <a:gd name="T79" fmla="*/ 89 h 1798"/>
                <a:gd name="T80" fmla="*/ 631 w 1793"/>
                <a:gd name="T81" fmla="*/ 40 h 1798"/>
                <a:gd name="T82" fmla="*/ 762 w 1793"/>
                <a:gd name="T83" fmla="*/ 10 h 1798"/>
                <a:gd name="T84" fmla="*/ 898 w 1793"/>
                <a:gd name="T85" fmla="*/ 0 h 17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93"/>
                <a:gd name="T130" fmla="*/ 0 h 1798"/>
                <a:gd name="T131" fmla="*/ 1793 w 1793"/>
                <a:gd name="T132" fmla="*/ 1798 h 17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93" h="1798">
                  <a:moveTo>
                    <a:pt x="898" y="0"/>
                  </a:moveTo>
                  <a:lnTo>
                    <a:pt x="945" y="1"/>
                  </a:lnTo>
                  <a:lnTo>
                    <a:pt x="990" y="5"/>
                  </a:lnTo>
                  <a:lnTo>
                    <a:pt x="1035" y="10"/>
                  </a:lnTo>
                  <a:lnTo>
                    <a:pt x="1079" y="19"/>
                  </a:lnTo>
                  <a:lnTo>
                    <a:pt x="1121" y="29"/>
                  </a:lnTo>
                  <a:lnTo>
                    <a:pt x="1164" y="40"/>
                  </a:lnTo>
                  <a:lnTo>
                    <a:pt x="1205" y="55"/>
                  </a:lnTo>
                  <a:lnTo>
                    <a:pt x="1246" y="70"/>
                  </a:lnTo>
                  <a:lnTo>
                    <a:pt x="1285" y="89"/>
                  </a:lnTo>
                  <a:lnTo>
                    <a:pt x="1324" y="109"/>
                  </a:lnTo>
                  <a:lnTo>
                    <a:pt x="1362" y="130"/>
                  </a:lnTo>
                  <a:lnTo>
                    <a:pt x="1398" y="154"/>
                  </a:lnTo>
                  <a:lnTo>
                    <a:pt x="1433" y="179"/>
                  </a:lnTo>
                  <a:lnTo>
                    <a:pt x="1467" y="205"/>
                  </a:lnTo>
                  <a:lnTo>
                    <a:pt x="1499" y="234"/>
                  </a:lnTo>
                  <a:lnTo>
                    <a:pt x="1531" y="263"/>
                  </a:lnTo>
                  <a:lnTo>
                    <a:pt x="1560" y="294"/>
                  </a:lnTo>
                  <a:lnTo>
                    <a:pt x="1588" y="327"/>
                  </a:lnTo>
                  <a:lnTo>
                    <a:pt x="1615" y="361"/>
                  </a:lnTo>
                  <a:lnTo>
                    <a:pt x="1640" y="397"/>
                  </a:lnTo>
                  <a:lnTo>
                    <a:pt x="1664" y="433"/>
                  </a:lnTo>
                  <a:lnTo>
                    <a:pt x="1685" y="471"/>
                  </a:lnTo>
                  <a:lnTo>
                    <a:pt x="1705" y="510"/>
                  </a:lnTo>
                  <a:lnTo>
                    <a:pt x="1722" y="549"/>
                  </a:lnTo>
                  <a:lnTo>
                    <a:pt x="1739" y="590"/>
                  </a:lnTo>
                  <a:lnTo>
                    <a:pt x="1752" y="632"/>
                  </a:lnTo>
                  <a:lnTo>
                    <a:pt x="1765" y="674"/>
                  </a:lnTo>
                  <a:lnTo>
                    <a:pt x="1774" y="718"/>
                  </a:lnTo>
                  <a:lnTo>
                    <a:pt x="1783" y="762"/>
                  </a:lnTo>
                  <a:lnTo>
                    <a:pt x="1788" y="807"/>
                  </a:lnTo>
                  <a:lnTo>
                    <a:pt x="1791" y="852"/>
                  </a:lnTo>
                  <a:lnTo>
                    <a:pt x="1793" y="898"/>
                  </a:lnTo>
                  <a:lnTo>
                    <a:pt x="1791" y="945"/>
                  </a:lnTo>
                  <a:lnTo>
                    <a:pt x="1788" y="990"/>
                  </a:lnTo>
                  <a:lnTo>
                    <a:pt x="1783" y="1035"/>
                  </a:lnTo>
                  <a:lnTo>
                    <a:pt x="1774" y="1079"/>
                  </a:lnTo>
                  <a:lnTo>
                    <a:pt x="1765" y="1123"/>
                  </a:lnTo>
                  <a:lnTo>
                    <a:pt x="1752" y="1165"/>
                  </a:lnTo>
                  <a:lnTo>
                    <a:pt x="1739" y="1207"/>
                  </a:lnTo>
                  <a:lnTo>
                    <a:pt x="1722" y="1248"/>
                  </a:lnTo>
                  <a:lnTo>
                    <a:pt x="1705" y="1288"/>
                  </a:lnTo>
                  <a:lnTo>
                    <a:pt x="1685" y="1327"/>
                  </a:lnTo>
                  <a:lnTo>
                    <a:pt x="1664" y="1365"/>
                  </a:lnTo>
                  <a:lnTo>
                    <a:pt x="1640" y="1401"/>
                  </a:lnTo>
                  <a:lnTo>
                    <a:pt x="1615" y="1436"/>
                  </a:lnTo>
                  <a:lnTo>
                    <a:pt x="1588" y="1470"/>
                  </a:lnTo>
                  <a:lnTo>
                    <a:pt x="1560" y="1502"/>
                  </a:lnTo>
                  <a:lnTo>
                    <a:pt x="1531" y="1534"/>
                  </a:lnTo>
                  <a:lnTo>
                    <a:pt x="1499" y="1564"/>
                  </a:lnTo>
                  <a:lnTo>
                    <a:pt x="1467" y="1593"/>
                  </a:lnTo>
                  <a:lnTo>
                    <a:pt x="1433" y="1619"/>
                  </a:lnTo>
                  <a:lnTo>
                    <a:pt x="1398" y="1644"/>
                  </a:lnTo>
                  <a:lnTo>
                    <a:pt x="1362" y="1668"/>
                  </a:lnTo>
                  <a:lnTo>
                    <a:pt x="1324" y="1689"/>
                  </a:lnTo>
                  <a:lnTo>
                    <a:pt x="1285" y="1709"/>
                  </a:lnTo>
                  <a:lnTo>
                    <a:pt x="1246" y="1727"/>
                  </a:lnTo>
                  <a:lnTo>
                    <a:pt x="1205" y="1743"/>
                  </a:lnTo>
                  <a:lnTo>
                    <a:pt x="1164" y="1758"/>
                  </a:lnTo>
                  <a:lnTo>
                    <a:pt x="1121" y="1769"/>
                  </a:lnTo>
                  <a:lnTo>
                    <a:pt x="1079" y="1779"/>
                  </a:lnTo>
                  <a:lnTo>
                    <a:pt x="1035" y="1788"/>
                  </a:lnTo>
                  <a:lnTo>
                    <a:pt x="990" y="1793"/>
                  </a:lnTo>
                  <a:lnTo>
                    <a:pt x="945" y="1797"/>
                  </a:lnTo>
                  <a:lnTo>
                    <a:pt x="898" y="1798"/>
                  </a:lnTo>
                  <a:lnTo>
                    <a:pt x="852" y="1797"/>
                  </a:lnTo>
                  <a:lnTo>
                    <a:pt x="807" y="1793"/>
                  </a:lnTo>
                  <a:lnTo>
                    <a:pt x="762" y="1788"/>
                  </a:lnTo>
                  <a:lnTo>
                    <a:pt x="718" y="1779"/>
                  </a:lnTo>
                  <a:lnTo>
                    <a:pt x="674" y="1769"/>
                  </a:lnTo>
                  <a:lnTo>
                    <a:pt x="631" y="1758"/>
                  </a:lnTo>
                  <a:lnTo>
                    <a:pt x="590" y="1743"/>
                  </a:lnTo>
                  <a:lnTo>
                    <a:pt x="549" y="1727"/>
                  </a:lnTo>
                  <a:lnTo>
                    <a:pt x="510" y="1709"/>
                  </a:lnTo>
                  <a:lnTo>
                    <a:pt x="471" y="1689"/>
                  </a:lnTo>
                  <a:lnTo>
                    <a:pt x="434" y="1668"/>
                  </a:lnTo>
                  <a:lnTo>
                    <a:pt x="397" y="1644"/>
                  </a:lnTo>
                  <a:lnTo>
                    <a:pt x="361" y="1619"/>
                  </a:lnTo>
                  <a:lnTo>
                    <a:pt x="327" y="1593"/>
                  </a:lnTo>
                  <a:lnTo>
                    <a:pt x="295" y="1564"/>
                  </a:lnTo>
                  <a:lnTo>
                    <a:pt x="263" y="1534"/>
                  </a:lnTo>
                  <a:lnTo>
                    <a:pt x="234" y="1502"/>
                  </a:lnTo>
                  <a:lnTo>
                    <a:pt x="206" y="1470"/>
                  </a:lnTo>
                  <a:lnTo>
                    <a:pt x="179" y="1436"/>
                  </a:lnTo>
                  <a:lnTo>
                    <a:pt x="154" y="1401"/>
                  </a:lnTo>
                  <a:lnTo>
                    <a:pt x="130" y="1365"/>
                  </a:lnTo>
                  <a:lnTo>
                    <a:pt x="109" y="1327"/>
                  </a:lnTo>
                  <a:lnTo>
                    <a:pt x="89" y="1288"/>
                  </a:lnTo>
                  <a:lnTo>
                    <a:pt x="70" y="1248"/>
                  </a:lnTo>
                  <a:lnTo>
                    <a:pt x="55" y="1207"/>
                  </a:lnTo>
                  <a:lnTo>
                    <a:pt x="40" y="1165"/>
                  </a:lnTo>
                  <a:lnTo>
                    <a:pt x="29" y="1123"/>
                  </a:lnTo>
                  <a:lnTo>
                    <a:pt x="19" y="1079"/>
                  </a:lnTo>
                  <a:lnTo>
                    <a:pt x="10" y="1035"/>
                  </a:lnTo>
                  <a:lnTo>
                    <a:pt x="5" y="990"/>
                  </a:lnTo>
                  <a:lnTo>
                    <a:pt x="1" y="945"/>
                  </a:lnTo>
                  <a:lnTo>
                    <a:pt x="0" y="898"/>
                  </a:lnTo>
                  <a:lnTo>
                    <a:pt x="1" y="852"/>
                  </a:lnTo>
                  <a:lnTo>
                    <a:pt x="5" y="807"/>
                  </a:lnTo>
                  <a:lnTo>
                    <a:pt x="10" y="762"/>
                  </a:lnTo>
                  <a:lnTo>
                    <a:pt x="19" y="718"/>
                  </a:lnTo>
                  <a:lnTo>
                    <a:pt x="29" y="674"/>
                  </a:lnTo>
                  <a:lnTo>
                    <a:pt x="40" y="632"/>
                  </a:lnTo>
                  <a:lnTo>
                    <a:pt x="55" y="590"/>
                  </a:lnTo>
                  <a:lnTo>
                    <a:pt x="70" y="549"/>
                  </a:lnTo>
                  <a:lnTo>
                    <a:pt x="89" y="510"/>
                  </a:lnTo>
                  <a:lnTo>
                    <a:pt x="109" y="471"/>
                  </a:lnTo>
                  <a:lnTo>
                    <a:pt x="130" y="433"/>
                  </a:lnTo>
                  <a:lnTo>
                    <a:pt x="154" y="397"/>
                  </a:lnTo>
                  <a:lnTo>
                    <a:pt x="179" y="361"/>
                  </a:lnTo>
                  <a:lnTo>
                    <a:pt x="206" y="327"/>
                  </a:lnTo>
                  <a:lnTo>
                    <a:pt x="234" y="294"/>
                  </a:lnTo>
                  <a:lnTo>
                    <a:pt x="263" y="263"/>
                  </a:lnTo>
                  <a:lnTo>
                    <a:pt x="295" y="234"/>
                  </a:lnTo>
                  <a:lnTo>
                    <a:pt x="327" y="205"/>
                  </a:lnTo>
                  <a:lnTo>
                    <a:pt x="361" y="179"/>
                  </a:lnTo>
                  <a:lnTo>
                    <a:pt x="397" y="154"/>
                  </a:lnTo>
                  <a:lnTo>
                    <a:pt x="434" y="130"/>
                  </a:lnTo>
                  <a:lnTo>
                    <a:pt x="471" y="109"/>
                  </a:lnTo>
                  <a:lnTo>
                    <a:pt x="510" y="89"/>
                  </a:lnTo>
                  <a:lnTo>
                    <a:pt x="549" y="70"/>
                  </a:lnTo>
                  <a:lnTo>
                    <a:pt x="590" y="55"/>
                  </a:lnTo>
                  <a:lnTo>
                    <a:pt x="631" y="40"/>
                  </a:lnTo>
                  <a:lnTo>
                    <a:pt x="674" y="29"/>
                  </a:lnTo>
                  <a:lnTo>
                    <a:pt x="718" y="19"/>
                  </a:lnTo>
                  <a:lnTo>
                    <a:pt x="762" y="10"/>
                  </a:lnTo>
                  <a:lnTo>
                    <a:pt x="807" y="5"/>
                  </a:lnTo>
                  <a:lnTo>
                    <a:pt x="852" y="1"/>
                  </a:lnTo>
                  <a:lnTo>
                    <a:pt x="898" y="0"/>
                  </a:lnTo>
                  <a:close/>
                </a:path>
              </a:pathLst>
            </a:custGeom>
            <a:solidFill>
              <a:srgbClr val="35592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78" name="Freeform 18"/>
            <p:cNvSpPr>
              <a:spLocks/>
            </p:cNvSpPr>
            <p:nvPr/>
          </p:nvSpPr>
          <p:spPr bwMode="auto">
            <a:xfrm>
              <a:off x="358" y="2447"/>
              <a:ext cx="439" cy="441"/>
            </a:xfrm>
            <a:custGeom>
              <a:avLst/>
              <a:gdLst>
                <a:gd name="T0" fmla="*/ 970 w 1757"/>
                <a:gd name="T1" fmla="*/ 5 h 1762"/>
                <a:gd name="T2" fmla="*/ 1099 w 1757"/>
                <a:gd name="T3" fmla="*/ 28 h 1762"/>
                <a:gd name="T4" fmla="*/ 1221 w 1757"/>
                <a:gd name="T5" fmla="*/ 69 h 1762"/>
                <a:gd name="T6" fmla="*/ 1334 w 1757"/>
                <a:gd name="T7" fmla="*/ 128 h 1762"/>
                <a:gd name="T8" fmla="*/ 1438 w 1757"/>
                <a:gd name="T9" fmla="*/ 202 h 1762"/>
                <a:gd name="T10" fmla="*/ 1530 w 1757"/>
                <a:gd name="T11" fmla="*/ 290 h 1762"/>
                <a:gd name="T12" fmla="*/ 1607 w 1757"/>
                <a:gd name="T13" fmla="*/ 390 h 1762"/>
                <a:gd name="T14" fmla="*/ 1671 w 1757"/>
                <a:gd name="T15" fmla="*/ 500 h 1762"/>
                <a:gd name="T16" fmla="*/ 1717 w 1757"/>
                <a:gd name="T17" fmla="*/ 621 h 1762"/>
                <a:gd name="T18" fmla="*/ 1747 w 1757"/>
                <a:gd name="T19" fmla="*/ 748 h 1762"/>
                <a:gd name="T20" fmla="*/ 1757 w 1757"/>
                <a:gd name="T21" fmla="*/ 882 h 1762"/>
                <a:gd name="T22" fmla="*/ 1747 w 1757"/>
                <a:gd name="T23" fmla="*/ 1017 h 1762"/>
                <a:gd name="T24" fmla="*/ 1717 w 1757"/>
                <a:gd name="T25" fmla="*/ 1143 h 1762"/>
                <a:gd name="T26" fmla="*/ 1671 w 1757"/>
                <a:gd name="T27" fmla="*/ 1263 h 1762"/>
                <a:gd name="T28" fmla="*/ 1607 w 1757"/>
                <a:gd name="T29" fmla="*/ 1374 h 1762"/>
                <a:gd name="T30" fmla="*/ 1530 w 1757"/>
                <a:gd name="T31" fmla="*/ 1474 h 1762"/>
                <a:gd name="T32" fmla="*/ 1438 w 1757"/>
                <a:gd name="T33" fmla="*/ 1560 h 1762"/>
                <a:gd name="T34" fmla="*/ 1334 w 1757"/>
                <a:gd name="T35" fmla="*/ 1634 h 1762"/>
                <a:gd name="T36" fmla="*/ 1221 w 1757"/>
                <a:gd name="T37" fmla="*/ 1693 h 1762"/>
                <a:gd name="T38" fmla="*/ 1099 w 1757"/>
                <a:gd name="T39" fmla="*/ 1735 h 1762"/>
                <a:gd name="T40" fmla="*/ 970 w 1757"/>
                <a:gd name="T41" fmla="*/ 1757 h 1762"/>
                <a:gd name="T42" fmla="*/ 834 w 1757"/>
                <a:gd name="T43" fmla="*/ 1761 h 1762"/>
                <a:gd name="T44" fmla="*/ 703 w 1757"/>
                <a:gd name="T45" fmla="*/ 1745 h 1762"/>
                <a:gd name="T46" fmla="*/ 578 w 1757"/>
                <a:gd name="T47" fmla="*/ 1708 h 1762"/>
                <a:gd name="T48" fmla="*/ 461 w 1757"/>
                <a:gd name="T49" fmla="*/ 1656 h 1762"/>
                <a:gd name="T50" fmla="*/ 353 w 1757"/>
                <a:gd name="T51" fmla="*/ 1587 h 1762"/>
                <a:gd name="T52" fmla="*/ 258 w 1757"/>
                <a:gd name="T53" fmla="*/ 1504 h 1762"/>
                <a:gd name="T54" fmla="*/ 176 w 1757"/>
                <a:gd name="T55" fmla="*/ 1409 h 1762"/>
                <a:gd name="T56" fmla="*/ 107 w 1757"/>
                <a:gd name="T57" fmla="*/ 1301 h 1762"/>
                <a:gd name="T58" fmla="*/ 54 w 1757"/>
                <a:gd name="T59" fmla="*/ 1184 h 1762"/>
                <a:gd name="T60" fmla="*/ 18 w 1757"/>
                <a:gd name="T61" fmla="*/ 1059 h 1762"/>
                <a:gd name="T62" fmla="*/ 1 w 1757"/>
                <a:gd name="T63" fmla="*/ 928 h 1762"/>
                <a:gd name="T64" fmla="*/ 5 w 1757"/>
                <a:gd name="T65" fmla="*/ 792 h 1762"/>
                <a:gd name="T66" fmla="*/ 28 w 1757"/>
                <a:gd name="T67" fmla="*/ 662 h 1762"/>
                <a:gd name="T68" fmla="*/ 69 w 1757"/>
                <a:gd name="T69" fmla="*/ 539 h 1762"/>
                <a:gd name="T70" fmla="*/ 128 w 1757"/>
                <a:gd name="T71" fmla="*/ 425 h 1762"/>
                <a:gd name="T72" fmla="*/ 202 w 1757"/>
                <a:gd name="T73" fmla="*/ 322 h 1762"/>
                <a:gd name="T74" fmla="*/ 288 w 1757"/>
                <a:gd name="T75" fmla="*/ 229 h 1762"/>
                <a:gd name="T76" fmla="*/ 389 w 1757"/>
                <a:gd name="T77" fmla="*/ 151 h 1762"/>
                <a:gd name="T78" fmla="*/ 499 w 1757"/>
                <a:gd name="T79" fmla="*/ 88 h 1762"/>
                <a:gd name="T80" fmla="*/ 619 w 1757"/>
                <a:gd name="T81" fmla="*/ 40 h 1762"/>
                <a:gd name="T82" fmla="*/ 745 w 1757"/>
                <a:gd name="T83" fmla="*/ 10 h 1762"/>
                <a:gd name="T84" fmla="*/ 879 w 1757"/>
                <a:gd name="T85" fmla="*/ 0 h 176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57"/>
                <a:gd name="T130" fmla="*/ 0 h 1762"/>
                <a:gd name="T131" fmla="*/ 1757 w 1757"/>
                <a:gd name="T132" fmla="*/ 1762 h 176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57" h="1762">
                  <a:moveTo>
                    <a:pt x="879" y="0"/>
                  </a:moveTo>
                  <a:lnTo>
                    <a:pt x="925" y="1"/>
                  </a:lnTo>
                  <a:lnTo>
                    <a:pt x="970" y="5"/>
                  </a:lnTo>
                  <a:lnTo>
                    <a:pt x="1014" y="10"/>
                  </a:lnTo>
                  <a:lnTo>
                    <a:pt x="1056" y="18"/>
                  </a:lnTo>
                  <a:lnTo>
                    <a:pt x="1099" y="28"/>
                  </a:lnTo>
                  <a:lnTo>
                    <a:pt x="1140" y="40"/>
                  </a:lnTo>
                  <a:lnTo>
                    <a:pt x="1181" y="54"/>
                  </a:lnTo>
                  <a:lnTo>
                    <a:pt x="1221" y="69"/>
                  </a:lnTo>
                  <a:lnTo>
                    <a:pt x="1260" y="88"/>
                  </a:lnTo>
                  <a:lnTo>
                    <a:pt x="1298" y="107"/>
                  </a:lnTo>
                  <a:lnTo>
                    <a:pt x="1334" y="128"/>
                  </a:lnTo>
                  <a:lnTo>
                    <a:pt x="1370" y="151"/>
                  </a:lnTo>
                  <a:lnTo>
                    <a:pt x="1404" y="176"/>
                  </a:lnTo>
                  <a:lnTo>
                    <a:pt x="1438" y="202"/>
                  </a:lnTo>
                  <a:lnTo>
                    <a:pt x="1469" y="229"/>
                  </a:lnTo>
                  <a:lnTo>
                    <a:pt x="1501" y="258"/>
                  </a:lnTo>
                  <a:lnTo>
                    <a:pt x="1530" y="290"/>
                  </a:lnTo>
                  <a:lnTo>
                    <a:pt x="1557" y="322"/>
                  </a:lnTo>
                  <a:lnTo>
                    <a:pt x="1583" y="355"/>
                  </a:lnTo>
                  <a:lnTo>
                    <a:pt x="1607" y="390"/>
                  </a:lnTo>
                  <a:lnTo>
                    <a:pt x="1630" y="425"/>
                  </a:lnTo>
                  <a:lnTo>
                    <a:pt x="1651" y="463"/>
                  </a:lnTo>
                  <a:lnTo>
                    <a:pt x="1671" y="500"/>
                  </a:lnTo>
                  <a:lnTo>
                    <a:pt x="1689" y="539"/>
                  </a:lnTo>
                  <a:lnTo>
                    <a:pt x="1704" y="579"/>
                  </a:lnTo>
                  <a:lnTo>
                    <a:pt x="1717" y="621"/>
                  </a:lnTo>
                  <a:lnTo>
                    <a:pt x="1730" y="662"/>
                  </a:lnTo>
                  <a:lnTo>
                    <a:pt x="1740" y="704"/>
                  </a:lnTo>
                  <a:lnTo>
                    <a:pt x="1747" y="748"/>
                  </a:lnTo>
                  <a:lnTo>
                    <a:pt x="1752" y="792"/>
                  </a:lnTo>
                  <a:lnTo>
                    <a:pt x="1756" y="837"/>
                  </a:lnTo>
                  <a:lnTo>
                    <a:pt x="1757" y="882"/>
                  </a:lnTo>
                  <a:lnTo>
                    <a:pt x="1756" y="928"/>
                  </a:lnTo>
                  <a:lnTo>
                    <a:pt x="1752" y="973"/>
                  </a:lnTo>
                  <a:lnTo>
                    <a:pt x="1747" y="1017"/>
                  </a:lnTo>
                  <a:lnTo>
                    <a:pt x="1740" y="1059"/>
                  </a:lnTo>
                  <a:lnTo>
                    <a:pt x="1730" y="1102"/>
                  </a:lnTo>
                  <a:lnTo>
                    <a:pt x="1717" y="1143"/>
                  </a:lnTo>
                  <a:lnTo>
                    <a:pt x="1704" y="1184"/>
                  </a:lnTo>
                  <a:lnTo>
                    <a:pt x="1689" y="1225"/>
                  </a:lnTo>
                  <a:lnTo>
                    <a:pt x="1671" y="1263"/>
                  </a:lnTo>
                  <a:lnTo>
                    <a:pt x="1651" y="1301"/>
                  </a:lnTo>
                  <a:lnTo>
                    <a:pt x="1630" y="1339"/>
                  </a:lnTo>
                  <a:lnTo>
                    <a:pt x="1607" y="1374"/>
                  </a:lnTo>
                  <a:lnTo>
                    <a:pt x="1583" y="1409"/>
                  </a:lnTo>
                  <a:lnTo>
                    <a:pt x="1557" y="1441"/>
                  </a:lnTo>
                  <a:lnTo>
                    <a:pt x="1530" y="1474"/>
                  </a:lnTo>
                  <a:lnTo>
                    <a:pt x="1501" y="1504"/>
                  </a:lnTo>
                  <a:lnTo>
                    <a:pt x="1469" y="1533"/>
                  </a:lnTo>
                  <a:lnTo>
                    <a:pt x="1438" y="1560"/>
                  </a:lnTo>
                  <a:lnTo>
                    <a:pt x="1404" y="1587"/>
                  </a:lnTo>
                  <a:lnTo>
                    <a:pt x="1370" y="1612"/>
                  </a:lnTo>
                  <a:lnTo>
                    <a:pt x="1334" y="1634"/>
                  </a:lnTo>
                  <a:lnTo>
                    <a:pt x="1298" y="1656"/>
                  </a:lnTo>
                  <a:lnTo>
                    <a:pt x="1260" y="1676"/>
                  </a:lnTo>
                  <a:lnTo>
                    <a:pt x="1221" y="1693"/>
                  </a:lnTo>
                  <a:lnTo>
                    <a:pt x="1181" y="1708"/>
                  </a:lnTo>
                  <a:lnTo>
                    <a:pt x="1140" y="1722"/>
                  </a:lnTo>
                  <a:lnTo>
                    <a:pt x="1099" y="1735"/>
                  </a:lnTo>
                  <a:lnTo>
                    <a:pt x="1056" y="1745"/>
                  </a:lnTo>
                  <a:lnTo>
                    <a:pt x="1014" y="1752"/>
                  </a:lnTo>
                  <a:lnTo>
                    <a:pt x="970" y="1757"/>
                  </a:lnTo>
                  <a:lnTo>
                    <a:pt x="925" y="1761"/>
                  </a:lnTo>
                  <a:lnTo>
                    <a:pt x="879" y="1762"/>
                  </a:lnTo>
                  <a:lnTo>
                    <a:pt x="834" y="1761"/>
                  </a:lnTo>
                  <a:lnTo>
                    <a:pt x="789" y="1757"/>
                  </a:lnTo>
                  <a:lnTo>
                    <a:pt x="745" y="1752"/>
                  </a:lnTo>
                  <a:lnTo>
                    <a:pt x="703" y="1745"/>
                  </a:lnTo>
                  <a:lnTo>
                    <a:pt x="660" y="1735"/>
                  </a:lnTo>
                  <a:lnTo>
                    <a:pt x="619" y="1722"/>
                  </a:lnTo>
                  <a:lnTo>
                    <a:pt x="578" y="1708"/>
                  </a:lnTo>
                  <a:lnTo>
                    <a:pt x="538" y="1693"/>
                  </a:lnTo>
                  <a:lnTo>
                    <a:pt x="499" y="1676"/>
                  </a:lnTo>
                  <a:lnTo>
                    <a:pt x="461" y="1656"/>
                  </a:lnTo>
                  <a:lnTo>
                    <a:pt x="424" y="1634"/>
                  </a:lnTo>
                  <a:lnTo>
                    <a:pt x="389" y="1612"/>
                  </a:lnTo>
                  <a:lnTo>
                    <a:pt x="353" y="1587"/>
                  </a:lnTo>
                  <a:lnTo>
                    <a:pt x="321" y="1560"/>
                  </a:lnTo>
                  <a:lnTo>
                    <a:pt x="288" y="1533"/>
                  </a:lnTo>
                  <a:lnTo>
                    <a:pt x="258" y="1504"/>
                  </a:lnTo>
                  <a:lnTo>
                    <a:pt x="229" y="1474"/>
                  </a:lnTo>
                  <a:lnTo>
                    <a:pt x="202" y="1441"/>
                  </a:lnTo>
                  <a:lnTo>
                    <a:pt x="176" y="1409"/>
                  </a:lnTo>
                  <a:lnTo>
                    <a:pt x="151" y="1374"/>
                  </a:lnTo>
                  <a:lnTo>
                    <a:pt x="128" y="1339"/>
                  </a:lnTo>
                  <a:lnTo>
                    <a:pt x="107" y="1301"/>
                  </a:lnTo>
                  <a:lnTo>
                    <a:pt x="87" y="1263"/>
                  </a:lnTo>
                  <a:lnTo>
                    <a:pt x="69" y="1225"/>
                  </a:lnTo>
                  <a:lnTo>
                    <a:pt x="54" y="1184"/>
                  </a:lnTo>
                  <a:lnTo>
                    <a:pt x="40" y="1143"/>
                  </a:lnTo>
                  <a:lnTo>
                    <a:pt x="28" y="1102"/>
                  </a:lnTo>
                  <a:lnTo>
                    <a:pt x="18" y="1059"/>
                  </a:lnTo>
                  <a:lnTo>
                    <a:pt x="10" y="1017"/>
                  </a:lnTo>
                  <a:lnTo>
                    <a:pt x="5" y="973"/>
                  </a:lnTo>
                  <a:lnTo>
                    <a:pt x="1" y="928"/>
                  </a:lnTo>
                  <a:lnTo>
                    <a:pt x="0" y="882"/>
                  </a:lnTo>
                  <a:lnTo>
                    <a:pt x="1" y="837"/>
                  </a:lnTo>
                  <a:lnTo>
                    <a:pt x="5" y="792"/>
                  </a:lnTo>
                  <a:lnTo>
                    <a:pt x="10" y="748"/>
                  </a:lnTo>
                  <a:lnTo>
                    <a:pt x="18" y="704"/>
                  </a:lnTo>
                  <a:lnTo>
                    <a:pt x="28" y="662"/>
                  </a:lnTo>
                  <a:lnTo>
                    <a:pt x="40" y="621"/>
                  </a:lnTo>
                  <a:lnTo>
                    <a:pt x="54" y="579"/>
                  </a:lnTo>
                  <a:lnTo>
                    <a:pt x="69" y="539"/>
                  </a:lnTo>
                  <a:lnTo>
                    <a:pt x="87" y="500"/>
                  </a:lnTo>
                  <a:lnTo>
                    <a:pt x="107" y="463"/>
                  </a:lnTo>
                  <a:lnTo>
                    <a:pt x="128" y="425"/>
                  </a:lnTo>
                  <a:lnTo>
                    <a:pt x="151" y="390"/>
                  </a:lnTo>
                  <a:lnTo>
                    <a:pt x="176" y="355"/>
                  </a:lnTo>
                  <a:lnTo>
                    <a:pt x="202" y="322"/>
                  </a:lnTo>
                  <a:lnTo>
                    <a:pt x="229" y="290"/>
                  </a:lnTo>
                  <a:lnTo>
                    <a:pt x="258" y="258"/>
                  </a:lnTo>
                  <a:lnTo>
                    <a:pt x="288" y="229"/>
                  </a:lnTo>
                  <a:lnTo>
                    <a:pt x="321" y="202"/>
                  </a:lnTo>
                  <a:lnTo>
                    <a:pt x="353" y="176"/>
                  </a:lnTo>
                  <a:lnTo>
                    <a:pt x="389" y="151"/>
                  </a:lnTo>
                  <a:lnTo>
                    <a:pt x="424" y="128"/>
                  </a:lnTo>
                  <a:lnTo>
                    <a:pt x="461" y="107"/>
                  </a:lnTo>
                  <a:lnTo>
                    <a:pt x="499" y="88"/>
                  </a:lnTo>
                  <a:lnTo>
                    <a:pt x="538" y="69"/>
                  </a:lnTo>
                  <a:lnTo>
                    <a:pt x="578" y="54"/>
                  </a:lnTo>
                  <a:lnTo>
                    <a:pt x="619" y="40"/>
                  </a:lnTo>
                  <a:lnTo>
                    <a:pt x="660" y="28"/>
                  </a:lnTo>
                  <a:lnTo>
                    <a:pt x="703" y="18"/>
                  </a:lnTo>
                  <a:lnTo>
                    <a:pt x="745" y="10"/>
                  </a:lnTo>
                  <a:lnTo>
                    <a:pt x="789" y="5"/>
                  </a:lnTo>
                  <a:lnTo>
                    <a:pt x="834" y="1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rgbClr val="4F60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79" name="Freeform 19"/>
            <p:cNvSpPr>
              <a:spLocks/>
            </p:cNvSpPr>
            <p:nvPr/>
          </p:nvSpPr>
          <p:spPr bwMode="auto">
            <a:xfrm>
              <a:off x="360" y="2450"/>
              <a:ext cx="431" cy="432"/>
            </a:xfrm>
            <a:custGeom>
              <a:avLst/>
              <a:gdLst>
                <a:gd name="T0" fmla="*/ 952 w 1723"/>
                <a:gd name="T1" fmla="*/ 5 h 1728"/>
                <a:gd name="T2" fmla="*/ 1078 w 1723"/>
                <a:gd name="T3" fmla="*/ 27 h 1728"/>
                <a:gd name="T4" fmla="*/ 1199 w 1723"/>
                <a:gd name="T5" fmla="*/ 67 h 1728"/>
                <a:gd name="T6" fmla="*/ 1310 w 1723"/>
                <a:gd name="T7" fmla="*/ 125 h 1728"/>
                <a:gd name="T8" fmla="*/ 1412 w 1723"/>
                <a:gd name="T9" fmla="*/ 198 h 1728"/>
                <a:gd name="T10" fmla="*/ 1501 w 1723"/>
                <a:gd name="T11" fmla="*/ 283 h 1728"/>
                <a:gd name="T12" fmla="*/ 1577 w 1723"/>
                <a:gd name="T13" fmla="*/ 381 h 1728"/>
                <a:gd name="T14" fmla="*/ 1640 w 1723"/>
                <a:gd name="T15" fmla="*/ 490 h 1728"/>
                <a:gd name="T16" fmla="*/ 1685 w 1723"/>
                <a:gd name="T17" fmla="*/ 606 h 1728"/>
                <a:gd name="T18" fmla="*/ 1713 w 1723"/>
                <a:gd name="T19" fmla="*/ 732 h 1728"/>
                <a:gd name="T20" fmla="*/ 1723 w 1723"/>
                <a:gd name="T21" fmla="*/ 863 h 1728"/>
                <a:gd name="T22" fmla="*/ 1713 w 1723"/>
                <a:gd name="T23" fmla="*/ 995 h 1728"/>
                <a:gd name="T24" fmla="*/ 1685 w 1723"/>
                <a:gd name="T25" fmla="*/ 1120 h 1728"/>
                <a:gd name="T26" fmla="*/ 1640 w 1723"/>
                <a:gd name="T27" fmla="*/ 1238 h 1728"/>
                <a:gd name="T28" fmla="*/ 1577 w 1723"/>
                <a:gd name="T29" fmla="*/ 1346 h 1728"/>
                <a:gd name="T30" fmla="*/ 1501 w 1723"/>
                <a:gd name="T31" fmla="*/ 1445 h 1728"/>
                <a:gd name="T32" fmla="*/ 1412 w 1723"/>
                <a:gd name="T33" fmla="*/ 1530 h 1728"/>
                <a:gd name="T34" fmla="*/ 1310 w 1723"/>
                <a:gd name="T35" fmla="*/ 1603 h 1728"/>
                <a:gd name="T36" fmla="*/ 1199 w 1723"/>
                <a:gd name="T37" fmla="*/ 1660 h 1728"/>
                <a:gd name="T38" fmla="*/ 1078 w 1723"/>
                <a:gd name="T39" fmla="*/ 1700 h 1728"/>
                <a:gd name="T40" fmla="*/ 952 w 1723"/>
                <a:gd name="T41" fmla="*/ 1723 h 1728"/>
                <a:gd name="T42" fmla="*/ 819 w 1723"/>
                <a:gd name="T43" fmla="*/ 1727 h 1728"/>
                <a:gd name="T44" fmla="*/ 690 w 1723"/>
                <a:gd name="T45" fmla="*/ 1710 h 1728"/>
                <a:gd name="T46" fmla="*/ 567 w 1723"/>
                <a:gd name="T47" fmla="*/ 1675 h 1728"/>
                <a:gd name="T48" fmla="*/ 452 w 1723"/>
                <a:gd name="T49" fmla="*/ 1624 h 1728"/>
                <a:gd name="T50" fmla="*/ 347 w 1723"/>
                <a:gd name="T51" fmla="*/ 1556 h 1728"/>
                <a:gd name="T52" fmla="*/ 253 w 1723"/>
                <a:gd name="T53" fmla="*/ 1473 h 1728"/>
                <a:gd name="T54" fmla="*/ 172 w 1723"/>
                <a:gd name="T55" fmla="*/ 1379 h 1728"/>
                <a:gd name="T56" fmla="*/ 104 w 1723"/>
                <a:gd name="T57" fmla="*/ 1274 h 1728"/>
                <a:gd name="T58" fmla="*/ 53 w 1723"/>
                <a:gd name="T59" fmla="*/ 1160 h 1728"/>
                <a:gd name="T60" fmla="*/ 18 w 1723"/>
                <a:gd name="T61" fmla="*/ 1037 h 1728"/>
                <a:gd name="T62" fmla="*/ 1 w 1723"/>
                <a:gd name="T63" fmla="*/ 907 h 1728"/>
                <a:gd name="T64" fmla="*/ 5 w 1723"/>
                <a:gd name="T65" fmla="*/ 775 h 1728"/>
                <a:gd name="T66" fmla="*/ 28 w 1723"/>
                <a:gd name="T67" fmla="*/ 648 h 1728"/>
                <a:gd name="T68" fmla="*/ 68 w 1723"/>
                <a:gd name="T69" fmla="*/ 527 h 1728"/>
                <a:gd name="T70" fmla="*/ 125 w 1723"/>
                <a:gd name="T71" fmla="*/ 416 h 1728"/>
                <a:gd name="T72" fmla="*/ 198 w 1723"/>
                <a:gd name="T73" fmla="*/ 314 h 1728"/>
                <a:gd name="T74" fmla="*/ 283 w 1723"/>
                <a:gd name="T75" fmla="*/ 224 h 1728"/>
                <a:gd name="T76" fmla="*/ 381 w 1723"/>
                <a:gd name="T77" fmla="*/ 148 h 1728"/>
                <a:gd name="T78" fmla="*/ 490 w 1723"/>
                <a:gd name="T79" fmla="*/ 85 h 1728"/>
                <a:gd name="T80" fmla="*/ 607 w 1723"/>
                <a:gd name="T81" fmla="*/ 39 h 1728"/>
                <a:gd name="T82" fmla="*/ 731 w 1723"/>
                <a:gd name="T83" fmla="*/ 10 h 1728"/>
                <a:gd name="T84" fmla="*/ 863 w 1723"/>
                <a:gd name="T85" fmla="*/ 0 h 172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23"/>
                <a:gd name="T130" fmla="*/ 0 h 1728"/>
                <a:gd name="T131" fmla="*/ 1723 w 1723"/>
                <a:gd name="T132" fmla="*/ 1728 h 172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23" h="1728">
                  <a:moveTo>
                    <a:pt x="863" y="0"/>
                  </a:moveTo>
                  <a:lnTo>
                    <a:pt x="907" y="1"/>
                  </a:lnTo>
                  <a:lnTo>
                    <a:pt x="952" y="5"/>
                  </a:lnTo>
                  <a:lnTo>
                    <a:pt x="994" y="10"/>
                  </a:lnTo>
                  <a:lnTo>
                    <a:pt x="1037" y="17"/>
                  </a:lnTo>
                  <a:lnTo>
                    <a:pt x="1078" y="27"/>
                  </a:lnTo>
                  <a:lnTo>
                    <a:pt x="1120" y="39"/>
                  </a:lnTo>
                  <a:lnTo>
                    <a:pt x="1160" y="52"/>
                  </a:lnTo>
                  <a:lnTo>
                    <a:pt x="1199" y="67"/>
                  </a:lnTo>
                  <a:lnTo>
                    <a:pt x="1237" y="85"/>
                  </a:lnTo>
                  <a:lnTo>
                    <a:pt x="1274" y="104"/>
                  </a:lnTo>
                  <a:lnTo>
                    <a:pt x="1310" y="125"/>
                  </a:lnTo>
                  <a:lnTo>
                    <a:pt x="1345" y="148"/>
                  </a:lnTo>
                  <a:lnTo>
                    <a:pt x="1379" y="171"/>
                  </a:lnTo>
                  <a:lnTo>
                    <a:pt x="1412" y="198"/>
                  </a:lnTo>
                  <a:lnTo>
                    <a:pt x="1443" y="224"/>
                  </a:lnTo>
                  <a:lnTo>
                    <a:pt x="1472" y="253"/>
                  </a:lnTo>
                  <a:lnTo>
                    <a:pt x="1501" y="283"/>
                  </a:lnTo>
                  <a:lnTo>
                    <a:pt x="1528" y="314"/>
                  </a:lnTo>
                  <a:lnTo>
                    <a:pt x="1553" y="347"/>
                  </a:lnTo>
                  <a:lnTo>
                    <a:pt x="1577" y="381"/>
                  </a:lnTo>
                  <a:lnTo>
                    <a:pt x="1599" y="416"/>
                  </a:lnTo>
                  <a:lnTo>
                    <a:pt x="1619" y="452"/>
                  </a:lnTo>
                  <a:lnTo>
                    <a:pt x="1640" y="490"/>
                  </a:lnTo>
                  <a:lnTo>
                    <a:pt x="1656" y="527"/>
                  </a:lnTo>
                  <a:lnTo>
                    <a:pt x="1671" y="566"/>
                  </a:lnTo>
                  <a:lnTo>
                    <a:pt x="1685" y="606"/>
                  </a:lnTo>
                  <a:lnTo>
                    <a:pt x="1696" y="648"/>
                  </a:lnTo>
                  <a:lnTo>
                    <a:pt x="1706" y="689"/>
                  </a:lnTo>
                  <a:lnTo>
                    <a:pt x="1713" y="732"/>
                  </a:lnTo>
                  <a:lnTo>
                    <a:pt x="1718" y="775"/>
                  </a:lnTo>
                  <a:lnTo>
                    <a:pt x="1722" y="819"/>
                  </a:lnTo>
                  <a:lnTo>
                    <a:pt x="1723" y="863"/>
                  </a:lnTo>
                  <a:lnTo>
                    <a:pt x="1722" y="907"/>
                  </a:lnTo>
                  <a:lnTo>
                    <a:pt x="1718" y="951"/>
                  </a:lnTo>
                  <a:lnTo>
                    <a:pt x="1713" y="995"/>
                  </a:lnTo>
                  <a:lnTo>
                    <a:pt x="1706" y="1037"/>
                  </a:lnTo>
                  <a:lnTo>
                    <a:pt x="1696" y="1079"/>
                  </a:lnTo>
                  <a:lnTo>
                    <a:pt x="1685" y="1120"/>
                  </a:lnTo>
                  <a:lnTo>
                    <a:pt x="1671" y="1160"/>
                  </a:lnTo>
                  <a:lnTo>
                    <a:pt x="1656" y="1199"/>
                  </a:lnTo>
                  <a:lnTo>
                    <a:pt x="1640" y="1238"/>
                  </a:lnTo>
                  <a:lnTo>
                    <a:pt x="1619" y="1274"/>
                  </a:lnTo>
                  <a:lnTo>
                    <a:pt x="1599" y="1311"/>
                  </a:lnTo>
                  <a:lnTo>
                    <a:pt x="1577" y="1346"/>
                  </a:lnTo>
                  <a:lnTo>
                    <a:pt x="1553" y="1379"/>
                  </a:lnTo>
                  <a:lnTo>
                    <a:pt x="1528" y="1412"/>
                  </a:lnTo>
                  <a:lnTo>
                    <a:pt x="1501" y="1445"/>
                  </a:lnTo>
                  <a:lnTo>
                    <a:pt x="1472" y="1473"/>
                  </a:lnTo>
                  <a:lnTo>
                    <a:pt x="1443" y="1502"/>
                  </a:lnTo>
                  <a:lnTo>
                    <a:pt x="1412" y="1530"/>
                  </a:lnTo>
                  <a:lnTo>
                    <a:pt x="1379" y="1556"/>
                  </a:lnTo>
                  <a:lnTo>
                    <a:pt x="1345" y="1580"/>
                  </a:lnTo>
                  <a:lnTo>
                    <a:pt x="1310" y="1603"/>
                  </a:lnTo>
                  <a:lnTo>
                    <a:pt x="1274" y="1624"/>
                  </a:lnTo>
                  <a:lnTo>
                    <a:pt x="1237" y="1643"/>
                  </a:lnTo>
                  <a:lnTo>
                    <a:pt x="1199" y="1660"/>
                  </a:lnTo>
                  <a:lnTo>
                    <a:pt x="1160" y="1675"/>
                  </a:lnTo>
                  <a:lnTo>
                    <a:pt x="1120" y="1689"/>
                  </a:lnTo>
                  <a:lnTo>
                    <a:pt x="1078" y="1700"/>
                  </a:lnTo>
                  <a:lnTo>
                    <a:pt x="1037" y="1710"/>
                  </a:lnTo>
                  <a:lnTo>
                    <a:pt x="994" y="1718"/>
                  </a:lnTo>
                  <a:lnTo>
                    <a:pt x="952" y="1723"/>
                  </a:lnTo>
                  <a:lnTo>
                    <a:pt x="907" y="1727"/>
                  </a:lnTo>
                  <a:lnTo>
                    <a:pt x="863" y="1728"/>
                  </a:lnTo>
                  <a:lnTo>
                    <a:pt x="819" y="1727"/>
                  </a:lnTo>
                  <a:lnTo>
                    <a:pt x="775" y="1723"/>
                  </a:lnTo>
                  <a:lnTo>
                    <a:pt x="731" y="1718"/>
                  </a:lnTo>
                  <a:lnTo>
                    <a:pt x="690" y="1710"/>
                  </a:lnTo>
                  <a:lnTo>
                    <a:pt x="648" y="1700"/>
                  </a:lnTo>
                  <a:lnTo>
                    <a:pt x="607" y="1689"/>
                  </a:lnTo>
                  <a:lnTo>
                    <a:pt x="567" y="1675"/>
                  </a:lnTo>
                  <a:lnTo>
                    <a:pt x="527" y="1660"/>
                  </a:lnTo>
                  <a:lnTo>
                    <a:pt x="490" y="1643"/>
                  </a:lnTo>
                  <a:lnTo>
                    <a:pt x="452" y="1624"/>
                  </a:lnTo>
                  <a:lnTo>
                    <a:pt x="416" y="1603"/>
                  </a:lnTo>
                  <a:lnTo>
                    <a:pt x="381" y="1580"/>
                  </a:lnTo>
                  <a:lnTo>
                    <a:pt x="347" y="1556"/>
                  </a:lnTo>
                  <a:lnTo>
                    <a:pt x="314" y="1530"/>
                  </a:lnTo>
                  <a:lnTo>
                    <a:pt x="283" y="1502"/>
                  </a:lnTo>
                  <a:lnTo>
                    <a:pt x="253" y="1473"/>
                  </a:lnTo>
                  <a:lnTo>
                    <a:pt x="225" y="1445"/>
                  </a:lnTo>
                  <a:lnTo>
                    <a:pt x="198" y="1412"/>
                  </a:lnTo>
                  <a:lnTo>
                    <a:pt x="172" y="1379"/>
                  </a:lnTo>
                  <a:lnTo>
                    <a:pt x="148" y="1346"/>
                  </a:lnTo>
                  <a:lnTo>
                    <a:pt x="125" y="1311"/>
                  </a:lnTo>
                  <a:lnTo>
                    <a:pt x="104" y="1274"/>
                  </a:lnTo>
                  <a:lnTo>
                    <a:pt x="85" y="1238"/>
                  </a:lnTo>
                  <a:lnTo>
                    <a:pt x="68" y="1199"/>
                  </a:lnTo>
                  <a:lnTo>
                    <a:pt x="53" y="1160"/>
                  </a:lnTo>
                  <a:lnTo>
                    <a:pt x="39" y="1120"/>
                  </a:lnTo>
                  <a:lnTo>
                    <a:pt x="28" y="1079"/>
                  </a:lnTo>
                  <a:lnTo>
                    <a:pt x="18" y="1037"/>
                  </a:lnTo>
                  <a:lnTo>
                    <a:pt x="10" y="995"/>
                  </a:lnTo>
                  <a:lnTo>
                    <a:pt x="5" y="951"/>
                  </a:lnTo>
                  <a:lnTo>
                    <a:pt x="1" y="907"/>
                  </a:lnTo>
                  <a:lnTo>
                    <a:pt x="0" y="863"/>
                  </a:lnTo>
                  <a:lnTo>
                    <a:pt x="1" y="819"/>
                  </a:lnTo>
                  <a:lnTo>
                    <a:pt x="5" y="775"/>
                  </a:lnTo>
                  <a:lnTo>
                    <a:pt x="10" y="732"/>
                  </a:lnTo>
                  <a:lnTo>
                    <a:pt x="18" y="689"/>
                  </a:lnTo>
                  <a:lnTo>
                    <a:pt x="28" y="648"/>
                  </a:lnTo>
                  <a:lnTo>
                    <a:pt x="39" y="606"/>
                  </a:lnTo>
                  <a:lnTo>
                    <a:pt x="53" y="566"/>
                  </a:lnTo>
                  <a:lnTo>
                    <a:pt x="68" y="527"/>
                  </a:lnTo>
                  <a:lnTo>
                    <a:pt x="85" y="490"/>
                  </a:lnTo>
                  <a:lnTo>
                    <a:pt x="104" y="452"/>
                  </a:lnTo>
                  <a:lnTo>
                    <a:pt x="125" y="416"/>
                  </a:lnTo>
                  <a:lnTo>
                    <a:pt x="148" y="381"/>
                  </a:lnTo>
                  <a:lnTo>
                    <a:pt x="172" y="347"/>
                  </a:lnTo>
                  <a:lnTo>
                    <a:pt x="198" y="314"/>
                  </a:lnTo>
                  <a:lnTo>
                    <a:pt x="225" y="283"/>
                  </a:lnTo>
                  <a:lnTo>
                    <a:pt x="253" y="253"/>
                  </a:lnTo>
                  <a:lnTo>
                    <a:pt x="283" y="224"/>
                  </a:lnTo>
                  <a:lnTo>
                    <a:pt x="314" y="198"/>
                  </a:lnTo>
                  <a:lnTo>
                    <a:pt x="347" y="171"/>
                  </a:lnTo>
                  <a:lnTo>
                    <a:pt x="381" y="148"/>
                  </a:lnTo>
                  <a:lnTo>
                    <a:pt x="416" y="125"/>
                  </a:lnTo>
                  <a:lnTo>
                    <a:pt x="452" y="104"/>
                  </a:lnTo>
                  <a:lnTo>
                    <a:pt x="490" y="85"/>
                  </a:lnTo>
                  <a:lnTo>
                    <a:pt x="527" y="67"/>
                  </a:lnTo>
                  <a:lnTo>
                    <a:pt x="567" y="52"/>
                  </a:lnTo>
                  <a:lnTo>
                    <a:pt x="607" y="39"/>
                  </a:lnTo>
                  <a:lnTo>
                    <a:pt x="648" y="27"/>
                  </a:lnTo>
                  <a:lnTo>
                    <a:pt x="690" y="17"/>
                  </a:lnTo>
                  <a:lnTo>
                    <a:pt x="731" y="10"/>
                  </a:lnTo>
                  <a:lnTo>
                    <a:pt x="775" y="5"/>
                  </a:lnTo>
                  <a:lnTo>
                    <a:pt x="819" y="1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rgbClr val="68680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80" name="Freeform 20"/>
            <p:cNvSpPr>
              <a:spLocks/>
            </p:cNvSpPr>
            <p:nvPr/>
          </p:nvSpPr>
          <p:spPr bwMode="auto">
            <a:xfrm>
              <a:off x="363" y="2453"/>
              <a:ext cx="422" cy="423"/>
            </a:xfrm>
            <a:custGeom>
              <a:avLst/>
              <a:gdLst>
                <a:gd name="T0" fmla="*/ 932 w 1688"/>
                <a:gd name="T1" fmla="*/ 4 h 1693"/>
                <a:gd name="T2" fmla="*/ 1056 w 1688"/>
                <a:gd name="T3" fmla="*/ 26 h 1693"/>
                <a:gd name="T4" fmla="*/ 1174 w 1688"/>
                <a:gd name="T5" fmla="*/ 66 h 1693"/>
                <a:gd name="T6" fmla="*/ 1283 w 1688"/>
                <a:gd name="T7" fmla="*/ 123 h 1693"/>
                <a:gd name="T8" fmla="*/ 1382 w 1688"/>
                <a:gd name="T9" fmla="*/ 193 h 1693"/>
                <a:gd name="T10" fmla="*/ 1469 w 1688"/>
                <a:gd name="T11" fmla="*/ 278 h 1693"/>
                <a:gd name="T12" fmla="*/ 1544 w 1688"/>
                <a:gd name="T13" fmla="*/ 373 h 1693"/>
                <a:gd name="T14" fmla="*/ 1606 w 1688"/>
                <a:gd name="T15" fmla="*/ 480 h 1693"/>
                <a:gd name="T16" fmla="*/ 1651 w 1688"/>
                <a:gd name="T17" fmla="*/ 595 h 1693"/>
                <a:gd name="T18" fmla="*/ 1678 w 1688"/>
                <a:gd name="T19" fmla="*/ 718 h 1693"/>
                <a:gd name="T20" fmla="*/ 1688 w 1688"/>
                <a:gd name="T21" fmla="*/ 847 h 1693"/>
                <a:gd name="T22" fmla="*/ 1678 w 1688"/>
                <a:gd name="T23" fmla="*/ 976 h 1693"/>
                <a:gd name="T24" fmla="*/ 1651 w 1688"/>
                <a:gd name="T25" fmla="*/ 1098 h 1693"/>
                <a:gd name="T26" fmla="*/ 1606 w 1688"/>
                <a:gd name="T27" fmla="*/ 1213 h 1693"/>
                <a:gd name="T28" fmla="*/ 1544 w 1688"/>
                <a:gd name="T29" fmla="*/ 1320 h 1693"/>
                <a:gd name="T30" fmla="*/ 1469 w 1688"/>
                <a:gd name="T31" fmla="*/ 1416 h 1693"/>
                <a:gd name="T32" fmla="*/ 1382 w 1688"/>
                <a:gd name="T33" fmla="*/ 1500 h 1693"/>
                <a:gd name="T34" fmla="*/ 1283 w 1688"/>
                <a:gd name="T35" fmla="*/ 1570 h 1693"/>
                <a:gd name="T36" fmla="*/ 1174 w 1688"/>
                <a:gd name="T37" fmla="*/ 1627 h 1693"/>
                <a:gd name="T38" fmla="*/ 1056 w 1688"/>
                <a:gd name="T39" fmla="*/ 1667 h 1693"/>
                <a:gd name="T40" fmla="*/ 932 w 1688"/>
                <a:gd name="T41" fmla="*/ 1689 h 1693"/>
                <a:gd name="T42" fmla="*/ 802 w 1688"/>
                <a:gd name="T43" fmla="*/ 1692 h 1693"/>
                <a:gd name="T44" fmla="*/ 675 w 1688"/>
                <a:gd name="T45" fmla="*/ 1676 h 1693"/>
                <a:gd name="T46" fmla="*/ 555 w 1688"/>
                <a:gd name="T47" fmla="*/ 1642 h 1693"/>
                <a:gd name="T48" fmla="*/ 443 w 1688"/>
                <a:gd name="T49" fmla="*/ 1590 h 1693"/>
                <a:gd name="T50" fmla="*/ 339 w 1688"/>
                <a:gd name="T51" fmla="*/ 1525 h 1693"/>
                <a:gd name="T52" fmla="*/ 248 w 1688"/>
                <a:gd name="T53" fmla="*/ 1445 h 1693"/>
                <a:gd name="T54" fmla="*/ 168 w 1688"/>
                <a:gd name="T55" fmla="*/ 1353 h 1693"/>
                <a:gd name="T56" fmla="*/ 103 w 1688"/>
                <a:gd name="T57" fmla="*/ 1249 h 1693"/>
                <a:gd name="T58" fmla="*/ 51 w 1688"/>
                <a:gd name="T59" fmla="*/ 1138 h 1693"/>
                <a:gd name="T60" fmla="*/ 18 w 1688"/>
                <a:gd name="T61" fmla="*/ 1018 h 1693"/>
                <a:gd name="T62" fmla="*/ 1 w 1688"/>
                <a:gd name="T63" fmla="*/ 891 h 1693"/>
                <a:gd name="T64" fmla="*/ 4 w 1688"/>
                <a:gd name="T65" fmla="*/ 761 h 1693"/>
                <a:gd name="T66" fmla="*/ 26 w 1688"/>
                <a:gd name="T67" fmla="*/ 635 h 1693"/>
                <a:gd name="T68" fmla="*/ 66 w 1688"/>
                <a:gd name="T69" fmla="*/ 518 h 1693"/>
                <a:gd name="T70" fmla="*/ 123 w 1688"/>
                <a:gd name="T71" fmla="*/ 409 h 1693"/>
                <a:gd name="T72" fmla="*/ 193 w 1688"/>
                <a:gd name="T73" fmla="*/ 308 h 1693"/>
                <a:gd name="T74" fmla="*/ 277 w 1688"/>
                <a:gd name="T75" fmla="*/ 221 h 1693"/>
                <a:gd name="T76" fmla="*/ 373 w 1688"/>
                <a:gd name="T77" fmla="*/ 145 h 1693"/>
                <a:gd name="T78" fmla="*/ 480 w 1688"/>
                <a:gd name="T79" fmla="*/ 84 h 1693"/>
                <a:gd name="T80" fmla="*/ 595 w 1688"/>
                <a:gd name="T81" fmla="*/ 38 h 1693"/>
                <a:gd name="T82" fmla="*/ 716 w 1688"/>
                <a:gd name="T83" fmla="*/ 10 h 1693"/>
                <a:gd name="T84" fmla="*/ 845 w 1688"/>
                <a:gd name="T85" fmla="*/ 0 h 169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88"/>
                <a:gd name="T130" fmla="*/ 0 h 1693"/>
                <a:gd name="T131" fmla="*/ 1688 w 1688"/>
                <a:gd name="T132" fmla="*/ 1693 h 169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88" h="1693">
                  <a:moveTo>
                    <a:pt x="845" y="0"/>
                  </a:moveTo>
                  <a:lnTo>
                    <a:pt x="889" y="1"/>
                  </a:lnTo>
                  <a:lnTo>
                    <a:pt x="932" y="4"/>
                  </a:lnTo>
                  <a:lnTo>
                    <a:pt x="974" y="10"/>
                  </a:lnTo>
                  <a:lnTo>
                    <a:pt x="1016" y="18"/>
                  </a:lnTo>
                  <a:lnTo>
                    <a:pt x="1056" y="26"/>
                  </a:lnTo>
                  <a:lnTo>
                    <a:pt x="1096" y="38"/>
                  </a:lnTo>
                  <a:lnTo>
                    <a:pt x="1136" y="51"/>
                  </a:lnTo>
                  <a:lnTo>
                    <a:pt x="1174" y="66"/>
                  </a:lnTo>
                  <a:lnTo>
                    <a:pt x="1211" y="84"/>
                  </a:lnTo>
                  <a:lnTo>
                    <a:pt x="1248" y="103"/>
                  </a:lnTo>
                  <a:lnTo>
                    <a:pt x="1283" y="123"/>
                  </a:lnTo>
                  <a:lnTo>
                    <a:pt x="1316" y="145"/>
                  </a:lnTo>
                  <a:lnTo>
                    <a:pt x="1350" y="168"/>
                  </a:lnTo>
                  <a:lnTo>
                    <a:pt x="1382" y="193"/>
                  </a:lnTo>
                  <a:lnTo>
                    <a:pt x="1413" y="221"/>
                  </a:lnTo>
                  <a:lnTo>
                    <a:pt x="1442" y="248"/>
                  </a:lnTo>
                  <a:lnTo>
                    <a:pt x="1469" y="278"/>
                  </a:lnTo>
                  <a:lnTo>
                    <a:pt x="1496" y="308"/>
                  </a:lnTo>
                  <a:lnTo>
                    <a:pt x="1521" y="341"/>
                  </a:lnTo>
                  <a:lnTo>
                    <a:pt x="1544" y="373"/>
                  </a:lnTo>
                  <a:lnTo>
                    <a:pt x="1567" y="409"/>
                  </a:lnTo>
                  <a:lnTo>
                    <a:pt x="1587" y="444"/>
                  </a:lnTo>
                  <a:lnTo>
                    <a:pt x="1606" y="480"/>
                  </a:lnTo>
                  <a:lnTo>
                    <a:pt x="1622" y="518"/>
                  </a:lnTo>
                  <a:lnTo>
                    <a:pt x="1637" y="556"/>
                  </a:lnTo>
                  <a:lnTo>
                    <a:pt x="1651" y="595"/>
                  </a:lnTo>
                  <a:lnTo>
                    <a:pt x="1662" y="635"/>
                  </a:lnTo>
                  <a:lnTo>
                    <a:pt x="1671" y="677"/>
                  </a:lnTo>
                  <a:lnTo>
                    <a:pt x="1678" y="718"/>
                  </a:lnTo>
                  <a:lnTo>
                    <a:pt x="1685" y="761"/>
                  </a:lnTo>
                  <a:lnTo>
                    <a:pt x="1687" y="803"/>
                  </a:lnTo>
                  <a:lnTo>
                    <a:pt x="1688" y="847"/>
                  </a:lnTo>
                  <a:lnTo>
                    <a:pt x="1687" y="891"/>
                  </a:lnTo>
                  <a:lnTo>
                    <a:pt x="1685" y="934"/>
                  </a:lnTo>
                  <a:lnTo>
                    <a:pt x="1678" y="976"/>
                  </a:lnTo>
                  <a:lnTo>
                    <a:pt x="1671" y="1018"/>
                  </a:lnTo>
                  <a:lnTo>
                    <a:pt x="1662" y="1058"/>
                  </a:lnTo>
                  <a:lnTo>
                    <a:pt x="1651" y="1098"/>
                  </a:lnTo>
                  <a:lnTo>
                    <a:pt x="1637" y="1138"/>
                  </a:lnTo>
                  <a:lnTo>
                    <a:pt x="1622" y="1175"/>
                  </a:lnTo>
                  <a:lnTo>
                    <a:pt x="1606" y="1213"/>
                  </a:lnTo>
                  <a:lnTo>
                    <a:pt x="1587" y="1249"/>
                  </a:lnTo>
                  <a:lnTo>
                    <a:pt x="1567" y="1286"/>
                  </a:lnTo>
                  <a:lnTo>
                    <a:pt x="1544" y="1320"/>
                  </a:lnTo>
                  <a:lnTo>
                    <a:pt x="1521" y="1353"/>
                  </a:lnTo>
                  <a:lnTo>
                    <a:pt x="1496" y="1385"/>
                  </a:lnTo>
                  <a:lnTo>
                    <a:pt x="1469" y="1416"/>
                  </a:lnTo>
                  <a:lnTo>
                    <a:pt x="1442" y="1445"/>
                  </a:lnTo>
                  <a:lnTo>
                    <a:pt x="1413" y="1473"/>
                  </a:lnTo>
                  <a:lnTo>
                    <a:pt x="1382" y="1500"/>
                  </a:lnTo>
                  <a:lnTo>
                    <a:pt x="1350" y="1525"/>
                  </a:lnTo>
                  <a:lnTo>
                    <a:pt x="1316" y="1549"/>
                  </a:lnTo>
                  <a:lnTo>
                    <a:pt x="1283" y="1570"/>
                  </a:lnTo>
                  <a:lnTo>
                    <a:pt x="1248" y="1590"/>
                  </a:lnTo>
                  <a:lnTo>
                    <a:pt x="1211" y="1609"/>
                  </a:lnTo>
                  <a:lnTo>
                    <a:pt x="1174" y="1627"/>
                  </a:lnTo>
                  <a:lnTo>
                    <a:pt x="1136" y="1642"/>
                  </a:lnTo>
                  <a:lnTo>
                    <a:pt x="1096" y="1655"/>
                  </a:lnTo>
                  <a:lnTo>
                    <a:pt x="1056" y="1667"/>
                  </a:lnTo>
                  <a:lnTo>
                    <a:pt x="1016" y="1676"/>
                  </a:lnTo>
                  <a:lnTo>
                    <a:pt x="974" y="1683"/>
                  </a:lnTo>
                  <a:lnTo>
                    <a:pt x="932" y="1689"/>
                  </a:lnTo>
                  <a:lnTo>
                    <a:pt x="889" y="1692"/>
                  </a:lnTo>
                  <a:lnTo>
                    <a:pt x="845" y="1693"/>
                  </a:lnTo>
                  <a:lnTo>
                    <a:pt x="802" y="1692"/>
                  </a:lnTo>
                  <a:lnTo>
                    <a:pt x="759" y="1689"/>
                  </a:lnTo>
                  <a:lnTo>
                    <a:pt x="716" y="1683"/>
                  </a:lnTo>
                  <a:lnTo>
                    <a:pt x="675" y="1676"/>
                  </a:lnTo>
                  <a:lnTo>
                    <a:pt x="635" y="1667"/>
                  </a:lnTo>
                  <a:lnTo>
                    <a:pt x="595" y="1655"/>
                  </a:lnTo>
                  <a:lnTo>
                    <a:pt x="555" y="1642"/>
                  </a:lnTo>
                  <a:lnTo>
                    <a:pt x="517" y="1627"/>
                  </a:lnTo>
                  <a:lnTo>
                    <a:pt x="480" y="1609"/>
                  </a:lnTo>
                  <a:lnTo>
                    <a:pt x="443" y="1590"/>
                  </a:lnTo>
                  <a:lnTo>
                    <a:pt x="407" y="1570"/>
                  </a:lnTo>
                  <a:lnTo>
                    <a:pt x="373" y="1549"/>
                  </a:lnTo>
                  <a:lnTo>
                    <a:pt x="339" y="1525"/>
                  </a:lnTo>
                  <a:lnTo>
                    <a:pt x="308" y="1500"/>
                  </a:lnTo>
                  <a:lnTo>
                    <a:pt x="277" y="1473"/>
                  </a:lnTo>
                  <a:lnTo>
                    <a:pt x="248" y="1445"/>
                  </a:lnTo>
                  <a:lnTo>
                    <a:pt x="220" y="1416"/>
                  </a:lnTo>
                  <a:lnTo>
                    <a:pt x="193" y="1385"/>
                  </a:lnTo>
                  <a:lnTo>
                    <a:pt x="168" y="1353"/>
                  </a:lnTo>
                  <a:lnTo>
                    <a:pt x="144" y="1320"/>
                  </a:lnTo>
                  <a:lnTo>
                    <a:pt x="123" y="1286"/>
                  </a:lnTo>
                  <a:lnTo>
                    <a:pt x="103" y="1249"/>
                  </a:lnTo>
                  <a:lnTo>
                    <a:pt x="84" y="1213"/>
                  </a:lnTo>
                  <a:lnTo>
                    <a:pt x="66" y="1175"/>
                  </a:lnTo>
                  <a:lnTo>
                    <a:pt x="51" y="1138"/>
                  </a:lnTo>
                  <a:lnTo>
                    <a:pt x="38" y="1098"/>
                  </a:lnTo>
                  <a:lnTo>
                    <a:pt x="26" y="1058"/>
                  </a:lnTo>
                  <a:lnTo>
                    <a:pt x="18" y="1018"/>
                  </a:lnTo>
                  <a:lnTo>
                    <a:pt x="10" y="976"/>
                  </a:lnTo>
                  <a:lnTo>
                    <a:pt x="4" y="934"/>
                  </a:lnTo>
                  <a:lnTo>
                    <a:pt x="1" y="891"/>
                  </a:lnTo>
                  <a:lnTo>
                    <a:pt x="0" y="847"/>
                  </a:lnTo>
                  <a:lnTo>
                    <a:pt x="1" y="803"/>
                  </a:lnTo>
                  <a:lnTo>
                    <a:pt x="4" y="761"/>
                  </a:lnTo>
                  <a:lnTo>
                    <a:pt x="10" y="718"/>
                  </a:lnTo>
                  <a:lnTo>
                    <a:pt x="18" y="677"/>
                  </a:lnTo>
                  <a:lnTo>
                    <a:pt x="26" y="635"/>
                  </a:lnTo>
                  <a:lnTo>
                    <a:pt x="38" y="595"/>
                  </a:lnTo>
                  <a:lnTo>
                    <a:pt x="51" y="556"/>
                  </a:lnTo>
                  <a:lnTo>
                    <a:pt x="66" y="518"/>
                  </a:lnTo>
                  <a:lnTo>
                    <a:pt x="84" y="480"/>
                  </a:lnTo>
                  <a:lnTo>
                    <a:pt x="103" y="444"/>
                  </a:lnTo>
                  <a:lnTo>
                    <a:pt x="123" y="409"/>
                  </a:lnTo>
                  <a:lnTo>
                    <a:pt x="144" y="373"/>
                  </a:lnTo>
                  <a:lnTo>
                    <a:pt x="168" y="341"/>
                  </a:lnTo>
                  <a:lnTo>
                    <a:pt x="193" y="308"/>
                  </a:lnTo>
                  <a:lnTo>
                    <a:pt x="220" y="278"/>
                  </a:lnTo>
                  <a:lnTo>
                    <a:pt x="248" y="248"/>
                  </a:lnTo>
                  <a:lnTo>
                    <a:pt x="277" y="221"/>
                  </a:lnTo>
                  <a:lnTo>
                    <a:pt x="308" y="193"/>
                  </a:lnTo>
                  <a:lnTo>
                    <a:pt x="339" y="168"/>
                  </a:lnTo>
                  <a:lnTo>
                    <a:pt x="373" y="145"/>
                  </a:lnTo>
                  <a:lnTo>
                    <a:pt x="407" y="123"/>
                  </a:lnTo>
                  <a:lnTo>
                    <a:pt x="443" y="103"/>
                  </a:lnTo>
                  <a:lnTo>
                    <a:pt x="480" y="84"/>
                  </a:lnTo>
                  <a:lnTo>
                    <a:pt x="517" y="66"/>
                  </a:lnTo>
                  <a:lnTo>
                    <a:pt x="555" y="51"/>
                  </a:lnTo>
                  <a:lnTo>
                    <a:pt x="595" y="38"/>
                  </a:lnTo>
                  <a:lnTo>
                    <a:pt x="635" y="26"/>
                  </a:lnTo>
                  <a:lnTo>
                    <a:pt x="675" y="18"/>
                  </a:lnTo>
                  <a:lnTo>
                    <a:pt x="716" y="10"/>
                  </a:lnTo>
                  <a:lnTo>
                    <a:pt x="759" y="4"/>
                  </a:lnTo>
                  <a:lnTo>
                    <a:pt x="802" y="1"/>
                  </a:lnTo>
                  <a:lnTo>
                    <a:pt x="845" y="0"/>
                  </a:lnTo>
                  <a:close/>
                </a:path>
              </a:pathLst>
            </a:custGeom>
            <a:solidFill>
              <a:srgbClr val="8272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81" name="Freeform 21"/>
            <p:cNvSpPr>
              <a:spLocks/>
            </p:cNvSpPr>
            <p:nvPr/>
          </p:nvSpPr>
          <p:spPr bwMode="auto">
            <a:xfrm>
              <a:off x="365" y="2456"/>
              <a:ext cx="414" cy="415"/>
            </a:xfrm>
            <a:custGeom>
              <a:avLst/>
              <a:gdLst>
                <a:gd name="T0" fmla="*/ 912 w 1653"/>
                <a:gd name="T1" fmla="*/ 4 h 1660"/>
                <a:gd name="T2" fmla="*/ 1035 w 1653"/>
                <a:gd name="T3" fmla="*/ 27 h 1660"/>
                <a:gd name="T4" fmla="*/ 1150 w 1653"/>
                <a:gd name="T5" fmla="*/ 65 h 1660"/>
                <a:gd name="T6" fmla="*/ 1256 w 1653"/>
                <a:gd name="T7" fmla="*/ 121 h 1660"/>
                <a:gd name="T8" fmla="*/ 1353 w 1653"/>
                <a:gd name="T9" fmla="*/ 191 h 1660"/>
                <a:gd name="T10" fmla="*/ 1439 w 1653"/>
                <a:gd name="T11" fmla="*/ 273 h 1660"/>
                <a:gd name="T12" fmla="*/ 1512 w 1653"/>
                <a:gd name="T13" fmla="*/ 367 h 1660"/>
                <a:gd name="T14" fmla="*/ 1572 w 1653"/>
                <a:gd name="T15" fmla="*/ 471 h 1660"/>
                <a:gd name="T16" fmla="*/ 1616 w 1653"/>
                <a:gd name="T17" fmla="*/ 584 h 1660"/>
                <a:gd name="T18" fmla="*/ 1643 w 1653"/>
                <a:gd name="T19" fmla="*/ 705 h 1660"/>
                <a:gd name="T20" fmla="*/ 1653 w 1653"/>
                <a:gd name="T21" fmla="*/ 830 h 1660"/>
                <a:gd name="T22" fmla="*/ 1643 w 1653"/>
                <a:gd name="T23" fmla="*/ 955 h 1660"/>
                <a:gd name="T24" fmla="*/ 1616 w 1653"/>
                <a:gd name="T25" fmla="*/ 1076 h 1660"/>
                <a:gd name="T26" fmla="*/ 1572 w 1653"/>
                <a:gd name="T27" fmla="*/ 1188 h 1660"/>
                <a:gd name="T28" fmla="*/ 1512 w 1653"/>
                <a:gd name="T29" fmla="*/ 1292 h 1660"/>
                <a:gd name="T30" fmla="*/ 1439 w 1653"/>
                <a:gd name="T31" fmla="*/ 1386 h 1660"/>
                <a:gd name="T32" fmla="*/ 1353 w 1653"/>
                <a:gd name="T33" fmla="*/ 1469 h 1660"/>
                <a:gd name="T34" fmla="*/ 1256 w 1653"/>
                <a:gd name="T35" fmla="*/ 1539 h 1660"/>
                <a:gd name="T36" fmla="*/ 1150 w 1653"/>
                <a:gd name="T37" fmla="*/ 1594 h 1660"/>
                <a:gd name="T38" fmla="*/ 1035 w 1653"/>
                <a:gd name="T39" fmla="*/ 1633 h 1660"/>
                <a:gd name="T40" fmla="*/ 912 w 1653"/>
                <a:gd name="T41" fmla="*/ 1656 h 1660"/>
                <a:gd name="T42" fmla="*/ 785 w 1653"/>
                <a:gd name="T43" fmla="*/ 1658 h 1660"/>
                <a:gd name="T44" fmla="*/ 661 w 1653"/>
                <a:gd name="T45" fmla="*/ 1642 h 1660"/>
                <a:gd name="T46" fmla="*/ 544 w 1653"/>
                <a:gd name="T47" fmla="*/ 1609 h 1660"/>
                <a:gd name="T48" fmla="*/ 433 w 1653"/>
                <a:gd name="T49" fmla="*/ 1559 h 1660"/>
                <a:gd name="T50" fmla="*/ 333 w 1653"/>
                <a:gd name="T51" fmla="*/ 1494 h 1660"/>
                <a:gd name="T52" fmla="*/ 243 w 1653"/>
                <a:gd name="T53" fmla="*/ 1415 h 1660"/>
                <a:gd name="T54" fmla="*/ 165 w 1653"/>
                <a:gd name="T55" fmla="*/ 1325 h 1660"/>
                <a:gd name="T56" fmla="*/ 100 w 1653"/>
                <a:gd name="T57" fmla="*/ 1225 h 1660"/>
                <a:gd name="T58" fmla="*/ 50 w 1653"/>
                <a:gd name="T59" fmla="*/ 1114 h 1660"/>
                <a:gd name="T60" fmla="*/ 16 w 1653"/>
                <a:gd name="T61" fmla="*/ 997 h 1660"/>
                <a:gd name="T62" fmla="*/ 1 w 1653"/>
                <a:gd name="T63" fmla="*/ 872 h 1660"/>
                <a:gd name="T64" fmla="*/ 4 w 1653"/>
                <a:gd name="T65" fmla="*/ 746 h 1660"/>
                <a:gd name="T66" fmla="*/ 26 w 1653"/>
                <a:gd name="T67" fmla="*/ 623 h 1660"/>
                <a:gd name="T68" fmla="*/ 65 w 1653"/>
                <a:gd name="T69" fmla="*/ 508 h 1660"/>
                <a:gd name="T70" fmla="*/ 120 w 1653"/>
                <a:gd name="T71" fmla="*/ 400 h 1660"/>
                <a:gd name="T72" fmla="*/ 189 w 1653"/>
                <a:gd name="T73" fmla="*/ 304 h 1660"/>
                <a:gd name="T74" fmla="*/ 272 w 1653"/>
                <a:gd name="T75" fmla="*/ 217 h 1660"/>
                <a:gd name="T76" fmla="*/ 366 w 1653"/>
                <a:gd name="T77" fmla="*/ 142 h 1660"/>
                <a:gd name="T78" fmla="*/ 470 w 1653"/>
                <a:gd name="T79" fmla="*/ 83 h 1660"/>
                <a:gd name="T80" fmla="*/ 582 w 1653"/>
                <a:gd name="T81" fmla="*/ 38 h 1660"/>
                <a:gd name="T82" fmla="*/ 703 w 1653"/>
                <a:gd name="T83" fmla="*/ 10 h 1660"/>
                <a:gd name="T84" fmla="*/ 828 w 1653"/>
                <a:gd name="T85" fmla="*/ 0 h 16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53"/>
                <a:gd name="T130" fmla="*/ 0 h 1660"/>
                <a:gd name="T131" fmla="*/ 1653 w 1653"/>
                <a:gd name="T132" fmla="*/ 1660 h 16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53" h="1660">
                  <a:moveTo>
                    <a:pt x="828" y="0"/>
                  </a:moveTo>
                  <a:lnTo>
                    <a:pt x="871" y="1"/>
                  </a:lnTo>
                  <a:lnTo>
                    <a:pt x="912" y="4"/>
                  </a:lnTo>
                  <a:lnTo>
                    <a:pt x="953" y="10"/>
                  </a:lnTo>
                  <a:lnTo>
                    <a:pt x="995" y="18"/>
                  </a:lnTo>
                  <a:lnTo>
                    <a:pt x="1035" y="27"/>
                  </a:lnTo>
                  <a:lnTo>
                    <a:pt x="1073" y="38"/>
                  </a:lnTo>
                  <a:lnTo>
                    <a:pt x="1112" y="50"/>
                  </a:lnTo>
                  <a:lnTo>
                    <a:pt x="1150" y="65"/>
                  </a:lnTo>
                  <a:lnTo>
                    <a:pt x="1186" y="83"/>
                  </a:lnTo>
                  <a:lnTo>
                    <a:pt x="1221" y="101"/>
                  </a:lnTo>
                  <a:lnTo>
                    <a:pt x="1256" y="121"/>
                  </a:lnTo>
                  <a:lnTo>
                    <a:pt x="1289" y="142"/>
                  </a:lnTo>
                  <a:lnTo>
                    <a:pt x="1321" y="166"/>
                  </a:lnTo>
                  <a:lnTo>
                    <a:pt x="1353" y="191"/>
                  </a:lnTo>
                  <a:lnTo>
                    <a:pt x="1383" y="217"/>
                  </a:lnTo>
                  <a:lnTo>
                    <a:pt x="1412" y="243"/>
                  </a:lnTo>
                  <a:lnTo>
                    <a:pt x="1439" y="273"/>
                  </a:lnTo>
                  <a:lnTo>
                    <a:pt x="1465" y="304"/>
                  </a:lnTo>
                  <a:lnTo>
                    <a:pt x="1489" y="335"/>
                  </a:lnTo>
                  <a:lnTo>
                    <a:pt x="1512" y="367"/>
                  </a:lnTo>
                  <a:lnTo>
                    <a:pt x="1534" y="400"/>
                  </a:lnTo>
                  <a:lnTo>
                    <a:pt x="1553" y="435"/>
                  </a:lnTo>
                  <a:lnTo>
                    <a:pt x="1572" y="471"/>
                  </a:lnTo>
                  <a:lnTo>
                    <a:pt x="1588" y="508"/>
                  </a:lnTo>
                  <a:lnTo>
                    <a:pt x="1603" y="545"/>
                  </a:lnTo>
                  <a:lnTo>
                    <a:pt x="1616" y="584"/>
                  </a:lnTo>
                  <a:lnTo>
                    <a:pt x="1627" y="623"/>
                  </a:lnTo>
                  <a:lnTo>
                    <a:pt x="1637" y="663"/>
                  </a:lnTo>
                  <a:lnTo>
                    <a:pt x="1643" y="705"/>
                  </a:lnTo>
                  <a:lnTo>
                    <a:pt x="1650" y="746"/>
                  </a:lnTo>
                  <a:lnTo>
                    <a:pt x="1652" y="787"/>
                  </a:lnTo>
                  <a:lnTo>
                    <a:pt x="1653" y="830"/>
                  </a:lnTo>
                  <a:lnTo>
                    <a:pt x="1652" y="872"/>
                  </a:lnTo>
                  <a:lnTo>
                    <a:pt x="1650" y="914"/>
                  </a:lnTo>
                  <a:lnTo>
                    <a:pt x="1643" y="955"/>
                  </a:lnTo>
                  <a:lnTo>
                    <a:pt x="1637" y="997"/>
                  </a:lnTo>
                  <a:lnTo>
                    <a:pt x="1627" y="1037"/>
                  </a:lnTo>
                  <a:lnTo>
                    <a:pt x="1616" y="1076"/>
                  </a:lnTo>
                  <a:lnTo>
                    <a:pt x="1603" y="1114"/>
                  </a:lnTo>
                  <a:lnTo>
                    <a:pt x="1588" y="1152"/>
                  </a:lnTo>
                  <a:lnTo>
                    <a:pt x="1572" y="1188"/>
                  </a:lnTo>
                  <a:lnTo>
                    <a:pt x="1553" y="1225"/>
                  </a:lnTo>
                  <a:lnTo>
                    <a:pt x="1534" y="1260"/>
                  </a:lnTo>
                  <a:lnTo>
                    <a:pt x="1512" y="1292"/>
                  </a:lnTo>
                  <a:lnTo>
                    <a:pt x="1489" y="1325"/>
                  </a:lnTo>
                  <a:lnTo>
                    <a:pt x="1465" y="1356"/>
                  </a:lnTo>
                  <a:lnTo>
                    <a:pt x="1439" y="1386"/>
                  </a:lnTo>
                  <a:lnTo>
                    <a:pt x="1412" y="1415"/>
                  </a:lnTo>
                  <a:lnTo>
                    <a:pt x="1383" y="1443"/>
                  </a:lnTo>
                  <a:lnTo>
                    <a:pt x="1353" y="1469"/>
                  </a:lnTo>
                  <a:lnTo>
                    <a:pt x="1321" y="1494"/>
                  </a:lnTo>
                  <a:lnTo>
                    <a:pt x="1289" y="1518"/>
                  </a:lnTo>
                  <a:lnTo>
                    <a:pt x="1256" y="1539"/>
                  </a:lnTo>
                  <a:lnTo>
                    <a:pt x="1221" y="1559"/>
                  </a:lnTo>
                  <a:lnTo>
                    <a:pt x="1186" y="1577"/>
                  </a:lnTo>
                  <a:lnTo>
                    <a:pt x="1150" y="1594"/>
                  </a:lnTo>
                  <a:lnTo>
                    <a:pt x="1112" y="1609"/>
                  </a:lnTo>
                  <a:lnTo>
                    <a:pt x="1073" y="1622"/>
                  </a:lnTo>
                  <a:lnTo>
                    <a:pt x="1035" y="1633"/>
                  </a:lnTo>
                  <a:lnTo>
                    <a:pt x="995" y="1642"/>
                  </a:lnTo>
                  <a:lnTo>
                    <a:pt x="953" y="1649"/>
                  </a:lnTo>
                  <a:lnTo>
                    <a:pt x="912" y="1656"/>
                  </a:lnTo>
                  <a:lnTo>
                    <a:pt x="871" y="1658"/>
                  </a:lnTo>
                  <a:lnTo>
                    <a:pt x="828" y="1660"/>
                  </a:lnTo>
                  <a:lnTo>
                    <a:pt x="785" y="1658"/>
                  </a:lnTo>
                  <a:lnTo>
                    <a:pt x="744" y="1656"/>
                  </a:lnTo>
                  <a:lnTo>
                    <a:pt x="703" y="1649"/>
                  </a:lnTo>
                  <a:lnTo>
                    <a:pt x="661" y="1642"/>
                  </a:lnTo>
                  <a:lnTo>
                    <a:pt x="621" y="1633"/>
                  </a:lnTo>
                  <a:lnTo>
                    <a:pt x="582" y="1622"/>
                  </a:lnTo>
                  <a:lnTo>
                    <a:pt x="544" y="1609"/>
                  </a:lnTo>
                  <a:lnTo>
                    <a:pt x="506" y="1594"/>
                  </a:lnTo>
                  <a:lnTo>
                    <a:pt x="470" y="1577"/>
                  </a:lnTo>
                  <a:lnTo>
                    <a:pt x="433" y="1559"/>
                  </a:lnTo>
                  <a:lnTo>
                    <a:pt x="400" y="1539"/>
                  </a:lnTo>
                  <a:lnTo>
                    <a:pt x="366" y="1518"/>
                  </a:lnTo>
                  <a:lnTo>
                    <a:pt x="333" y="1494"/>
                  </a:lnTo>
                  <a:lnTo>
                    <a:pt x="302" y="1469"/>
                  </a:lnTo>
                  <a:lnTo>
                    <a:pt x="272" y="1443"/>
                  </a:lnTo>
                  <a:lnTo>
                    <a:pt x="243" y="1415"/>
                  </a:lnTo>
                  <a:lnTo>
                    <a:pt x="215" y="1386"/>
                  </a:lnTo>
                  <a:lnTo>
                    <a:pt x="189" y="1356"/>
                  </a:lnTo>
                  <a:lnTo>
                    <a:pt x="165" y="1325"/>
                  </a:lnTo>
                  <a:lnTo>
                    <a:pt x="142" y="1292"/>
                  </a:lnTo>
                  <a:lnTo>
                    <a:pt x="120" y="1260"/>
                  </a:lnTo>
                  <a:lnTo>
                    <a:pt x="100" y="1225"/>
                  </a:lnTo>
                  <a:lnTo>
                    <a:pt x="81" y="1188"/>
                  </a:lnTo>
                  <a:lnTo>
                    <a:pt x="65" y="1152"/>
                  </a:lnTo>
                  <a:lnTo>
                    <a:pt x="50" y="1114"/>
                  </a:lnTo>
                  <a:lnTo>
                    <a:pt x="38" y="1076"/>
                  </a:lnTo>
                  <a:lnTo>
                    <a:pt x="26" y="1037"/>
                  </a:lnTo>
                  <a:lnTo>
                    <a:pt x="16" y="997"/>
                  </a:lnTo>
                  <a:lnTo>
                    <a:pt x="10" y="955"/>
                  </a:lnTo>
                  <a:lnTo>
                    <a:pt x="4" y="914"/>
                  </a:lnTo>
                  <a:lnTo>
                    <a:pt x="1" y="872"/>
                  </a:lnTo>
                  <a:lnTo>
                    <a:pt x="0" y="830"/>
                  </a:lnTo>
                  <a:lnTo>
                    <a:pt x="1" y="787"/>
                  </a:lnTo>
                  <a:lnTo>
                    <a:pt x="4" y="746"/>
                  </a:lnTo>
                  <a:lnTo>
                    <a:pt x="10" y="705"/>
                  </a:lnTo>
                  <a:lnTo>
                    <a:pt x="16" y="663"/>
                  </a:lnTo>
                  <a:lnTo>
                    <a:pt x="26" y="623"/>
                  </a:lnTo>
                  <a:lnTo>
                    <a:pt x="38" y="584"/>
                  </a:lnTo>
                  <a:lnTo>
                    <a:pt x="50" y="545"/>
                  </a:lnTo>
                  <a:lnTo>
                    <a:pt x="65" y="508"/>
                  </a:lnTo>
                  <a:lnTo>
                    <a:pt x="81" y="471"/>
                  </a:lnTo>
                  <a:lnTo>
                    <a:pt x="100" y="435"/>
                  </a:lnTo>
                  <a:lnTo>
                    <a:pt x="120" y="400"/>
                  </a:lnTo>
                  <a:lnTo>
                    <a:pt x="142" y="367"/>
                  </a:lnTo>
                  <a:lnTo>
                    <a:pt x="165" y="335"/>
                  </a:lnTo>
                  <a:lnTo>
                    <a:pt x="189" y="304"/>
                  </a:lnTo>
                  <a:lnTo>
                    <a:pt x="215" y="273"/>
                  </a:lnTo>
                  <a:lnTo>
                    <a:pt x="243" y="243"/>
                  </a:lnTo>
                  <a:lnTo>
                    <a:pt x="272" y="217"/>
                  </a:lnTo>
                  <a:lnTo>
                    <a:pt x="302" y="191"/>
                  </a:lnTo>
                  <a:lnTo>
                    <a:pt x="333" y="166"/>
                  </a:lnTo>
                  <a:lnTo>
                    <a:pt x="366" y="142"/>
                  </a:lnTo>
                  <a:lnTo>
                    <a:pt x="400" y="121"/>
                  </a:lnTo>
                  <a:lnTo>
                    <a:pt x="433" y="101"/>
                  </a:lnTo>
                  <a:lnTo>
                    <a:pt x="470" y="83"/>
                  </a:lnTo>
                  <a:lnTo>
                    <a:pt x="506" y="65"/>
                  </a:lnTo>
                  <a:lnTo>
                    <a:pt x="544" y="50"/>
                  </a:lnTo>
                  <a:lnTo>
                    <a:pt x="582" y="38"/>
                  </a:lnTo>
                  <a:lnTo>
                    <a:pt x="621" y="27"/>
                  </a:lnTo>
                  <a:lnTo>
                    <a:pt x="661" y="18"/>
                  </a:lnTo>
                  <a:lnTo>
                    <a:pt x="703" y="10"/>
                  </a:lnTo>
                  <a:lnTo>
                    <a:pt x="744" y="4"/>
                  </a:lnTo>
                  <a:lnTo>
                    <a:pt x="785" y="1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rgbClr val="9E7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82" name="Freeform 22"/>
            <p:cNvSpPr>
              <a:spLocks/>
            </p:cNvSpPr>
            <p:nvPr/>
          </p:nvSpPr>
          <p:spPr bwMode="auto">
            <a:xfrm>
              <a:off x="368" y="2459"/>
              <a:ext cx="404" cy="406"/>
            </a:xfrm>
            <a:custGeom>
              <a:avLst/>
              <a:gdLst>
                <a:gd name="T0" fmla="*/ 893 w 1618"/>
                <a:gd name="T1" fmla="*/ 4 h 1623"/>
                <a:gd name="T2" fmla="*/ 1051 w 1618"/>
                <a:gd name="T3" fmla="*/ 36 h 1623"/>
                <a:gd name="T4" fmla="*/ 1195 w 1618"/>
                <a:gd name="T5" fmla="*/ 98 h 1623"/>
                <a:gd name="T6" fmla="*/ 1324 w 1618"/>
                <a:gd name="T7" fmla="*/ 185 h 1623"/>
                <a:gd name="T8" fmla="*/ 1434 w 1618"/>
                <a:gd name="T9" fmla="*/ 296 h 1623"/>
                <a:gd name="T10" fmla="*/ 1521 w 1618"/>
                <a:gd name="T11" fmla="*/ 425 h 1623"/>
                <a:gd name="T12" fmla="*/ 1582 w 1618"/>
                <a:gd name="T13" fmla="*/ 570 h 1623"/>
                <a:gd name="T14" fmla="*/ 1615 w 1618"/>
                <a:gd name="T15" fmla="*/ 728 h 1623"/>
                <a:gd name="T16" fmla="*/ 1615 w 1618"/>
                <a:gd name="T17" fmla="*/ 893 h 1623"/>
                <a:gd name="T18" fmla="*/ 1582 w 1618"/>
                <a:gd name="T19" fmla="*/ 1051 h 1623"/>
                <a:gd name="T20" fmla="*/ 1521 w 1618"/>
                <a:gd name="T21" fmla="*/ 1197 h 1623"/>
                <a:gd name="T22" fmla="*/ 1434 w 1618"/>
                <a:gd name="T23" fmla="*/ 1327 h 1623"/>
                <a:gd name="T24" fmla="*/ 1324 w 1618"/>
                <a:gd name="T25" fmla="*/ 1437 h 1623"/>
                <a:gd name="T26" fmla="*/ 1195 w 1618"/>
                <a:gd name="T27" fmla="*/ 1525 h 1623"/>
                <a:gd name="T28" fmla="*/ 1051 w 1618"/>
                <a:gd name="T29" fmla="*/ 1586 h 1623"/>
                <a:gd name="T30" fmla="*/ 893 w 1618"/>
                <a:gd name="T31" fmla="*/ 1619 h 1623"/>
                <a:gd name="T32" fmla="*/ 728 w 1618"/>
                <a:gd name="T33" fmla="*/ 1619 h 1623"/>
                <a:gd name="T34" fmla="*/ 570 w 1618"/>
                <a:gd name="T35" fmla="*/ 1586 h 1623"/>
                <a:gd name="T36" fmla="*/ 425 w 1618"/>
                <a:gd name="T37" fmla="*/ 1525 h 1623"/>
                <a:gd name="T38" fmla="*/ 296 w 1618"/>
                <a:gd name="T39" fmla="*/ 1437 h 1623"/>
                <a:gd name="T40" fmla="*/ 185 w 1618"/>
                <a:gd name="T41" fmla="*/ 1327 h 1623"/>
                <a:gd name="T42" fmla="*/ 98 w 1618"/>
                <a:gd name="T43" fmla="*/ 1197 h 1623"/>
                <a:gd name="T44" fmla="*/ 36 w 1618"/>
                <a:gd name="T45" fmla="*/ 1051 h 1623"/>
                <a:gd name="T46" fmla="*/ 4 w 1618"/>
                <a:gd name="T47" fmla="*/ 893 h 1623"/>
                <a:gd name="T48" fmla="*/ 4 w 1618"/>
                <a:gd name="T49" fmla="*/ 728 h 1623"/>
                <a:gd name="T50" fmla="*/ 36 w 1618"/>
                <a:gd name="T51" fmla="*/ 570 h 1623"/>
                <a:gd name="T52" fmla="*/ 98 w 1618"/>
                <a:gd name="T53" fmla="*/ 425 h 1623"/>
                <a:gd name="T54" fmla="*/ 185 w 1618"/>
                <a:gd name="T55" fmla="*/ 296 h 1623"/>
                <a:gd name="T56" fmla="*/ 296 w 1618"/>
                <a:gd name="T57" fmla="*/ 185 h 1623"/>
                <a:gd name="T58" fmla="*/ 425 w 1618"/>
                <a:gd name="T59" fmla="*/ 98 h 1623"/>
                <a:gd name="T60" fmla="*/ 570 w 1618"/>
                <a:gd name="T61" fmla="*/ 36 h 1623"/>
                <a:gd name="T62" fmla="*/ 728 w 1618"/>
                <a:gd name="T63" fmla="*/ 4 h 162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618"/>
                <a:gd name="T97" fmla="*/ 0 h 1623"/>
                <a:gd name="T98" fmla="*/ 1618 w 1618"/>
                <a:gd name="T99" fmla="*/ 1623 h 162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618" h="1623">
                  <a:moveTo>
                    <a:pt x="810" y="0"/>
                  </a:moveTo>
                  <a:lnTo>
                    <a:pt x="893" y="4"/>
                  </a:lnTo>
                  <a:lnTo>
                    <a:pt x="973" y="16"/>
                  </a:lnTo>
                  <a:lnTo>
                    <a:pt x="1051" y="36"/>
                  </a:lnTo>
                  <a:lnTo>
                    <a:pt x="1125" y="64"/>
                  </a:lnTo>
                  <a:lnTo>
                    <a:pt x="1195" y="98"/>
                  </a:lnTo>
                  <a:lnTo>
                    <a:pt x="1263" y="139"/>
                  </a:lnTo>
                  <a:lnTo>
                    <a:pt x="1324" y="185"/>
                  </a:lnTo>
                  <a:lnTo>
                    <a:pt x="1382" y="238"/>
                  </a:lnTo>
                  <a:lnTo>
                    <a:pt x="1434" y="296"/>
                  </a:lnTo>
                  <a:lnTo>
                    <a:pt x="1481" y="358"/>
                  </a:lnTo>
                  <a:lnTo>
                    <a:pt x="1521" y="425"/>
                  </a:lnTo>
                  <a:lnTo>
                    <a:pt x="1554" y="496"/>
                  </a:lnTo>
                  <a:lnTo>
                    <a:pt x="1582" y="570"/>
                  </a:lnTo>
                  <a:lnTo>
                    <a:pt x="1602" y="648"/>
                  </a:lnTo>
                  <a:lnTo>
                    <a:pt x="1615" y="728"/>
                  </a:lnTo>
                  <a:lnTo>
                    <a:pt x="1618" y="811"/>
                  </a:lnTo>
                  <a:lnTo>
                    <a:pt x="1615" y="893"/>
                  </a:lnTo>
                  <a:lnTo>
                    <a:pt x="1602" y="974"/>
                  </a:lnTo>
                  <a:lnTo>
                    <a:pt x="1582" y="1051"/>
                  </a:lnTo>
                  <a:lnTo>
                    <a:pt x="1554" y="1126"/>
                  </a:lnTo>
                  <a:lnTo>
                    <a:pt x="1521" y="1197"/>
                  </a:lnTo>
                  <a:lnTo>
                    <a:pt x="1481" y="1264"/>
                  </a:lnTo>
                  <a:lnTo>
                    <a:pt x="1434" y="1327"/>
                  </a:lnTo>
                  <a:lnTo>
                    <a:pt x="1382" y="1385"/>
                  </a:lnTo>
                  <a:lnTo>
                    <a:pt x="1324" y="1437"/>
                  </a:lnTo>
                  <a:lnTo>
                    <a:pt x="1263" y="1484"/>
                  </a:lnTo>
                  <a:lnTo>
                    <a:pt x="1195" y="1525"/>
                  </a:lnTo>
                  <a:lnTo>
                    <a:pt x="1125" y="1559"/>
                  </a:lnTo>
                  <a:lnTo>
                    <a:pt x="1051" y="1586"/>
                  </a:lnTo>
                  <a:lnTo>
                    <a:pt x="973" y="1606"/>
                  </a:lnTo>
                  <a:lnTo>
                    <a:pt x="893" y="1619"/>
                  </a:lnTo>
                  <a:lnTo>
                    <a:pt x="810" y="1623"/>
                  </a:lnTo>
                  <a:lnTo>
                    <a:pt x="728" y="1619"/>
                  </a:lnTo>
                  <a:lnTo>
                    <a:pt x="648" y="1606"/>
                  </a:lnTo>
                  <a:lnTo>
                    <a:pt x="570" y="1586"/>
                  </a:lnTo>
                  <a:lnTo>
                    <a:pt x="495" y="1559"/>
                  </a:lnTo>
                  <a:lnTo>
                    <a:pt x="425" y="1525"/>
                  </a:lnTo>
                  <a:lnTo>
                    <a:pt x="357" y="1484"/>
                  </a:lnTo>
                  <a:lnTo>
                    <a:pt x="296" y="1437"/>
                  </a:lnTo>
                  <a:lnTo>
                    <a:pt x="238" y="1385"/>
                  </a:lnTo>
                  <a:lnTo>
                    <a:pt x="185" y="1327"/>
                  </a:lnTo>
                  <a:lnTo>
                    <a:pt x="139" y="1264"/>
                  </a:lnTo>
                  <a:lnTo>
                    <a:pt x="98" y="1197"/>
                  </a:lnTo>
                  <a:lnTo>
                    <a:pt x="64" y="1126"/>
                  </a:lnTo>
                  <a:lnTo>
                    <a:pt x="36" y="1051"/>
                  </a:lnTo>
                  <a:lnTo>
                    <a:pt x="16" y="974"/>
                  </a:lnTo>
                  <a:lnTo>
                    <a:pt x="4" y="893"/>
                  </a:lnTo>
                  <a:lnTo>
                    <a:pt x="0" y="811"/>
                  </a:lnTo>
                  <a:lnTo>
                    <a:pt x="4" y="728"/>
                  </a:lnTo>
                  <a:lnTo>
                    <a:pt x="16" y="648"/>
                  </a:lnTo>
                  <a:lnTo>
                    <a:pt x="36" y="570"/>
                  </a:lnTo>
                  <a:lnTo>
                    <a:pt x="64" y="496"/>
                  </a:lnTo>
                  <a:lnTo>
                    <a:pt x="98" y="425"/>
                  </a:lnTo>
                  <a:lnTo>
                    <a:pt x="139" y="358"/>
                  </a:lnTo>
                  <a:lnTo>
                    <a:pt x="185" y="296"/>
                  </a:lnTo>
                  <a:lnTo>
                    <a:pt x="238" y="238"/>
                  </a:lnTo>
                  <a:lnTo>
                    <a:pt x="296" y="185"/>
                  </a:lnTo>
                  <a:lnTo>
                    <a:pt x="357" y="139"/>
                  </a:lnTo>
                  <a:lnTo>
                    <a:pt x="425" y="98"/>
                  </a:lnTo>
                  <a:lnTo>
                    <a:pt x="495" y="64"/>
                  </a:lnTo>
                  <a:lnTo>
                    <a:pt x="570" y="36"/>
                  </a:lnTo>
                  <a:lnTo>
                    <a:pt x="648" y="16"/>
                  </a:lnTo>
                  <a:lnTo>
                    <a:pt x="728" y="4"/>
                  </a:lnTo>
                  <a:lnTo>
                    <a:pt x="810" y="0"/>
                  </a:lnTo>
                  <a:close/>
                </a:path>
              </a:pathLst>
            </a:custGeom>
            <a:solidFill>
              <a:srgbClr val="B787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83" name="Freeform 23"/>
            <p:cNvSpPr>
              <a:spLocks/>
            </p:cNvSpPr>
            <p:nvPr/>
          </p:nvSpPr>
          <p:spPr bwMode="auto">
            <a:xfrm>
              <a:off x="370" y="2462"/>
              <a:ext cx="396" cy="397"/>
            </a:xfrm>
            <a:custGeom>
              <a:avLst/>
              <a:gdLst>
                <a:gd name="T0" fmla="*/ 874 w 1583"/>
                <a:gd name="T1" fmla="*/ 4 h 1589"/>
                <a:gd name="T2" fmla="*/ 1028 w 1583"/>
                <a:gd name="T3" fmla="*/ 36 h 1589"/>
                <a:gd name="T4" fmla="*/ 1170 w 1583"/>
                <a:gd name="T5" fmla="*/ 97 h 1589"/>
                <a:gd name="T6" fmla="*/ 1296 w 1583"/>
                <a:gd name="T7" fmla="*/ 182 h 1589"/>
                <a:gd name="T8" fmla="*/ 1403 w 1583"/>
                <a:gd name="T9" fmla="*/ 290 h 1589"/>
                <a:gd name="T10" fmla="*/ 1488 w 1583"/>
                <a:gd name="T11" fmla="*/ 416 h 1589"/>
                <a:gd name="T12" fmla="*/ 1548 w 1583"/>
                <a:gd name="T13" fmla="*/ 559 h 1589"/>
                <a:gd name="T14" fmla="*/ 1579 w 1583"/>
                <a:gd name="T15" fmla="*/ 713 h 1589"/>
                <a:gd name="T16" fmla="*/ 1579 w 1583"/>
                <a:gd name="T17" fmla="*/ 876 h 1589"/>
                <a:gd name="T18" fmla="*/ 1548 w 1583"/>
                <a:gd name="T19" fmla="*/ 1030 h 1589"/>
                <a:gd name="T20" fmla="*/ 1488 w 1583"/>
                <a:gd name="T21" fmla="*/ 1173 h 1589"/>
                <a:gd name="T22" fmla="*/ 1403 w 1583"/>
                <a:gd name="T23" fmla="*/ 1300 h 1589"/>
                <a:gd name="T24" fmla="*/ 1296 w 1583"/>
                <a:gd name="T25" fmla="*/ 1407 h 1589"/>
                <a:gd name="T26" fmla="*/ 1170 w 1583"/>
                <a:gd name="T27" fmla="*/ 1493 h 1589"/>
                <a:gd name="T28" fmla="*/ 1028 w 1583"/>
                <a:gd name="T29" fmla="*/ 1553 h 1589"/>
                <a:gd name="T30" fmla="*/ 874 w 1583"/>
                <a:gd name="T31" fmla="*/ 1585 h 1589"/>
                <a:gd name="T32" fmla="*/ 713 w 1583"/>
                <a:gd name="T33" fmla="*/ 1585 h 1589"/>
                <a:gd name="T34" fmla="*/ 557 w 1583"/>
                <a:gd name="T35" fmla="*/ 1553 h 1589"/>
                <a:gd name="T36" fmla="*/ 416 w 1583"/>
                <a:gd name="T37" fmla="*/ 1493 h 1589"/>
                <a:gd name="T38" fmla="*/ 289 w 1583"/>
                <a:gd name="T39" fmla="*/ 1407 h 1589"/>
                <a:gd name="T40" fmla="*/ 181 w 1583"/>
                <a:gd name="T41" fmla="*/ 1300 h 1589"/>
                <a:gd name="T42" fmla="*/ 96 w 1583"/>
                <a:gd name="T43" fmla="*/ 1173 h 1589"/>
                <a:gd name="T44" fmla="*/ 36 w 1583"/>
                <a:gd name="T45" fmla="*/ 1030 h 1589"/>
                <a:gd name="T46" fmla="*/ 4 w 1583"/>
                <a:gd name="T47" fmla="*/ 876 h 1589"/>
                <a:gd name="T48" fmla="*/ 4 w 1583"/>
                <a:gd name="T49" fmla="*/ 713 h 1589"/>
                <a:gd name="T50" fmla="*/ 36 w 1583"/>
                <a:gd name="T51" fmla="*/ 559 h 1589"/>
                <a:gd name="T52" fmla="*/ 96 w 1583"/>
                <a:gd name="T53" fmla="*/ 416 h 1589"/>
                <a:gd name="T54" fmla="*/ 181 w 1583"/>
                <a:gd name="T55" fmla="*/ 290 h 1589"/>
                <a:gd name="T56" fmla="*/ 289 w 1583"/>
                <a:gd name="T57" fmla="*/ 182 h 1589"/>
                <a:gd name="T58" fmla="*/ 416 w 1583"/>
                <a:gd name="T59" fmla="*/ 97 h 1589"/>
                <a:gd name="T60" fmla="*/ 557 w 1583"/>
                <a:gd name="T61" fmla="*/ 36 h 1589"/>
                <a:gd name="T62" fmla="*/ 713 w 1583"/>
                <a:gd name="T63" fmla="*/ 4 h 158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83"/>
                <a:gd name="T97" fmla="*/ 0 h 1589"/>
                <a:gd name="T98" fmla="*/ 1583 w 1583"/>
                <a:gd name="T99" fmla="*/ 1589 h 158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83" h="1589">
                  <a:moveTo>
                    <a:pt x="793" y="0"/>
                  </a:moveTo>
                  <a:lnTo>
                    <a:pt x="874" y="4"/>
                  </a:lnTo>
                  <a:lnTo>
                    <a:pt x="952" y="16"/>
                  </a:lnTo>
                  <a:lnTo>
                    <a:pt x="1028" y="36"/>
                  </a:lnTo>
                  <a:lnTo>
                    <a:pt x="1101" y="63"/>
                  </a:lnTo>
                  <a:lnTo>
                    <a:pt x="1170" y="97"/>
                  </a:lnTo>
                  <a:lnTo>
                    <a:pt x="1235" y="137"/>
                  </a:lnTo>
                  <a:lnTo>
                    <a:pt x="1296" y="182"/>
                  </a:lnTo>
                  <a:lnTo>
                    <a:pt x="1351" y="233"/>
                  </a:lnTo>
                  <a:lnTo>
                    <a:pt x="1403" y="290"/>
                  </a:lnTo>
                  <a:lnTo>
                    <a:pt x="1448" y="351"/>
                  </a:lnTo>
                  <a:lnTo>
                    <a:pt x="1488" y="416"/>
                  </a:lnTo>
                  <a:lnTo>
                    <a:pt x="1520" y="486"/>
                  </a:lnTo>
                  <a:lnTo>
                    <a:pt x="1548" y="559"/>
                  </a:lnTo>
                  <a:lnTo>
                    <a:pt x="1567" y="635"/>
                  </a:lnTo>
                  <a:lnTo>
                    <a:pt x="1579" y="713"/>
                  </a:lnTo>
                  <a:lnTo>
                    <a:pt x="1583" y="795"/>
                  </a:lnTo>
                  <a:lnTo>
                    <a:pt x="1579" y="876"/>
                  </a:lnTo>
                  <a:lnTo>
                    <a:pt x="1567" y="954"/>
                  </a:lnTo>
                  <a:lnTo>
                    <a:pt x="1548" y="1030"/>
                  </a:lnTo>
                  <a:lnTo>
                    <a:pt x="1520" y="1103"/>
                  </a:lnTo>
                  <a:lnTo>
                    <a:pt x="1488" y="1173"/>
                  </a:lnTo>
                  <a:lnTo>
                    <a:pt x="1448" y="1238"/>
                  </a:lnTo>
                  <a:lnTo>
                    <a:pt x="1403" y="1300"/>
                  </a:lnTo>
                  <a:lnTo>
                    <a:pt x="1351" y="1356"/>
                  </a:lnTo>
                  <a:lnTo>
                    <a:pt x="1296" y="1407"/>
                  </a:lnTo>
                  <a:lnTo>
                    <a:pt x="1235" y="1453"/>
                  </a:lnTo>
                  <a:lnTo>
                    <a:pt x="1170" y="1493"/>
                  </a:lnTo>
                  <a:lnTo>
                    <a:pt x="1101" y="1526"/>
                  </a:lnTo>
                  <a:lnTo>
                    <a:pt x="1028" y="1553"/>
                  </a:lnTo>
                  <a:lnTo>
                    <a:pt x="952" y="1573"/>
                  </a:lnTo>
                  <a:lnTo>
                    <a:pt x="874" y="1585"/>
                  </a:lnTo>
                  <a:lnTo>
                    <a:pt x="793" y="1589"/>
                  </a:lnTo>
                  <a:lnTo>
                    <a:pt x="713" y="1585"/>
                  </a:lnTo>
                  <a:lnTo>
                    <a:pt x="634" y="1573"/>
                  </a:lnTo>
                  <a:lnTo>
                    <a:pt x="557" y="1553"/>
                  </a:lnTo>
                  <a:lnTo>
                    <a:pt x="485" y="1526"/>
                  </a:lnTo>
                  <a:lnTo>
                    <a:pt x="416" y="1493"/>
                  </a:lnTo>
                  <a:lnTo>
                    <a:pt x="351" y="1453"/>
                  </a:lnTo>
                  <a:lnTo>
                    <a:pt x="289" y="1407"/>
                  </a:lnTo>
                  <a:lnTo>
                    <a:pt x="233" y="1356"/>
                  </a:lnTo>
                  <a:lnTo>
                    <a:pt x="181" y="1300"/>
                  </a:lnTo>
                  <a:lnTo>
                    <a:pt x="136" y="1238"/>
                  </a:lnTo>
                  <a:lnTo>
                    <a:pt x="96" y="1173"/>
                  </a:lnTo>
                  <a:lnTo>
                    <a:pt x="62" y="1103"/>
                  </a:lnTo>
                  <a:lnTo>
                    <a:pt x="36" y="1030"/>
                  </a:lnTo>
                  <a:lnTo>
                    <a:pt x="16" y="954"/>
                  </a:lnTo>
                  <a:lnTo>
                    <a:pt x="4" y="876"/>
                  </a:lnTo>
                  <a:lnTo>
                    <a:pt x="0" y="795"/>
                  </a:lnTo>
                  <a:lnTo>
                    <a:pt x="4" y="713"/>
                  </a:lnTo>
                  <a:lnTo>
                    <a:pt x="16" y="635"/>
                  </a:lnTo>
                  <a:lnTo>
                    <a:pt x="36" y="559"/>
                  </a:lnTo>
                  <a:lnTo>
                    <a:pt x="62" y="486"/>
                  </a:lnTo>
                  <a:lnTo>
                    <a:pt x="96" y="416"/>
                  </a:lnTo>
                  <a:lnTo>
                    <a:pt x="136" y="351"/>
                  </a:lnTo>
                  <a:lnTo>
                    <a:pt x="181" y="290"/>
                  </a:lnTo>
                  <a:lnTo>
                    <a:pt x="233" y="233"/>
                  </a:lnTo>
                  <a:lnTo>
                    <a:pt x="289" y="182"/>
                  </a:lnTo>
                  <a:lnTo>
                    <a:pt x="351" y="137"/>
                  </a:lnTo>
                  <a:lnTo>
                    <a:pt x="416" y="97"/>
                  </a:lnTo>
                  <a:lnTo>
                    <a:pt x="485" y="63"/>
                  </a:lnTo>
                  <a:lnTo>
                    <a:pt x="557" y="36"/>
                  </a:lnTo>
                  <a:lnTo>
                    <a:pt x="634" y="16"/>
                  </a:lnTo>
                  <a:lnTo>
                    <a:pt x="713" y="4"/>
                  </a:lnTo>
                  <a:lnTo>
                    <a:pt x="793" y="0"/>
                  </a:lnTo>
                  <a:close/>
                </a:path>
              </a:pathLst>
            </a:custGeom>
            <a:solidFill>
              <a:srgbClr val="D18E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84" name="Freeform 24"/>
            <p:cNvSpPr>
              <a:spLocks/>
            </p:cNvSpPr>
            <p:nvPr/>
          </p:nvSpPr>
          <p:spPr bwMode="auto">
            <a:xfrm>
              <a:off x="516" y="2440"/>
              <a:ext cx="28" cy="205"/>
            </a:xfrm>
            <a:custGeom>
              <a:avLst/>
              <a:gdLst>
                <a:gd name="T0" fmla="*/ 94 w 113"/>
                <a:gd name="T1" fmla="*/ 0 h 821"/>
                <a:gd name="T2" fmla="*/ 69 w 113"/>
                <a:gd name="T3" fmla="*/ 78 h 821"/>
                <a:gd name="T4" fmla="*/ 52 w 113"/>
                <a:gd name="T5" fmla="*/ 157 h 821"/>
                <a:gd name="T6" fmla="*/ 43 w 113"/>
                <a:gd name="T7" fmla="*/ 240 h 821"/>
                <a:gd name="T8" fmla="*/ 39 w 113"/>
                <a:gd name="T9" fmla="*/ 326 h 821"/>
                <a:gd name="T10" fmla="*/ 43 w 113"/>
                <a:gd name="T11" fmla="*/ 419 h 821"/>
                <a:gd name="T12" fmla="*/ 52 w 113"/>
                <a:gd name="T13" fmla="*/ 519 h 821"/>
                <a:gd name="T14" fmla="*/ 66 w 113"/>
                <a:gd name="T15" fmla="*/ 629 h 821"/>
                <a:gd name="T16" fmla="*/ 84 w 113"/>
                <a:gd name="T17" fmla="*/ 751 h 821"/>
                <a:gd name="T18" fmla="*/ 113 w 113"/>
                <a:gd name="T19" fmla="*/ 821 h 821"/>
                <a:gd name="T20" fmla="*/ 67 w 113"/>
                <a:gd name="T21" fmla="*/ 821 h 821"/>
                <a:gd name="T22" fmla="*/ 36 w 113"/>
                <a:gd name="T23" fmla="*/ 751 h 821"/>
                <a:gd name="T24" fmla="*/ 23 w 113"/>
                <a:gd name="T25" fmla="*/ 663 h 821"/>
                <a:gd name="T26" fmla="*/ 13 w 113"/>
                <a:gd name="T27" fmla="*/ 577 h 821"/>
                <a:gd name="T28" fmla="*/ 6 w 113"/>
                <a:gd name="T29" fmla="*/ 490 h 821"/>
                <a:gd name="T30" fmla="*/ 0 w 113"/>
                <a:gd name="T31" fmla="*/ 404 h 821"/>
                <a:gd name="T32" fmla="*/ 0 w 113"/>
                <a:gd name="T33" fmla="*/ 316 h 821"/>
                <a:gd name="T34" fmla="*/ 6 w 113"/>
                <a:gd name="T35" fmla="*/ 226 h 821"/>
                <a:gd name="T36" fmla="*/ 17 w 113"/>
                <a:gd name="T37" fmla="*/ 134 h 821"/>
                <a:gd name="T38" fmla="*/ 36 w 113"/>
                <a:gd name="T39" fmla="*/ 39 h 821"/>
                <a:gd name="T40" fmla="*/ 94 w 113"/>
                <a:gd name="T41" fmla="*/ 0 h 82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13"/>
                <a:gd name="T64" fmla="*/ 0 h 821"/>
                <a:gd name="T65" fmla="*/ 113 w 113"/>
                <a:gd name="T66" fmla="*/ 821 h 82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13" h="821">
                  <a:moveTo>
                    <a:pt x="94" y="0"/>
                  </a:moveTo>
                  <a:lnTo>
                    <a:pt x="69" y="78"/>
                  </a:lnTo>
                  <a:lnTo>
                    <a:pt x="52" y="157"/>
                  </a:lnTo>
                  <a:lnTo>
                    <a:pt x="43" y="240"/>
                  </a:lnTo>
                  <a:lnTo>
                    <a:pt x="39" y="326"/>
                  </a:lnTo>
                  <a:lnTo>
                    <a:pt x="43" y="419"/>
                  </a:lnTo>
                  <a:lnTo>
                    <a:pt x="52" y="519"/>
                  </a:lnTo>
                  <a:lnTo>
                    <a:pt x="66" y="629"/>
                  </a:lnTo>
                  <a:lnTo>
                    <a:pt x="84" y="751"/>
                  </a:lnTo>
                  <a:lnTo>
                    <a:pt x="113" y="821"/>
                  </a:lnTo>
                  <a:lnTo>
                    <a:pt x="67" y="821"/>
                  </a:lnTo>
                  <a:lnTo>
                    <a:pt x="36" y="751"/>
                  </a:lnTo>
                  <a:lnTo>
                    <a:pt x="23" y="663"/>
                  </a:lnTo>
                  <a:lnTo>
                    <a:pt x="13" y="577"/>
                  </a:lnTo>
                  <a:lnTo>
                    <a:pt x="6" y="490"/>
                  </a:lnTo>
                  <a:lnTo>
                    <a:pt x="0" y="404"/>
                  </a:lnTo>
                  <a:lnTo>
                    <a:pt x="0" y="316"/>
                  </a:lnTo>
                  <a:lnTo>
                    <a:pt x="6" y="226"/>
                  </a:lnTo>
                  <a:lnTo>
                    <a:pt x="17" y="134"/>
                  </a:lnTo>
                  <a:lnTo>
                    <a:pt x="36" y="39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85" name="Freeform 25"/>
            <p:cNvSpPr>
              <a:spLocks/>
            </p:cNvSpPr>
            <p:nvPr/>
          </p:nvSpPr>
          <p:spPr bwMode="auto">
            <a:xfrm>
              <a:off x="416" y="2486"/>
              <a:ext cx="316" cy="161"/>
            </a:xfrm>
            <a:custGeom>
              <a:avLst/>
              <a:gdLst>
                <a:gd name="T0" fmla="*/ 10 w 1264"/>
                <a:gd name="T1" fmla="*/ 222 h 644"/>
                <a:gd name="T2" fmla="*/ 20 w 1264"/>
                <a:gd name="T3" fmla="*/ 337 h 644"/>
                <a:gd name="T4" fmla="*/ 56 w 1264"/>
                <a:gd name="T5" fmla="*/ 423 h 644"/>
                <a:gd name="T6" fmla="*/ 134 w 1264"/>
                <a:gd name="T7" fmla="*/ 511 h 644"/>
                <a:gd name="T8" fmla="*/ 219 w 1264"/>
                <a:gd name="T9" fmla="*/ 569 h 644"/>
                <a:gd name="T10" fmla="*/ 273 w 1264"/>
                <a:gd name="T11" fmla="*/ 576 h 644"/>
                <a:gd name="T12" fmla="*/ 328 w 1264"/>
                <a:gd name="T13" fmla="*/ 584 h 644"/>
                <a:gd name="T14" fmla="*/ 383 w 1264"/>
                <a:gd name="T15" fmla="*/ 589 h 644"/>
                <a:gd name="T16" fmla="*/ 440 w 1264"/>
                <a:gd name="T17" fmla="*/ 594 h 644"/>
                <a:gd name="T18" fmla="*/ 496 w 1264"/>
                <a:gd name="T19" fmla="*/ 596 h 644"/>
                <a:gd name="T20" fmla="*/ 554 w 1264"/>
                <a:gd name="T21" fmla="*/ 599 h 644"/>
                <a:gd name="T22" fmla="*/ 612 w 1264"/>
                <a:gd name="T23" fmla="*/ 599 h 644"/>
                <a:gd name="T24" fmla="*/ 671 w 1264"/>
                <a:gd name="T25" fmla="*/ 598 h 644"/>
                <a:gd name="T26" fmla="*/ 733 w 1264"/>
                <a:gd name="T27" fmla="*/ 595 h 644"/>
                <a:gd name="T28" fmla="*/ 794 w 1264"/>
                <a:gd name="T29" fmla="*/ 590 h 644"/>
                <a:gd name="T30" fmla="*/ 855 w 1264"/>
                <a:gd name="T31" fmla="*/ 584 h 644"/>
                <a:gd name="T32" fmla="*/ 919 w 1264"/>
                <a:gd name="T33" fmla="*/ 575 h 644"/>
                <a:gd name="T34" fmla="*/ 984 w 1264"/>
                <a:gd name="T35" fmla="*/ 565 h 644"/>
                <a:gd name="T36" fmla="*/ 1050 w 1264"/>
                <a:gd name="T37" fmla="*/ 551 h 644"/>
                <a:gd name="T38" fmla="*/ 1117 w 1264"/>
                <a:gd name="T39" fmla="*/ 536 h 644"/>
                <a:gd name="T40" fmla="*/ 1155 w 1264"/>
                <a:gd name="T41" fmla="*/ 519 h 644"/>
                <a:gd name="T42" fmla="*/ 1177 w 1264"/>
                <a:gd name="T43" fmla="*/ 456 h 644"/>
                <a:gd name="T44" fmla="*/ 1205 w 1264"/>
                <a:gd name="T45" fmla="*/ 327 h 644"/>
                <a:gd name="T46" fmla="*/ 1220 w 1264"/>
                <a:gd name="T47" fmla="*/ 128 h 644"/>
                <a:gd name="T48" fmla="*/ 1264 w 1264"/>
                <a:gd name="T49" fmla="*/ 78 h 644"/>
                <a:gd name="T50" fmla="*/ 1257 w 1264"/>
                <a:gd name="T51" fmla="*/ 209 h 644"/>
                <a:gd name="T52" fmla="*/ 1241 w 1264"/>
                <a:gd name="T53" fmla="*/ 331 h 644"/>
                <a:gd name="T54" fmla="*/ 1215 w 1264"/>
                <a:gd name="T55" fmla="*/ 450 h 644"/>
                <a:gd name="T56" fmla="*/ 1180 w 1264"/>
                <a:gd name="T57" fmla="*/ 576 h 644"/>
                <a:gd name="T58" fmla="*/ 1116 w 1264"/>
                <a:gd name="T59" fmla="*/ 586 h 644"/>
                <a:gd name="T60" fmla="*/ 1057 w 1264"/>
                <a:gd name="T61" fmla="*/ 596 h 644"/>
                <a:gd name="T62" fmla="*/ 1001 w 1264"/>
                <a:gd name="T63" fmla="*/ 606 h 644"/>
                <a:gd name="T64" fmla="*/ 947 w 1264"/>
                <a:gd name="T65" fmla="*/ 615 h 644"/>
                <a:gd name="T66" fmla="*/ 894 w 1264"/>
                <a:gd name="T67" fmla="*/ 623 h 644"/>
                <a:gd name="T68" fmla="*/ 842 w 1264"/>
                <a:gd name="T69" fmla="*/ 629 h 644"/>
                <a:gd name="T70" fmla="*/ 789 w 1264"/>
                <a:gd name="T71" fmla="*/ 635 h 644"/>
                <a:gd name="T72" fmla="*/ 735 w 1264"/>
                <a:gd name="T73" fmla="*/ 639 h 644"/>
                <a:gd name="T74" fmla="*/ 679 w 1264"/>
                <a:gd name="T75" fmla="*/ 643 h 644"/>
                <a:gd name="T76" fmla="*/ 620 w 1264"/>
                <a:gd name="T77" fmla="*/ 644 h 644"/>
                <a:gd name="T78" fmla="*/ 557 w 1264"/>
                <a:gd name="T79" fmla="*/ 643 h 644"/>
                <a:gd name="T80" fmla="*/ 490 w 1264"/>
                <a:gd name="T81" fmla="*/ 640 h 644"/>
                <a:gd name="T82" fmla="*/ 417 w 1264"/>
                <a:gd name="T83" fmla="*/ 635 h 644"/>
                <a:gd name="T84" fmla="*/ 337 w 1264"/>
                <a:gd name="T85" fmla="*/ 628 h 644"/>
                <a:gd name="T86" fmla="*/ 250 w 1264"/>
                <a:gd name="T87" fmla="*/ 618 h 644"/>
                <a:gd name="T88" fmla="*/ 155 w 1264"/>
                <a:gd name="T89" fmla="*/ 605 h 644"/>
                <a:gd name="T90" fmla="*/ 83 w 1264"/>
                <a:gd name="T91" fmla="*/ 509 h 644"/>
                <a:gd name="T92" fmla="*/ 44 w 1264"/>
                <a:gd name="T93" fmla="*/ 433 h 644"/>
                <a:gd name="T94" fmla="*/ 22 w 1264"/>
                <a:gd name="T95" fmla="*/ 351 h 644"/>
                <a:gd name="T96" fmla="*/ 0 w 1264"/>
                <a:gd name="T97" fmla="*/ 234 h 64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264"/>
                <a:gd name="T148" fmla="*/ 0 h 644"/>
                <a:gd name="T149" fmla="*/ 1264 w 1264"/>
                <a:gd name="T150" fmla="*/ 644 h 64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264" h="644">
                  <a:moveTo>
                    <a:pt x="10" y="145"/>
                  </a:moveTo>
                  <a:lnTo>
                    <a:pt x="10" y="222"/>
                  </a:lnTo>
                  <a:lnTo>
                    <a:pt x="14" y="284"/>
                  </a:lnTo>
                  <a:lnTo>
                    <a:pt x="20" y="337"/>
                  </a:lnTo>
                  <a:lnTo>
                    <a:pt x="34" y="382"/>
                  </a:lnTo>
                  <a:lnTo>
                    <a:pt x="56" y="423"/>
                  </a:lnTo>
                  <a:lnTo>
                    <a:pt x="89" y="466"/>
                  </a:lnTo>
                  <a:lnTo>
                    <a:pt x="134" y="511"/>
                  </a:lnTo>
                  <a:lnTo>
                    <a:pt x="193" y="565"/>
                  </a:lnTo>
                  <a:lnTo>
                    <a:pt x="219" y="569"/>
                  </a:lnTo>
                  <a:lnTo>
                    <a:pt x="247" y="573"/>
                  </a:lnTo>
                  <a:lnTo>
                    <a:pt x="273" y="576"/>
                  </a:lnTo>
                  <a:lnTo>
                    <a:pt x="301" y="580"/>
                  </a:lnTo>
                  <a:lnTo>
                    <a:pt x="328" y="584"/>
                  </a:lnTo>
                  <a:lnTo>
                    <a:pt x="356" y="586"/>
                  </a:lnTo>
                  <a:lnTo>
                    <a:pt x="383" y="589"/>
                  </a:lnTo>
                  <a:lnTo>
                    <a:pt x="411" y="591"/>
                  </a:lnTo>
                  <a:lnTo>
                    <a:pt x="440" y="594"/>
                  </a:lnTo>
                  <a:lnTo>
                    <a:pt x="467" y="595"/>
                  </a:lnTo>
                  <a:lnTo>
                    <a:pt x="496" y="596"/>
                  </a:lnTo>
                  <a:lnTo>
                    <a:pt x="525" y="598"/>
                  </a:lnTo>
                  <a:lnTo>
                    <a:pt x="554" y="599"/>
                  </a:lnTo>
                  <a:lnTo>
                    <a:pt x="582" y="599"/>
                  </a:lnTo>
                  <a:lnTo>
                    <a:pt x="612" y="599"/>
                  </a:lnTo>
                  <a:lnTo>
                    <a:pt x="642" y="599"/>
                  </a:lnTo>
                  <a:lnTo>
                    <a:pt x="671" y="598"/>
                  </a:lnTo>
                  <a:lnTo>
                    <a:pt x="701" y="596"/>
                  </a:lnTo>
                  <a:lnTo>
                    <a:pt x="733" y="595"/>
                  </a:lnTo>
                  <a:lnTo>
                    <a:pt x="763" y="593"/>
                  </a:lnTo>
                  <a:lnTo>
                    <a:pt x="794" y="590"/>
                  </a:lnTo>
                  <a:lnTo>
                    <a:pt x="824" y="588"/>
                  </a:lnTo>
                  <a:lnTo>
                    <a:pt x="855" y="584"/>
                  </a:lnTo>
                  <a:lnTo>
                    <a:pt x="888" y="580"/>
                  </a:lnTo>
                  <a:lnTo>
                    <a:pt x="919" y="575"/>
                  </a:lnTo>
                  <a:lnTo>
                    <a:pt x="952" y="570"/>
                  </a:lnTo>
                  <a:lnTo>
                    <a:pt x="984" y="565"/>
                  </a:lnTo>
                  <a:lnTo>
                    <a:pt x="1017" y="559"/>
                  </a:lnTo>
                  <a:lnTo>
                    <a:pt x="1050" y="551"/>
                  </a:lnTo>
                  <a:lnTo>
                    <a:pt x="1083" y="544"/>
                  </a:lnTo>
                  <a:lnTo>
                    <a:pt x="1117" y="536"/>
                  </a:lnTo>
                  <a:lnTo>
                    <a:pt x="1151" y="527"/>
                  </a:lnTo>
                  <a:lnTo>
                    <a:pt x="1155" y="519"/>
                  </a:lnTo>
                  <a:lnTo>
                    <a:pt x="1164" y="495"/>
                  </a:lnTo>
                  <a:lnTo>
                    <a:pt x="1177" y="456"/>
                  </a:lnTo>
                  <a:lnTo>
                    <a:pt x="1191" y="400"/>
                  </a:lnTo>
                  <a:lnTo>
                    <a:pt x="1205" y="327"/>
                  </a:lnTo>
                  <a:lnTo>
                    <a:pt x="1215" y="237"/>
                  </a:lnTo>
                  <a:lnTo>
                    <a:pt x="1220" y="128"/>
                  </a:lnTo>
                  <a:lnTo>
                    <a:pt x="1219" y="0"/>
                  </a:lnTo>
                  <a:lnTo>
                    <a:pt x="1264" y="78"/>
                  </a:lnTo>
                  <a:lnTo>
                    <a:pt x="1262" y="145"/>
                  </a:lnTo>
                  <a:lnTo>
                    <a:pt x="1257" y="209"/>
                  </a:lnTo>
                  <a:lnTo>
                    <a:pt x="1251" y="271"/>
                  </a:lnTo>
                  <a:lnTo>
                    <a:pt x="1241" y="331"/>
                  </a:lnTo>
                  <a:lnTo>
                    <a:pt x="1230" y="390"/>
                  </a:lnTo>
                  <a:lnTo>
                    <a:pt x="1215" y="450"/>
                  </a:lnTo>
                  <a:lnTo>
                    <a:pt x="1199" y="511"/>
                  </a:lnTo>
                  <a:lnTo>
                    <a:pt x="1180" y="576"/>
                  </a:lnTo>
                  <a:lnTo>
                    <a:pt x="1147" y="581"/>
                  </a:lnTo>
                  <a:lnTo>
                    <a:pt x="1116" y="586"/>
                  </a:lnTo>
                  <a:lnTo>
                    <a:pt x="1086" y="591"/>
                  </a:lnTo>
                  <a:lnTo>
                    <a:pt x="1057" y="596"/>
                  </a:lnTo>
                  <a:lnTo>
                    <a:pt x="1028" y="601"/>
                  </a:lnTo>
                  <a:lnTo>
                    <a:pt x="1001" y="606"/>
                  </a:lnTo>
                  <a:lnTo>
                    <a:pt x="973" y="610"/>
                  </a:lnTo>
                  <a:lnTo>
                    <a:pt x="947" y="615"/>
                  </a:lnTo>
                  <a:lnTo>
                    <a:pt x="921" y="619"/>
                  </a:lnTo>
                  <a:lnTo>
                    <a:pt x="894" y="623"/>
                  </a:lnTo>
                  <a:lnTo>
                    <a:pt x="868" y="626"/>
                  </a:lnTo>
                  <a:lnTo>
                    <a:pt x="842" y="629"/>
                  </a:lnTo>
                  <a:lnTo>
                    <a:pt x="815" y="633"/>
                  </a:lnTo>
                  <a:lnTo>
                    <a:pt x="789" y="635"/>
                  </a:lnTo>
                  <a:lnTo>
                    <a:pt x="763" y="638"/>
                  </a:lnTo>
                  <a:lnTo>
                    <a:pt x="735" y="639"/>
                  </a:lnTo>
                  <a:lnTo>
                    <a:pt x="708" y="641"/>
                  </a:lnTo>
                  <a:lnTo>
                    <a:pt x="679" y="643"/>
                  </a:lnTo>
                  <a:lnTo>
                    <a:pt x="650" y="643"/>
                  </a:lnTo>
                  <a:lnTo>
                    <a:pt x="620" y="644"/>
                  </a:lnTo>
                  <a:lnTo>
                    <a:pt x="589" y="644"/>
                  </a:lnTo>
                  <a:lnTo>
                    <a:pt x="557" y="643"/>
                  </a:lnTo>
                  <a:lnTo>
                    <a:pt x="525" y="641"/>
                  </a:lnTo>
                  <a:lnTo>
                    <a:pt x="490" y="640"/>
                  </a:lnTo>
                  <a:lnTo>
                    <a:pt x="453" y="638"/>
                  </a:lnTo>
                  <a:lnTo>
                    <a:pt x="417" y="635"/>
                  </a:lnTo>
                  <a:lnTo>
                    <a:pt x="378" y="631"/>
                  </a:lnTo>
                  <a:lnTo>
                    <a:pt x="337" y="628"/>
                  </a:lnTo>
                  <a:lnTo>
                    <a:pt x="294" y="623"/>
                  </a:lnTo>
                  <a:lnTo>
                    <a:pt x="250" y="618"/>
                  </a:lnTo>
                  <a:lnTo>
                    <a:pt x="204" y="611"/>
                  </a:lnTo>
                  <a:lnTo>
                    <a:pt x="155" y="605"/>
                  </a:lnTo>
                  <a:lnTo>
                    <a:pt x="114" y="552"/>
                  </a:lnTo>
                  <a:lnTo>
                    <a:pt x="83" y="509"/>
                  </a:lnTo>
                  <a:lnTo>
                    <a:pt x="60" y="471"/>
                  </a:lnTo>
                  <a:lnTo>
                    <a:pt x="44" y="433"/>
                  </a:lnTo>
                  <a:lnTo>
                    <a:pt x="33" y="395"/>
                  </a:lnTo>
                  <a:lnTo>
                    <a:pt x="22" y="351"/>
                  </a:lnTo>
                  <a:lnTo>
                    <a:pt x="12" y="299"/>
                  </a:lnTo>
                  <a:lnTo>
                    <a:pt x="0" y="234"/>
                  </a:lnTo>
                  <a:lnTo>
                    <a:pt x="10" y="145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86" name="Freeform 26"/>
            <p:cNvSpPr>
              <a:spLocks/>
            </p:cNvSpPr>
            <p:nvPr/>
          </p:nvSpPr>
          <p:spPr bwMode="auto">
            <a:xfrm>
              <a:off x="622" y="2440"/>
              <a:ext cx="21" cy="203"/>
            </a:xfrm>
            <a:custGeom>
              <a:avLst/>
              <a:gdLst>
                <a:gd name="T0" fmla="*/ 39 w 84"/>
                <a:gd name="T1" fmla="*/ 0 h 811"/>
                <a:gd name="T2" fmla="*/ 48 w 84"/>
                <a:gd name="T3" fmla="*/ 104 h 811"/>
                <a:gd name="T4" fmla="*/ 52 w 84"/>
                <a:gd name="T5" fmla="*/ 206 h 811"/>
                <a:gd name="T6" fmla="*/ 53 w 84"/>
                <a:gd name="T7" fmla="*/ 306 h 811"/>
                <a:gd name="T8" fmla="*/ 50 w 84"/>
                <a:gd name="T9" fmla="*/ 405 h 811"/>
                <a:gd name="T10" fmla="*/ 44 w 84"/>
                <a:gd name="T11" fmla="*/ 505 h 811"/>
                <a:gd name="T12" fmla="*/ 34 w 84"/>
                <a:gd name="T13" fmla="*/ 606 h 811"/>
                <a:gd name="T14" fmla="*/ 19 w 84"/>
                <a:gd name="T15" fmla="*/ 707 h 811"/>
                <a:gd name="T16" fmla="*/ 0 w 84"/>
                <a:gd name="T17" fmla="*/ 811 h 811"/>
                <a:gd name="T18" fmla="*/ 49 w 84"/>
                <a:gd name="T19" fmla="*/ 801 h 811"/>
                <a:gd name="T20" fmla="*/ 58 w 84"/>
                <a:gd name="T21" fmla="*/ 749 h 811"/>
                <a:gd name="T22" fmla="*/ 68 w 84"/>
                <a:gd name="T23" fmla="*/ 666 h 811"/>
                <a:gd name="T24" fmla="*/ 77 w 84"/>
                <a:gd name="T25" fmla="*/ 562 h 811"/>
                <a:gd name="T26" fmla="*/ 82 w 84"/>
                <a:gd name="T27" fmla="*/ 446 h 811"/>
                <a:gd name="T28" fmla="*/ 84 w 84"/>
                <a:gd name="T29" fmla="*/ 326 h 811"/>
                <a:gd name="T30" fmla="*/ 82 w 84"/>
                <a:gd name="T31" fmla="*/ 211 h 811"/>
                <a:gd name="T32" fmla="*/ 74 w 84"/>
                <a:gd name="T33" fmla="*/ 108 h 811"/>
                <a:gd name="T34" fmla="*/ 58 w 84"/>
                <a:gd name="T35" fmla="*/ 28 h 811"/>
                <a:gd name="T36" fmla="*/ 58 w 84"/>
                <a:gd name="T37" fmla="*/ 24 h 811"/>
                <a:gd name="T38" fmla="*/ 59 w 84"/>
                <a:gd name="T39" fmla="*/ 29 h 811"/>
                <a:gd name="T40" fmla="*/ 55 w 84"/>
                <a:gd name="T41" fmla="*/ 27 h 811"/>
                <a:gd name="T42" fmla="*/ 39 w 84"/>
                <a:gd name="T43" fmla="*/ 0 h 81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4"/>
                <a:gd name="T67" fmla="*/ 0 h 811"/>
                <a:gd name="T68" fmla="*/ 84 w 84"/>
                <a:gd name="T69" fmla="*/ 811 h 81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4" h="811">
                  <a:moveTo>
                    <a:pt x="39" y="0"/>
                  </a:moveTo>
                  <a:lnTo>
                    <a:pt x="48" y="104"/>
                  </a:lnTo>
                  <a:lnTo>
                    <a:pt x="52" y="206"/>
                  </a:lnTo>
                  <a:lnTo>
                    <a:pt x="53" y="306"/>
                  </a:lnTo>
                  <a:lnTo>
                    <a:pt x="50" y="405"/>
                  </a:lnTo>
                  <a:lnTo>
                    <a:pt x="44" y="505"/>
                  </a:lnTo>
                  <a:lnTo>
                    <a:pt x="34" y="606"/>
                  </a:lnTo>
                  <a:lnTo>
                    <a:pt x="19" y="707"/>
                  </a:lnTo>
                  <a:lnTo>
                    <a:pt x="0" y="811"/>
                  </a:lnTo>
                  <a:lnTo>
                    <a:pt x="49" y="801"/>
                  </a:lnTo>
                  <a:lnTo>
                    <a:pt x="58" y="749"/>
                  </a:lnTo>
                  <a:lnTo>
                    <a:pt x="68" y="666"/>
                  </a:lnTo>
                  <a:lnTo>
                    <a:pt x="77" y="562"/>
                  </a:lnTo>
                  <a:lnTo>
                    <a:pt x="82" y="446"/>
                  </a:lnTo>
                  <a:lnTo>
                    <a:pt x="84" y="326"/>
                  </a:lnTo>
                  <a:lnTo>
                    <a:pt x="82" y="211"/>
                  </a:lnTo>
                  <a:lnTo>
                    <a:pt x="74" y="108"/>
                  </a:lnTo>
                  <a:lnTo>
                    <a:pt x="58" y="28"/>
                  </a:lnTo>
                  <a:lnTo>
                    <a:pt x="58" y="24"/>
                  </a:lnTo>
                  <a:lnTo>
                    <a:pt x="59" y="29"/>
                  </a:lnTo>
                  <a:lnTo>
                    <a:pt x="55" y="27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87" name="Freeform 27"/>
            <p:cNvSpPr>
              <a:spLocks/>
            </p:cNvSpPr>
            <p:nvPr/>
          </p:nvSpPr>
          <p:spPr bwMode="auto">
            <a:xfrm>
              <a:off x="413" y="2630"/>
              <a:ext cx="51" cy="223"/>
            </a:xfrm>
            <a:custGeom>
              <a:avLst/>
              <a:gdLst>
                <a:gd name="T0" fmla="*/ 203 w 203"/>
                <a:gd name="T1" fmla="*/ 49 h 890"/>
                <a:gd name="T2" fmla="*/ 172 w 203"/>
                <a:gd name="T3" fmla="*/ 92 h 890"/>
                <a:gd name="T4" fmla="*/ 143 w 203"/>
                <a:gd name="T5" fmla="*/ 136 h 890"/>
                <a:gd name="T6" fmla="*/ 116 w 203"/>
                <a:gd name="T7" fmla="*/ 182 h 890"/>
                <a:gd name="T8" fmla="*/ 95 w 203"/>
                <a:gd name="T9" fmla="*/ 230 h 890"/>
                <a:gd name="T10" fmla="*/ 76 w 203"/>
                <a:gd name="T11" fmla="*/ 279 h 890"/>
                <a:gd name="T12" fmla="*/ 61 w 203"/>
                <a:gd name="T13" fmla="*/ 329 h 890"/>
                <a:gd name="T14" fmla="*/ 50 w 203"/>
                <a:gd name="T15" fmla="*/ 380 h 890"/>
                <a:gd name="T16" fmla="*/ 44 w 203"/>
                <a:gd name="T17" fmla="*/ 434 h 890"/>
                <a:gd name="T18" fmla="*/ 40 w 203"/>
                <a:gd name="T19" fmla="*/ 488 h 890"/>
                <a:gd name="T20" fmla="*/ 41 w 203"/>
                <a:gd name="T21" fmla="*/ 543 h 890"/>
                <a:gd name="T22" fmla="*/ 48 w 203"/>
                <a:gd name="T23" fmla="*/ 598 h 890"/>
                <a:gd name="T24" fmla="*/ 58 w 203"/>
                <a:gd name="T25" fmla="*/ 656 h 890"/>
                <a:gd name="T26" fmla="*/ 73 w 203"/>
                <a:gd name="T27" fmla="*/ 713 h 890"/>
                <a:gd name="T28" fmla="*/ 91 w 203"/>
                <a:gd name="T29" fmla="*/ 771 h 890"/>
                <a:gd name="T30" fmla="*/ 116 w 203"/>
                <a:gd name="T31" fmla="*/ 830 h 890"/>
                <a:gd name="T32" fmla="*/ 145 w 203"/>
                <a:gd name="T33" fmla="*/ 890 h 890"/>
                <a:gd name="T34" fmla="*/ 101 w 203"/>
                <a:gd name="T35" fmla="*/ 832 h 890"/>
                <a:gd name="T36" fmla="*/ 66 w 203"/>
                <a:gd name="T37" fmla="*/ 776 h 890"/>
                <a:gd name="T38" fmla="*/ 39 w 203"/>
                <a:gd name="T39" fmla="*/ 721 h 890"/>
                <a:gd name="T40" fmla="*/ 20 w 203"/>
                <a:gd name="T41" fmla="*/ 666 h 890"/>
                <a:gd name="T42" fmla="*/ 7 w 203"/>
                <a:gd name="T43" fmla="*/ 612 h 890"/>
                <a:gd name="T44" fmla="*/ 1 w 203"/>
                <a:gd name="T45" fmla="*/ 558 h 890"/>
                <a:gd name="T46" fmla="*/ 0 w 203"/>
                <a:gd name="T47" fmla="*/ 504 h 890"/>
                <a:gd name="T48" fmla="*/ 6 w 203"/>
                <a:gd name="T49" fmla="*/ 450 h 890"/>
                <a:gd name="T50" fmla="*/ 15 w 203"/>
                <a:gd name="T51" fmla="*/ 398 h 890"/>
                <a:gd name="T52" fmla="*/ 30 w 203"/>
                <a:gd name="T53" fmla="*/ 344 h 890"/>
                <a:gd name="T54" fmla="*/ 48 w 203"/>
                <a:gd name="T55" fmla="*/ 289 h 890"/>
                <a:gd name="T56" fmla="*/ 69 w 203"/>
                <a:gd name="T57" fmla="*/ 233 h 890"/>
                <a:gd name="T58" fmla="*/ 93 w 203"/>
                <a:gd name="T59" fmla="*/ 177 h 890"/>
                <a:gd name="T60" fmla="*/ 118 w 203"/>
                <a:gd name="T61" fmla="*/ 119 h 890"/>
                <a:gd name="T62" fmla="*/ 145 w 203"/>
                <a:gd name="T63" fmla="*/ 60 h 890"/>
                <a:gd name="T64" fmla="*/ 174 w 203"/>
                <a:gd name="T65" fmla="*/ 0 h 890"/>
                <a:gd name="T66" fmla="*/ 203 w 203"/>
                <a:gd name="T67" fmla="*/ 49 h 89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03"/>
                <a:gd name="T103" fmla="*/ 0 h 890"/>
                <a:gd name="T104" fmla="*/ 203 w 203"/>
                <a:gd name="T105" fmla="*/ 890 h 89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03" h="890">
                  <a:moveTo>
                    <a:pt x="203" y="49"/>
                  </a:moveTo>
                  <a:lnTo>
                    <a:pt x="172" y="92"/>
                  </a:lnTo>
                  <a:lnTo>
                    <a:pt x="143" y="136"/>
                  </a:lnTo>
                  <a:lnTo>
                    <a:pt x="116" y="182"/>
                  </a:lnTo>
                  <a:lnTo>
                    <a:pt x="95" y="230"/>
                  </a:lnTo>
                  <a:lnTo>
                    <a:pt x="76" y="279"/>
                  </a:lnTo>
                  <a:lnTo>
                    <a:pt x="61" y="329"/>
                  </a:lnTo>
                  <a:lnTo>
                    <a:pt x="50" y="380"/>
                  </a:lnTo>
                  <a:lnTo>
                    <a:pt x="44" y="434"/>
                  </a:lnTo>
                  <a:lnTo>
                    <a:pt x="40" y="488"/>
                  </a:lnTo>
                  <a:lnTo>
                    <a:pt x="41" y="543"/>
                  </a:lnTo>
                  <a:lnTo>
                    <a:pt x="48" y="598"/>
                  </a:lnTo>
                  <a:lnTo>
                    <a:pt x="58" y="656"/>
                  </a:lnTo>
                  <a:lnTo>
                    <a:pt x="73" y="713"/>
                  </a:lnTo>
                  <a:lnTo>
                    <a:pt x="91" y="771"/>
                  </a:lnTo>
                  <a:lnTo>
                    <a:pt x="116" y="830"/>
                  </a:lnTo>
                  <a:lnTo>
                    <a:pt x="145" y="890"/>
                  </a:lnTo>
                  <a:lnTo>
                    <a:pt x="101" y="832"/>
                  </a:lnTo>
                  <a:lnTo>
                    <a:pt x="66" y="776"/>
                  </a:lnTo>
                  <a:lnTo>
                    <a:pt x="39" y="721"/>
                  </a:lnTo>
                  <a:lnTo>
                    <a:pt x="20" y="666"/>
                  </a:lnTo>
                  <a:lnTo>
                    <a:pt x="7" y="612"/>
                  </a:lnTo>
                  <a:lnTo>
                    <a:pt x="1" y="558"/>
                  </a:lnTo>
                  <a:lnTo>
                    <a:pt x="0" y="504"/>
                  </a:lnTo>
                  <a:lnTo>
                    <a:pt x="6" y="450"/>
                  </a:lnTo>
                  <a:lnTo>
                    <a:pt x="15" y="398"/>
                  </a:lnTo>
                  <a:lnTo>
                    <a:pt x="30" y="344"/>
                  </a:lnTo>
                  <a:lnTo>
                    <a:pt x="48" y="289"/>
                  </a:lnTo>
                  <a:lnTo>
                    <a:pt x="69" y="233"/>
                  </a:lnTo>
                  <a:lnTo>
                    <a:pt x="93" y="177"/>
                  </a:lnTo>
                  <a:lnTo>
                    <a:pt x="118" y="119"/>
                  </a:lnTo>
                  <a:lnTo>
                    <a:pt x="145" y="60"/>
                  </a:lnTo>
                  <a:lnTo>
                    <a:pt x="174" y="0"/>
                  </a:lnTo>
                  <a:lnTo>
                    <a:pt x="203" y="49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88" name="Freeform 28"/>
            <p:cNvSpPr>
              <a:spLocks/>
            </p:cNvSpPr>
            <p:nvPr/>
          </p:nvSpPr>
          <p:spPr bwMode="auto">
            <a:xfrm>
              <a:off x="697" y="2628"/>
              <a:ext cx="49" cy="252"/>
            </a:xfrm>
            <a:custGeom>
              <a:avLst/>
              <a:gdLst>
                <a:gd name="T0" fmla="*/ 77 w 199"/>
                <a:gd name="T1" fmla="*/ 0 h 1009"/>
                <a:gd name="T2" fmla="*/ 156 w 199"/>
                <a:gd name="T3" fmla="*/ 125 h 1009"/>
                <a:gd name="T4" fmla="*/ 176 w 199"/>
                <a:gd name="T5" fmla="*/ 257 h 1009"/>
                <a:gd name="T6" fmla="*/ 191 w 199"/>
                <a:gd name="T7" fmla="*/ 368 h 1009"/>
                <a:gd name="T8" fmla="*/ 199 w 199"/>
                <a:gd name="T9" fmla="*/ 465 h 1009"/>
                <a:gd name="T10" fmla="*/ 199 w 199"/>
                <a:gd name="T11" fmla="*/ 554 h 1009"/>
                <a:gd name="T12" fmla="*/ 187 w 199"/>
                <a:gd name="T13" fmla="*/ 640 h 1009"/>
                <a:gd name="T14" fmla="*/ 161 w 199"/>
                <a:gd name="T15" fmla="*/ 733 h 1009"/>
                <a:gd name="T16" fmla="*/ 119 w 199"/>
                <a:gd name="T17" fmla="*/ 837 h 1009"/>
                <a:gd name="T18" fmla="*/ 58 w 199"/>
                <a:gd name="T19" fmla="*/ 960 h 1009"/>
                <a:gd name="T20" fmla="*/ 0 w 199"/>
                <a:gd name="T21" fmla="*/ 1009 h 1009"/>
                <a:gd name="T22" fmla="*/ 37 w 199"/>
                <a:gd name="T23" fmla="*/ 947 h 1009"/>
                <a:gd name="T24" fmla="*/ 68 w 199"/>
                <a:gd name="T25" fmla="*/ 890 h 1009"/>
                <a:gd name="T26" fmla="*/ 94 w 199"/>
                <a:gd name="T27" fmla="*/ 836 h 1009"/>
                <a:gd name="T28" fmla="*/ 117 w 199"/>
                <a:gd name="T29" fmla="*/ 783 h 1009"/>
                <a:gd name="T30" fmla="*/ 135 w 199"/>
                <a:gd name="T31" fmla="*/ 733 h 1009"/>
                <a:gd name="T32" fmla="*/ 150 w 199"/>
                <a:gd name="T33" fmla="*/ 684 h 1009"/>
                <a:gd name="T34" fmla="*/ 162 w 199"/>
                <a:gd name="T35" fmla="*/ 637 h 1009"/>
                <a:gd name="T36" fmla="*/ 169 w 199"/>
                <a:gd name="T37" fmla="*/ 588 h 1009"/>
                <a:gd name="T38" fmla="*/ 174 w 199"/>
                <a:gd name="T39" fmla="*/ 539 h 1009"/>
                <a:gd name="T40" fmla="*/ 176 w 199"/>
                <a:gd name="T41" fmla="*/ 489 h 1009"/>
                <a:gd name="T42" fmla="*/ 174 w 199"/>
                <a:gd name="T43" fmla="*/ 437 h 1009"/>
                <a:gd name="T44" fmla="*/ 171 w 199"/>
                <a:gd name="T45" fmla="*/ 384 h 1009"/>
                <a:gd name="T46" fmla="*/ 164 w 199"/>
                <a:gd name="T47" fmla="*/ 326 h 1009"/>
                <a:gd name="T48" fmla="*/ 156 w 199"/>
                <a:gd name="T49" fmla="*/ 264 h 1009"/>
                <a:gd name="T50" fmla="*/ 145 w 199"/>
                <a:gd name="T51" fmla="*/ 199 h 1009"/>
                <a:gd name="T52" fmla="*/ 133 w 199"/>
                <a:gd name="T53" fmla="*/ 129 h 1009"/>
                <a:gd name="T54" fmla="*/ 29 w 199"/>
                <a:gd name="T55" fmla="*/ 31 h 1009"/>
                <a:gd name="T56" fmla="*/ 77 w 199"/>
                <a:gd name="T57" fmla="*/ 0 h 100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99"/>
                <a:gd name="T88" fmla="*/ 0 h 1009"/>
                <a:gd name="T89" fmla="*/ 199 w 199"/>
                <a:gd name="T90" fmla="*/ 1009 h 100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99" h="1009">
                  <a:moveTo>
                    <a:pt x="77" y="0"/>
                  </a:moveTo>
                  <a:lnTo>
                    <a:pt x="156" y="125"/>
                  </a:lnTo>
                  <a:lnTo>
                    <a:pt x="176" y="257"/>
                  </a:lnTo>
                  <a:lnTo>
                    <a:pt x="191" y="368"/>
                  </a:lnTo>
                  <a:lnTo>
                    <a:pt x="199" y="465"/>
                  </a:lnTo>
                  <a:lnTo>
                    <a:pt x="199" y="554"/>
                  </a:lnTo>
                  <a:lnTo>
                    <a:pt x="187" y="640"/>
                  </a:lnTo>
                  <a:lnTo>
                    <a:pt x="161" y="733"/>
                  </a:lnTo>
                  <a:lnTo>
                    <a:pt x="119" y="837"/>
                  </a:lnTo>
                  <a:lnTo>
                    <a:pt x="58" y="960"/>
                  </a:lnTo>
                  <a:lnTo>
                    <a:pt x="0" y="1009"/>
                  </a:lnTo>
                  <a:lnTo>
                    <a:pt x="37" y="947"/>
                  </a:lnTo>
                  <a:lnTo>
                    <a:pt x="68" y="890"/>
                  </a:lnTo>
                  <a:lnTo>
                    <a:pt x="94" y="836"/>
                  </a:lnTo>
                  <a:lnTo>
                    <a:pt x="117" y="783"/>
                  </a:lnTo>
                  <a:lnTo>
                    <a:pt x="135" y="733"/>
                  </a:lnTo>
                  <a:lnTo>
                    <a:pt x="150" y="684"/>
                  </a:lnTo>
                  <a:lnTo>
                    <a:pt x="162" y="637"/>
                  </a:lnTo>
                  <a:lnTo>
                    <a:pt x="169" y="588"/>
                  </a:lnTo>
                  <a:lnTo>
                    <a:pt x="174" y="539"/>
                  </a:lnTo>
                  <a:lnTo>
                    <a:pt x="176" y="489"/>
                  </a:lnTo>
                  <a:lnTo>
                    <a:pt x="174" y="437"/>
                  </a:lnTo>
                  <a:lnTo>
                    <a:pt x="171" y="384"/>
                  </a:lnTo>
                  <a:lnTo>
                    <a:pt x="164" y="326"/>
                  </a:lnTo>
                  <a:lnTo>
                    <a:pt x="156" y="264"/>
                  </a:lnTo>
                  <a:lnTo>
                    <a:pt x="145" y="199"/>
                  </a:lnTo>
                  <a:lnTo>
                    <a:pt x="133" y="129"/>
                  </a:lnTo>
                  <a:lnTo>
                    <a:pt x="29" y="31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89" name="Freeform 29"/>
            <p:cNvSpPr>
              <a:spLocks/>
            </p:cNvSpPr>
            <p:nvPr/>
          </p:nvSpPr>
          <p:spPr bwMode="auto">
            <a:xfrm>
              <a:off x="428" y="2691"/>
              <a:ext cx="311" cy="39"/>
            </a:xfrm>
            <a:custGeom>
              <a:avLst/>
              <a:gdLst>
                <a:gd name="T0" fmla="*/ 73 w 1246"/>
                <a:gd name="T1" fmla="*/ 41 h 155"/>
                <a:gd name="T2" fmla="*/ 161 w 1246"/>
                <a:gd name="T3" fmla="*/ 60 h 155"/>
                <a:gd name="T4" fmla="*/ 245 w 1246"/>
                <a:gd name="T5" fmla="*/ 76 h 155"/>
                <a:gd name="T6" fmla="*/ 326 w 1246"/>
                <a:gd name="T7" fmla="*/ 89 h 155"/>
                <a:gd name="T8" fmla="*/ 405 w 1246"/>
                <a:gd name="T9" fmla="*/ 100 h 155"/>
                <a:gd name="T10" fmla="*/ 481 w 1246"/>
                <a:gd name="T11" fmla="*/ 106 h 155"/>
                <a:gd name="T12" fmla="*/ 556 w 1246"/>
                <a:gd name="T13" fmla="*/ 110 h 155"/>
                <a:gd name="T14" fmla="*/ 628 w 1246"/>
                <a:gd name="T15" fmla="*/ 111 h 155"/>
                <a:gd name="T16" fmla="*/ 700 w 1246"/>
                <a:gd name="T17" fmla="*/ 110 h 155"/>
                <a:gd name="T18" fmla="*/ 770 w 1246"/>
                <a:gd name="T19" fmla="*/ 105 h 155"/>
                <a:gd name="T20" fmla="*/ 840 w 1246"/>
                <a:gd name="T21" fmla="*/ 97 h 155"/>
                <a:gd name="T22" fmla="*/ 909 w 1246"/>
                <a:gd name="T23" fmla="*/ 86 h 155"/>
                <a:gd name="T24" fmla="*/ 979 w 1246"/>
                <a:gd name="T25" fmla="*/ 72 h 155"/>
                <a:gd name="T26" fmla="*/ 1048 w 1246"/>
                <a:gd name="T27" fmla="*/ 55 h 155"/>
                <a:gd name="T28" fmla="*/ 1119 w 1246"/>
                <a:gd name="T29" fmla="*/ 35 h 155"/>
                <a:gd name="T30" fmla="*/ 1191 w 1246"/>
                <a:gd name="T31" fmla="*/ 12 h 155"/>
                <a:gd name="T32" fmla="*/ 1246 w 1246"/>
                <a:gd name="T33" fmla="*/ 49 h 155"/>
                <a:gd name="T34" fmla="*/ 1161 w 1246"/>
                <a:gd name="T35" fmla="*/ 75 h 155"/>
                <a:gd name="T36" fmla="*/ 1079 w 1246"/>
                <a:gd name="T37" fmla="*/ 97 h 155"/>
                <a:gd name="T38" fmla="*/ 1000 w 1246"/>
                <a:gd name="T39" fmla="*/ 115 h 155"/>
                <a:gd name="T40" fmla="*/ 923 w 1246"/>
                <a:gd name="T41" fmla="*/ 130 h 155"/>
                <a:gd name="T42" fmla="*/ 847 w 1246"/>
                <a:gd name="T43" fmla="*/ 141 h 155"/>
                <a:gd name="T44" fmla="*/ 772 w 1246"/>
                <a:gd name="T45" fmla="*/ 149 h 155"/>
                <a:gd name="T46" fmla="*/ 700 w 1246"/>
                <a:gd name="T47" fmla="*/ 154 h 155"/>
                <a:gd name="T48" fmla="*/ 626 w 1246"/>
                <a:gd name="T49" fmla="*/ 155 h 155"/>
                <a:gd name="T50" fmla="*/ 553 w 1246"/>
                <a:gd name="T51" fmla="*/ 154 h 155"/>
                <a:gd name="T52" fmla="*/ 479 w 1246"/>
                <a:gd name="T53" fmla="*/ 150 h 155"/>
                <a:gd name="T54" fmla="*/ 404 w 1246"/>
                <a:gd name="T55" fmla="*/ 144 h 155"/>
                <a:gd name="T56" fmla="*/ 328 w 1246"/>
                <a:gd name="T57" fmla="*/ 135 h 155"/>
                <a:gd name="T58" fmla="*/ 250 w 1246"/>
                <a:gd name="T59" fmla="*/ 124 h 155"/>
                <a:gd name="T60" fmla="*/ 169 w 1246"/>
                <a:gd name="T61" fmla="*/ 110 h 155"/>
                <a:gd name="T62" fmla="*/ 86 w 1246"/>
                <a:gd name="T63" fmla="*/ 95 h 155"/>
                <a:gd name="T64" fmla="*/ 0 w 1246"/>
                <a:gd name="T65" fmla="*/ 77 h 1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46"/>
                <a:gd name="T100" fmla="*/ 0 h 155"/>
                <a:gd name="T101" fmla="*/ 1246 w 1246"/>
                <a:gd name="T102" fmla="*/ 155 h 1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46" h="155">
                  <a:moveTo>
                    <a:pt x="28" y="30"/>
                  </a:moveTo>
                  <a:lnTo>
                    <a:pt x="73" y="41"/>
                  </a:lnTo>
                  <a:lnTo>
                    <a:pt x="117" y="51"/>
                  </a:lnTo>
                  <a:lnTo>
                    <a:pt x="161" y="60"/>
                  </a:lnTo>
                  <a:lnTo>
                    <a:pt x="204" y="69"/>
                  </a:lnTo>
                  <a:lnTo>
                    <a:pt x="245" y="76"/>
                  </a:lnTo>
                  <a:lnTo>
                    <a:pt x="286" y="82"/>
                  </a:lnTo>
                  <a:lnTo>
                    <a:pt x="326" y="89"/>
                  </a:lnTo>
                  <a:lnTo>
                    <a:pt x="365" y="95"/>
                  </a:lnTo>
                  <a:lnTo>
                    <a:pt x="405" y="100"/>
                  </a:lnTo>
                  <a:lnTo>
                    <a:pt x="443" y="104"/>
                  </a:lnTo>
                  <a:lnTo>
                    <a:pt x="481" y="106"/>
                  </a:lnTo>
                  <a:lnTo>
                    <a:pt x="518" y="109"/>
                  </a:lnTo>
                  <a:lnTo>
                    <a:pt x="556" y="110"/>
                  </a:lnTo>
                  <a:lnTo>
                    <a:pt x="592" y="111"/>
                  </a:lnTo>
                  <a:lnTo>
                    <a:pt x="628" y="111"/>
                  </a:lnTo>
                  <a:lnTo>
                    <a:pt x="663" y="111"/>
                  </a:lnTo>
                  <a:lnTo>
                    <a:pt x="700" y="110"/>
                  </a:lnTo>
                  <a:lnTo>
                    <a:pt x="735" y="107"/>
                  </a:lnTo>
                  <a:lnTo>
                    <a:pt x="770" y="105"/>
                  </a:lnTo>
                  <a:lnTo>
                    <a:pt x="805" y="101"/>
                  </a:lnTo>
                  <a:lnTo>
                    <a:pt x="840" y="97"/>
                  </a:lnTo>
                  <a:lnTo>
                    <a:pt x="874" y="91"/>
                  </a:lnTo>
                  <a:lnTo>
                    <a:pt x="909" y="86"/>
                  </a:lnTo>
                  <a:lnTo>
                    <a:pt x="944" y="80"/>
                  </a:lnTo>
                  <a:lnTo>
                    <a:pt x="979" y="72"/>
                  </a:lnTo>
                  <a:lnTo>
                    <a:pt x="1013" y="64"/>
                  </a:lnTo>
                  <a:lnTo>
                    <a:pt x="1048" y="55"/>
                  </a:lnTo>
                  <a:lnTo>
                    <a:pt x="1084" y="46"/>
                  </a:lnTo>
                  <a:lnTo>
                    <a:pt x="1119" y="35"/>
                  </a:lnTo>
                  <a:lnTo>
                    <a:pt x="1154" y="23"/>
                  </a:lnTo>
                  <a:lnTo>
                    <a:pt x="1191" y="12"/>
                  </a:lnTo>
                  <a:lnTo>
                    <a:pt x="1227" y="0"/>
                  </a:lnTo>
                  <a:lnTo>
                    <a:pt x="1246" y="49"/>
                  </a:lnTo>
                  <a:lnTo>
                    <a:pt x="1203" y="62"/>
                  </a:lnTo>
                  <a:lnTo>
                    <a:pt x="1161" y="75"/>
                  </a:lnTo>
                  <a:lnTo>
                    <a:pt x="1119" y="86"/>
                  </a:lnTo>
                  <a:lnTo>
                    <a:pt x="1079" y="97"/>
                  </a:lnTo>
                  <a:lnTo>
                    <a:pt x="1039" y="106"/>
                  </a:lnTo>
                  <a:lnTo>
                    <a:pt x="1000" y="115"/>
                  </a:lnTo>
                  <a:lnTo>
                    <a:pt x="961" y="124"/>
                  </a:lnTo>
                  <a:lnTo>
                    <a:pt x="923" y="130"/>
                  </a:lnTo>
                  <a:lnTo>
                    <a:pt x="885" y="136"/>
                  </a:lnTo>
                  <a:lnTo>
                    <a:pt x="847" y="141"/>
                  </a:lnTo>
                  <a:lnTo>
                    <a:pt x="810" y="145"/>
                  </a:lnTo>
                  <a:lnTo>
                    <a:pt x="772" y="149"/>
                  </a:lnTo>
                  <a:lnTo>
                    <a:pt x="736" y="151"/>
                  </a:lnTo>
                  <a:lnTo>
                    <a:pt x="700" y="154"/>
                  </a:lnTo>
                  <a:lnTo>
                    <a:pt x="662" y="155"/>
                  </a:lnTo>
                  <a:lnTo>
                    <a:pt x="626" y="155"/>
                  </a:lnTo>
                  <a:lnTo>
                    <a:pt x="589" y="155"/>
                  </a:lnTo>
                  <a:lnTo>
                    <a:pt x="553" y="154"/>
                  </a:lnTo>
                  <a:lnTo>
                    <a:pt x="516" y="153"/>
                  </a:lnTo>
                  <a:lnTo>
                    <a:pt x="479" y="150"/>
                  </a:lnTo>
                  <a:lnTo>
                    <a:pt x="442" y="148"/>
                  </a:lnTo>
                  <a:lnTo>
                    <a:pt x="404" y="144"/>
                  </a:lnTo>
                  <a:lnTo>
                    <a:pt x="367" y="140"/>
                  </a:lnTo>
                  <a:lnTo>
                    <a:pt x="328" y="135"/>
                  </a:lnTo>
                  <a:lnTo>
                    <a:pt x="289" y="129"/>
                  </a:lnTo>
                  <a:lnTo>
                    <a:pt x="250" y="124"/>
                  </a:lnTo>
                  <a:lnTo>
                    <a:pt x="210" y="117"/>
                  </a:lnTo>
                  <a:lnTo>
                    <a:pt x="169" y="110"/>
                  </a:lnTo>
                  <a:lnTo>
                    <a:pt x="127" y="102"/>
                  </a:lnTo>
                  <a:lnTo>
                    <a:pt x="86" y="95"/>
                  </a:lnTo>
                  <a:lnTo>
                    <a:pt x="43" y="86"/>
                  </a:lnTo>
                  <a:lnTo>
                    <a:pt x="0" y="77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90" name="Freeform 30"/>
            <p:cNvSpPr>
              <a:spLocks/>
            </p:cNvSpPr>
            <p:nvPr/>
          </p:nvSpPr>
          <p:spPr bwMode="auto">
            <a:xfrm>
              <a:off x="424" y="2772"/>
              <a:ext cx="315" cy="46"/>
            </a:xfrm>
            <a:custGeom>
              <a:avLst/>
              <a:gdLst>
                <a:gd name="T0" fmla="*/ 50 w 1259"/>
                <a:gd name="T1" fmla="*/ 41 h 183"/>
                <a:gd name="T2" fmla="*/ 139 w 1259"/>
                <a:gd name="T3" fmla="*/ 65 h 183"/>
                <a:gd name="T4" fmla="*/ 225 w 1259"/>
                <a:gd name="T5" fmla="*/ 86 h 183"/>
                <a:gd name="T6" fmla="*/ 309 w 1259"/>
                <a:gd name="T7" fmla="*/ 104 h 183"/>
                <a:gd name="T8" fmla="*/ 392 w 1259"/>
                <a:gd name="T9" fmla="*/ 118 h 183"/>
                <a:gd name="T10" fmla="*/ 472 w 1259"/>
                <a:gd name="T11" fmla="*/ 129 h 183"/>
                <a:gd name="T12" fmla="*/ 552 w 1259"/>
                <a:gd name="T13" fmla="*/ 137 h 183"/>
                <a:gd name="T14" fmla="*/ 630 w 1259"/>
                <a:gd name="T15" fmla="*/ 140 h 183"/>
                <a:gd name="T16" fmla="*/ 706 w 1259"/>
                <a:gd name="T17" fmla="*/ 140 h 183"/>
                <a:gd name="T18" fmla="*/ 781 w 1259"/>
                <a:gd name="T19" fmla="*/ 137 h 183"/>
                <a:gd name="T20" fmla="*/ 856 w 1259"/>
                <a:gd name="T21" fmla="*/ 128 h 183"/>
                <a:gd name="T22" fmla="*/ 930 w 1259"/>
                <a:gd name="T23" fmla="*/ 115 h 183"/>
                <a:gd name="T24" fmla="*/ 1003 w 1259"/>
                <a:gd name="T25" fmla="*/ 98 h 183"/>
                <a:gd name="T26" fmla="*/ 1077 w 1259"/>
                <a:gd name="T27" fmla="*/ 76 h 183"/>
                <a:gd name="T28" fmla="*/ 1150 w 1259"/>
                <a:gd name="T29" fmla="*/ 49 h 183"/>
                <a:gd name="T30" fmla="*/ 1222 w 1259"/>
                <a:gd name="T31" fmla="*/ 18 h 183"/>
                <a:gd name="T32" fmla="*/ 1259 w 1259"/>
                <a:gd name="T33" fmla="*/ 48 h 183"/>
                <a:gd name="T34" fmla="*/ 1173 w 1259"/>
                <a:gd name="T35" fmla="*/ 84 h 183"/>
                <a:gd name="T36" fmla="*/ 1092 w 1259"/>
                <a:gd name="T37" fmla="*/ 114 h 183"/>
                <a:gd name="T38" fmla="*/ 1012 w 1259"/>
                <a:gd name="T39" fmla="*/ 139 h 183"/>
                <a:gd name="T40" fmla="*/ 933 w 1259"/>
                <a:gd name="T41" fmla="*/ 157 h 183"/>
                <a:gd name="T42" fmla="*/ 856 w 1259"/>
                <a:gd name="T43" fmla="*/ 170 h 183"/>
                <a:gd name="T44" fmla="*/ 781 w 1259"/>
                <a:gd name="T45" fmla="*/ 179 h 183"/>
                <a:gd name="T46" fmla="*/ 707 w 1259"/>
                <a:gd name="T47" fmla="*/ 182 h 183"/>
                <a:gd name="T48" fmla="*/ 632 w 1259"/>
                <a:gd name="T49" fmla="*/ 182 h 183"/>
                <a:gd name="T50" fmla="*/ 558 w 1259"/>
                <a:gd name="T51" fmla="*/ 177 h 183"/>
                <a:gd name="T52" fmla="*/ 483 w 1259"/>
                <a:gd name="T53" fmla="*/ 169 h 183"/>
                <a:gd name="T54" fmla="*/ 407 w 1259"/>
                <a:gd name="T55" fmla="*/ 158 h 183"/>
                <a:gd name="T56" fmla="*/ 329 w 1259"/>
                <a:gd name="T57" fmla="*/ 144 h 183"/>
                <a:gd name="T58" fmla="*/ 250 w 1259"/>
                <a:gd name="T59" fmla="*/ 128 h 183"/>
                <a:gd name="T60" fmla="*/ 170 w 1259"/>
                <a:gd name="T61" fmla="*/ 109 h 183"/>
                <a:gd name="T62" fmla="*/ 86 w 1259"/>
                <a:gd name="T63" fmla="*/ 89 h 183"/>
                <a:gd name="T64" fmla="*/ 0 w 1259"/>
                <a:gd name="T65" fmla="*/ 68 h 18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59"/>
                <a:gd name="T100" fmla="*/ 0 h 183"/>
                <a:gd name="T101" fmla="*/ 1259 w 1259"/>
                <a:gd name="T102" fmla="*/ 183 h 18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59" h="183">
                  <a:moveTo>
                    <a:pt x="5" y="29"/>
                  </a:moveTo>
                  <a:lnTo>
                    <a:pt x="50" y="41"/>
                  </a:lnTo>
                  <a:lnTo>
                    <a:pt x="95" y="54"/>
                  </a:lnTo>
                  <a:lnTo>
                    <a:pt x="139" y="65"/>
                  </a:lnTo>
                  <a:lnTo>
                    <a:pt x="183" y="76"/>
                  </a:lnTo>
                  <a:lnTo>
                    <a:pt x="225" y="86"/>
                  </a:lnTo>
                  <a:lnTo>
                    <a:pt x="268" y="95"/>
                  </a:lnTo>
                  <a:lnTo>
                    <a:pt x="309" y="104"/>
                  </a:lnTo>
                  <a:lnTo>
                    <a:pt x="350" y="112"/>
                  </a:lnTo>
                  <a:lnTo>
                    <a:pt x="392" y="118"/>
                  </a:lnTo>
                  <a:lnTo>
                    <a:pt x="432" y="124"/>
                  </a:lnTo>
                  <a:lnTo>
                    <a:pt x="472" y="129"/>
                  </a:lnTo>
                  <a:lnTo>
                    <a:pt x="512" y="134"/>
                  </a:lnTo>
                  <a:lnTo>
                    <a:pt x="552" y="137"/>
                  </a:lnTo>
                  <a:lnTo>
                    <a:pt x="591" y="139"/>
                  </a:lnTo>
                  <a:lnTo>
                    <a:pt x="630" y="140"/>
                  </a:lnTo>
                  <a:lnTo>
                    <a:pt x="667" y="140"/>
                  </a:lnTo>
                  <a:lnTo>
                    <a:pt x="706" y="140"/>
                  </a:lnTo>
                  <a:lnTo>
                    <a:pt x="744" y="139"/>
                  </a:lnTo>
                  <a:lnTo>
                    <a:pt x="781" y="137"/>
                  </a:lnTo>
                  <a:lnTo>
                    <a:pt x="819" y="133"/>
                  </a:lnTo>
                  <a:lnTo>
                    <a:pt x="856" y="128"/>
                  </a:lnTo>
                  <a:lnTo>
                    <a:pt x="893" y="122"/>
                  </a:lnTo>
                  <a:lnTo>
                    <a:pt x="930" y="115"/>
                  </a:lnTo>
                  <a:lnTo>
                    <a:pt x="967" y="107"/>
                  </a:lnTo>
                  <a:lnTo>
                    <a:pt x="1003" y="98"/>
                  </a:lnTo>
                  <a:lnTo>
                    <a:pt x="1039" y="88"/>
                  </a:lnTo>
                  <a:lnTo>
                    <a:pt x="1077" y="76"/>
                  </a:lnTo>
                  <a:lnTo>
                    <a:pt x="1113" y="63"/>
                  </a:lnTo>
                  <a:lnTo>
                    <a:pt x="1150" y="49"/>
                  </a:lnTo>
                  <a:lnTo>
                    <a:pt x="1186" y="34"/>
                  </a:lnTo>
                  <a:lnTo>
                    <a:pt x="1222" y="18"/>
                  </a:lnTo>
                  <a:lnTo>
                    <a:pt x="1259" y="0"/>
                  </a:lnTo>
                  <a:lnTo>
                    <a:pt x="1259" y="48"/>
                  </a:lnTo>
                  <a:lnTo>
                    <a:pt x="1216" y="66"/>
                  </a:lnTo>
                  <a:lnTo>
                    <a:pt x="1173" y="84"/>
                  </a:lnTo>
                  <a:lnTo>
                    <a:pt x="1132" y="100"/>
                  </a:lnTo>
                  <a:lnTo>
                    <a:pt x="1092" y="114"/>
                  </a:lnTo>
                  <a:lnTo>
                    <a:pt x="1051" y="128"/>
                  </a:lnTo>
                  <a:lnTo>
                    <a:pt x="1012" y="139"/>
                  </a:lnTo>
                  <a:lnTo>
                    <a:pt x="972" y="149"/>
                  </a:lnTo>
                  <a:lnTo>
                    <a:pt x="933" y="157"/>
                  </a:lnTo>
                  <a:lnTo>
                    <a:pt x="895" y="164"/>
                  </a:lnTo>
                  <a:lnTo>
                    <a:pt x="856" y="170"/>
                  </a:lnTo>
                  <a:lnTo>
                    <a:pt x="819" y="175"/>
                  </a:lnTo>
                  <a:lnTo>
                    <a:pt x="781" y="179"/>
                  </a:lnTo>
                  <a:lnTo>
                    <a:pt x="744" y="180"/>
                  </a:lnTo>
                  <a:lnTo>
                    <a:pt x="707" y="182"/>
                  </a:lnTo>
                  <a:lnTo>
                    <a:pt x="670" y="183"/>
                  </a:lnTo>
                  <a:lnTo>
                    <a:pt x="632" y="182"/>
                  </a:lnTo>
                  <a:lnTo>
                    <a:pt x="595" y="180"/>
                  </a:lnTo>
                  <a:lnTo>
                    <a:pt x="558" y="177"/>
                  </a:lnTo>
                  <a:lnTo>
                    <a:pt x="521" y="174"/>
                  </a:lnTo>
                  <a:lnTo>
                    <a:pt x="483" y="169"/>
                  </a:lnTo>
                  <a:lnTo>
                    <a:pt x="446" y="164"/>
                  </a:lnTo>
                  <a:lnTo>
                    <a:pt x="407" y="158"/>
                  </a:lnTo>
                  <a:lnTo>
                    <a:pt x="368" y="152"/>
                  </a:lnTo>
                  <a:lnTo>
                    <a:pt x="329" y="144"/>
                  </a:lnTo>
                  <a:lnTo>
                    <a:pt x="290" y="137"/>
                  </a:lnTo>
                  <a:lnTo>
                    <a:pt x="250" y="128"/>
                  </a:lnTo>
                  <a:lnTo>
                    <a:pt x="210" y="119"/>
                  </a:lnTo>
                  <a:lnTo>
                    <a:pt x="170" y="109"/>
                  </a:lnTo>
                  <a:lnTo>
                    <a:pt x="129" y="99"/>
                  </a:lnTo>
                  <a:lnTo>
                    <a:pt x="86" y="89"/>
                  </a:lnTo>
                  <a:lnTo>
                    <a:pt x="44" y="79"/>
                  </a:lnTo>
                  <a:lnTo>
                    <a:pt x="0" y="68"/>
                  </a:lnTo>
                  <a:lnTo>
                    <a:pt x="5" y="29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91" name="Freeform 31"/>
            <p:cNvSpPr>
              <a:spLocks/>
            </p:cNvSpPr>
            <p:nvPr/>
          </p:nvSpPr>
          <p:spPr bwMode="auto">
            <a:xfrm>
              <a:off x="365" y="2555"/>
              <a:ext cx="63" cy="237"/>
            </a:xfrm>
            <a:custGeom>
              <a:avLst/>
              <a:gdLst>
                <a:gd name="T0" fmla="*/ 253 w 253"/>
                <a:gd name="T1" fmla="*/ 49 h 949"/>
                <a:gd name="T2" fmla="*/ 203 w 253"/>
                <a:gd name="T3" fmla="*/ 103 h 949"/>
                <a:gd name="T4" fmla="*/ 160 w 253"/>
                <a:gd name="T5" fmla="*/ 155 h 949"/>
                <a:gd name="T6" fmla="*/ 124 w 253"/>
                <a:gd name="T7" fmla="*/ 208 h 949"/>
                <a:gd name="T8" fmla="*/ 94 w 253"/>
                <a:gd name="T9" fmla="*/ 259 h 949"/>
                <a:gd name="T10" fmla="*/ 70 w 253"/>
                <a:gd name="T11" fmla="*/ 311 h 949"/>
                <a:gd name="T12" fmla="*/ 51 w 253"/>
                <a:gd name="T13" fmla="*/ 362 h 949"/>
                <a:gd name="T14" fmla="*/ 37 w 253"/>
                <a:gd name="T15" fmla="*/ 415 h 949"/>
                <a:gd name="T16" fmla="*/ 29 w 253"/>
                <a:gd name="T17" fmla="*/ 467 h 949"/>
                <a:gd name="T18" fmla="*/ 22 w 253"/>
                <a:gd name="T19" fmla="*/ 521 h 949"/>
                <a:gd name="T20" fmla="*/ 21 w 253"/>
                <a:gd name="T21" fmla="*/ 576 h 949"/>
                <a:gd name="T22" fmla="*/ 22 w 253"/>
                <a:gd name="T23" fmla="*/ 633 h 949"/>
                <a:gd name="T24" fmla="*/ 26 w 253"/>
                <a:gd name="T25" fmla="*/ 691 h 949"/>
                <a:gd name="T26" fmla="*/ 32 w 253"/>
                <a:gd name="T27" fmla="*/ 752 h 949"/>
                <a:gd name="T28" fmla="*/ 40 w 253"/>
                <a:gd name="T29" fmla="*/ 815 h 949"/>
                <a:gd name="T30" fmla="*/ 49 w 253"/>
                <a:gd name="T31" fmla="*/ 880 h 949"/>
                <a:gd name="T32" fmla="*/ 59 w 253"/>
                <a:gd name="T33" fmla="*/ 949 h 949"/>
                <a:gd name="T34" fmla="*/ 41 w 253"/>
                <a:gd name="T35" fmla="*/ 880 h 949"/>
                <a:gd name="T36" fmla="*/ 27 w 253"/>
                <a:gd name="T37" fmla="*/ 813 h 949"/>
                <a:gd name="T38" fmla="*/ 15 w 253"/>
                <a:gd name="T39" fmla="*/ 749 h 949"/>
                <a:gd name="T40" fmla="*/ 6 w 253"/>
                <a:gd name="T41" fmla="*/ 688 h 949"/>
                <a:gd name="T42" fmla="*/ 1 w 253"/>
                <a:gd name="T43" fmla="*/ 628 h 949"/>
                <a:gd name="T44" fmla="*/ 0 w 253"/>
                <a:gd name="T45" fmla="*/ 569 h 949"/>
                <a:gd name="T46" fmla="*/ 1 w 253"/>
                <a:gd name="T47" fmla="*/ 511 h 949"/>
                <a:gd name="T48" fmla="*/ 7 w 253"/>
                <a:gd name="T49" fmla="*/ 455 h 949"/>
                <a:gd name="T50" fmla="*/ 17 w 253"/>
                <a:gd name="T51" fmla="*/ 399 h 949"/>
                <a:gd name="T52" fmla="*/ 32 w 253"/>
                <a:gd name="T53" fmla="*/ 342 h 949"/>
                <a:gd name="T54" fmla="*/ 51 w 253"/>
                <a:gd name="T55" fmla="*/ 287 h 949"/>
                <a:gd name="T56" fmla="*/ 75 w 253"/>
                <a:gd name="T57" fmla="*/ 231 h 949"/>
                <a:gd name="T58" fmla="*/ 104 w 253"/>
                <a:gd name="T59" fmla="*/ 174 h 949"/>
                <a:gd name="T60" fmla="*/ 138 w 253"/>
                <a:gd name="T61" fmla="*/ 118 h 949"/>
                <a:gd name="T62" fmla="*/ 178 w 253"/>
                <a:gd name="T63" fmla="*/ 59 h 949"/>
                <a:gd name="T64" fmla="*/ 223 w 253"/>
                <a:gd name="T65" fmla="*/ 0 h 949"/>
                <a:gd name="T66" fmla="*/ 253 w 253"/>
                <a:gd name="T67" fmla="*/ 49 h 94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3"/>
                <a:gd name="T103" fmla="*/ 0 h 949"/>
                <a:gd name="T104" fmla="*/ 253 w 253"/>
                <a:gd name="T105" fmla="*/ 949 h 94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3" h="949">
                  <a:moveTo>
                    <a:pt x="253" y="49"/>
                  </a:moveTo>
                  <a:lnTo>
                    <a:pt x="203" y="103"/>
                  </a:lnTo>
                  <a:lnTo>
                    <a:pt x="160" y="155"/>
                  </a:lnTo>
                  <a:lnTo>
                    <a:pt x="124" y="208"/>
                  </a:lnTo>
                  <a:lnTo>
                    <a:pt x="94" y="259"/>
                  </a:lnTo>
                  <a:lnTo>
                    <a:pt x="70" y="311"/>
                  </a:lnTo>
                  <a:lnTo>
                    <a:pt x="51" y="362"/>
                  </a:lnTo>
                  <a:lnTo>
                    <a:pt x="37" y="415"/>
                  </a:lnTo>
                  <a:lnTo>
                    <a:pt x="29" y="467"/>
                  </a:lnTo>
                  <a:lnTo>
                    <a:pt x="22" y="521"/>
                  </a:lnTo>
                  <a:lnTo>
                    <a:pt x="21" y="576"/>
                  </a:lnTo>
                  <a:lnTo>
                    <a:pt x="22" y="633"/>
                  </a:lnTo>
                  <a:lnTo>
                    <a:pt x="26" y="691"/>
                  </a:lnTo>
                  <a:lnTo>
                    <a:pt x="32" y="752"/>
                  </a:lnTo>
                  <a:lnTo>
                    <a:pt x="40" y="815"/>
                  </a:lnTo>
                  <a:lnTo>
                    <a:pt x="49" y="880"/>
                  </a:lnTo>
                  <a:lnTo>
                    <a:pt x="59" y="949"/>
                  </a:lnTo>
                  <a:lnTo>
                    <a:pt x="41" y="880"/>
                  </a:lnTo>
                  <a:lnTo>
                    <a:pt x="27" y="813"/>
                  </a:lnTo>
                  <a:lnTo>
                    <a:pt x="15" y="749"/>
                  </a:lnTo>
                  <a:lnTo>
                    <a:pt x="6" y="688"/>
                  </a:lnTo>
                  <a:lnTo>
                    <a:pt x="1" y="628"/>
                  </a:lnTo>
                  <a:lnTo>
                    <a:pt x="0" y="569"/>
                  </a:lnTo>
                  <a:lnTo>
                    <a:pt x="1" y="511"/>
                  </a:lnTo>
                  <a:lnTo>
                    <a:pt x="7" y="455"/>
                  </a:lnTo>
                  <a:lnTo>
                    <a:pt x="17" y="399"/>
                  </a:lnTo>
                  <a:lnTo>
                    <a:pt x="32" y="342"/>
                  </a:lnTo>
                  <a:lnTo>
                    <a:pt x="51" y="287"/>
                  </a:lnTo>
                  <a:lnTo>
                    <a:pt x="75" y="231"/>
                  </a:lnTo>
                  <a:lnTo>
                    <a:pt x="104" y="174"/>
                  </a:lnTo>
                  <a:lnTo>
                    <a:pt x="138" y="118"/>
                  </a:lnTo>
                  <a:lnTo>
                    <a:pt x="178" y="59"/>
                  </a:lnTo>
                  <a:lnTo>
                    <a:pt x="223" y="0"/>
                  </a:lnTo>
                  <a:lnTo>
                    <a:pt x="253" y="49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92" name="Freeform 32"/>
            <p:cNvSpPr>
              <a:spLocks/>
            </p:cNvSpPr>
            <p:nvPr/>
          </p:nvSpPr>
          <p:spPr bwMode="auto">
            <a:xfrm>
              <a:off x="730" y="2549"/>
              <a:ext cx="68" cy="265"/>
            </a:xfrm>
            <a:custGeom>
              <a:avLst/>
              <a:gdLst>
                <a:gd name="T0" fmla="*/ 0 w 273"/>
                <a:gd name="T1" fmla="*/ 0 h 1056"/>
                <a:gd name="T2" fmla="*/ 55 w 273"/>
                <a:gd name="T3" fmla="*/ 60 h 1056"/>
                <a:gd name="T4" fmla="*/ 105 w 273"/>
                <a:gd name="T5" fmla="*/ 120 h 1056"/>
                <a:gd name="T6" fmla="*/ 146 w 273"/>
                <a:gd name="T7" fmla="*/ 182 h 1056"/>
                <a:gd name="T8" fmla="*/ 183 w 273"/>
                <a:gd name="T9" fmla="*/ 243 h 1056"/>
                <a:gd name="T10" fmla="*/ 213 w 273"/>
                <a:gd name="T11" fmla="*/ 306 h 1056"/>
                <a:gd name="T12" fmla="*/ 235 w 273"/>
                <a:gd name="T13" fmla="*/ 368 h 1056"/>
                <a:gd name="T14" fmla="*/ 254 w 273"/>
                <a:gd name="T15" fmla="*/ 432 h 1056"/>
                <a:gd name="T16" fmla="*/ 265 w 273"/>
                <a:gd name="T17" fmla="*/ 496 h 1056"/>
                <a:gd name="T18" fmla="*/ 272 w 273"/>
                <a:gd name="T19" fmla="*/ 561 h 1056"/>
                <a:gd name="T20" fmla="*/ 273 w 273"/>
                <a:gd name="T21" fmla="*/ 628 h 1056"/>
                <a:gd name="T22" fmla="*/ 268 w 273"/>
                <a:gd name="T23" fmla="*/ 696 h 1056"/>
                <a:gd name="T24" fmla="*/ 259 w 273"/>
                <a:gd name="T25" fmla="*/ 766 h 1056"/>
                <a:gd name="T26" fmla="*/ 244 w 273"/>
                <a:gd name="T27" fmla="*/ 836 h 1056"/>
                <a:gd name="T28" fmla="*/ 225 w 273"/>
                <a:gd name="T29" fmla="*/ 907 h 1056"/>
                <a:gd name="T30" fmla="*/ 202 w 273"/>
                <a:gd name="T31" fmla="*/ 981 h 1056"/>
                <a:gd name="T32" fmla="*/ 174 w 273"/>
                <a:gd name="T33" fmla="*/ 1056 h 1056"/>
                <a:gd name="T34" fmla="*/ 192 w 273"/>
                <a:gd name="T35" fmla="*/ 986 h 1056"/>
                <a:gd name="T36" fmla="*/ 207 w 273"/>
                <a:gd name="T37" fmla="*/ 916 h 1056"/>
                <a:gd name="T38" fmla="*/ 220 w 273"/>
                <a:gd name="T39" fmla="*/ 848 h 1056"/>
                <a:gd name="T40" fmla="*/ 232 w 273"/>
                <a:gd name="T41" fmla="*/ 782 h 1056"/>
                <a:gd name="T42" fmla="*/ 240 w 273"/>
                <a:gd name="T43" fmla="*/ 717 h 1056"/>
                <a:gd name="T44" fmla="*/ 244 w 273"/>
                <a:gd name="T45" fmla="*/ 653 h 1056"/>
                <a:gd name="T46" fmla="*/ 245 w 273"/>
                <a:gd name="T47" fmla="*/ 590 h 1056"/>
                <a:gd name="T48" fmla="*/ 243 w 273"/>
                <a:gd name="T49" fmla="*/ 529 h 1056"/>
                <a:gd name="T50" fmla="*/ 234 w 273"/>
                <a:gd name="T51" fmla="*/ 469 h 1056"/>
                <a:gd name="T52" fmla="*/ 220 w 273"/>
                <a:gd name="T53" fmla="*/ 409 h 1056"/>
                <a:gd name="T54" fmla="*/ 202 w 273"/>
                <a:gd name="T55" fmla="*/ 350 h 1056"/>
                <a:gd name="T56" fmla="*/ 175 w 273"/>
                <a:gd name="T57" fmla="*/ 292 h 1056"/>
                <a:gd name="T58" fmla="*/ 143 w 273"/>
                <a:gd name="T59" fmla="*/ 236 h 1056"/>
                <a:gd name="T60" fmla="*/ 104 w 273"/>
                <a:gd name="T61" fmla="*/ 179 h 1056"/>
                <a:gd name="T62" fmla="*/ 56 w 273"/>
                <a:gd name="T63" fmla="*/ 124 h 1056"/>
                <a:gd name="T64" fmla="*/ 0 w 273"/>
                <a:gd name="T65" fmla="*/ 69 h 1056"/>
                <a:gd name="T66" fmla="*/ 0 w 273"/>
                <a:gd name="T67" fmla="*/ 0 h 105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73"/>
                <a:gd name="T103" fmla="*/ 0 h 1056"/>
                <a:gd name="T104" fmla="*/ 273 w 273"/>
                <a:gd name="T105" fmla="*/ 1056 h 105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73" h="1056">
                  <a:moveTo>
                    <a:pt x="0" y="0"/>
                  </a:moveTo>
                  <a:lnTo>
                    <a:pt x="55" y="60"/>
                  </a:lnTo>
                  <a:lnTo>
                    <a:pt x="105" y="120"/>
                  </a:lnTo>
                  <a:lnTo>
                    <a:pt x="146" y="182"/>
                  </a:lnTo>
                  <a:lnTo>
                    <a:pt x="183" y="243"/>
                  </a:lnTo>
                  <a:lnTo>
                    <a:pt x="213" y="306"/>
                  </a:lnTo>
                  <a:lnTo>
                    <a:pt x="235" y="368"/>
                  </a:lnTo>
                  <a:lnTo>
                    <a:pt x="254" y="432"/>
                  </a:lnTo>
                  <a:lnTo>
                    <a:pt x="265" y="496"/>
                  </a:lnTo>
                  <a:lnTo>
                    <a:pt x="272" y="561"/>
                  </a:lnTo>
                  <a:lnTo>
                    <a:pt x="273" y="628"/>
                  </a:lnTo>
                  <a:lnTo>
                    <a:pt x="268" y="696"/>
                  </a:lnTo>
                  <a:lnTo>
                    <a:pt x="259" y="766"/>
                  </a:lnTo>
                  <a:lnTo>
                    <a:pt x="244" y="836"/>
                  </a:lnTo>
                  <a:lnTo>
                    <a:pt x="225" y="907"/>
                  </a:lnTo>
                  <a:lnTo>
                    <a:pt x="202" y="981"/>
                  </a:lnTo>
                  <a:lnTo>
                    <a:pt x="174" y="1056"/>
                  </a:lnTo>
                  <a:lnTo>
                    <a:pt x="192" y="986"/>
                  </a:lnTo>
                  <a:lnTo>
                    <a:pt x="207" y="916"/>
                  </a:lnTo>
                  <a:lnTo>
                    <a:pt x="220" y="848"/>
                  </a:lnTo>
                  <a:lnTo>
                    <a:pt x="232" y="782"/>
                  </a:lnTo>
                  <a:lnTo>
                    <a:pt x="240" y="717"/>
                  </a:lnTo>
                  <a:lnTo>
                    <a:pt x="244" y="653"/>
                  </a:lnTo>
                  <a:lnTo>
                    <a:pt x="245" y="590"/>
                  </a:lnTo>
                  <a:lnTo>
                    <a:pt x="243" y="529"/>
                  </a:lnTo>
                  <a:lnTo>
                    <a:pt x="234" y="469"/>
                  </a:lnTo>
                  <a:lnTo>
                    <a:pt x="220" y="409"/>
                  </a:lnTo>
                  <a:lnTo>
                    <a:pt x="202" y="350"/>
                  </a:lnTo>
                  <a:lnTo>
                    <a:pt x="175" y="292"/>
                  </a:lnTo>
                  <a:lnTo>
                    <a:pt x="143" y="236"/>
                  </a:lnTo>
                  <a:lnTo>
                    <a:pt x="104" y="179"/>
                  </a:lnTo>
                  <a:lnTo>
                    <a:pt x="56" y="124"/>
                  </a:lnTo>
                  <a:lnTo>
                    <a:pt x="0" y="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93" name="Freeform 33"/>
            <p:cNvSpPr>
              <a:spLocks/>
            </p:cNvSpPr>
            <p:nvPr/>
          </p:nvSpPr>
          <p:spPr bwMode="auto">
            <a:xfrm>
              <a:off x="521" y="2440"/>
              <a:ext cx="26" cy="205"/>
            </a:xfrm>
            <a:custGeom>
              <a:avLst/>
              <a:gdLst>
                <a:gd name="T0" fmla="*/ 82 w 102"/>
                <a:gd name="T1" fmla="*/ 0 h 821"/>
                <a:gd name="T2" fmla="*/ 57 w 102"/>
                <a:gd name="T3" fmla="*/ 78 h 821"/>
                <a:gd name="T4" fmla="*/ 41 w 102"/>
                <a:gd name="T5" fmla="*/ 157 h 821"/>
                <a:gd name="T6" fmla="*/ 31 w 102"/>
                <a:gd name="T7" fmla="*/ 240 h 821"/>
                <a:gd name="T8" fmla="*/ 28 w 102"/>
                <a:gd name="T9" fmla="*/ 326 h 821"/>
                <a:gd name="T10" fmla="*/ 31 w 102"/>
                <a:gd name="T11" fmla="*/ 419 h 821"/>
                <a:gd name="T12" fmla="*/ 41 w 102"/>
                <a:gd name="T13" fmla="*/ 519 h 821"/>
                <a:gd name="T14" fmla="*/ 55 w 102"/>
                <a:gd name="T15" fmla="*/ 629 h 821"/>
                <a:gd name="T16" fmla="*/ 73 w 102"/>
                <a:gd name="T17" fmla="*/ 751 h 821"/>
                <a:gd name="T18" fmla="*/ 102 w 102"/>
                <a:gd name="T19" fmla="*/ 821 h 821"/>
                <a:gd name="T20" fmla="*/ 53 w 102"/>
                <a:gd name="T21" fmla="*/ 821 h 821"/>
                <a:gd name="T22" fmla="*/ 35 w 102"/>
                <a:gd name="T23" fmla="*/ 751 h 821"/>
                <a:gd name="T24" fmla="*/ 22 w 102"/>
                <a:gd name="T25" fmla="*/ 663 h 821"/>
                <a:gd name="T26" fmla="*/ 12 w 102"/>
                <a:gd name="T27" fmla="*/ 577 h 821"/>
                <a:gd name="T28" fmla="*/ 5 w 102"/>
                <a:gd name="T29" fmla="*/ 490 h 821"/>
                <a:gd name="T30" fmla="*/ 0 w 102"/>
                <a:gd name="T31" fmla="*/ 404 h 821"/>
                <a:gd name="T32" fmla="*/ 0 w 102"/>
                <a:gd name="T33" fmla="*/ 316 h 821"/>
                <a:gd name="T34" fmla="*/ 5 w 102"/>
                <a:gd name="T35" fmla="*/ 226 h 821"/>
                <a:gd name="T36" fmla="*/ 16 w 102"/>
                <a:gd name="T37" fmla="*/ 134 h 821"/>
                <a:gd name="T38" fmla="*/ 35 w 102"/>
                <a:gd name="T39" fmla="*/ 39 h 821"/>
                <a:gd name="T40" fmla="*/ 82 w 102"/>
                <a:gd name="T41" fmla="*/ 0 h 82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2"/>
                <a:gd name="T64" fmla="*/ 0 h 821"/>
                <a:gd name="T65" fmla="*/ 102 w 102"/>
                <a:gd name="T66" fmla="*/ 821 h 82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2" h="821">
                  <a:moveTo>
                    <a:pt x="82" y="0"/>
                  </a:moveTo>
                  <a:lnTo>
                    <a:pt x="57" y="78"/>
                  </a:lnTo>
                  <a:lnTo>
                    <a:pt x="41" y="157"/>
                  </a:lnTo>
                  <a:lnTo>
                    <a:pt x="31" y="240"/>
                  </a:lnTo>
                  <a:lnTo>
                    <a:pt x="28" y="326"/>
                  </a:lnTo>
                  <a:lnTo>
                    <a:pt x="31" y="419"/>
                  </a:lnTo>
                  <a:lnTo>
                    <a:pt x="41" y="519"/>
                  </a:lnTo>
                  <a:lnTo>
                    <a:pt x="55" y="629"/>
                  </a:lnTo>
                  <a:lnTo>
                    <a:pt x="73" y="751"/>
                  </a:lnTo>
                  <a:lnTo>
                    <a:pt x="102" y="821"/>
                  </a:lnTo>
                  <a:lnTo>
                    <a:pt x="53" y="821"/>
                  </a:lnTo>
                  <a:lnTo>
                    <a:pt x="35" y="751"/>
                  </a:lnTo>
                  <a:lnTo>
                    <a:pt x="22" y="663"/>
                  </a:lnTo>
                  <a:lnTo>
                    <a:pt x="12" y="577"/>
                  </a:lnTo>
                  <a:lnTo>
                    <a:pt x="5" y="490"/>
                  </a:lnTo>
                  <a:lnTo>
                    <a:pt x="0" y="404"/>
                  </a:lnTo>
                  <a:lnTo>
                    <a:pt x="0" y="316"/>
                  </a:lnTo>
                  <a:lnTo>
                    <a:pt x="5" y="226"/>
                  </a:lnTo>
                  <a:lnTo>
                    <a:pt x="16" y="134"/>
                  </a:lnTo>
                  <a:lnTo>
                    <a:pt x="35" y="39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94" name="Freeform 34"/>
            <p:cNvSpPr>
              <a:spLocks/>
            </p:cNvSpPr>
            <p:nvPr/>
          </p:nvSpPr>
          <p:spPr bwMode="auto">
            <a:xfrm>
              <a:off x="626" y="2440"/>
              <a:ext cx="21" cy="203"/>
            </a:xfrm>
            <a:custGeom>
              <a:avLst/>
              <a:gdLst>
                <a:gd name="T0" fmla="*/ 38 w 82"/>
                <a:gd name="T1" fmla="*/ 0 h 811"/>
                <a:gd name="T2" fmla="*/ 46 w 82"/>
                <a:gd name="T3" fmla="*/ 104 h 811"/>
                <a:gd name="T4" fmla="*/ 51 w 82"/>
                <a:gd name="T5" fmla="*/ 206 h 811"/>
                <a:gd name="T6" fmla="*/ 52 w 82"/>
                <a:gd name="T7" fmla="*/ 306 h 811"/>
                <a:gd name="T8" fmla="*/ 50 w 82"/>
                <a:gd name="T9" fmla="*/ 405 h 811"/>
                <a:gd name="T10" fmla="*/ 42 w 82"/>
                <a:gd name="T11" fmla="*/ 505 h 811"/>
                <a:gd name="T12" fmla="*/ 32 w 82"/>
                <a:gd name="T13" fmla="*/ 606 h 811"/>
                <a:gd name="T14" fmla="*/ 18 w 82"/>
                <a:gd name="T15" fmla="*/ 707 h 811"/>
                <a:gd name="T16" fmla="*/ 0 w 82"/>
                <a:gd name="T17" fmla="*/ 811 h 811"/>
                <a:gd name="T18" fmla="*/ 47 w 82"/>
                <a:gd name="T19" fmla="*/ 801 h 811"/>
                <a:gd name="T20" fmla="*/ 57 w 82"/>
                <a:gd name="T21" fmla="*/ 749 h 811"/>
                <a:gd name="T22" fmla="*/ 66 w 82"/>
                <a:gd name="T23" fmla="*/ 666 h 811"/>
                <a:gd name="T24" fmla="*/ 75 w 82"/>
                <a:gd name="T25" fmla="*/ 562 h 811"/>
                <a:gd name="T26" fmla="*/ 80 w 82"/>
                <a:gd name="T27" fmla="*/ 446 h 811"/>
                <a:gd name="T28" fmla="*/ 82 w 82"/>
                <a:gd name="T29" fmla="*/ 326 h 811"/>
                <a:gd name="T30" fmla="*/ 80 w 82"/>
                <a:gd name="T31" fmla="*/ 211 h 811"/>
                <a:gd name="T32" fmla="*/ 71 w 82"/>
                <a:gd name="T33" fmla="*/ 108 h 811"/>
                <a:gd name="T34" fmla="*/ 56 w 82"/>
                <a:gd name="T35" fmla="*/ 28 h 811"/>
                <a:gd name="T36" fmla="*/ 56 w 82"/>
                <a:gd name="T37" fmla="*/ 24 h 811"/>
                <a:gd name="T38" fmla="*/ 57 w 82"/>
                <a:gd name="T39" fmla="*/ 29 h 811"/>
                <a:gd name="T40" fmla="*/ 53 w 82"/>
                <a:gd name="T41" fmla="*/ 27 h 811"/>
                <a:gd name="T42" fmla="*/ 38 w 82"/>
                <a:gd name="T43" fmla="*/ 0 h 81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2"/>
                <a:gd name="T67" fmla="*/ 0 h 811"/>
                <a:gd name="T68" fmla="*/ 82 w 82"/>
                <a:gd name="T69" fmla="*/ 811 h 81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2" h="811">
                  <a:moveTo>
                    <a:pt x="38" y="0"/>
                  </a:moveTo>
                  <a:lnTo>
                    <a:pt x="46" y="104"/>
                  </a:lnTo>
                  <a:lnTo>
                    <a:pt x="51" y="206"/>
                  </a:lnTo>
                  <a:lnTo>
                    <a:pt x="52" y="306"/>
                  </a:lnTo>
                  <a:lnTo>
                    <a:pt x="50" y="405"/>
                  </a:lnTo>
                  <a:lnTo>
                    <a:pt x="42" y="505"/>
                  </a:lnTo>
                  <a:lnTo>
                    <a:pt x="32" y="606"/>
                  </a:lnTo>
                  <a:lnTo>
                    <a:pt x="18" y="707"/>
                  </a:lnTo>
                  <a:lnTo>
                    <a:pt x="0" y="811"/>
                  </a:lnTo>
                  <a:lnTo>
                    <a:pt x="47" y="801"/>
                  </a:lnTo>
                  <a:lnTo>
                    <a:pt x="57" y="749"/>
                  </a:lnTo>
                  <a:lnTo>
                    <a:pt x="66" y="666"/>
                  </a:lnTo>
                  <a:lnTo>
                    <a:pt x="75" y="562"/>
                  </a:lnTo>
                  <a:lnTo>
                    <a:pt x="80" y="446"/>
                  </a:lnTo>
                  <a:lnTo>
                    <a:pt x="82" y="326"/>
                  </a:lnTo>
                  <a:lnTo>
                    <a:pt x="80" y="211"/>
                  </a:lnTo>
                  <a:lnTo>
                    <a:pt x="71" y="108"/>
                  </a:lnTo>
                  <a:lnTo>
                    <a:pt x="56" y="28"/>
                  </a:lnTo>
                  <a:lnTo>
                    <a:pt x="56" y="24"/>
                  </a:lnTo>
                  <a:lnTo>
                    <a:pt x="57" y="29"/>
                  </a:lnTo>
                  <a:lnTo>
                    <a:pt x="53" y="2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95" name="Freeform 35"/>
            <p:cNvSpPr>
              <a:spLocks/>
            </p:cNvSpPr>
            <p:nvPr/>
          </p:nvSpPr>
          <p:spPr bwMode="auto">
            <a:xfrm>
              <a:off x="416" y="2479"/>
              <a:ext cx="323" cy="173"/>
            </a:xfrm>
            <a:custGeom>
              <a:avLst/>
              <a:gdLst>
                <a:gd name="T0" fmla="*/ 39 w 1294"/>
                <a:gd name="T1" fmla="*/ 149 h 692"/>
                <a:gd name="T2" fmla="*/ 50 w 1294"/>
                <a:gd name="T3" fmla="*/ 300 h 692"/>
                <a:gd name="T4" fmla="*/ 85 w 1294"/>
                <a:gd name="T5" fmla="*/ 434 h 692"/>
                <a:gd name="T6" fmla="*/ 163 w 1294"/>
                <a:gd name="T7" fmla="*/ 556 h 692"/>
                <a:gd name="T8" fmla="*/ 249 w 1294"/>
                <a:gd name="T9" fmla="*/ 619 h 692"/>
                <a:gd name="T10" fmla="*/ 303 w 1294"/>
                <a:gd name="T11" fmla="*/ 627 h 692"/>
                <a:gd name="T12" fmla="*/ 358 w 1294"/>
                <a:gd name="T13" fmla="*/ 633 h 692"/>
                <a:gd name="T14" fmla="*/ 413 w 1294"/>
                <a:gd name="T15" fmla="*/ 639 h 692"/>
                <a:gd name="T16" fmla="*/ 468 w 1294"/>
                <a:gd name="T17" fmla="*/ 643 h 692"/>
                <a:gd name="T18" fmla="*/ 525 w 1294"/>
                <a:gd name="T19" fmla="*/ 647 h 692"/>
                <a:gd name="T20" fmla="*/ 582 w 1294"/>
                <a:gd name="T21" fmla="*/ 648 h 692"/>
                <a:gd name="T22" fmla="*/ 641 w 1294"/>
                <a:gd name="T23" fmla="*/ 648 h 692"/>
                <a:gd name="T24" fmla="*/ 700 w 1294"/>
                <a:gd name="T25" fmla="*/ 647 h 692"/>
                <a:gd name="T26" fmla="*/ 761 w 1294"/>
                <a:gd name="T27" fmla="*/ 644 h 692"/>
                <a:gd name="T28" fmla="*/ 823 w 1294"/>
                <a:gd name="T29" fmla="*/ 639 h 692"/>
                <a:gd name="T30" fmla="*/ 884 w 1294"/>
                <a:gd name="T31" fmla="*/ 633 h 692"/>
                <a:gd name="T32" fmla="*/ 948 w 1294"/>
                <a:gd name="T33" fmla="*/ 624 h 692"/>
                <a:gd name="T34" fmla="*/ 1013 w 1294"/>
                <a:gd name="T35" fmla="*/ 614 h 692"/>
                <a:gd name="T36" fmla="*/ 1078 w 1294"/>
                <a:gd name="T37" fmla="*/ 600 h 692"/>
                <a:gd name="T38" fmla="*/ 1146 w 1294"/>
                <a:gd name="T39" fmla="*/ 585 h 692"/>
                <a:gd name="T40" fmla="*/ 1184 w 1294"/>
                <a:gd name="T41" fmla="*/ 565 h 692"/>
                <a:gd name="T42" fmla="*/ 1205 w 1294"/>
                <a:gd name="T43" fmla="*/ 489 h 692"/>
                <a:gd name="T44" fmla="*/ 1232 w 1294"/>
                <a:gd name="T45" fmla="*/ 343 h 692"/>
                <a:gd name="T46" fmla="*/ 1249 w 1294"/>
                <a:gd name="T47" fmla="*/ 130 h 692"/>
                <a:gd name="T48" fmla="*/ 1294 w 1294"/>
                <a:gd name="T49" fmla="*/ 78 h 692"/>
                <a:gd name="T50" fmla="*/ 1288 w 1294"/>
                <a:gd name="T51" fmla="*/ 217 h 692"/>
                <a:gd name="T52" fmla="*/ 1271 w 1294"/>
                <a:gd name="T53" fmla="*/ 355 h 692"/>
                <a:gd name="T54" fmla="*/ 1244 w 1294"/>
                <a:gd name="T55" fmla="*/ 490 h 692"/>
                <a:gd name="T56" fmla="*/ 1209 w 1294"/>
                <a:gd name="T57" fmla="*/ 625 h 692"/>
                <a:gd name="T58" fmla="*/ 1145 w 1294"/>
                <a:gd name="T59" fmla="*/ 635 h 692"/>
                <a:gd name="T60" fmla="*/ 1086 w 1294"/>
                <a:gd name="T61" fmla="*/ 645 h 692"/>
                <a:gd name="T62" fmla="*/ 1030 w 1294"/>
                <a:gd name="T63" fmla="*/ 654 h 692"/>
                <a:gd name="T64" fmla="*/ 976 w 1294"/>
                <a:gd name="T65" fmla="*/ 663 h 692"/>
                <a:gd name="T66" fmla="*/ 923 w 1294"/>
                <a:gd name="T67" fmla="*/ 670 h 692"/>
                <a:gd name="T68" fmla="*/ 870 w 1294"/>
                <a:gd name="T69" fmla="*/ 678 h 692"/>
                <a:gd name="T70" fmla="*/ 818 w 1294"/>
                <a:gd name="T71" fmla="*/ 684 h 692"/>
                <a:gd name="T72" fmla="*/ 764 w 1294"/>
                <a:gd name="T73" fmla="*/ 688 h 692"/>
                <a:gd name="T74" fmla="*/ 708 w 1294"/>
                <a:gd name="T75" fmla="*/ 691 h 692"/>
                <a:gd name="T76" fmla="*/ 649 w 1294"/>
                <a:gd name="T77" fmla="*/ 692 h 692"/>
                <a:gd name="T78" fmla="*/ 586 w 1294"/>
                <a:gd name="T79" fmla="*/ 692 h 692"/>
                <a:gd name="T80" fmla="*/ 518 w 1294"/>
                <a:gd name="T81" fmla="*/ 689 h 692"/>
                <a:gd name="T82" fmla="*/ 446 w 1294"/>
                <a:gd name="T83" fmla="*/ 684 h 692"/>
                <a:gd name="T84" fmla="*/ 366 w 1294"/>
                <a:gd name="T85" fmla="*/ 677 h 692"/>
                <a:gd name="T86" fmla="*/ 279 w 1294"/>
                <a:gd name="T87" fmla="*/ 667 h 692"/>
                <a:gd name="T88" fmla="*/ 184 w 1294"/>
                <a:gd name="T89" fmla="*/ 654 h 692"/>
                <a:gd name="T90" fmla="*/ 106 w 1294"/>
                <a:gd name="T91" fmla="*/ 541 h 692"/>
                <a:gd name="T92" fmla="*/ 59 w 1294"/>
                <a:gd name="T93" fmla="*/ 429 h 692"/>
                <a:gd name="T94" fmla="*/ 26 w 1294"/>
                <a:gd name="T95" fmla="*/ 310 h 692"/>
                <a:gd name="T96" fmla="*/ 0 w 1294"/>
                <a:gd name="T97" fmla="*/ 174 h 69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294"/>
                <a:gd name="T148" fmla="*/ 0 h 692"/>
                <a:gd name="T149" fmla="*/ 1294 w 1294"/>
                <a:gd name="T150" fmla="*/ 692 h 69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294" h="692">
                  <a:moveTo>
                    <a:pt x="39" y="68"/>
                  </a:moveTo>
                  <a:lnTo>
                    <a:pt x="39" y="149"/>
                  </a:lnTo>
                  <a:lnTo>
                    <a:pt x="43" y="227"/>
                  </a:lnTo>
                  <a:lnTo>
                    <a:pt x="50" y="300"/>
                  </a:lnTo>
                  <a:lnTo>
                    <a:pt x="64" y="367"/>
                  </a:lnTo>
                  <a:lnTo>
                    <a:pt x="85" y="434"/>
                  </a:lnTo>
                  <a:lnTo>
                    <a:pt x="118" y="496"/>
                  </a:lnTo>
                  <a:lnTo>
                    <a:pt x="163" y="556"/>
                  </a:lnTo>
                  <a:lnTo>
                    <a:pt x="223" y="615"/>
                  </a:lnTo>
                  <a:lnTo>
                    <a:pt x="249" y="619"/>
                  </a:lnTo>
                  <a:lnTo>
                    <a:pt x="277" y="623"/>
                  </a:lnTo>
                  <a:lnTo>
                    <a:pt x="303" y="627"/>
                  </a:lnTo>
                  <a:lnTo>
                    <a:pt x="331" y="630"/>
                  </a:lnTo>
                  <a:lnTo>
                    <a:pt x="358" y="633"/>
                  </a:lnTo>
                  <a:lnTo>
                    <a:pt x="384" y="637"/>
                  </a:lnTo>
                  <a:lnTo>
                    <a:pt x="413" y="639"/>
                  </a:lnTo>
                  <a:lnTo>
                    <a:pt x="441" y="642"/>
                  </a:lnTo>
                  <a:lnTo>
                    <a:pt x="468" y="643"/>
                  </a:lnTo>
                  <a:lnTo>
                    <a:pt x="497" y="645"/>
                  </a:lnTo>
                  <a:lnTo>
                    <a:pt x="525" y="647"/>
                  </a:lnTo>
                  <a:lnTo>
                    <a:pt x="554" y="648"/>
                  </a:lnTo>
                  <a:lnTo>
                    <a:pt x="582" y="648"/>
                  </a:lnTo>
                  <a:lnTo>
                    <a:pt x="612" y="648"/>
                  </a:lnTo>
                  <a:lnTo>
                    <a:pt x="641" y="648"/>
                  </a:lnTo>
                  <a:lnTo>
                    <a:pt x="671" y="648"/>
                  </a:lnTo>
                  <a:lnTo>
                    <a:pt x="700" y="647"/>
                  </a:lnTo>
                  <a:lnTo>
                    <a:pt x="730" y="645"/>
                  </a:lnTo>
                  <a:lnTo>
                    <a:pt x="761" y="644"/>
                  </a:lnTo>
                  <a:lnTo>
                    <a:pt x="792" y="642"/>
                  </a:lnTo>
                  <a:lnTo>
                    <a:pt x="823" y="639"/>
                  </a:lnTo>
                  <a:lnTo>
                    <a:pt x="853" y="637"/>
                  </a:lnTo>
                  <a:lnTo>
                    <a:pt x="884" y="633"/>
                  </a:lnTo>
                  <a:lnTo>
                    <a:pt x="917" y="629"/>
                  </a:lnTo>
                  <a:lnTo>
                    <a:pt x="948" y="624"/>
                  </a:lnTo>
                  <a:lnTo>
                    <a:pt x="981" y="619"/>
                  </a:lnTo>
                  <a:lnTo>
                    <a:pt x="1013" y="614"/>
                  </a:lnTo>
                  <a:lnTo>
                    <a:pt x="1046" y="608"/>
                  </a:lnTo>
                  <a:lnTo>
                    <a:pt x="1078" y="600"/>
                  </a:lnTo>
                  <a:lnTo>
                    <a:pt x="1112" y="593"/>
                  </a:lnTo>
                  <a:lnTo>
                    <a:pt x="1146" y="585"/>
                  </a:lnTo>
                  <a:lnTo>
                    <a:pt x="1180" y="576"/>
                  </a:lnTo>
                  <a:lnTo>
                    <a:pt x="1184" y="565"/>
                  </a:lnTo>
                  <a:lnTo>
                    <a:pt x="1192" y="536"/>
                  </a:lnTo>
                  <a:lnTo>
                    <a:pt x="1205" y="489"/>
                  </a:lnTo>
                  <a:lnTo>
                    <a:pt x="1220" y="425"/>
                  </a:lnTo>
                  <a:lnTo>
                    <a:pt x="1232" y="343"/>
                  </a:lnTo>
                  <a:lnTo>
                    <a:pt x="1244" y="244"/>
                  </a:lnTo>
                  <a:lnTo>
                    <a:pt x="1249" y="130"/>
                  </a:lnTo>
                  <a:lnTo>
                    <a:pt x="1246" y="0"/>
                  </a:lnTo>
                  <a:lnTo>
                    <a:pt x="1294" y="78"/>
                  </a:lnTo>
                  <a:lnTo>
                    <a:pt x="1293" y="148"/>
                  </a:lnTo>
                  <a:lnTo>
                    <a:pt x="1288" y="217"/>
                  </a:lnTo>
                  <a:lnTo>
                    <a:pt x="1281" y="286"/>
                  </a:lnTo>
                  <a:lnTo>
                    <a:pt x="1271" y="355"/>
                  </a:lnTo>
                  <a:lnTo>
                    <a:pt x="1259" y="422"/>
                  </a:lnTo>
                  <a:lnTo>
                    <a:pt x="1244" y="490"/>
                  </a:lnTo>
                  <a:lnTo>
                    <a:pt x="1227" y="558"/>
                  </a:lnTo>
                  <a:lnTo>
                    <a:pt x="1209" y="625"/>
                  </a:lnTo>
                  <a:lnTo>
                    <a:pt x="1176" y="630"/>
                  </a:lnTo>
                  <a:lnTo>
                    <a:pt x="1145" y="635"/>
                  </a:lnTo>
                  <a:lnTo>
                    <a:pt x="1115" y="640"/>
                  </a:lnTo>
                  <a:lnTo>
                    <a:pt x="1086" y="645"/>
                  </a:lnTo>
                  <a:lnTo>
                    <a:pt x="1057" y="650"/>
                  </a:lnTo>
                  <a:lnTo>
                    <a:pt x="1030" y="654"/>
                  </a:lnTo>
                  <a:lnTo>
                    <a:pt x="1002" y="659"/>
                  </a:lnTo>
                  <a:lnTo>
                    <a:pt x="976" y="663"/>
                  </a:lnTo>
                  <a:lnTo>
                    <a:pt x="949" y="667"/>
                  </a:lnTo>
                  <a:lnTo>
                    <a:pt x="923" y="670"/>
                  </a:lnTo>
                  <a:lnTo>
                    <a:pt x="897" y="674"/>
                  </a:lnTo>
                  <a:lnTo>
                    <a:pt x="870" y="678"/>
                  </a:lnTo>
                  <a:lnTo>
                    <a:pt x="844" y="680"/>
                  </a:lnTo>
                  <a:lnTo>
                    <a:pt x="818" y="684"/>
                  </a:lnTo>
                  <a:lnTo>
                    <a:pt x="792" y="687"/>
                  </a:lnTo>
                  <a:lnTo>
                    <a:pt x="764" y="688"/>
                  </a:lnTo>
                  <a:lnTo>
                    <a:pt x="736" y="689"/>
                  </a:lnTo>
                  <a:lnTo>
                    <a:pt x="708" y="691"/>
                  </a:lnTo>
                  <a:lnTo>
                    <a:pt x="679" y="692"/>
                  </a:lnTo>
                  <a:lnTo>
                    <a:pt x="649" y="692"/>
                  </a:lnTo>
                  <a:lnTo>
                    <a:pt x="617" y="692"/>
                  </a:lnTo>
                  <a:lnTo>
                    <a:pt x="586" y="692"/>
                  </a:lnTo>
                  <a:lnTo>
                    <a:pt x="554" y="691"/>
                  </a:lnTo>
                  <a:lnTo>
                    <a:pt x="518" y="689"/>
                  </a:lnTo>
                  <a:lnTo>
                    <a:pt x="482" y="687"/>
                  </a:lnTo>
                  <a:lnTo>
                    <a:pt x="446" y="684"/>
                  </a:lnTo>
                  <a:lnTo>
                    <a:pt x="407" y="680"/>
                  </a:lnTo>
                  <a:lnTo>
                    <a:pt x="366" y="677"/>
                  </a:lnTo>
                  <a:lnTo>
                    <a:pt x="323" y="672"/>
                  </a:lnTo>
                  <a:lnTo>
                    <a:pt x="279" y="667"/>
                  </a:lnTo>
                  <a:lnTo>
                    <a:pt x="233" y="660"/>
                  </a:lnTo>
                  <a:lnTo>
                    <a:pt x="184" y="654"/>
                  </a:lnTo>
                  <a:lnTo>
                    <a:pt x="141" y="598"/>
                  </a:lnTo>
                  <a:lnTo>
                    <a:pt x="106" y="541"/>
                  </a:lnTo>
                  <a:lnTo>
                    <a:pt x="80" y="485"/>
                  </a:lnTo>
                  <a:lnTo>
                    <a:pt x="59" y="429"/>
                  </a:lnTo>
                  <a:lnTo>
                    <a:pt x="41" y="370"/>
                  </a:lnTo>
                  <a:lnTo>
                    <a:pt x="26" y="310"/>
                  </a:lnTo>
                  <a:lnTo>
                    <a:pt x="14" y="244"/>
                  </a:lnTo>
                  <a:lnTo>
                    <a:pt x="0" y="174"/>
                  </a:lnTo>
                  <a:lnTo>
                    <a:pt x="39" y="68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96" name="Freeform 36"/>
            <p:cNvSpPr>
              <a:spLocks/>
            </p:cNvSpPr>
            <p:nvPr/>
          </p:nvSpPr>
          <p:spPr bwMode="auto">
            <a:xfrm>
              <a:off x="429" y="2706"/>
              <a:ext cx="310" cy="39"/>
            </a:xfrm>
            <a:custGeom>
              <a:avLst/>
              <a:gdLst>
                <a:gd name="T0" fmla="*/ 45 w 1243"/>
                <a:gd name="T1" fmla="*/ 42 h 156"/>
                <a:gd name="T2" fmla="*/ 134 w 1243"/>
                <a:gd name="T3" fmla="*/ 60 h 156"/>
                <a:gd name="T4" fmla="*/ 219 w 1243"/>
                <a:gd name="T5" fmla="*/ 77 h 156"/>
                <a:gd name="T6" fmla="*/ 302 w 1243"/>
                <a:gd name="T7" fmla="*/ 91 h 156"/>
                <a:gd name="T8" fmla="*/ 383 w 1243"/>
                <a:gd name="T9" fmla="*/ 101 h 156"/>
                <a:gd name="T10" fmla="*/ 462 w 1243"/>
                <a:gd name="T11" fmla="*/ 107 h 156"/>
                <a:gd name="T12" fmla="*/ 540 w 1243"/>
                <a:gd name="T13" fmla="*/ 112 h 156"/>
                <a:gd name="T14" fmla="*/ 615 w 1243"/>
                <a:gd name="T15" fmla="*/ 113 h 156"/>
                <a:gd name="T16" fmla="*/ 690 w 1243"/>
                <a:gd name="T17" fmla="*/ 111 h 156"/>
                <a:gd name="T18" fmla="*/ 764 w 1243"/>
                <a:gd name="T19" fmla="*/ 106 h 156"/>
                <a:gd name="T20" fmla="*/ 837 w 1243"/>
                <a:gd name="T21" fmla="*/ 98 h 156"/>
                <a:gd name="T22" fmla="*/ 909 w 1243"/>
                <a:gd name="T23" fmla="*/ 87 h 156"/>
                <a:gd name="T24" fmla="*/ 981 w 1243"/>
                <a:gd name="T25" fmla="*/ 73 h 156"/>
                <a:gd name="T26" fmla="*/ 1053 w 1243"/>
                <a:gd name="T27" fmla="*/ 55 h 156"/>
                <a:gd name="T28" fmla="*/ 1125 w 1243"/>
                <a:gd name="T29" fmla="*/ 37 h 156"/>
                <a:gd name="T30" fmla="*/ 1197 w 1243"/>
                <a:gd name="T31" fmla="*/ 13 h 156"/>
                <a:gd name="T32" fmla="*/ 1243 w 1243"/>
                <a:gd name="T33" fmla="*/ 50 h 156"/>
                <a:gd name="T34" fmla="*/ 1146 w 1243"/>
                <a:gd name="T35" fmla="*/ 78 h 156"/>
                <a:gd name="T36" fmla="*/ 1055 w 1243"/>
                <a:gd name="T37" fmla="*/ 101 h 156"/>
                <a:gd name="T38" fmla="*/ 968 w 1243"/>
                <a:gd name="T39" fmla="*/ 119 h 156"/>
                <a:gd name="T40" fmla="*/ 886 w 1243"/>
                <a:gd name="T41" fmla="*/ 134 h 156"/>
                <a:gd name="T42" fmla="*/ 805 w 1243"/>
                <a:gd name="T43" fmla="*/ 144 h 156"/>
                <a:gd name="T44" fmla="*/ 729 w 1243"/>
                <a:gd name="T45" fmla="*/ 152 h 156"/>
                <a:gd name="T46" fmla="*/ 655 w 1243"/>
                <a:gd name="T47" fmla="*/ 156 h 156"/>
                <a:gd name="T48" fmla="*/ 582 w 1243"/>
                <a:gd name="T49" fmla="*/ 156 h 156"/>
                <a:gd name="T50" fmla="*/ 512 w 1243"/>
                <a:gd name="T51" fmla="*/ 153 h 156"/>
                <a:gd name="T52" fmla="*/ 442 w 1243"/>
                <a:gd name="T53" fmla="*/ 147 h 156"/>
                <a:gd name="T54" fmla="*/ 372 w 1243"/>
                <a:gd name="T55" fmla="*/ 138 h 156"/>
                <a:gd name="T56" fmla="*/ 302 w 1243"/>
                <a:gd name="T57" fmla="*/ 128 h 156"/>
                <a:gd name="T58" fmla="*/ 232 w 1243"/>
                <a:gd name="T59" fmla="*/ 114 h 156"/>
                <a:gd name="T60" fmla="*/ 159 w 1243"/>
                <a:gd name="T61" fmla="*/ 99 h 156"/>
                <a:gd name="T62" fmla="*/ 85 w 1243"/>
                <a:gd name="T63" fmla="*/ 83 h 156"/>
                <a:gd name="T64" fmla="*/ 9 w 1243"/>
                <a:gd name="T65" fmla="*/ 64 h 1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43"/>
                <a:gd name="T100" fmla="*/ 0 h 156"/>
                <a:gd name="T101" fmla="*/ 1243 w 1243"/>
                <a:gd name="T102" fmla="*/ 156 h 15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43" h="156">
                  <a:moveTo>
                    <a:pt x="0" y="30"/>
                  </a:moveTo>
                  <a:lnTo>
                    <a:pt x="45" y="42"/>
                  </a:lnTo>
                  <a:lnTo>
                    <a:pt x="90" y="52"/>
                  </a:lnTo>
                  <a:lnTo>
                    <a:pt x="134" y="60"/>
                  </a:lnTo>
                  <a:lnTo>
                    <a:pt x="177" y="69"/>
                  </a:lnTo>
                  <a:lnTo>
                    <a:pt x="219" y="77"/>
                  </a:lnTo>
                  <a:lnTo>
                    <a:pt x="261" y="84"/>
                  </a:lnTo>
                  <a:lnTo>
                    <a:pt x="302" y="91"/>
                  </a:lnTo>
                  <a:lnTo>
                    <a:pt x="343" y="96"/>
                  </a:lnTo>
                  <a:lnTo>
                    <a:pt x="383" y="101"/>
                  </a:lnTo>
                  <a:lnTo>
                    <a:pt x="423" y="104"/>
                  </a:lnTo>
                  <a:lnTo>
                    <a:pt x="462" y="107"/>
                  </a:lnTo>
                  <a:lnTo>
                    <a:pt x="501" y="109"/>
                  </a:lnTo>
                  <a:lnTo>
                    <a:pt x="540" y="112"/>
                  </a:lnTo>
                  <a:lnTo>
                    <a:pt x="577" y="113"/>
                  </a:lnTo>
                  <a:lnTo>
                    <a:pt x="615" y="113"/>
                  </a:lnTo>
                  <a:lnTo>
                    <a:pt x="653" y="112"/>
                  </a:lnTo>
                  <a:lnTo>
                    <a:pt x="690" y="111"/>
                  </a:lnTo>
                  <a:lnTo>
                    <a:pt x="728" y="109"/>
                  </a:lnTo>
                  <a:lnTo>
                    <a:pt x="764" y="106"/>
                  </a:lnTo>
                  <a:lnTo>
                    <a:pt x="800" y="102"/>
                  </a:lnTo>
                  <a:lnTo>
                    <a:pt x="837" y="98"/>
                  </a:lnTo>
                  <a:lnTo>
                    <a:pt x="873" y="93"/>
                  </a:lnTo>
                  <a:lnTo>
                    <a:pt x="909" y="87"/>
                  </a:lnTo>
                  <a:lnTo>
                    <a:pt x="944" y="81"/>
                  </a:lnTo>
                  <a:lnTo>
                    <a:pt x="981" y="73"/>
                  </a:lnTo>
                  <a:lnTo>
                    <a:pt x="1017" y="65"/>
                  </a:lnTo>
                  <a:lnTo>
                    <a:pt x="1053" y="55"/>
                  </a:lnTo>
                  <a:lnTo>
                    <a:pt x="1088" y="47"/>
                  </a:lnTo>
                  <a:lnTo>
                    <a:pt x="1125" y="37"/>
                  </a:lnTo>
                  <a:lnTo>
                    <a:pt x="1161" y="25"/>
                  </a:lnTo>
                  <a:lnTo>
                    <a:pt x="1197" y="13"/>
                  </a:lnTo>
                  <a:lnTo>
                    <a:pt x="1234" y="0"/>
                  </a:lnTo>
                  <a:lnTo>
                    <a:pt x="1243" y="50"/>
                  </a:lnTo>
                  <a:lnTo>
                    <a:pt x="1194" y="64"/>
                  </a:lnTo>
                  <a:lnTo>
                    <a:pt x="1146" y="78"/>
                  </a:lnTo>
                  <a:lnTo>
                    <a:pt x="1100" y="91"/>
                  </a:lnTo>
                  <a:lnTo>
                    <a:pt x="1055" y="101"/>
                  </a:lnTo>
                  <a:lnTo>
                    <a:pt x="1011" y="111"/>
                  </a:lnTo>
                  <a:lnTo>
                    <a:pt x="968" y="119"/>
                  </a:lnTo>
                  <a:lnTo>
                    <a:pt x="926" y="127"/>
                  </a:lnTo>
                  <a:lnTo>
                    <a:pt x="886" y="134"/>
                  </a:lnTo>
                  <a:lnTo>
                    <a:pt x="845" y="139"/>
                  </a:lnTo>
                  <a:lnTo>
                    <a:pt x="805" y="144"/>
                  </a:lnTo>
                  <a:lnTo>
                    <a:pt x="767" y="148"/>
                  </a:lnTo>
                  <a:lnTo>
                    <a:pt x="729" y="152"/>
                  </a:lnTo>
                  <a:lnTo>
                    <a:pt x="691" y="154"/>
                  </a:lnTo>
                  <a:lnTo>
                    <a:pt x="655" y="156"/>
                  </a:lnTo>
                  <a:lnTo>
                    <a:pt x="619" y="156"/>
                  </a:lnTo>
                  <a:lnTo>
                    <a:pt x="582" y="156"/>
                  </a:lnTo>
                  <a:lnTo>
                    <a:pt x="547" y="154"/>
                  </a:lnTo>
                  <a:lnTo>
                    <a:pt x="512" y="153"/>
                  </a:lnTo>
                  <a:lnTo>
                    <a:pt x="477" y="151"/>
                  </a:lnTo>
                  <a:lnTo>
                    <a:pt x="442" y="147"/>
                  </a:lnTo>
                  <a:lnTo>
                    <a:pt x="407" y="143"/>
                  </a:lnTo>
                  <a:lnTo>
                    <a:pt x="372" y="138"/>
                  </a:lnTo>
                  <a:lnTo>
                    <a:pt x="337" y="133"/>
                  </a:lnTo>
                  <a:lnTo>
                    <a:pt x="302" y="128"/>
                  </a:lnTo>
                  <a:lnTo>
                    <a:pt x="267" y="122"/>
                  </a:lnTo>
                  <a:lnTo>
                    <a:pt x="232" y="114"/>
                  </a:lnTo>
                  <a:lnTo>
                    <a:pt x="195" y="107"/>
                  </a:lnTo>
                  <a:lnTo>
                    <a:pt x="159" y="99"/>
                  </a:lnTo>
                  <a:lnTo>
                    <a:pt x="123" y="92"/>
                  </a:lnTo>
                  <a:lnTo>
                    <a:pt x="85" y="83"/>
                  </a:lnTo>
                  <a:lnTo>
                    <a:pt x="48" y="74"/>
                  </a:lnTo>
                  <a:lnTo>
                    <a:pt x="9" y="6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B76B0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97" name="Freeform 37"/>
            <p:cNvSpPr>
              <a:spLocks/>
            </p:cNvSpPr>
            <p:nvPr/>
          </p:nvSpPr>
          <p:spPr bwMode="auto">
            <a:xfrm>
              <a:off x="426" y="2784"/>
              <a:ext cx="313" cy="50"/>
            </a:xfrm>
            <a:custGeom>
              <a:avLst/>
              <a:gdLst>
                <a:gd name="T0" fmla="*/ 45 w 1254"/>
                <a:gd name="T1" fmla="*/ 43 h 203"/>
                <a:gd name="T2" fmla="*/ 134 w 1254"/>
                <a:gd name="T3" fmla="*/ 68 h 203"/>
                <a:gd name="T4" fmla="*/ 220 w 1254"/>
                <a:gd name="T5" fmla="*/ 88 h 203"/>
                <a:gd name="T6" fmla="*/ 304 w 1254"/>
                <a:gd name="T7" fmla="*/ 105 h 203"/>
                <a:gd name="T8" fmla="*/ 387 w 1254"/>
                <a:gd name="T9" fmla="*/ 120 h 203"/>
                <a:gd name="T10" fmla="*/ 467 w 1254"/>
                <a:gd name="T11" fmla="*/ 132 h 203"/>
                <a:gd name="T12" fmla="*/ 547 w 1254"/>
                <a:gd name="T13" fmla="*/ 139 h 203"/>
                <a:gd name="T14" fmla="*/ 625 w 1254"/>
                <a:gd name="T15" fmla="*/ 143 h 203"/>
                <a:gd name="T16" fmla="*/ 701 w 1254"/>
                <a:gd name="T17" fmla="*/ 143 h 203"/>
                <a:gd name="T18" fmla="*/ 776 w 1254"/>
                <a:gd name="T19" fmla="*/ 138 h 203"/>
                <a:gd name="T20" fmla="*/ 851 w 1254"/>
                <a:gd name="T21" fmla="*/ 129 h 203"/>
                <a:gd name="T22" fmla="*/ 925 w 1254"/>
                <a:gd name="T23" fmla="*/ 117 h 203"/>
                <a:gd name="T24" fmla="*/ 998 w 1254"/>
                <a:gd name="T25" fmla="*/ 99 h 203"/>
                <a:gd name="T26" fmla="*/ 1072 w 1254"/>
                <a:gd name="T27" fmla="*/ 77 h 203"/>
                <a:gd name="T28" fmla="*/ 1145 w 1254"/>
                <a:gd name="T29" fmla="*/ 50 h 203"/>
                <a:gd name="T30" fmla="*/ 1217 w 1254"/>
                <a:gd name="T31" fmla="*/ 18 h 203"/>
                <a:gd name="T32" fmla="*/ 1254 w 1254"/>
                <a:gd name="T33" fmla="*/ 50 h 203"/>
                <a:gd name="T34" fmla="*/ 1170 w 1254"/>
                <a:gd name="T35" fmla="*/ 80 h 203"/>
                <a:gd name="T36" fmla="*/ 1094 w 1254"/>
                <a:gd name="T37" fmla="*/ 108 h 203"/>
                <a:gd name="T38" fmla="*/ 1024 w 1254"/>
                <a:gd name="T39" fmla="*/ 132 h 203"/>
                <a:gd name="T40" fmla="*/ 960 w 1254"/>
                <a:gd name="T41" fmla="*/ 153 h 203"/>
                <a:gd name="T42" fmla="*/ 899 w 1254"/>
                <a:gd name="T43" fmla="*/ 171 h 203"/>
                <a:gd name="T44" fmla="*/ 839 w 1254"/>
                <a:gd name="T45" fmla="*/ 184 h 203"/>
                <a:gd name="T46" fmla="*/ 779 w 1254"/>
                <a:gd name="T47" fmla="*/ 194 h 203"/>
                <a:gd name="T48" fmla="*/ 719 w 1254"/>
                <a:gd name="T49" fmla="*/ 201 h 203"/>
                <a:gd name="T50" fmla="*/ 655 w 1254"/>
                <a:gd name="T51" fmla="*/ 203 h 203"/>
                <a:gd name="T52" fmla="*/ 587 w 1254"/>
                <a:gd name="T53" fmla="*/ 201 h 203"/>
                <a:gd name="T54" fmla="*/ 513 w 1254"/>
                <a:gd name="T55" fmla="*/ 193 h 203"/>
                <a:gd name="T56" fmla="*/ 432 w 1254"/>
                <a:gd name="T57" fmla="*/ 182 h 203"/>
                <a:gd name="T58" fmla="*/ 342 w 1254"/>
                <a:gd name="T59" fmla="*/ 167 h 203"/>
                <a:gd name="T60" fmla="*/ 242 w 1254"/>
                <a:gd name="T61" fmla="*/ 145 h 203"/>
                <a:gd name="T62" fmla="*/ 130 w 1254"/>
                <a:gd name="T63" fmla="*/ 119 h 203"/>
                <a:gd name="T64" fmla="*/ 5 w 1254"/>
                <a:gd name="T65" fmla="*/ 88 h 2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54"/>
                <a:gd name="T100" fmla="*/ 0 h 203"/>
                <a:gd name="T101" fmla="*/ 1254 w 1254"/>
                <a:gd name="T102" fmla="*/ 203 h 2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54" h="203">
                  <a:moveTo>
                    <a:pt x="0" y="30"/>
                  </a:moveTo>
                  <a:lnTo>
                    <a:pt x="45" y="43"/>
                  </a:lnTo>
                  <a:lnTo>
                    <a:pt x="90" y="55"/>
                  </a:lnTo>
                  <a:lnTo>
                    <a:pt x="134" y="68"/>
                  </a:lnTo>
                  <a:lnTo>
                    <a:pt x="178" y="78"/>
                  </a:lnTo>
                  <a:lnTo>
                    <a:pt x="220" y="88"/>
                  </a:lnTo>
                  <a:lnTo>
                    <a:pt x="263" y="98"/>
                  </a:lnTo>
                  <a:lnTo>
                    <a:pt x="304" y="105"/>
                  </a:lnTo>
                  <a:lnTo>
                    <a:pt x="345" y="114"/>
                  </a:lnTo>
                  <a:lnTo>
                    <a:pt x="387" y="120"/>
                  </a:lnTo>
                  <a:lnTo>
                    <a:pt x="427" y="127"/>
                  </a:lnTo>
                  <a:lnTo>
                    <a:pt x="467" y="132"/>
                  </a:lnTo>
                  <a:lnTo>
                    <a:pt x="507" y="135"/>
                  </a:lnTo>
                  <a:lnTo>
                    <a:pt x="547" y="139"/>
                  </a:lnTo>
                  <a:lnTo>
                    <a:pt x="586" y="142"/>
                  </a:lnTo>
                  <a:lnTo>
                    <a:pt x="625" y="143"/>
                  </a:lnTo>
                  <a:lnTo>
                    <a:pt x="662" y="143"/>
                  </a:lnTo>
                  <a:lnTo>
                    <a:pt x="701" y="143"/>
                  </a:lnTo>
                  <a:lnTo>
                    <a:pt x="739" y="140"/>
                  </a:lnTo>
                  <a:lnTo>
                    <a:pt x="776" y="138"/>
                  </a:lnTo>
                  <a:lnTo>
                    <a:pt x="814" y="134"/>
                  </a:lnTo>
                  <a:lnTo>
                    <a:pt x="851" y="129"/>
                  </a:lnTo>
                  <a:lnTo>
                    <a:pt x="888" y="124"/>
                  </a:lnTo>
                  <a:lnTo>
                    <a:pt x="925" y="117"/>
                  </a:lnTo>
                  <a:lnTo>
                    <a:pt x="962" y="108"/>
                  </a:lnTo>
                  <a:lnTo>
                    <a:pt x="998" y="99"/>
                  </a:lnTo>
                  <a:lnTo>
                    <a:pt x="1034" y="89"/>
                  </a:lnTo>
                  <a:lnTo>
                    <a:pt x="1072" y="77"/>
                  </a:lnTo>
                  <a:lnTo>
                    <a:pt x="1108" y="64"/>
                  </a:lnTo>
                  <a:lnTo>
                    <a:pt x="1145" y="50"/>
                  </a:lnTo>
                  <a:lnTo>
                    <a:pt x="1181" y="35"/>
                  </a:lnTo>
                  <a:lnTo>
                    <a:pt x="1217" y="18"/>
                  </a:lnTo>
                  <a:lnTo>
                    <a:pt x="1254" y="0"/>
                  </a:lnTo>
                  <a:lnTo>
                    <a:pt x="1254" y="50"/>
                  </a:lnTo>
                  <a:lnTo>
                    <a:pt x="1211" y="65"/>
                  </a:lnTo>
                  <a:lnTo>
                    <a:pt x="1170" y="80"/>
                  </a:lnTo>
                  <a:lnTo>
                    <a:pt x="1131" y="94"/>
                  </a:lnTo>
                  <a:lnTo>
                    <a:pt x="1094" y="108"/>
                  </a:lnTo>
                  <a:lnTo>
                    <a:pt x="1059" y="120"/>
                  </a:lnTo>
                  <a:lnTo>
                    <a:pt x="1024" y="132"/>
                  </a:lnTo>
                  <a:lnTo>
                    <a:pt x="992" y="143"/>
                  </a:lnTo>
                  <a:lnTo>
                    <a:pt x="960" y="153"/>
                  </a:lnTo>
                  <a:lnTo>
                    <a:pt x="929" y="162"/>
                  </a:lnTo>
                  <a:lnTo>
                    <a:pt x="899" y="171"/>
                  </a:lnTo>
                  <a:lnTo>
                    <a:pt x="869" y="178"/>
                  </a:lnTo>
                  <a:lnTo>
                    <a:pt x="839" y="184"/>
                  </a:lnTo>
                  <a:lnTo>
                    <a:pt x="809" y="189"/>
                  </a:lnTo>
                  <a:lnTo>
                    <a:pt x="779" y="194"/>
                  </a:lnTo>
                  <a:lnTo>
                    <a:pt x="749" y="198"/>
                  </a:lnTo>
                  <a:lnTo>
                    <a:pt x="719" y="201"/>
                  </a:lnTo>
                  <a:lnTo>
                    <a:pt x="687" y="202"/>
                  </a:lnTo>
                  <a:lnTo>
                    <a:pt x="655" y="203"/>
                  </a:lnTo>
                  <a:lnTo>
                    <a:pt x="621" y="202"/>
                  </a:lnTo>
                  <a:lnTo>
                    <a:pt x="587" y="201"/>
                  </a:lnTo>
                  <a:lnTo>
                    <a:pt x="551" y="198"/>
                  </a:lnTo>
                  <a:lnTo>
                    <a:pt x="513" y="193"/>
                  </a:lnTo>
                  <a:lnTo>
                    <a:pt x="473" y="188"/>
                  </a:lnTo>
                  <a:lnTo>
                    <a:pt x="432" y="182"/>
                  </a:lnTo>
                  <a:lnTo>
                    <a:pt x="388" y="176"/>
                  </a:lnTo>
                  <a:lnTo>
                    <a:pt x="342" y="167"/>
                  </a:lnTo>
                  <a:lnTo>
                    <a:pt x="294" y="157"/>
                  </a:lnTo>
                  <a:lnTo>
                    <a:pt x="242" y="145"/>
                  </a:lnTo>
                  <a:lnTo>
                    <a:pt x="188" y="133"/>
                  </a:lnTo>
                  <a:lnTo>
                    <a:pt x="130" y="119"/>
                  </a:lnTo>
                  <a:lnTo>
                    <a:pt x="69" y="104"/>
                  </a:lnTo>
                  <a:lnTo>
                    <a:pt x="5" y="88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B76B0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98" name="Freeform 38"/>
            <p:cNvSpPr>
              <a:spLocks/>
            </p:cNvSpPr>
            <p:nvPr/>
          </p:nvSpPr>
          <p:spPr bwMode="auto">
            <a:xfrm>
              <a:off x="706" y="2633"/>
              <a:ext cx="31" cy="68"/>
            </a:xfrm>
            <a:custGeom>
              <a:avLst/>
              <a:gdLst>
                <a:gd name="T0" fmla="*/ 29 w 123"/>
                <a:gd name="T1" fmla="*/ 0 h 275"/>
                <a:gd name="T2" fmla="*/ 50 w 123"/>
                <a:gd name="T3" fmla="*/ 34 h 275"/>
                <a:gd name="T4" fmla="*/ 67 w 123"/>
                <a:gd name="T5" fmla="*/ 65 h 275"/>
                <a:gd name="T6" fmla="*/ 80 w 123"/>
                <a:gd name="T7" fmla="*/ 94 h 275"/>
                <a:gd name="T8" fmla="*/ 90 w 123"/>
                <a:gd name="T9" fmla="*/ 123 h 275"/>
                <a:gd name="T10" fmla="*/ 99 w 123"/>
                <a:gd name="T11" fmla="*/ 152 h 275"/>
                <a:gd name="T12" fmla="*/ 106 w 123"/>
                <a:gd name="T13" fmla="*/ 185 h 275"/>
                <a:gd name="T14" fmla="*/ 114 w 123"/>
                <a:gd name="T15" fmla="*/ 222 h 275"/>
                <a:gd name="T16" fmla="*/ 123 w 123"/>
                <a:gd name="T17" fmla="*/ 265 h 275"/>
                <a:gd name="T18" fmla="*/ 86 w 123"/>
                <a:gd name="T19" fmla="*/ 275 h 275"/>
                <a:gd name="T20" fmla="*/ 85 w 123"/>
                <a:gd name="T21" fmla="*/ 233 h 275"/>
                <a:gd name="T22" fmla="*/ 81 w 123"/>
                <a:gd name="T23" fmla="*/ 198 h 275"/>
                <a:gd name="T24" fmla="*/ 74 w 123"/>
                <a:gd name="T25" fmla="*/ 167 h 275"/>
                <a:gd name="T26" fmla="*/ 65 w 123"/>
                <a:gd name="T27" fmla="*/ 138 h 275"/>
                <a:gd name="T28" fmla="*/ 52 w 123"/>
                <a:gd name="T29" fmla="*/ 111 h 275"/>
                <a:gd name="T30" fmla="*/ 37 w 123"/>
                <a:gd name="T31" fmla="*/ 83 h 275"/>
                <a:gd name="T32" fmla="*/ 20 w 123"/>
                <a:gd name="T33" fmla="*/ 52 h 275"/>
                <a:gd name="T34" fmla="*/ 0 w 123"/>
                <a:gd name="T35" fmla="*/ 17 h 275"/>
                <a:gd name="T36" fmla="*/ 29 w 123"/>
                <a:gd name="T37" fmla="*/ 0 h 27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3"/>
                <a:gd name="T58" fmla="*/ 0 h 275"/>
                <a:gd name="T59" fmla="*/ 123 w 123"/>
                <a:gd name="T60" fmla="*/ 275 h 27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3" h="275">
                  <a:moveTo>
                    <a:pt x="29" y="0"/>
                  </a:moveTo>
                  <a:lnTo>
                    <a:pt x="50" y="34"/>
                  </a:lnTo>
                  <a:lnTo>
                    <a:pt x="67" y="65"/>
                  </a:lnTo>
                  <a:lnTo>
                    <a:pt x="80" y="94"/>
                  </a:lnTo>
                  <a:lnTo>
                    <a:pt x="90" y="123"/>
                  </a:lnTo>
                  <a:lnTo>
                    <a:pt x="99" y="152"/>
                  </a:lnTo>
                  <a:lnTo>
                    <a:pt x="106" y="185"/>
                  </a:lnTo>
                  <a:lnTo>
                    <a:pt x="114" y="222"/>
                  </a:lnTo>
                  <a:lnTo>
                    <a:pt x="123" y="265"/>
                  </a:lnTo>
                  <a:lnTo>
                    <a:pt x="86" y="275"/>
                  </a:lnTo>
                  <a:lnTo>
                    <a:pt x="85" y="233"/>
                  </a:lnTo>
                  <a:lnTo>
                    <a:pt x="81" y="198"/>
                  </a:lnTo>
                  <a:lnTo>
                    <a:pt x="74" y="167"/>
                  </a:lnTo>
                  <a:lnTo>
                    <a:pt x="65" y="138"/>
                  </a:lnTo>
                  <a:lnTo>
                    <a:pt x="52" y="111"/>
                  </a:lnTo>
                  <a:lnTo>
                    <a:pt x="37" y="83"/>
                  </a:lnTo>
                  <a:lnTo>
                    <a:pt x="20" y="52"/>
                  </a:lnTo>
                  <a:lnTo>
                    <a:pt x="0" y="17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99" name="Freeform 39"/>
            <p:cNvSpPr>
              <a:spLocks/>
            </p:cNvSpPr>
            <p:nvPr/>
          </p:nvSpPr>
          <p:spPr bwMode="auto">
            <a:xfrm>
              <a:off x="731" y="2710"/>
              <a:ext cx="10" cy="74"/>
            </a:xfrm>
            <a:custGeom>
              <a:avLst/>
              <a:gdLst>
                <a:gd name="T0" fmla="*/ 25 w 38"/>
                <a:gd name="T1" fmla="*/ 0 h 297"/>
                <a:gd name="T2" fmla="*/ 30 w 38"/>
                <a:gd name="T3" fmla="*/ 70 h 297"/>
                <a:gd name="T4" fmla="*/ 34 w 38"/>
                <a:gd name="T5" fmla="*/ 139 h 297"/>
                <a:gd name="T6" fmla="*/ 37 w 38"/>
                <a:gd name="T7" fmla="*/ 209 h 297"/>
                <a:gd name="T8" fmla="*/ 38 w 38"/>
                <a:gd name="T9" fmla="*/ 279 h 297"/>
                <a:gd name="T10" fmla="*/ 6 w 38"/>
                <a:gd name="T11" fmla="*/ 297 h 297"/>
                <a:gd name="T12" fmla="*/ 9 w 38"/>
                <a:gd name="T13" fmla="*/ 220 h 297"/>
                <a:gd name="T14" fmla="*/ 10 w 38"/>
                <a:gd name="T15" fmla="*/ 154 h 297"/>
                <a:gd name="T16" fmla="*/ 8 w 38"/>
                <a:gd name="T17" fmla="*/ 89 h 297"/>
                <a:gd name="T18" fmla="*/ 0 w 38"/>
                <a:gd name="T19" fmla="*/ 12 h 297"/>
                <a:gd name="T20" fmla="*/ 25 w 38"/>
                <a:gd name="T21" fmla="*/ 0 h 29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8"/>
                <a:gd name="T34" fmla="*/ 0 h 297"/>
                <a:gd name="T35" fmla="*/ 38 w 38"/>
                <a:gd name="T36" fmla="*/ 297 h 29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8" h="297">
                  <a:moveTo>
                    <a:pt x="25" y="0"/>
                  </a:moveTo>
                  <a:lnTo>
                    <a:pt x="30" y="70"/>
                  </a:lnTo>
                  <a:lnTo>
                    <a:pt x="34" y="139"/>
                  </a:lnTo>
                  <a:lnTo>
                    <a:pt x="37" y="209"/>
                  </a:lnTo>
                  <a:lnTo>
                    <a:pt x="38" y="279"/>
                  </a:lnTo>
                  <a:lnTo>
                    <a:pt x="6" y="297"/>
                  </a:lnTo>
                  <a:lnTo>
                    <a:pt x="9" y="220"/>
                  </a:lnTo>
                  <a:lnTo>
                    <a:pt x="10" y="154"/>
                  </a:lnTo>
                  <a:lnTo>
                    <a:pt x="8" y="89"/>
                  </a:lnTo>
                  <a:lnTo>
                    <a:pt x="0" y="1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000" name="Freeform 40"/>
            <p:cNvSpPr>
              <a:spLocks/>
            </p:cNvSpPr>
            <p:nvPr/>
          </p:nvSpPr>
          <p:spPr bwMode="auto">
            <a:xfrm>
              <a:off x="431" y="2642"/>
              <a:ext cx="41" cy="66"/>
            </a:xfrm>
            <a:custGeom>
              <a:avLst/>
              <a:gdLst>
                <a:gd name="T0" fmla="*/ 164 w 164"/>
                <a:gd name="T1" fmla="*/ 5 h 264"/>
                <a:gd name="T2" fmla="*/ 137 w 164"/>
                <a:gd name="T3" fmla="*/ 34 h 264"/>
                <a:gd name="T4" fmla="*/ 117 w 164"/>
                <a:gd name="T5" fmla="*/ 62 h 264"/>
                <a:gd name="T6" fmla="*/ 102 w 164"/>
                <a:gd name="T7" fmla="*/ 92 h 264"/>
                <a:gd name="T8" fmla="*/ 89 w 164"/>
                <a:gd name="T9" fmla="*/ 122 h 264"/>
                <a:gd name="T10" fmla="*/ 79 w 164"/>
                <a:gd name="T11" fmla="*/ 155 h 264"/>
                <a:gd name="T12" fmla="*/ 69 w 164"/>
                <a:gd name="T13" fmla="*/ 189 h 264"/>
                <a:gd name="T14" fmla="*/ 57 w 164"/>
                <a:gd name="T15" fmla="*/ 225 h 264"/>
                <a:gd name="T16" fmla="*/ 42 w 164"/>
                <a:gd name="T17" fmla="*/ 264 h 264"/>
                <a:gd name="T18" fmla="*/ 0 w 164"/>
                <a:gd name="T19" fmla="*/ 253 h 264"/>
                <a:gd name="T20" fmla="*/ 9 w 164"/>
                <a:gd name="T21" fmla="*/ 218 h 264"/>
                <a:gd name="T22" fmla="*/ 19 w 164"/>
                <a:gd name="T23" fmla="*/ 185 h 264"/>
                <a:gd name="T24" fmla="*/ 33 w 164"/>
                <a:gd name="T25" fmla="*/ 153 h 264"/>
                <a:gd name="T26" fmla="*/ 47 w 164"/>
                <a:gd name="T27" fmla="*/ 122 h 264"/>
                <a:gd name="T28" fmla="*/ 63 w 164"/>
                <a:gd name="T29" fmla="*/ 91 h 264"/>
                <a:gd name="T30" fmla="*/ 80 w 164"/>
                <a:gd name="T31" fmla="*/ 61 h 264"/>
                <a:gd name="T32" fmla="*/ 99 w 164"/>
                <a:gd name="T33" fmla="*/ 31 h 264"/>
                <a:gd name="T34" fmla="*/ 118 w 164"/>
                <a:gd name="T35" fmla="*/ 0 h 264"/>
                <a:gd name="T36" fmla="*/ 164 w 164"/>
                <a:gd name="T37" fmla="*/ 5 h 26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4"/>
                <a:gd name="T58" fmla="*/ 0 h 264"/>
                <a:gd name="T59" fmla="*/ 164 w 164"/>
                <a:gd name="T60" fmla="*/ 264 h 26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4" h="264">
                  <a:moveTo>
                    <a:pt x="164" y="5"/>
                  </a:moveTo>
                  <a:lnTo>
                    <a:pt x="137" y="34"/>
                  </a:lnTo>
                  <a:lnTo>
                    <a:pt x="117" y="62"/>
                  </a:lnTo>
                  <a:lnTo>
                    <a:pt x="102" y="92"/>
                  </a:lnTo>
                  <a:lnTo>
                    <a:pt x="89" y="122"/>
                  </a:lnTo>
                  <a:lnTo>
                    <a:pt x="79" y="155"/>
                  </a:lnTo>
                  <a:lnTo>
                    <a:pt x="69" y="189"/>
                  </a:lnTo>
                  <a:lnTo>
                    <a:pt x="57" y="225"/>
                  </a:lnTo>
                  <a:lnTo>
                    <a:pt x="42" y="264"/>
                  </a:lnTo>
                  <a:lnTo>
                    <a:pt x="0" y="253"/>
                  </a:lnTo>
                  <a:lnTo>
                    <a:pt x="9" y="218"/>
                  </a:lnTo>
                  <a:lnTo>
                    <a:pt x="19" y="185"/>
                  </a:lnTo>
                  <a:lnTo>
                    <a:pt x="33" y="153"/>
                  </a:lnTo>
                  <a:lnTo>
                    <a:pt x="47" y="122"/>
                  </a:lnTo>
                  <a:lnTo>
                    <a:pt x="63" y="91"/>
                  </a:lnTo>
                  <a:lnTo>
                    <a:pt x="80" y="61"/>
                  </a:lnTo>
                  <a:lnTo>
                    <a:pt x="99" y="31"/>
                  </a:lnTo>
                  <a:lnTo>
                    <a:pt x="118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B76B0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001" name="Freeform 41"/>
            <p:cNvSpPr>
              <a:spLocks/>
            </p:cNvSpPr>
            <p:nvPr/>
          </p:nvSpPr>
          <p:spPr bwMode="auto">
            <a:xfrm>
              <a:off x="425" y="2492"/>
              <a:ext cx="55" cy="143"/>
            </a:xfrm>
            <a:custGeom>
              <a:avLst/>
              <a:gdLst>
                <a:gd name="T0" fmla="*/ 50 w 219"/>
                <a:gd name="T1" fmla="*/ 74 h 573"/>
                <a:gd name="T2" fmla="*/ 44 w 219"/>
                <a:gd name="T3" fmla="*/ 208 h 573"/>
                <a:gd name="T4" fmla="*/ 82 w 219"/>
                <a:gd name="T5" fmla="*/ 377 h 573"/>
                <a:gd name="T6" fmla="*/ 219 w 219"/>
                <a:gd name="T7" fmla="*/ 573 h 573"/>
                <a:gd name="T8" fmla="*/ 163 w 219"/>
                <a:gd name="T9" fmla="*/ 560 h 573"/>
                <a:gd name="T10" fmla="*/ 88 w 219"/>
                <a:gd name="T11" fmla="*/ 460 h 573"/>
                <a:gd name="T12" fmla="*/ 25 w 219"/>
                <a:gd name="T13" fmla="*/ 327 h 573"/>
                <a:gd name="T14" fmla="*/ 0 w 219"/>
                <a:gd name="T15" fmla="*/ 194 h 573"/>
                <a:gd name="T16" fmla="*/ 0 w 219"/>
                <a:gd name="T17" fmla="*/ 88 h 573"/>
                <a:gd name="T18" fmla="*/ 63 w 219"/>
                <a:gd name="T19" fmla="*/ 0 h 573"/>
                <a:gd name="T20" fmla="*/ 50 w 219"/>
                <a:gd name="T21" fmla="*/ 74 h 5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9"/>
                <a:gd name="T34" fmla="*/ 0 h 573"/>
                <a:gd name="T35" fmla="*/ 219 w 219"/>
                <a:gd name="T36" fmla="*/ 573 h 5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9" h="573">
                  <a:moveTo>
                    <a:pt x="50" y="74"/>
                  </a:moveTo>
                  <a:lnTo>
                    <a:pt x="44" y="208"/>
                  </a:lnTo>
                  <a:lnTo>
                    <a:pt x="82" y="377"/>
                  </a:lnTo>
                  <a:lnTo>
                    <a:pt x="219" y="573"/>
                  </a:lnTo>
                  <a:lnTo>
                    <a:pt x="163" y="560"/>
                  </a:lnTo>
                  <a:lnTo>
                    <a:pt x="88" y="460"/>
                  </a:lnTo>
                  <a:lnTo>
                    <a:pt x="25" y="327"/>
                  </a:lnTo>
                  <a:lnTo>
                    <a:pt x="0" y="194"/>
                  </a:lnTo>
                  <a:lnTo>
                    <a:pt x="0" y="88"/>
                  </a:lnTo>
                  <a:lnTo>
                    <a:pt x="63" y="0"/>
                  </a:lnTo>
                  <a:lnTo>
                    <a:pt x="50" y="74"/>
                  </a:lnTo>
                  <a:close/>
                </a:path>
              </a:pathLst>
            </a:custGeom>
            <a:solidFill>
              <a:srgbClr val="B76B0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002" name="Freeform 42"/>
            <p:cNvSpPr>
              <a:spLocks/>
            </p:cNvSpPr>
            <p:nvPr/>
          </p:nvSpPr>
          <p:spPr bwMode="auto">
            <a:xfrm>
              <a:off x="527" y="2440"/>
              <a:ext cx="23" cy="199"/>
            </a:xfrm>
            <a:custGeom>
              <a:avLst/>
              <a:gdLst>
                <a:gd name="T0" fmla="*/ 63 w 93"/>
                <a:gd name="T1" fmla="*/ 0 h 796"/>
                <a:gd name="T2" fmla="*/ 28 w 93"/>
                <a:gd name="T3" fmla="*/ 49 h 796"/>
                <a:gd name="T4" fmla="*/ 14 w 93"/>
                <a:gd name="T5" fmla="*/ 141 h 796"/>
                <a:gd name="T6" fmla="*/ 5 w 93"/>
                <a:gd name="T7" fmla="*/ 233 h 796"/>
                <a:gd name="T8" fmla="*/ 0 w 93"/>
                <a:gd name="T9" fmla="*/ 322 h 796"/>
                <a:gd name="T10" fmla="*/ 0 w 93"/>
                <a:gd name="T11" fmla="*/ 411 h 796"/>
                <a:gd name="T12" fmla="*/ 5 w 93"/>
                <a:gd name="T13" fmla="*/ 500 h 796"/>
                <a:gd name="T14" fmla="*/ 14 w 93"/>
                <a:gd name="T15" fmla="*/ 591 h 796"/>
                <a:gd name="T16" fmla="*/ 29 w 93"/>
                <a:gd name="T17" fmla="*/ 684 h 796"/>
                <a:gd name="T18" fmla="*/ 49 w 93"/>
                <a:gd name="T19" fmla="*/ 782 h 796"/>
                <a:gd name="T20" fmla="*/ 93 w 93"/>
                <a:gd name="T21" fmla="*/ 796 h 796"/>
                <a:gd name="T22" fmla="*/ 65 w 93"/>
                <a:gd name="T23" fmla="*/ 698 h 796"/>
                <a:gd name="T24" fmla="*/ 47 w 93"/>
                <a:gd name="T25" fmla="*/ 591 h 796"/>
                <a:gd name="T26" fmla="*/ 35 w 93"/>
                <a:gd name="T27" fmla="*/ 481 h 796"/>
                <a:gd name="T28" fmla="*/ 32 w 93"/>
                <a:gd name="T29" fmla="*/ 371 h 796"/>
                <a:gd name="T30" fmla="*/ 33 w 93"/>
                <a:gd name="T31" fmla="*/ 264 h 796"/>
                <a:gd name="T32" fmla="*/ 39 w 93"/>
                <a:gd name="T33" fmla="*/ 164 h 796"/>
                <a:gd name="T34" fmla="*/ 49 w 93"/>
                <a:gd name="T35" fmla="*/ 75 h 796"/>
                <a:gd name="T36" fmla="*/ 63 w 93"/>
                <a:gd name="T37" fmla="*/ 0 h 79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3"/>
                <a:gd name="T58" fmla="*/ 0 h 796"/>
                <a:gd name="T59" fmla="*/ 93 w 93"/>
                <a:gd name="T60" fmla="*/ 796 h 79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3" h="796">
                  <a:moveTo>
                    <a:pt x="63" y="0"/>
                  </a:moveTo>
                  <a:lnTo>
                    <a:pt x="28" y="49"/>
                  </a:lnTo>
                  <a:lnTo>
                    <a:pt x="14" y="141"/>
                  </a:lnTo>
                  <a:lnTo>
                    <a:pt x="5" y="233"/>
                  </a:lnTo>
                  <a:lnTo>
                    <a:pt x="0" y="322"/>
                  </a:lnTo>
                  <a:lnTo>
                    <a:pt x="0" y="411"/>
                  </a:lnTo>
                  <a:lnTo>
                    <a:pt x="5" y="500"/>
                  </a:lnTo>
                  <a:lnTo>
                    <a:pt x="14" y="591"/>
                  </a:lnTo>
                  <a:lnTo>
                    <a:pt x="29" y="684"/>
                  </a:lnTo>
                  <a:lnTo>
                    <a:pt x="49" y="782"/>
                  </a:lnTo>
                  <a:lnTo>
                    <a:pt x="93" y="796"/>
                  </a:lnTo>
                  <a:lnTo>
                    <a:pt x="65" y="698"/>
                  </a:lnTo>
                  <a:lnTo>
                    <a:pt x="47" y="591"/>
                  </a:lnTo>
                  <a:lnTo>
                    <a:pt x="35" y="481"/>
                  </a:lnTo>
                  <a:lnTo>
                    <a:pt x="32" y="371"/>
                  </a:lnTo>
                  <a:lnTo>
                    <a:pt x="33" y="264"/>
                  </a:lnTo>
                  <a:lnTo>
                    <a:pt x="39" y="164"/>
                  </a:lnTo>
                  <a:lnTo>
                    <a:pt x="49" y="75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B76B0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003" name="Freeform 43"/>
            <p:cNvSpPr>
              <a:spLocks/>
            </p:cNvSpPr>
            <p:nvPr/>
          </p:nvSpPr>
          <p:spPr bwMode="auto">
            <a:xfrm>
              <a:off x="634" y="2448"/>
              <a:ext cx="19" cy="185"/>
            </a:xfrm>
            <a:custGeom>
              <a:avLst/>
              <a:gdLst>
                <a:gd name="T0" fmla="*/ 33 w 78"/>
                <a:gd name="T1" fmla="*/ 0 h 741"/>
                <a:gd name="T2" fmla="*/ 43 w 78"/>
                <a:gd name="T3" fmla="*/ 95 h 741"/>
                <a:gd name="T4" fmla="*/ 49 w 78"/>
                <a:gd name="T5" fmla="*/ 188 h 741"/>
                <a:gd name="T6" fmla="*/ 51 w 78"/>
                <a:gd name="T7" fmla="*/ 279 h 741"/>
                <a:gd name="T8" fmla="*/ 48 w 78"/>
                <a:gd name="T9" fmla="*/ 371 h 741"/>
                <a:gd name="T10" fmla="*/ 42 w 78"/>
                <a:gd name="T11" fmla="*/ 462 h 741"/>
                <a:gd name="T12" fmla="*/ 32 w 78"/>
                <a:gd name="T13" fmla="*/ 554 h 741"/>
                <a:gd name="T14" fmla="*/ 18 w 78"/>
                <a:gd name="T15" fmla="*/ 647 h 741"/>
                <a:gd name="T16" fmla="*/ 0 w 78"/>
                <a:gd name="T17" fmla="*/ 741 h 741"/>
                <a:gd name="T18" fmla="*/ 46 w 78"/>
                <a:gd name="T19" fmla="*/ 733 h 741"/>
                <a:gd name="T20" fmla="*/ 71 w 78"/>
                <a:gd name="T21" fmla="*/ 534 h 741"/>
                <a:gd name="T22" fmla="*/ 77 w 78"/>
                <a:gd name="T23" fmla="*/ 405 h 741"/>
                <a:gd name="T24" fmla="*/ 78 w 78"/>
                <a:gd name="T25" fmla="*/ 297 h 741"/>
                <a:gd name="T26" fmla="*/ 74 w 78"/>
                <a:gd name="T27" fmla="*/ 193 h 741"/>
                <a:gd name="T28" fmla="*/ 69 w 78"/>
                <a:gd name="T29" fmla="*/ 74 h 741"/>
                <a:gd name="T30" fmla="*/ 33 w 78"/>
                <a:gd name="T31" fmla="*/ 0 h 74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8"/>
                <a:gd name="T49" fmla="*/ 0 h 741"/>
                <a:gd name="T50" fmla="*/ 78 w 78"/>
                <a:gd name="T51" fmla="*/ 741 h 74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8" h="741">
                  <a:moveTo>
                    <a:pt x="33" y="0"/>
                  </a:moveTo>
                  <a:lnTo>
                    <a:pt x="43" y="95"/>
                  </a:lnTo>
                  <a:lnTo>
                    <a:pt x="49" y="188"/>
                  </a:lnTo>
                  <a:lnTo>
                    <a:pt x="51" y="279"/>
                  </a:lnTo>
                  <a:lnTo>
                    <a:pt x="48" y="371"/>
                  </a:lnTo>
                  <a:lnTo>
                    <a:pt x="42" y="462"/>
                  </a:lnTo>
                  <a:lnTo>
                    <a:pt x="32" y="554"/>
                  </a:lnTo>
                  <a:lnTo>
                    <a:pt x="18" y="647"/>
                  </a:lnTo>
                  <a:lnTo>
                    <a:pt x="0" y="741"/>
                  </a:lnTo>
                  <a:lnTo>
                    <a:pt x="46" y="733"/>
                  </a:lnTo>
                  <a:lnTo>
                    <a:pt x="71" y="534"/>
                  </a:lnTo>
                  <a:lnTo>
                    <a:pt x="77" y="405"/>
                  </a:lnTo>
                  <a:lnTo>
                    <a:pt x="78" y="297"/>
                  </a:lnTo>
                  <a:lnTo>
                    <a:pt x="74" y="193"/>
                  </a:lnTo>
                  <a:lnTo>
                    <a:pt x="69" y="7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B76B0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004" name="Freeform 44"/>
            <p:cNvSpPr>
              <a:spLocks/>
            </p:cNvSpPr>
            <p:nvPr/>
          </p:nvSpPr>
          <p:spPr bwMode="auto">
            <a:xfrm>
              <a:off x="421" y="2699"/>
              <a:ext cx="318" cy="38"/>
            </a:xfrm>
            <a:custGeom>
              <a:avLst/>
              <a:gdLst>
                <a:gd name="T0" fmla="*/ 65 w 1274"/>
                <a:gd name="T1" fmla="*/ 39 h 150"/>
                <a:gd name="T2" fmla="*/ 154 w 1274"/>
                <a:gd name="T3" fmla="*/ 57 h 150"/>
                <a:gd name="T4" fmla="*/ 239 w 1274"/>
                <a:gd name="T5" fmla="*/ 74 h 150"/>
                <a:gd name="T6" fmla="*/ 323 w 1274"/>
                <a:gd name="T7" fmla="*/ 87 h 150"/>
                <a:gd name="T8" fmla="*/ 406 w 1274"/>
                <a:gd name="T9" fmla="*/ 98 h 150"/>
                <a:gd name="T10" fmla="*/ 486 w 1274"/>
                <a:gd name="T11" fmla="*/ 105 h 150"/>
                <a:gd name="T12" fmla="*/ 563 w 1274"/>
                <a:gd name="T13" fmla="*/ 110 h 150"/>
                <a:gd name="T14" fmla="*/ 641 w 1274"/>
                <a:gd name="T15" fmla="*/ 111 h 150"/>
                <a:gd name="T16" fmla="*/ 716 w 1274"/>
                <a:gd name="T17" fmla="*/ 109 h 150"/>
                <a:gd name="T18" fmla="*/ 791 w 1274"/>
                <a:gd name="T19" fmla="*/ 104 h 150"/>
                <a:gd name="T20" fmla="*/ 865 w 1274"/>
                <a:gd name="T21" fmla="*/ 96 h 150"/>
                <a:gd name="T22" fmla="*/ 938 w 1274"/>
                <a:gd name="T23" fmla="*/ 86 h 150"/>
                <a:gd name="T24" fmla="*/ 1011 w 1274"/>
                <a:gd name="T25" fmla="*/ 72 h 150"/>
                <a:gd name="T26" fmla="*/ 1083 w 1274"/>
                <a:gd name="T27" fmla="*/ 55 h 150"/>
                <a:gd name="T28" fmla="*/ 1156 w 1274"/>
                <a:gd name="T29" fmla="*/ 35 h 150"/>
                <a:gd name="T30" fmla="*/ 1228 w 1274"/>
                <a:gd name="T31" fmla="*/ 12 h 150"/>
                <a:gd name="T32" fmla="*/ 1274 w 1274"/>
                <a:gd name="T33" fmla="*/ 49 h 150"/>
                <a:gd name="T34" fmla="*/ 1188 w 1274"/>
                <a:gd name="T35" fmla="*/ 75 h 150"/>
                <a:gd name="T36" fmla="*/ 1106 w 1274"/>
                <a:gd name="T37" fmla="*/ 96 h 150"/>
                <a:gd name="T38" fmla="*/ 1026 w 1274"/>
                <a:gd name="T39" fmla="*/ 114 h 150"/>
                <a:gd name="T40" fmla="*/ 947 w 1274"/>
                <a:gd name="T41" fmla="*/ 128 h 150"/>
                <a:gd name="T42" fmla="*/ 869 w 1274"/>
                <a:gd name="T43" fmla="*/ 139 h 150"/>
                <a:gd name="T44" fmla="*/ 791 w 1274"/>
                <a:gd name="T45" fmla="*/ 145 h 150"/>
                <a:gd name="T46" fmla="*/ 716 w 1274"/>
                <a:gd name="T47" fmla="*/ 149 h 150"/>
                <a:gd name="T48" fmla="*/ 640 w 1274"/>
                <a:gd name="T49" fmla="*/ 150 h 150"/>
                <a:gd name="T50" fmla="*/ 565 w 1274"/>
                <a:gd name="T51" fmla="*/ 148 h 150"/>
                <a:gd name="T52" fmla="*/ 488 w 1274"/>
                <a:gd name="T53" fmla="*/ 143 h 150"/>
                <a:gd name="T54" fmla="*/ 411 w 1274"/>
                <a:gd name="T55" fmla="*/ 136 h 150"/>
                <a:gd name="T56" fmla="*/ 332 w 1274"/>
                <a:gd name="T57" fmla="*/ 126 h 150"/>
                <a:gd name="T58" fmla="*/ 253 w 1274"/>
                <a:gd name="T59" fmla="*/ 114 h 150"/>
                <a:gd name="T60" fmla="*/ 170 w 1274"/>
                <a:gd name="T61" fmla="*/ 100 h 150"/>
                <a:gd name="T62" fmla="*/ 86 w 1274"/>
                <a:gd name="T63" fmla="*/ 85 h 150"/>
                <a:gd name="T64" fmla="*/ 0 w 1274"/>
                <a:gd name="T65" fmla="*/ 67 h 15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74"/>
                <a:gd name="T100" fmla="*/ 0 h 150"/>
                <a:gd name="T101" fmla="*/ 1274 w 1274"/>
                <a:gd name="T102" fmla="*/ 150 h 15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74" h="150">
                  <a:moveTo>
                    <a:pt x="20" y="27"/>
                  </a:moveTo>
                  <a:lnTo>
                    <a:pt x="65" y="39"/>
                  </a:lnTo>
                  <a:lnTo>
                    <a:pt x="110" y="49"/>
                  </a:lnTo>
                  <a:lnTo>
                    <a:pt x="154" y="57"/>
                  </a:lnTo>
                  <a:lnTo>
                    <a:pt x="196" y="66"/>
                  </a:lnTo>
                  <a:lnTo>
                    <a:pt x="239" y="74"/>
                  </a:lnTo>
                  <a:lnTo>
                    <a:pt x="282" y="81"/>
                  </a:lnTo>
                  <a:lnTo>
                    <a:pt x="323" y="87"/>
                  </a:lnTo>
                  <a:lnTo>
                    <a:pt x="364" y="94"/>
                  </a:lnTo>
                  <a:lnTo>
                    <a:pt x="406" y="98"/>
                  </a:lnTo>
                  <a:lnTo>
                    <a:pt x="446" y="103"/>
                  </a:lnTo>
                  <a:lnTo>
                    <a:pt x="486" y="105"/>
                  </a:lnTo>
                  <a:lnTo>
                    <a:pt x="525" y="108"/>
                  </a:lnTo>
                  <a:lnTo>
                    <a:pt x="563" y="110"/>
                  </a:lnTo>
                  <a:lnTo>
                    <a:pt x="602" y="110"/>
                  </a:lnTo>
                  <a:lnTo>
                    <a:pt x="641" y="111"/>
                  </a:lnTo>
                  <a:lnTo>
                    <a:pt x="679" y="110"/>
                  </a:lnTo>
                  <a:lnTo>
                    <a:pt x="716" y="109"/>
                  </a:lnTo>
                  <a:lnTo>
                    <a:pt x="754" y="108"/>
                  </a:lnTo>
                  <a:lnTo>
                    <a:pt x="791" y="104"/>
                  </a:lnTo>
                  <a:lnTo>
                    <a:pt x="828" y="101"/>
                  </a:lnTo>
                  <a:lnTo>
                    <a:pt x="865" y="96"/>
                  </a:lnTo>
                  <a:lnTo>
                    <a:pt x="902" y="91"/>
                  </a:lnTo>
                  <a:lnTo>
                    <a:pt x="938" y="86"/>
                  </a:lnTo>
                  <a:lnTo>
                    <a:pt x="974" y="79"/>
                  </a:lnTo>
                  <a:lnTo>
                    <a:pt x="1011" y="72"/>
                  </a:lnTo>
                  <a:lnTo>
                    <a:pt x="1047" y="64"/>
                  </a:lnTo>
                  <a:lnTo>
                    <a:pt x="1083" y="55"/>
                  </a:lnTo>
                  <a:lnTo>
                    <a:pt x="1119" y="45"/>
                  </a:lnTo>
                  <a:lnTo>
                    <a:pt x="1156" y="35"/>
                  </a:lnTo>
                  <a:lnTo>
                    <a:pt x="1192" y="24"/>
                  </a:lnTo>
                  <a:lnTo>
                    <a:pt x="1228" y="12"/>
                  </a:lnTo>
                  <a:lnTo>
                    <a:pt x="1265" y="0"/>
                  </a:lnTo>
                  <a:lnTo>
                    <a:pt x="1274" y="49"/>
                  </a:lnTo>
                  <a:lnTo>
                    <a:pt x="1231" y="62"/>
                  </a:lnTo>
                  <a:lnTo>
                    <a:pt x="1188" y="75"/>
                  </a:lnTo>
                  <a:lnTo>
                    <a:pt x="1147" y="86"/>
                  </a:lnTo>
                  <a:lnTo>
                    <a:pt x="1106" y="96"/>
                  </a:lnTo>
                  <a:lnTo>
                    <a:pt x="1066" y="105"/>
                  </a:lnTo>
                  <a:lnTo>
                    <a:pt x="1026" y="114"/>
                  </a:lnTo>
                  <a:lnTo>
                    <a:pt x="985" y="121"/>
                  </a:lnTo>
                  <a:lnTo>
                    <a:pt x="947" y="128"/>
                  </a:lnTo>
                  <a:lnTo>
                    <a:pt x="907" y="134"/>
                  </a:lnTo>
                  <a:lnTo>
                    <a:pt x="869" y="139"/>
                  </a:lnTo>
                  <a:lnTo>
                    <a:pt x="830" y="143"/>
                  </a:lnTo>
                  <a:lnTo>
                    <a:pt x="791" y="145"/>
                  </a:lnTo>
                  <a:lnTo>
                    <a:pt x="754" y="148"/>
                  </a:lnTo>
                  <a:lnTo>
                    <a:pt x="716" y="149"/>
                  </a:lnTo>
                  <a:lnTo>
                    <a:pt x="677" y="150"/>
                  </a:lnTo>
                  <a:lnTo>
                    <a:pt x="640" y="150"/>
                  </a:lnTo>
                  <a:lnTo>
                    <a:pt x="602" y="149"/>
                  </a:lnTo>
                  <a:lnTo>
                    <a:pt x="565" y="148"/>
                  </a:lnTo>
                  <a:lnTo>
                    <a:pt x="526" y="146"/>
                  </a:lnTo>
                  <a:lnTo>
                    <a:pt x="488" y="143"/>
                  </a:lnTo>
                  <a:lnTo>
                    <a:pt x="449" y="140"/>
                  </a:lnTo>
                  <a:lnTo>
                    <a:pt x="411" y="136"/>
                  </a:lnTo>
                  <a:lnTo>
                    <a:pt x="372" y="131"/>
                  </a:lnTo>
                  <a:lnTo>
                    <a:pt x="332" y="126"/>
                  </a:lnTo>
                  <a:lnTo>
                    <a:pt x="293" y="120"/>
                  </a:lnTo>
                  <a:lnTo>
                    <a:pt x="253" y="114"/>
                  </a:lnTo>
                  <a:lnTo>
                    <a:pt x="211" y="108"/>
                  </a:lnTo>
                  <a:lnTo>
                    <a:pt x="170" y="100"/>
                  </a:lnTo>
                  <a:lnTo>
                    <a:pt x="129" y="92"/>
                  </a:lnTo>
                  <a:lnTo>
                    <a:pt x="86" y="85"/>
                  </a:lnTo>
                  <a:lnTo>
                    <a:pt x="44" y="76"/>
                  </a:lnTo>
                  <a:lnTo>
                    <a:pt x="0" y="67"/>
                  </a:lnTo>
                  <a:lnTo>
                    <a:pt x="20" y="27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005" name="Freeform 45"/>
            <p:cNvSpPr>
              <a:spLocks/>
            </p:cNvSpPr>
            <p:nvPr/>
          </p:nvSpPr>
          <p:spPr bwMode="auto">
            <a:xfrm>
              <a:off x="418" y="2779"/>
              <a:ext cx="321" cy="46"/>
            </a:xfrm>
            <a:custGeom>
              <a:avLst/>
              <a:gdLst>
                <a:gd name="T0" fmla="*/ 74 w 1283"/>
                <a:gd name="T1" fmla="*/ 41 h 183"/>
                <a:gd name="T2" fmla="*/ 163 w 1283"/>
                <a:gd name="T3" fmla="*/ 66 h 183"/>
                <a:gd name="T4" fmla="*/ 249 w 1283"/>
                <a:gd name="T5" fmla="*/ 86 h 183"/>
                <a:gd name="T6" fmla="*/ 333 w 1283"/>
                <a:gd name="T7" fmla="*/ 104 h 183"/>
                <a:gd name="T8" fmla="*/ 416 w 1283"/>
                <a:gd name="T9" fmla="*/ 119 h 183"/>
                <a:gd name="T10" fmla="*/ 496 w 1283"/>
                <a:gd name="T11" fmla="*/ 130 h 183"/>
                <a:gd name="T12" fmla="*/ 576 w 1283"/>
                <a:gd name="T13" fmla="*/ 138 h 183"/>
                <a:gd name="T14" fmla="*/ 654 w 1283"/>
                <a:gd name="T15" fmla="*/ 141 h 183"/>
                <a:gd name="T16" fmla="*/ 730 w 1283"/>
                <a:gd name="T17" fmla="*/ 141 h 183"/>
                <a:gd name="T18" fmla="*/ 805 w 1283"/>
                <a:gd name="T19" fmla="*/ 136 h 183"/>
                <a:gd name="T20" fmla="*/ 880 w 1283"/>
                <a:gd name="T21" fmla="*/ 129 h 183"/>
                <a:gd name="T22" fmla="*/ 954 w 1283"/>
                <a:gd name="T23" fmla="*/ 115 h 183"/>
                <a:gd name="T24" fmla="*/ 1027 w 1283"/>
                <a:gd name="T25" fmla="*/ 98 h 183"/>
                <a:gd name="T26" fmla="*/ 1101 w 1283"/>
                <a:gd name="T27" fmla="*/ 76 h 183"/>
                <a:gd name="T28" fmla="*/ 1174 w 1283"/>
                <a:gd name="T29" fmla="*/ 50 h 183"/>
                <a:gd name="T30" fmla="*/ 1246 w 1283"/>
                <a:gd name="T31" fmla="*/ 17 h 183"/>
                <a:gd name="T32" fmla="*/ 1283 w 1283"/>
                <a:gd name="T33" fmla="*/ 49 h 183"/>
                <a:gd name="T34" fmla="*/ 1197 w 1283"/>
                <a:gd name="T35" fmla="*/ 85 h 183"/>
                <a:gd name="T36" fmla="*/ 1115 w 1283"/>
                <a:gd name="T37" fmla="*/ 115 h 183"/>
                <a:gd name="T38" fmla="*/ 1033 w 1283"/>
                <a:gd name="T39" fmla="*/ 140 h 183"/>
                <a:gd name="T40" fmla="*/ 953 w 1283"/>
                <a:gd name="T41" fmla="*/ 158 h 183"/>
                <a:gd name="T42" fmla="*/ 875 w 1283"/>
                <a:gd name="T43" fmla="*/ 172 h 183"/>
                <a:gd name="T44" fmla="*/ 798 w 1283"/>
                <a:gd name="T45" fmla="*/ 179 h 183"/>
                <a:gd name="T46" fmla="*/ 721 w 1283"/>
                <a:gd name="T47" fmla="*/ 183 h 183"/>
                <a:gd name="T48" fmla="*/ 645 w 1283"/>
                <a:gd name="T49" fmla="*/ 183 h 183"/>
                <a:gd name="T50" fmla="*/ 567 w 1283"/>
                <a:gd name="T51" fmla="*/ 178 h 183"/>
                <a:gd name="T52" fmla="*/ 491 w 1283"/>
                <a:gd name="T53" fmla="*/ 170 h 183"/>
                <a:gd name="T54" fmla="*/ 413 w 1283"/>
                <a:gd name="T55" fmla="*/ 159 h 183"/>
                <a:gd name="T56" fmla="*/ 333 w 1283"/>
                <a:gd name="T57" fmla="*/ 145 h 183"/>
                <a:gd name="T58" fmla="*/ 253 w 1283"/>
                <a:gd name="T59" fmla="*/ 129 h 183"/>
                <a:gd name="T60" fmla="*/ 172 w 1283"/>
                <a:gd name="T61" fmla="*/ 110 h 183"/>
                <a:gd name="T62" fmla="*/ 86 w 1283"/>
                <a:gd name="T63" fmla="*/ 90 h 183"/>
                <a:gd name="T64" fmla="*/ 0 w 1283"/>
                <a:gd name="T65" fmla="*/ 69 h 18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83"/>
                <a:gd name="T100" fmla="*/ 0 h 183"/>
                <a:gd name="T101" fmla="*/ 1283 w 1283"/>
                <a:gd name="T102" fmla="*/ 183 h 18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83" h="183">
                  <a:moveTo>
                    <a:pt x="29" y="29"/>
                  </a:moveTo>
                  <a:lnTo>
                    <a:pt x="74" y="41"/>
                  </a:lnTo>
                  <a:lnTo>
                    <a:pt x="119" y="54"/>
                  </a:lnTo>
                  <a:lnTo>
                    <a:pt x="163" y="66"/>
                  </a:lnTo>
                  <a:lnTo>
                    <a:pt x="207" y="76"/>
                  </a:lnTo>
                  <a:lnTo>
                    <a:pt x="249" y="86"/>
                  </a:lnTo>
                  <a:lnTo>
                    <a:pt x="292" y="96"/>
                  </a:lnTo>
                  <a:lnTo>
                    <a:pt x="333" y="104"/>
                  </a:lnTo>
                  <a:lnTo>
                    <a:pt x="374" y="113"/>
                  </a:lnTo>
                  <a:lnTo>
                    <a:pt x="416" y="119"/>
                  </a:lnTo>
                  <a:lnTo>
                    <a:pt x="456" y="125"/>
                  </a:lnTo>
                  <a:lnTo>
                    <a:pt x="496" y="130"/>
                  </a:lnTo>
                  <a:lnTo>
                    <a:pt x="536" y="134"/>
                  </a:lnTo>
                  <a:lnTo>
                    <a:pt x="576" y="138"/>
                  </a:lnTo>
                  <a:lnTo>
                    <a:pt x="615" y="140"/>
                  </a:lnTo>
                  <a:lnTo>
                    <a:pt x="654" y="141"/>
                  </a:lnTo>
                  <a:lnTo>
                    <a:pt x="691" y="141"/>
                  </a:lnTo>
                  <a:lnTo>
                    <a:pt x="730" y="141"/>
                  </a:lnTo>
                  <a:lnTo>
                    <a:pt x="768" y="139"/>
                  </a:lnTo>
                  <a:lnTo>
                    <a:pt x="805" y="136"/>
                  </a:lnTo>
                  <a:lnTo>
                    <a:pt x="843" y="133"/>
                  </a:lnTo>
                  <a:lnTo>
                    <a:pt x="880" y="129"/>
                  </a:lnTo>
                  <a:lnTo>
                    <a:pt x="917" y="123"/>
                  </a:lnTo>
                  <a:lnTo>
                    <a:pt x="954" y="115"/>
                  </a:lnTo>
                  <a:lnTo>
                    <a:pt x="991" y="108"/>
                  </a:lnTo>
                  <a:lnTo>
                    <a:pt x="1027" y="98"/>
                  </a:lnTo>
                  <a:lnTo>
                    <a:pt x="1063" y="88"/>
                  </a:lnTo>
                  <a:lnTo>
                    <a:pt x="1101" y="76"/>
                  </a:lnTo>
                  <a:lnTo>
                    <a:pt x="1137" y="64"/>
                  </a:lnTo>
                  <a:lnTo>
                    <a:pt x="1174" y="50"/>
                  </a:lnTo>
                  <a:lnTo>
                    <a:pt x="1210" y="34"/>
                  </a:lnTo>
                  <a:lnTo>
                    <a:pt x="1246" y="17"/>
                  </a:lnTo>
                  <a:lnTo>
                    <a:pt x="1283" y="0"/>
                  </a:lnTo>
                  <a:lnTo>
                    <a:pt x="1283" y="49"/>
                  </a:lnTo>
                  <a:lnTo>
                    <a:pt x="1240" y="68"/>
                  </a:lnTo>
                  <a:lnTo>
                    <a:pt x="1197" y="85"/>
                  </a:lnTo>
                  <a:lnTo>
                    <a:pt x="1156" y="101"/>
                  </a:lnTo>
                  <a:lnTo>
                    <a:pt x="1115" y="115"/>
                  </a:lnTo>
                  <a:lnTo>
                    <a:pt x="1073" y="129"/>
                  </a:lnTo>
                  <a:lnTo>
                    <a:pt x="1033" y="140"/>
                  </a:lnTo>
                  <a:lnTo>
                    <a:pt x="993" y="149"/>
                  </a:lnTo>
                  <a:lnTo>
                    <a:pt x="953" y="158"/>
                  </a:lnTo>
                  <a:lnTo>
                    <a:pt x="914" y="165"/>
                  </a:lnTo>
                  <a:lnTo>
                    <a:pt x="875" y="172"/>
                  </a:lnTo>
                  <a:lnTo>
                    <a:pt x="837" y="177"/>
                  </a:lnTo>
                  <a:lnTo>
                    <a:pt x="798" y="179"/>
                  </a:lnTo>
                  <a:lnTo>
                    <a:pt x="759" y="182"/>
                  </a:lnTo>
                  <a:lnTo>
                    <a:pt x="721" y="183"/>
                  </a:lnTo>
                  <a:lnTo>
                    <a:pt x="683" y="183"/>
                  </a:lnTo>
                  <a:lnTo>
                    <a:pt x="645" y="183"/>
                  </a:lnTo>
                  <a:lnTo>
                    <a:pt x="606" y="180"/>
                  </a:lnTo>
                  <a:lnTo>
                    <a:pt x="567" y="178"/>
                  </a:lnTo>
                  <a:lnTo>
                    <a:pt x="530" y="174"/>
                  </a:lnTo>
                  <a:lnTo>
                    <a:pt x="491" y="170"/>
                  </a:lnTo>
                  <a:lnTo>
                    <a:pt x="452" y="164"/>
                  </a:lnTo>
                  <a:lnTo>
                    <a:pt x="413" y="159"/>
                  </a:lnTo>
                  <a:lnTo>
                    <a:pt x="373" y="151"/>
                  </a:lnTo>
                  <a:lnTo>
                    <a:pt x="333" y="145"/>
                  </a:lnTo>
                  <a:lnTo>
                    <a:pt x="293" y="136"/>
                  </a:lnTo>
                  <a:lnTo>
                    <a:pt x="253" y="129"/>
                  </a:lnTo>
                  <a:lnTo>
                    <a:pt x="213" y="119"/>
                  </a:lnTo>
                  <a:lnTo>
                    <a:pt x="172" y="110"/>
                  </a:lnTo>
                  <a:lnTo>
                    <a:pt x="129" y="100"/>
                  </a:lnTo>
                  <a:lnTo>
                    <a:pt x="86" y="90"/>
                  </a:lnTo>
                  <a:lnTo>
                    <a:pt x="44" y="80"/>
                  </a:lnTo>
                  <a:lnTo>
                    <a:pt x="0" y="69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90" name="TextBox 389"/>
          <p:cNvSpPr txBox="1"/>
          <p:nvPr/>
        </p:nvSpPr>
        <p:spPr>
          <a:xfrm>
            <a:off x="6143636" y="4286256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538</a:t>
            </a:r>
          </a:p>
        </p:txBody>
      </p:sp>
      <p:grpSp>
        <p:nvGrpSpPr>
          <p:cNvPr id="6" name="Group 319"/>
          <p:cNvGrpSpPr>
            <a:grpSpLocks/>
          </p:cNvGrpSpPr>
          <p:nvPr/>
        </p:nvGrpSpPr>
        <p:grpSpPr bwMode="auto">
          <a:xfrm>
            <a:off x="6000760" y="4143380"/>
            <a:ext cx="766763" cy="769938"/>
            <a:chOff x="346" y="2432"/>
            <a:chExt cx="483" cy="485"/>
          </a:xfrm>
        </p:grpSpPr>
        <p:sp>
          <p:nvSpPr>
            <p:cNvPr id="27676" name="Freeform 320"/>
            <p:cNvSpPr>
              <a:spLocks/>
            </p:cNvSpPr>
            <p:nvPr/>
          </p:nvSpPr>
          <p:spPr bwMode="auto">
            <a:xfrm>
              <a:off x="346" y="2432"/>
              <a:ext cx="483" cy="485"/>
            </a:xfrm>
            <a:custGeom>
              <a:avLst/>
              <a:gdLst>
                <a:gd name="T0" fmla="*/ 1066 w 1933"/>
                <a:gd name="T1" fmla="*/ 5 h 1940"/>
                <a:gd name="T2" fmla="*/ 1208 w 1933"/>
                <a:gd name="T3" fmla="*/ 31 h 1940"/>
                <a:gd name="T4" fmla="*/ 1343 w 1933"/>
                <a:gd name="T5" fmla="*/ 76 h 1940"/>
                <a:gd name="T6" fmla="*/ 1467 w 1933"/>
                <a:gd name="T7" fmla="*/ 142 h 1940"/>
                <a:gd name="T8" fmla="*/ 1581 w 1933"/>
                <a:gd name="T9" fmla="*/ 223 h 1940"/>
                <a:gd name="T10" fmla="*/ 1681 w 1933"/>
                <a:gd name="T11" fmla="*/ 320 h 1940"/>
                <a:gd name="T12" fmla="*/ 1768 w 1933"/>
                <a:gd name="T13" fmla="*/ 430 h 1940"/>
                <a:gd name="T14" fmla="*/ 1838 w 1933"/>
                <a:gd name="T15" fmla="*/ 551 h 1940"/>
                <a:gd name="T16" fmla="*/ 1889 w 1933"/>
                <a:gd name="T17" fmla="*/ 683 h 1940"/>
                <a:gd name="T18" fmla="*/ 1922 w 1933"/>
                <a:gd name="T19" fmla="*/ 823 h 1940"/>
                <a:gd name="T20" fmla="*/ 1933 w 1933"/>
                <a:gd name="T21" fmla="*/ 971 h 1940"/>
                <a:gd name="T22" fmla="*/ 1922 w 1933"/>
                <a:gd name="T23" fmla="*/ 1119 h 1940"/>
                <a:gd name="T24" fmla="*/ 1889 w 1933"/>
                <a:gd name="T25" fmla="*/ 1259 h 1940"/>
                <a:gd name="T26" fmla="*/ 1838 w 1933"/>
                <a:gd name="T27" fmla="*/ 1391 h 1940"/>
                <a:gd name="T28" fmla="*/ 1768 w 1933"/>
                <a:gd name="T29" fmla="*/ 1513 h 1940"/>
                <a:gd name="T30" fmla="*/ 1681 w 1933"/>
                <a:gd name="T31" fmla="*/ 1622 h 1940"/>
                <a:gd name="T32" fmla="*/ 1581 w 1933"/>
                <a:gd name="T33" fmla="*/ 1718 h 1940"/>
                <a:gd name="T34" fmla="*/ 1467 w 1933"/>
                <a:gd name="T35" fmla="*/ 1800 h 1940"/>
                <a:gd name="T36" fmla="*/ 1343 w 1933"/>
                <a:gd name="T37" fmla="*/ 1864 h 1940"/>
                <a:gd name="T38" fmla="*/ 1208 w 1933"/>
                <a:gd name="T39" fmla="*/ 1910 h 1940"/>
                <a:gd name="T40" fmla="*/ 1066 w 1933"/>
                <a:gd name="T41" fmla="*/ 1935 h 1940"/>
                <a:gd name="T42" fmla="*/ 917 w 1933"/>
                <a:gd name="T43" fmla="*/ 1939 h 1940"/>
                <a:gd name="T44" fmla="*/ 773 w 1933"/>
                <a:gd name="T45" fmla="*/ 1920 h 1940"/>
                <a:gd name="T46" fmla="*/ 635 w 1933"/>
                <a:gd name="T47" fmla="*/ 1881 h 1940"/>
                <a:gd name="T48" fmla="*/ 508 w 1933"/>
                <a:gd name="T49" fmla="*/ 1823 h 1940"/>
                <a:gd name="T50" fmla="*/ 390 w 1933"/>
                <a:gd name="T51" fmla="*/ 1747 h 1940"/>
                <a:gd name="T52" fmla="*/ 285 w 1933"/>
                <a:gd name="T53" fmla="*/ 1656 h 1940"/>
                <a:gd name="T54" fmla="*/ 193 w 1933"/>
                <a:gd name="T55" fmla="*/ 1550 h 1940"/>
                <a:gd name="T56" fmla="*/ 117 w 1933"/>
                <a:gd name="T57" fmla="*/ 1432 h 1940"/>
                <a:gd name="T58" fmla="*/ 59 w 1933"/>
                <a:gd name="T59" fmla="*/ 1303 h 1940"/>
                <a:gd name="T60" fmla="*/ 20 w 1933"/>
                <a:gd name="T61" fmla="*/ 1167 h 1940"/>
                <a:gd name="T62" fmla="*/ 2 w 1933"/>
                <a:gd name="T63" fmla="*/ 1021 h 1940"/>
                <a:gd name="T64" fmla="*/ 5 w 1933"/>
                <a:gd name="T65" fmla="*/ 872 h 1940"/>
                <a:gd name="T66" fmla="*/ 30 w 1933"/>
                <a:gd name="T67" fmla="*/ 729 h 1940"/>
                <a:gd name="T68" fmla="*/ 77 w 1933"/>
                <a:gd name="T69" fmla="*/ 594 h 1940"/>
                <a:gd name="T70" fmla="*/ 141 w 1933"/>
                <a:gd name="T71" fmla="*/ 469 h 1940"/>
                <a:gd name="T72" fmla="*/ 222 w 1933"/>
                <a:gd name="T73" fmla="*/ 355 h 1940"/>
                <a:gd name="T74" fmla="*/ 317 w 1933"/>
                <a:gd name="T75" fmla="*/ 253 h 1940"/>
                <a:gd name="T76" fmla="*/ 427 w 1933"/>
                <a:gd name="T77" fmla="*/ 167 h 1940"/>
                <a:gd name="T78" fmla="*/ 549 w 1933"/>
                <a:gd name="T79" fmla="*/ 96 h 1940"/>
                <a:gd name="T80" fmla="*/ 680 w 1933"/>
                <a:gd name="T81" fmla="*/ 44 h 1940"/>
                <a:gd name="T82" fmla="*/ 821 w 1933"/>
                <a:gd name="T83" fmla="*/ 11 h 1940"/>
                <a:gd name="T84" fmla="*/ 967 w 1933"/>
                <a:gd name="T85" fmla="*/ 0 h 194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33"/>
                <a:gd name="T130" fmla="*/ 0 h 1940"/>
                <a:gd name="T131" fmla="*/ 1933 w 1933"/>
                <a:gd name="T132" fmla="*/ 1940 h 194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33" h="1940">
                  <a:moveTo>
                    <a:pt x="967" y="0"/>
                  </a:moveTo>
                  <a:lnTo>
                    <a:pt x="1017" y="1"/>
                  </a:lnTo>
                  <a:lnTo>
                    <a:pt x="1066" y="5"/>
                  </a:lnTo>
                  <a:lnTo>
                    <a:pt x="1114" y="11"/>
                  </a:lnTo>
                  <a:lnTo>
                    <a:pt x="1161" y="20"/>
                  </a:lnTo>
                  <a:lnTo>
                    <a:pt x="1208" y="31"/>
                  </a:lnTo>
                  <a:lnTo>
                    <a:pt x="1254" y="44"/>
                  </a:lnTo>
                  <a:lnTo>
                    <a:pt x="1299" y="59"/>
                  </a:lnTo>
                  <a:lnTo>
                    <a:pt x="1343" y="76"/>
                  </a:lnTo>
                  <a:lnTo>
                    <a:pt x="1386" y="96"/>
                  </a:lnTo>
                  <a:lnTo>
                    <a:pt x="1427" y="118"/>
                  </a:lnTo>
                  <a:lnTo>
                    <a:pt x="1467" y="142"/>
                  </a:lnTo>
                  <a:lnTo>
                    <a:pt x="1507" y="167"/>
                  </a:lnTo>
                  <a:lnTo>
                    <a:pt x="1545" y="194"/>
                  </a:lnTo>
                  <a:lnTo>
                    <a:pt x="1581" y="223"/>
                  </a:lnTo>
                  <a:lnTo>
                    <a:pt x="1616" y="253"/>
                  </a:lnTo>
                  <a:lnTo>
                    <a:pt x="1650" y="286"/>
                  </a:lnTo>
                  <a:lnTo>
                    <a:pt x="1681" y="320"/>
                  </a:lnTo>
                  <a:lnTo>
                    <a:pt x="1713" y="355"/>
                  </a:lnTo>
                  <a:lnTo>
                    <a:pt x="1741" y="391"/>
                  </a:lnTo>
                  <a:lnTo>
                    <a:pt x="1768" y="430"/>
                  </a:lnTo>
                  <a:lnTo>
                    <a:pt x="1793" y="469"/>
                  </a:lnTo>
                  <a:lnTo>
                    <a:pt x="1817" y="509"/>
                  </a:lnTo>
                  <a:lnTo>
                    <a:pt x="1838" y="551"/>
                  </a:lnTo>
                  <a:lnTo>
                    <a:pt x="1857" y="594"/>
                  </a:lnTo>
                  <a:lnTo>
                    <a:pt x="1874" y="638"/>
                  </a:lnTo>
                  <a:lnTo>
                    <a:pt x="1889" y="683"/>
                  </a:lnTo>
                  <a:lnTo>
                    <a:pt x="1903" y="729"/>
                  </a:lnTo>
                  <a:lnTo>
                    <a:pt x="1913" y="776"/>
                  </a:lnTo>
                  <a:lnTo>
                    <a:pt x="1922" y="823"/>
                  </a:lnTo>
                  <a:lnTo>
                    <a:pt x="1928" y="872"/>
                  </a:lnTo>
                  <a:lnTo>
                    <a:pt x="1932" y="921"/>
                  </a:lnTo>
                  <a:lnTo>
                    <a:pt x="1933" y="971"/>
                  </a:lnTo>
                  <a:lnTo>
                    <a:pt x="1932" y="1021"/>
                  </a:lnTo>
                  <a:lnTo>
                    <a:pt x="1928" y="1070"/>
                  </a:lnTo>
                  <a:lnTo>
                    <a:pt x="1922" y="1119"/>
                  </a:lnTo>
                  <a:lnTo>
                    <a:pt x="1913" y="1167"/>
                  </a:lnTo>
                  <a:lnTo>
                    <a:pt x="1903" y="1213"/>
                  </a:lnTo>
                  <a:lnTo>
                    <a:pt x="1889" y="1259"/>
                  </a:lnTo>
                  <a:lnTo>
                    <a:pt x="1874" y="1303"/>
                  </a:lnTo>
                  <a:lnTo>
                    <a:pt x="1857" y="1347"/>
                  </a:lnTo>
                  <a:lnTo>
                    <a:pt x="1838" y="1391"/>
                  </a:lnTo>
                  <a:lnTo>
                    <a:pt x="1817" y="1432"/>
                  </a:lnTo>
                  <a:lnTo>
                    <a:pt x="1793" y="1473"/>
                  </a:lnTo>
                  <a:lnTo>
                    <a:pt x="1768" y="1513"/>
                  </a:lnTo>
                  <a:lnTo>
                    <a:pt x="1741" y="1550"/>
                  </a:lnTo>
                  <a:lnTo>
                    <a:pt x="1713" y="1587"/>
                  </a:lnTo>
                  <a:lnTo>
                    <a:pt x="1681" y="1622"/>
                  </a:lnTo>
                  <a:lnTo>
                    <a:pt x="1650" y="1656"/>
                  </a:lnTo>
                  <a:lnTo>
                    <a:pt x="1616" y="1688"/>
                  </a:lnTo>
                  <a:lnTo>
                    <a:pt x="1581" y="1718"/>
                  </a:lnTo>
                  <a:lnTo>
                    <a:pt x="1545" y="1747"/>
                  </a:lnTo>
                  <a:lnTo>
                    <a:pt x="1507" y="1775"/>
                  </a:lnTo>
                  <a:lnTo>
                    <a:pt x="1467" y="1800"/>
                  </a:lnTo>
                  <a:lnTo>
                    <a:pt x="1427" y="1823"/>
                  </a:lnTo>
                  <a:lnTo>
                    <a:pt x="1386" y="1845"/>
                  </a:lnTo>
                  <a:lnTo>
                    <a:pt x="1343" y="1864"/>
                  </a:lnTo>
                  <a:lnTo>
                    <a:pt x="1299" y="1881"/>
                  </a:lnTo>
                  <a:lnTo>
                    <a:pt x="1254" y="1896"/>
                  </a:lnTo>
                  <a:lnTo>
                    <a:pt x="1208" y="1910"/>
                  </a:lnTo>
                  <a:lnTo>
                    <a:pt x="1161" y="1920"/>
                  </a:lnTo>
                  <a:lnTo>
                    <a:pt x="1114" y="1929"/>
                  </a:lnTo>
                  <a:lnTo>
                    <a:pt x="1066" y="1935"/>
                  </a:lnTo>
                  <a:lnTo>
                    <a:pt x="1017" y="1939"/>
                  </a:lnTo>
                  <a:lnTo>
                    <a:pt x="967" y="1940"/>
                  </a:lnTo>
                  <a:lnTo>
                    <a:pt x="917" y="1939"/>
                  </a:lnTo>
                  <a:lnTo>
                    <a:pt x="868" y="1935"/>
                  </a:lnTo>
                  <a:lnTo>
                    <a:pt x="821" y="1929"/>
                  </a:lnTo>
                  <a:lnTo>
                    <a:pt x="773" y="1920"/>
                  </a:lnTo>
                  <a:lnTo>
                    <a:pt x="727" y="1910"/>
                  </a:lnTo>
                  <a:lnTo>
                    <a:pt x="680" y="1896"/>
                  </a:lnTo>
                  <a:lnTo>
                    <a:pt x="635" y="1881"/>
                  </a:lnTo>
                  <a:lnTo>
                    <a:pt x="592" y="1864"/>
                  </a:lnTo>
                  <a:lnTo>
                    <a:pt x="549" y="1845"/>
                  </a:lnTo>
                  <a:lnTo>
                    <a:pt x="508" y="1823"/>
                  </a:lnTo>
                  <a:lnTo>
                    <a:pt x="466" y="1800"/>
                  </a:lnTo>
                  <a:lnTo>
                    <a:pt x="427" y="1775"/>
                  </a:lnTo>
                  <a:lnTo>
                    <a:pt x="390" y="1747"/>
                  </a:lnTo>
                  <a:lnTo>
                    <a:pt x="354" y="1718"/>
                  </a:lnTo>
                  <a:lnTo>
                    <a:pt x="317" y="1688"/>
                  </a:lnTo>
                  <a:lnTo>
                    <a:pt x="285" y="1656"/>
                  </a:lnTo>
                  <a:lnTo>
                    <a:pt x="252" y="1622"/>
                  </a:lnTo>
                  <a:lnTo>
                    <a:pt x="222" y="1587"/>
                  </a:lnTo>
                  <a:lnTo>
                    <a:pt x="193" y="1550"/>
                  </a:lnTo>
                  <a:lnTo>
                    <a:pt x="166" y="1513"/>
                  </a:lnTo>
                  <a:lnTo>
                    <a:pt x="141" y="1473"/>
                  </a:lnTo>
                  <a:lnTo>
                    <a:pt x="117" y="1432"/>
                  </a:lnTo>
                  <a:lnTo>
                    <a:pt x="96" y="1391"/>
                  </a:lnTo>
                  <a:lnTo>
                    <a:pt x="77" y="1347"/>
                  </a:lnTo>
                  <a:lnTo>
                    <a:pt x="59" y="1303"/>
                  </a:lnTo>
                  <a:lnTo>
                    <a:pt x="44" y="1259"/>
                  </a:lnTo>
                  <a:lnTo>
                    <a:pt x="30" y="1213"/>
                  </a:lnTo>
                  <a:lnTo>
                    <a:pt x="20" y="1167"/>
                  </a:lnTo>
                  <a:lnTo>
                    <a:pt x="12" y="1119"/>
                  </a:lnTo>
                  <a:lnTo>
                    <a:pt x="5" y="1070"/>
                  </a:lnTo>
                  <a:lnTo>
                    <a:pt x="2" y="1021"/>
                  </a:lnTo>
                  <a:lnTo>
                    <a:pt x="0" y="971"/>
                  </a:lnTo>
                  <a:lnTo>
                    <a:pt x="2" y="921"/>
                  </a:lnTo>
                  <a:lnTo>
                    <a:pt x="5" y="872"/>
                  </a:lnTo>
                  <a:lnTo>
                    <a:pt x="12" y="823"/>
                  </a:lnTo>
                  <a:lnTo>
                    <a:pt x="20" y="776"/>
                  </a:lnTo>
                  <a:lnTo>
                    <a:pt x="30" y="729"/>
                  </a:lnTo>
                  <a:lnTo>
                    <a:pt x="44" y="683"/>
                  </a:lnTo>
                  <a:lnTo>
                    <a:pt x="59" y="638"/>
                  </a:lnTo>
                  <a:lnTo>
                    <a:pt x="77" y="594"/>
                  </a:lnTo>
                  <a:lnTo>
                    <a:pt x="96" y="551"/>
                  </a:lnTo>
                  <a:lnTo>
                    <a:pt x="117" y="509"/>
                  </a:lnTo>
                  <a:lnTo>
                    <a:pt x="141" y="469"/>
                  </a:lnTo>
                  <a:lnTo>
                    <a:pt x="166" y="430"/>
                  </a:lnTo>
                  <a:lnTo>
                    <a:pt x="193" y="391"/>
                  </a:lnTo>
                  <a:lnTo>
                    <a:pt x="222" y="355"/>
                  </a:lnTo>
                  <a:lnTo>
                    <a:pt x="252" y="320"/>
                  </a:lnTo>
                  <a:lnTo>
                    <a:pt x="285" y="286"/>
                  </a:lnTo>
                  <a:lnTo>
                    <a:pt x="317" y="253"/>
                  </a:lnTo>
                  <a:lnTo>
                    <a:pt x="354" y="223"/>
                  </a:lnTo>
                  <a:lnTo>
                    <a:pt x="390" y="194"/>
                  </a:lnTo>
                  <a:lnTo>
                    <a:pt x="427" y="167"/>
                  </a:lnTo>
                  <a:lnTo>
                    <a:pt x="466" y="142"/>
                  </a:lnTo>
                  <a:lnTo>
                    <a:pt x="508" y="118"/>
                  </a:lnTo>
                  <a:lnTo>
                    <a:pt x="549" y="96"/>
                  </a:lnTo>
                  <a:lnTo>
                    <a:pt x="592" y="76"/>
                  </a:lnTo>
                  <a:lnTo>
                    <a:pt x="635" y="59"/>
                  </a:lnTo>
                  <a:lnTo>
                    <a:pt x="680" y="44"/>
                  </a:lnTo>
                  <a:lnTo>
                    <a:pt x="727" y="31"/>
                  </a:lnTo>
                  <a:lnTo>
                    <a:pt x="773" y="20"/>
                  </a:lnTo>
                  <a:lnTo>
                    <a:pt x="821" y="11"/>
                  </a:lnTo>
                  <a:lnTo>
                    <a:pt x="868" y="5"/>
                  </a:lnTo>
                  <a:lnTo>
                    <a:pt x="917" y="1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77" name="Freeform 321"/>
            <p:cNvSpPr>
              <a:spLocks/>
            </p:cNvSpPr>
            <p:nvPr/>
          </p:nvSpPr>
          <p:spPr bwMode="auto">
            <a:xfrm>
              <a:off x="348" y="2435"/>
              <a:ext cx="475" cy="476"/>
            </a:xfrm>
            <a:custGeom>
              <a:avLst/>
              <a:gdLst>
                <a:gd name="T0" fmla="*/ 1046 w 1898"/>
                <a:gd name="T1" fmla="*/ 5 h 1902"/>
                <a:gd name="T2" fmla="*/ 1187 w 1898"/>
                <a:gd name="T3" fmla="*/ 30 h 1902"/>
                <a:gd name="T4" fmla="*/ 1319 w 1898"/>
                <a:gd name="T5" fmla="*/ 75 h 1902"/>
                <a:gd name="T6" fmla="*/ 1441 w 1898"/>
                <a:gd name="T7" fmla="*/ 138 h 1902"/>
                <a:gd name="T8" fmla="*/ 1552 w 1898"/>
                <a:gd name="T9" fmla="*/ 218 h 1902"/>
                <a:gd name="T10" fmla="*/ 1651 w 1898"/>
                <a:gd name="T11" fmla="*/ 312 h 1902"/>
                <a:gd name="T12" fmla="*/ 1736 w 1898"/>
                <a:gd name="T13" fmla="*/ 420 h 1902"/>
                <a:gd name="T14" fmla="*/ 1804 w 1898"/>
                <a:gd name="T15" fmla="*/ 539 h 1902"/>
                <a:gd name="T16" fmla="*/ 1855 w 1898"/>
                <a:gd name="T17" fmla="*/ 669 h 1902"/>
                <a:gd name="T18" fmla="*/ 1887 w 1898"/>
                <a:gd name="T19" fmla="*/ 807 h 1902"/>
                <a:gd name="T20" fmla="*/ 1898 w 1898"/>
                <a:gd name="T21" fmla="*/ 951 h 1902"/>
                <a:gd name="T22" fmla="*/ 1887 w 1898"/>
                <a:gd name="T23" fmla="*/ 1095 h 1902"/>
                <a:gd name="T24" fmla="*/ 1855 w 1898"/>
                <a:gd name="T25" fmla="*/ 1233 h 1902"/>
                <a:gd name="T26" fmla="*/ 1804 w 1898"/>
                <a:gd name="T27" fmla="*/ 1363 h 1902"/>
                <a:gd name="T28" fmla="*/ 1736 w 1898"/>
                <a:gd name="T29" fmla="*/ 1482 h 1902"/>
                <a:gd name="T30" fmla="*/ 1651 w 1898"/>
                <a:gd name="T31" fmla="*/ 1590 h 1902"/>
                <a:gd name="T32" fmla="*/ 1552 w 1898"/>
                <a:gd name="T33" fmla="*/ 1684 h 1902"/>
                <a:gd name="T34" fmla="*/ 1441 w 1898"/>
                <a:gd name="T35" fmla="*/ 1764 h 1902"/>
                <a:gd name="T36" fmla="*/ 1319 w 1898"/>
                <a:gd name="T37" fmla="*/ 1827 h 1902"/>
                <a:gd name="T38" fmla="*/ 1187 w 1898"/>
                <a:gd name="T39" fmla="*/ 1872 h 1902"/>
                <a:gd name="T40" fmla="*/ 1046 w 1898"/>
                <a:gd name="T41" fmla="*/ 1897 h 1902"/>
                <a:gd name="T42" fmla="*/ 901 w 1898"/>
                <a:gd name="T43" fmla="*/ 1901 h 1902"/>
                <a:gd name="T44" fmla="*/ 759 w 1898"/>
                <a:gd name="T45" fmla="*/ 1883 h 1902"/>
                <a:gd name="T46" fmla="*/ 624 w 1898"/>
                <a:gd name="T47" fmla="*/ 1845 h 1902"/>
                <a:gd name="T48" fmla="*/ 498 w 1898"/>
                <a:gd name="T49" fmla="*/ 1787 h 1902"/>
                <a:gd name="T50" fmla="*/ 382 w 1898"/>
                <a:gd name="T51" fmla="*/ 1713 h 1902"/>
                <a:gd name="T52" fmla="*/ 280 w 1898"/>
                <a:gd name="T53" fmla="*/ 1623 h 1902"/>
                <a:gd name="T54" fmla="*/ 190 w 1898"/>
                <a:gd name="T55" fmla="*/ 1520 h 1902"/>
                <a:gd name="T56" fmla="*/ 116 w 1898"/>
                <a:gd name="T57" fmla="*/ 1403 h 1902"/>
                <a:gd name="T58" fmla="*/ 58 w 1898"/>
                <a:gd name="T59" fmla="*/ 1277 h 1902"/>
                <a:gd name="T60" fmla="*/ 19 w 1898"/>
                <a:gd name="T61" fmla="*/ 1143 h 1902"/>
                <a:gd name="T62" fmla="*/ 2 w 1898"/>
                <a:gd name="T63" fmla="*/ 1000 h 1902"/>
                <a:gd name="T64" fmla="*/ 5 w 1898"/>
                <a:gd name="T65" fmla="*/ 854 h 1902"/>
                <a:gd name="T66" fmla="*/ 30 w 1898"/>
                <a:gd name="T67" fmla="*/ 714 h 1902"/>
                <a:gd name="T68" fmla="*/ 76 w 1898"/>
                <a:gd name="T69" fmla="*/ 581 h 1902"/>
                <a:gd name="T70" fmla="*/ 138 w 1898"/>
                <a:gd name="T71" fmla="*/ 458 h 1902"/>
                <a:gd name="T72" fmla="*/ 218 w 1898"/>
                <a:gd name="T73" fmla="*/ 347 h 1902"/>
                <a:gd name="T74" fmla="*/ 312 w 1898"/>
                <a:gd name="T75" fmla="*/ 248 h 1902"/>
                <a:gd name="T76" fmla="*/ 420 w 1898"/>
                <a:gd name="T77" fmla="*/ 163 h 1902"/>
                <a:gd name="T78" fmla="*/ 539 w 1898"/>
                <a:gd name="T79" fmla="*/ 94 h 1902"/>
                <a:gd name="T80" fmla="*/ 668 w 1898"/>
                <a:gd name="T81" fmla="*/ 42 h 1902"/>
                <a:gd name="T82" fmla="*/ 806 w 1898"/>
                <a:gd name="T83" fmla="*/ 11 h 1902"/>
                <a:gd name="T84" fmla="*/ 950 w 1898"/>
                <a:gd name="T85" fmla="*/ 0 h 190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98"/>
                <a:gd name="T130" fmla="*/ 0 h 1902"/>
                <a:gd name="T131" fmla="*/ 1898 w 1898"/>
                <a:gd name="T132" fmla="*/ 1902 h 190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98" h="1902">
                  <a:moveTo>
                    <a:pt x="950" y="0"/>
                  </a:moveTo>
                  <a:lnTo>
                    <a:pt x="999" y="1"/>
                  </a:lnTo>
                  <a:lnTo>
                    <a:pt x="1046" y="5"/>
                  </a:lnTo>
                  <a:lnTo>
                    <a:pt x="1094" y="11"/>
                  </a:lnTo>
                  <a:lnTo>
                    <a:pt x="1141" y="19"/>
                  </a:lnTo>
                  <a:lnTo>
                    <a:pt x="1187" y="30"/>
                  </a:lnTo>
                  <a:lnTo>
                    <a:pt x="1232" y="42"/>
                  </a:lnTo>
                  <a:lnTo>
                    <a:pt x="1275" y="57"/>
                  </a:lnTo>
                  <a:lnTo>
                    <a:pt x="1319" y="75"/>
                  </a:lnTo>
                  <a:lnTo>
                    <a:pt x="1361" y="94"/>
                  </a:lnTo>
                  <a:lnTo>
                    <a:pt x="1402" y="115"/>
                  </a:lnTo>
                  <a:lnTo>
                    <a:pt x="1441" y="138"/>
                  </a:lnTo>
                  <a:lnTo>
                    <a:pt x="1480" y="163"/>
                  </a:lnTo>
                  <a:lnTo>
                    <a:pt x="1517" y="189"/>
                  </a:lnTo>
                  <a:lnTo>
                    <a:pt x="1552" y="218"/>
                  </a:lnTo>
                  <a:lnTo>
                    <a:pt x="1587" y="248"/>
                  </a:lnTo>
                  <a:lnTo>
                    <a:pt x="1620" y="279"/>
                  </a:lnTo>
                  <a:lnTo>
                    <a:pt x="1651" y="312"/>
                  </a:lnTo>
                  <a:lnTo>
                    <a:pt x="1681" y="347"/>
                  </a:lnTo>
                  <a:lnTo>
                    <a:pt x="1710" y="382"/>
                  </a:lnTo>
                  <a:lnTo>
                    <a:pt x="1736" y="420"/>
                  </a:lnTo>
                  <a:lnTo>
                    <a:pt x="1760" y="458"/>
                  </a:lnTo>
                  <a:lnTo>
                    <a:pt x="1784" y="499"/>
                  </a:lnTo>
                  <a:lnTo>
                    <a:pt x="1804" y="539"/>
                  </a:lnTo>
                  <a:lnTo>
                    <a:pt x="1824" y="581"/>
                  </a:lnTo>
                  <a:lnTo>
                    <a:pt x="1840" y="625"/>
                  </a:lnTo>
                  <a:lnTo>
                    <a:pt x="1855" y="669"/>
                  </a:lnTo>
                  <a:lnTo>
                    <a:pt x="1868" y="714"/>
                  </a:lnTo>
                  <a:lnTo>
                    <a:pt x="1879" y="759"/>
                  </a:lnTo>
                  <a:lnTo>
                    <a:pt x="1887" y="807"/>
                  </a:lnTo>
                  <a:lnTo>
                    <a:pt x="1893" y="854"/>
                  </a:lnTo>
                  <a:lnTo>
                    <a:pt x="1897" y="902"/>
                  </a:lnTo>
                  <a:lnTo>
                    <a:pt x="1898" y="951"/>
                  </a:lnTo>
                  <a:lnTo>
                    <a:pt x="1897" y="1000"/>
                  </a:lnTo>
                  <a:lnTo>
                    <a:pt x="1893" y="1047"/>
                  </a:lnTo>
                  <a:lnTo>
                    <a:pt x="1887" y="1095"/>
                  </a:lnTo>
                  <a:lnTo>
                    <a:pt x="1879" y="1143"/>
                  </a:lnTo>
                  <a:lnTo>
                    <a:pt x="1868" y="1188"/>
                  </a:lnTo>
                  <a:lnTo>
                    <a:pt x="1855" y="1233"/>
                  </a:lnTo>
                  <a:lnTo>
                    <a:pt x="1840" y="1277"/>
                  </a:lnTo>
                  <a:lnTo>
                    <a:pt x="1824" y="1321"/>
                  </a:lnTo>
                  <a:lnTo>
                    <a:pt x="1804" y="1363"/>
                  </a:lnTo>
                  <a:lnTo>
                    <a:pt x="1784" y="1403"/>
                  </a:lnTo>
                  <a:lnTo>
                    <a:pt x="1760" y="1444"/>
                  </a:lnTo>
                  <a:lnTo>
                    <a:pt x="1736" y="1482"/>
                  </a:lnTo>
                  <a:lnTo>
                    <a:pt x="1710" y="1520"/>
                  </a:lnTo>
                  <a:lnTo>
                    <a:pt x="1681" y="1555"/>
                  </a:lnTo>
                  <a:lnTo>
                    <a:pt x="1651" y="1590"/>
                  </a:lnTo>
                  <a:lnTo>
                    <a:pt x="1620" y="1623"/>
                  </a:lnTo>
                  <a:lnTo>
                    <a:pt x="1587" y="1654"/>
                  </a:lnTo>
                  <a:lnTo>
                    <a:pt x="1552" y="1684"/>
                  </a:lnTo>
                  <a:lnTo>
                    <a:pt x="1517" y="1713"/>
                  </a:lnTo>
                  <a:lnTo>
                    <a:pt x="1480" y="1739"/>
                  </a:lnTo>
                  <a:lnTo>
                    <a:pt x="1441" y="1764"/>
                  </a:lnTo>
                  <a:lnTo>
                    <a:pt x="1402" y="1787"/>
                  </a:lnTo>
                  <a:lnTo>
                    <a:pt x="1361" y="1808"/>
                  </a:lnTo>
                  <a:lnTo>
                    <a:pt x="1319" y="1827"/>
                  </a:lnTo>
                  <a:lnTo>
                    <a:pt x="1275" y="1845"/>
                  </a:lnTo>
                  <a:lnTo>
                    <a:pt x="1232" y="1860"/>
                  </a:lnTo>
                  <a:lnTo>
                    <a:pt x="1187" y="1872"/>
                  </a:lnTo>
                  <a:lnTo>
                    <a:pt x="1141" y="1883"/>
                  </a:lnTo>
                  <a:lnTo>
                    <a:pt x="1094" y="1891"/>
                  </a:lnTo>
                  <a:lnTo>
                    <a:pt x="1046" y="1897"/>
                  </a:lnTo>
                  <a:lnTo>
                    <a:pt x="999" y="1901"/>
                  </a:lnTo>
                  <a:lnTo>
                    <a:pt x="950" y="1902"/>
                  </a:lnTo>
                  <a:lnTo>
                    <a:pt x="901" y="1901"/>
                  </a:lnTo>
                  <a:lnTo>
                    <a:pt x="853" y="1897"/>
                  </a:lnTo>
                  <a:lnTo>
                    <a:pt x="806" y="1891"/>
                  </a:lnTo>
                  <a:lnTo>
                    <a:pt x="759" y="1883"/>
                  </a:lnTo>
                  <a:lnTo>
                    <a:pt x="713" y="1872"/>
                  </a:lnTo>
                  <a:lnTo>
                    <a:pt x="668" y="1860"/>
                  </a:lnTo>
                  <a:lnTo>
                    <a:pt x="624" y="1845"/>
                  </a:lnTo>
                  <a:lnTo>
                    <a:pt x="582" y="1827"/>
                  </a:lnTo>
                  <a:lnTo>
                    <a:pt x="539" y="1808"/>
                  </a:lnTo>
                  <a:lnTo>
                    <a:pt x="498" y="1787"/>
                  </a:lnTo>
                  <a:lnTo>
                    <a:pt x="459" y="1764"/>
                  </a:lnTo>
                  <a:lnTo>
                    <a:pt x="420" y="1739"/>
                  </a:lnTo>
                  <a:lnTo>
                    <a:pt x="382" y="1713"/>
                  </a:lnTo>
                  <a:lnTo>
                    <a:pt x="347" y="1684"/>
                  </a:lnTo>
                  <a:lnTo>
                    <a:pt x="312" y="1654"/>
                  </a:lnTo>
                  <a:lnTo>
                    <a:pt x="280" y="1623"/>
                  </a:lnTo>
                  <a:lnTo>
                    <a:pt x="247" y="1590"/>
                  </a:lnTo>
                  <a:lnTo>
                    <a:pt x="218" y="1555"/>
                  </a:lnTo>
                  <a:lnTo>
                    <a:pt x="190" y="1520"/>
                  </a:lnTo>
                  <a:lnTo>
                    <a:pt x="163" y="1482"/>
                  </a:lnTo>
                  <a:lnTo>
                    <a:pt x="138" y="1444"/>
                  </a:lnTo>
                  <a:lnTo>
                    <a:pt x="116" y="1403"/>
                  </a:lnTo>
                  <a:lnTo>
                    <a:pt x="94" y="1363"/>
                  </a:lnTo>
                  <a:lnTo>
                    <a:pt x="76" y="1321"/>
                  </a:lnTo>
                  <a:lnTo>
                    <a:pt x="58" y="1277"/>
                  </a:lnTo>
                  <a:lnTo>
                    <a:pt x="43" y="1233"/>
                  </a:lnTo>
                  <a:lnTo>
                    <a:pt x="30" y="1188"/>
                  </a:lnTo>
                  <a:lnTo>
                    <a:pt x="19" y="1143"/>
                  </a:lnTo>
                  <a:lnTo>
                    <a:pt x="12" y="1095"/>
                  </a:lnTo>
                  <a:lnTo>
                    <a:pt x="5" y="1047"/>
                  </a:lnTo>
                  <a:lnTo>
                    <a:pt x="2" y="1000"/>
                  </a:lnTo>
                  <a:lnTo>
                    <a:pt x="0" y="951"/>
                  </a:lnTo>
                  <a:lnTo>
                    <a:pt x="2" y="902"/>
                  </a:lnTo>
                  <a:lnTo>
                    <a:pt x="5" y="854"/>
                  </a:lnTo>
                  <a:lnTo>
                    <a:pt x="12" y="807"/>
                  </a:lnTo>
                  <a:lnTo>
                    <a:pt x="19" y="759"/>
                  </a:lnTo>
                  <a:lnTo>
                    <a:pt x="30" y="714"/>
                  </a:lnTo>
                  <a:lnTo>
                    <a:pt x="43" y="669"/>
                  </a:lnTo>
                  <a:lnTo>
                    <a:pt x="58" y="625"/>
                  </a:lnTo>
                  <a:lnTo>
                    <a:pt x="76" y="581"/>
                  </a:lnTo>
                  <a:lnTo>
                    <a:pt x="94" y="539"/>
                  </a:lnTo>
                  <a:lnTo>
                    <a:pt x="116" y="499"/>
                  </a:lnTo>
                  <a:lnTo>
                    <a:pt x="138" y="458"/>
                  </a:lnTo>
                  <a:lnTo>
                    <a:pt x="163" y="420"/>
                  </a:lnTo>
                  <a:lnTo>
                    <a:pt x="190" y="382"/>
                  </a:lnTo>
                  <a:lnTo>
                    <a:pt x="218" y="347"/>
                  </a:lnTo>
                  <a:lnTo>
                    <a:pt x="247" y="312"/>
                  </a:lnTo>
                  <a:lnTo>
                    <a:pt x="280" y="279"/>
                  </a:lnTo>
                  <a:lnTo>
                    <a:pt x="312" y="248"/>
                  </a:lnTo>
                  <a:lnTo>
                    <a:pt x="347" y="218"/>
                  </a:lnTo>
                  <a:lnTo>
                    <a:pt x="382" y="189"/>
                  </a:lnTo>
                  <a:lnTo>
                    <a:pt x="420" y="163"/>
                  </a:lnTo>
                  <a:lnTo>
                    <a:pt x="459" y="138"/>
                  </a:lnTo>
                  <a:lnTo>
                    <a:pt x="498" y="115"/>
                  </a:lnTo>
                  <a:lnTo>
                    <a:pt x="539" y="94"/>
                  </a:lnTo>
                  <a:lnTo>
                    <a:pt x="582" y="75"/>
                  </a:lnTo>
                  <a:lnTo>
                    <a:pt x="624" y="57"/>
                  </a:lnTo>
                  <a:lnTo>
                    <a:pt x="668" y="42"/>
                  </a:lnTo>
                  <a:lnTo>
                    <a:pt x="713" y="30"/>
                  </a:lnTo>
                  <a:lnTo>
                    <a:pt x="759" y="19"/>
                  </a:lnTo>
                  <a:lnTo>
                    <a:pt x="806" y="11"/>
                  </a:lnTo>
                  <a:lnTo>
                    <a:pt x="853" y="5"/>
                  </a:lnTo>
                  <a:lnTo>
                    <a:pt x="901" y="1"/>
                  </a:lnTo>
                  <a:lnTo>
                    <a:pt x="950" y="0"/>
                  </a:lnTo>
                  <a:close/>
                </a:path>
              </a:pathLst>
            </a:custGeom>
            <a:solidFill>
              <a:srgbClr val="003A4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78" name="Freeform 322"/>
            <p:cNvSpPr>
              <a:spLocks/>
            </p:cNvSpPr>
            <p:nvPr/>
          </p:nvSpPr>
          <p:spPr bwMode="auto">
            <a:xfrm>
              <a:off x="351" y="2438"/>
              <a:ext cx="465" cy="467"/>
            </a:xfrm>
            <a:custGeom>
              <a:avLst/>
              <a:gdLst>
                <a:gd name="T0" fmla="*/ 1029 w 1863"/>
                <a:gd name="T1" fmla="*/ 5 h 1869"/>
                <a:gd name="T2" fmla="*/ 1165 w 1863"/>
                <a:gd name="T3" fmla="*/ 30 h 1869"/>
                <a:gd name="T4" fmla="*/ 1294 w 1863"/>
                <a:gd name="T5" fmla="*/ 74 h 1869"/>
                <a:gd name="T6" fmla="*/ 1415 w 1863"/>
                <a:gd name="T7" fmla="*/ 135 h 1869"/>
                <a:gd name="T8" fmla="*/ 1525 w 1863"/>
                <a:gd name="T9" fmla="*/ 214 h 1869"/>
                <a:gd name="T10" fmla="*/ 1621 w 1863"/>
                <a:gd name="T11" fmla="*/ 307 h 1869"/>
                <a:gd name="T12" fmla="*/ 1704 w 1863"/>
                <a:gd name="T13" fmla="*/ 412 h 1869"/>
                <a:gd name="T14" fmla="*/ 1771 w 1863"/>
                <a:gd name="T15" fmla="*/ 530 h 1869"/>
                <a:gd name="T16" fmla="*/ 1822 w 1863"/>
                <a:gd name="T17" fmla="*/ 657 h 1869"/>
                <a:gd name="T18" fmla="*/ 1852 w 1863"/>
                <a:gd name="T19" fmla="*/ 792 h 1869"/>
                <a:gd name="T20" fmla="*/ 1863 w 1863"/>
                <a:gd name="T21" fmla="*/ 934 h 1869"/>
                <a:gd name="T22" fmla="*/ 1852 w 1863"/>
                <a:gd name="T23" fmla="*/ 1075 h 1869"/>
                <a:gd name="T24" fmla="*/ 1822 w 1863"/>
                <a:gd name="T25" fmla="*/ 1211 h 1869"/>
                <a:gd name="T26" fmla="*/ 1771 w 1863"/>
                <a:gd name="T27" fmla="*/ 1339 h 1869"/>
                <a:gd name="T28" fmla="*/ 1704 w 1863"/>
                <a:gd name="T29" fmla="*/ 1456 h 1869"/>
                <a:gd name="T30" fmla="*/ 1621 w 1863"/>
                <a:gd name="T31" fmla="*/ 1562 h 1869"/>
                <a:gd name="T32" fmla="*/ 1525 w 1863"/>
                <a:gd name="T33" fmla="*/ 1654 h 1869"/>
                <a:gd name="T34" fmla="*/ 1415 w 1863"/>
                <a:gd name="T35" fmla="*/ 1733 h 1869"/>
                <a:gd name="T36" fmla="*/ 1294 w 1863"/>
                <a:gd name="T37" fmla="*/ 1795 h 1869"/>
                <a:gd name="T38" fmla="*/ 1165 w 1863"/>
                <a:gd name="T39" fmla="*/ 1839 h 1869"/>
                <a:gd name="T40" fmla="*/ 1029 w 1863"/>
                <a:gd name="T41" fmla="*/ 1864 h 1869"/>
                <a:gd name="T42" fmla="*/ 886 w 1863"/>
                <a:gd name="T43" fmla="*/ 1867 h 1869"/>
                <a:gd name="T44" fmla="*/ 746 w 1863"/>
                <a:gd name="T45" fmla="*/ 1850 h 1869"/>
                <a:gd name="T46" fmla="*/ 613 w 1863"/>
                <a:gd name="T47" fmla="*/ 1812 h 1869"/>
                <a:gd name="T48" fmla="*/ 489 w 1863"/>
                <a:gd name="T49" fmla="*/ 1756 h 1869"/>
                <a:gd name="T50" fmla="*/ 375 w 1863"/>
                <a:gd name="T51" fmla="*/ 1683 h 1869"/>
                <a:gd name="T52" fmla="*/ 273 w 1863"/>
                <a:gd name="T53" fmla="*/ 1594 h 1869"/>
                <a:gd name="T54" fmla="*/ 186 w 1863"/>
                <a:gd name="T55" fmla="*/ 1493 h 1869"/>
                <a:gd name="T56" fmla="*/ 113 w 1863"/>
                <a:gd name="T57" fmla="*/ 1379 h 1869"/>
                <a:gd name="T58" fmla="*/ 57 w 1863"/>
                <a:gd name="T59" fmla="*/ 1255 h 1869"/>
                <a:gd name="T60" fmla="*/ 19 w 1863"/>
                <a:gd name="T61" fmla="*/ 1122 h 1869"/>
                <a:gd name="T62" fmla="*/ 2 w 1863"/>
                <a:gd name="T63" fmla="*/ 981 h 1869"/>
                <a:gd name="T64" fmla="*/ 5 w 1863"/>
                <a:gd name="T65" fmla="*/ 838 h 1869"/>
                <a:gd name="T66" fmla="*/ 29 w 1863"/>
                <a:gd name="T67" fmla="*/ 701 h 1869"/>
                <a:gd name="T68" fmla="*/ 74 w 1863"/>
                <a:gd name="T69" fmla="*/ 572 h 1869"/>
                <a:gd name="T70" fmla="*/ 136 w 1863"/>
                <a:gd name="T71" fmla="*/ 450 h 1869"/>
                <a:gd name="T72" fmla="*/ 213 w 1863"/>
                <a:gd name="T73" fmla="*/ 341 h 1869"/>
                <a:gd name="T74" fmla="*/ 306 w 1863"/>
                <a:gd name="T75" fmla="*/ 243 h 1869"/>
                <a:gd name="T76" fmla="*/ 412 w 1863"/>
                <a:gd name="T77" fmla="*/ 160 h 1869"/>
                <a:gd name="T78" fmla="*/ 529 w 1863"/>
                <a:gd name="T79" fmla="*/ 93 h 1869"/>
                <a:gd name="T80" fmla="*/ 657 w 1863"/>
                <a:gd name="T81" fmla="*/ 43 h 1869"/>
                <a:gd name="T82" fmla="*/ 792 w 1863"/>
                <a:gd name="T83" fmla="*/ 11 h 1869"/>
                <a:gd name="T84" fmla="*/ 934 w 1863"/>
                <a:gd name="T85" fmla="*/ 0 h 18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63"/>
                <a:gd name="T130" fmla="*/ 0 h 1869"/>
                <a:gd name="T131" fmla="*/ 1863 w 1863"/>
                <a:gd name="T132" fmla="*/ 1869 h 186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63" h="1869">
                  <a:moveTo>
                    <a:pt x="934" y="0"/>
                  </a:moveTo>
                  <a:lnTo>
                    <a:pt x="981" y="1"/>
                  </a:lnTo>
                  <a:lnTo>
                    <a:pt x="1029" y="5"/>
                  </a:lnTo>
                  <a:lnTo>
                    <a:pt x="1075" y="11"/>
                  </a:lnTo>
                  <a:lnTo>
                    <a:pt x="1120" y="19"/>
                  </a:lnTo>
                  <a:lnTo>
                    <a:pt x="1165" y="30"/>
                  </a:lnTo>
                  <a:lnTo>
                    <a:pt x="1209" y="43"/>
                  </a:lnTo>
                  <a:lnTo>
                    <a:pt x="1253" y="56"/>
                  </a:lnTo>
                  <a:lnTo>
                    <a:pt x="1294" y="74"/>
                  </a:lnTo>
                  <a:lnTo>
                    <a:pt x="1336" y="93"/>
                  </a:lnTo>
                  <a:lnTo>
                    <a:pt x="1376" y="113"/>
                  </a:lnTo>
                  <a:lnTo>
                    <a:pt x="1415" y="135"/>
                  </a:lnTo>
                  <a:lnTo>
                    <a:pt x="1453" y="160"/>
                  </a:lnTo>
                  <a:lnTo>
                    <a:pt x="1490" y="186"/>
                  </a:lnTo>
                  <a:lnTo>
                    <a:pt x="1525" y="214"/>
                  </a:lnTo>
                  <a:lnTo>
                    <a:pt x="1559" y="243"/>
                  </a:lnTo>
                  <a:lnTo>
                    <a:pt x="1590" y="275"/>
                  </a:lnTo>
                  <a:lnTo>
                    <a:pt x="1621" y="307"/>
                  </a:lnTo>
                  <a:lnTo>
                    <a:pt x="1650" y="341"/>
                  </a:lnTo>
                  <a:lnTo>
                    <a:pt x="1678" y="376"/>
                  </a:lnTo>
                  <a:lnTo>
                    <a:pt x="1704" y="412"/>
                  </a:lnTo>
                  <a:lnTo>
                    <a:pt x="1728" y="450"/>
                  </a:lnTo>
                  <a:lnTo>
                    <a:pt x="1750" y="490"/>
                  </a:lnTo>
                  <a:lnTo>
                    <a:pt x="1771" y="530"/>
                  </a:lnTo>
                  <a:lnTo>
                    <a:pt x="1790" y="572"/>
                  </a:lnTo>
                  <a:lnTo>
                    <a:pt x="1807" y="613"/>
                  </a:lnTo>
                  <a:lnTo>
                    <a:pt x="1822" y="657"/>
                  </a:lnTo>
                  <a:lnTo>
                    <a:pt x="1834" y="701"/>
                  </a:lnTo>
                  <a:lnTo>
                    <a:pt x="1844" y="746"/>
                  </a:lnTo>
                  <a:lnTo>
                    <a:pt x="1852" y="792"/>
                  </a:lnTo>
                  <a:lnTo>
                    <a:pt x="1858" y="838"/>
                  </a:lnTo>
                  <a:lnTo>
                    <a:pt x="1862" y="886"/>
                  </a:lnTo>
                  <a:lnTo>
                    <a:pt x="1863" y="934"/>
                  </a:lnTo>
                  <a:lnTo>
                    <a:pt x="1862" y="981"/>
                  </a:lnTo>
                  <a:lnTo>
                    <a:pt x="1858" y="1029"/>
                  </a:lnTo>
                  <a:lnTo>
                    <a:pt x="1852" y="1075"/>
                  </a:lnTo>
                  <a:lnTo>
                    <a:pt x="1844" y="1122"/>
                  </a:lnTo>
                  <a:lnTo>
                    <a:pt x="1834" y="1167"/>
                  </a:lnTo>
                  <a:lnTo>
                    <a:pt x="1822" y="1211"/>
                  </a:lnTo>
                  <a:lnTo>
                    <a:pt x="1807" y="1255"/>
                  </a:lnTo>
                  <a:lnTo>
                    <a:pt x="1790" y="1297"/>
                  </a:lnTo>
                  <a:lnTo>
                    <a:pt x="1771" y="1339"/>
                  </a:lnTo>
                  <a:lnTo>
                    <a:pt x="1750" y="1379"/>
                  </a:lnTo>
                  <a:lnTo>
                    <a:pt x="1728" y="1417"/>
                  </a:lnTo>
                  <a:lnTo>
                    <a:pt x="1704" y="1456"/>
                  </a:lnTo>
                  <a:lnTo>
                    <a:pt x="1678" y="1493"/>
                  </a:lnTo>
                  <a:lnTo>
                    <a:pt x="1650" y="1528"/>
                  </a:lnTo>
                  <a:lnTo>
                    <a:pt x="1621" y="1562"/>
                  </a:lnTo>
                  <a:lnTo>
                    <a:pt x="1590" y="1594"/>
                  </a:lnTo>
                  <a:lnTo>
                    <a:pt x="1559" y="1626"/>
                  </a:lnTo>
                  <a:lnTo>
                    <a:pt x="1525" y="1654"/>
                  </a:lnTo>
                  <a:lnTo>
                    <a:pt x="1490" y="1683"/>
                  </a:lnTo>
                  <a:lnTo>
                    <a:pt x="1453" y="1708"/>
                  </a:lnTo>
                  <a:lnTo>
                    <a:pt x="1415" y="1733"/>
                  </a:lnTo>
                  <a:lnTo>
                    <a:pt x="1376" y="1756"/>
                  </a:lnTo>
                  <a:lnTo>
                    <a:pt x="1336" y="1776"/>
                  </a:lnTo>
                  <a:lnTo>
                    <a:pt x="1294" y="1795"/>
                  </a:lnTo>
                  <a:lnTo>
                    <a:pt x="1253" y="1812"/>
                  </a:lnTo>
                  <a:lnTo>
                    <a:pt x="1209" y="1826"/>
                  </a:lnTo>
                  <a:lnTo>
                    <a:pt x="1165" y="1839"/>
                  </a:lnTo>
                  <a:lnTo>
                    <a:pt x="1120" y="1850"/>
                  </a:lnTo>
                  <a:lnTo>
                    <a:pt x="1075" y="1857"/>
                  </a:lnTo>
                  <a:lnTo>
                    <a:pt x="1029" y="1864"/>
                  </a:lnTo>
                  <a:lnTo>
                    <a:pt x="981" y="1867"/>
                  </a:lnTo>
                  <a:lnTo>
                    <a:pt x="934" y="1869"/>
                  </a:lnTo>
                  <a:lnTo>
                    <a:pt x="886" y="1867"/>
                  </a:lnTo>
                  <a:lnTo>
                    <a:pt x="838" y="1864"/>
                  </a:lnTo>
                  <a:lnTo>
                    <a:pt x="792" y="1857"/>
                  </a:lnTo>
                  <a:lnTo>
                    <a:pt x="746" y="1850"/>
                  </a:lnTo>
                  <a:lnTo>
                    <a:pt x="701" y="1839"/>
                  </a:lnTo>
                  <a:lnTo>
                    <a:pt x="657" y="1826"/>
                  </a:lnTo>
                  <a:lnTo>
                    <a:pt x="613" y="1812"/>
                  </a:lnTo>
                  <a:lnTo>
                    <a:pt x="570" y="1795"/>
                  </a:lnTo>
                  <a:lnTo>
                    <a:pt x="529" y="1776"/>
                  </a:lnTo>
                  <a:lnTo>
                    <a:pt x="489" y="1756"/>
                  </a:lnTo>
                  <a:lnTo>
                    <a:pt x="450" y="1733"/>
                  </a:lnTo>
                  <a:lnTo>
                    <a:pt x="412" y="1708"/>
                  </a:lnTo>
                  <a:lnTo>
                    <a:pt x="375" y="1683"/>
                  </a:lnTo>
                  <a:lnTo>
                    <a:pt x="340" y="1654"/>
                  </a:lnTo>
                  <a:lnTo>
                    <a:pt x="306" y="1626"/>
                  </a:lnTo>
                  <a:lnTo>
                    <a:pt x="273" y="1594"/>
                  </a:lnTo>
                  <a:lnTo>
                    <a:pt x="243" y="1562"/>
                  </a:lnTo>
                  <a:lnTo>
                    <a:pt x="213" y="1528"/>
                  </a:lnTo>
                  <a:lnTo>
                    <a:pt x="186" y="1493"/>
                  </a:lnTo>
                  <a:lnTo>
                    <a:pt x="159" y="1456"/>
                  </a:lnTo>
                  <a:lnTo>
                    <a:pt x="136" y="1417"/>
                  </a:lnTo>
                  <a:lnTo>
                    <a:pt x="113" y="1379"/>
                  </a:lnTo>
                  <a:lnTo>
                    <a:pt x="93" y="1339"/>
                  </a:lnTo>
                  <a:lnTo>
                    <a:pt x="74" y="1297"/>
                  </a:lnTo>
                  <a:lnTo>
                    <a:pt x="57" y="1255"/>
                  </a:lnTo>
                  <a:lnTo>
                    <a:pt x="43" y="1211"/>
                  </a:lnTo>
                  <a:lnTo>
                    <a:pt x="29" y="1167"/>
                  </a:lnTo>
                  <a:lnTo>
                    <a:pt x="19" y="1122"/>
                  </a:lnTo>
                  <a:lnTo>
                    <a:pt x="12" y="1075"/>
                  </a:lnTo>
                  <a:lnTo>
                    <a:pt x="5" y="1029"/>
                  </a:lnTo>
                  <a:lnTo>
                    <a:pt x="2" y="981"/>
                  </a:lnTo>
                  <a:lnTo>
                    <a:pt x="0" y="934"/>
                  </a:lnTo>
                  <a:lnTo>
                    <a:pt x="2" y="886"/>
                  </a:lnTo>
                  <a:lnTo>
                    <a:pt x="5" y="838"/>
                  </a:lnTo>
                  <a:lnTo>
                    <a:pt x="12" y="792"/>
                  </a:lnTo>
                  <a:lnTo>
                    <a:pt x="19" y="746"/>
                  </a:lnTo>
                  <a:lnTo>
                    <a:pt x="29" y="701"/>
                  </a:lnTo>
                  <a:lnTo>
                    <a:pt x="43" y="657"/>
                  </a:lnTo>
                  <a:lnTo>
                    <a:pt x="57" y="613"/>
                  </a:lnTo>
                  <a:lnTo>
                    <a:pt x="74" y="572"/>
                  </a:lnTo>
                  <a:lnTo>
                    <a:pt x="93" y="530"/>
                  </a:lnTo>
                  <a:lnTo>
                    <a:pt x="113" y="490"/>
                  </a:lnTo>
                  <a:lnTo>
                    <a:pt x="136" y="450"/>
                  </a:lnTo>
                  <a:lnTo>
                    <a:pt x="159" y="412"/>
                  </a:lnTo>
                  <a:lnTo>
                    <a:pt x="186" y="376"/>
                  </a:lnTo>
                  <a:lnTo>
                    <a:pt x="213" y="341"/>
                  </a:lnTo>
                  <a:lnTo>
                    <a:pt x="243" y="307"/>
                  </a:lnTo>
                  <a:lnTo>
                    <a:pt x="273" y="275"/>
                  </a:lnTo>
                  <a:lnTo>
                    <a:pt x="306" y="243"/>
                  </a:lnTo>
                  <a:lnTo>
                    <a:pt x="340" y="214"/>
                  </a:lnTo>
                  <a:lnTo>
                    <a:pt x="375" y="186"/>
                  </a:lnTo>
                  <a:lnTo>
                    <a:pt x="412" y="160"/>
                  </a:lnTo>
                  <a:lnTo>
                    <a:pt x="450" y="135"/>
                  </a:lnTo>
                  <a:lnTo>
                    <a:pt x="489" y="113"/>
                  </a:lnTo>
                  <a:lnTo>
                    <a:pt x="529" y="93"/>
                  </a:lnTo>
                  <a:lnTo>
                    <a:pt x="570" y="74"/>
                  </a:lnTo>
                  <a:lnTo>
                    <a:pt x="613" y="56"/>
                  </a:lnTo>
                  <a:lnTo>
                    <a:pt x="657" y="43"/>
                  </a:lnTo>
                  <a:lnTo>
                    <a:pt x="701" y="30"/>
                  </a:lnTo>
                  <a:lnTo>
                    <a:pt x="746" y="19"/>
                  </a:lnTo>
                  <a:lnTo>
                    <a:pt x="792" y="11"/>
                  </a:lnTo>
                  <a:lnTo>
                    <a:pt x="838" y="5"/>
                  </a:lnTo>
                  <a:lnTo>
                    <a:pt x="886" y="1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rgbClr val="0044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79" name="Freeform 323"/>
            <p:cNvSpPr>
              <a:spLocks/>
            </p:cNvSpPr>
            <p:nvPr/>
          </p:nvSpPr>
          <p:spPr bwMode="auto">
            <a:xfrm>
              <a:off x="353" y="2441"/>
              <a:ext cx="457" cy="458"/>
            </a:xfrm>
            <a:custGeom>
              <a:avLst/>
              <a:gdLst>
                <a:gd name="T0" fmla="*/ 1010 w 1828"/>
                <a:gd name="T1" fmla="*/ 5 h 1834"/>
                <a:gd name="T2" fmla="*/ 1144 w 1828"/>
                <a:gd name="T3" fmla="*/ 29 h 1834"/>
                <a:gd name="T4" fmla="*/ 1271 w 1828"/>
                <a:gd name="T5" fmla="*/ 73 h 1834"/>
                <a:gd name="T6" fmla="*/ 1389 w 1828"/>
                <a:gd name="T7" fmla="*/ 133 h 1834"/>
                <a:gd name="T8" fmla="*/ 1496 w 1828"/>
                <a:gd name="T9" fmla="*/ 211 h 1834"/>
                <a:gd name="T10" fmla="*/ 1591 w 1828"/>
                <a:gd name="T11" fmla="*/ 301 h 1834"/>
                <a:gd name="T12" fmla="*/ 1672 w 1828"/>
                <a:gd name="T13" fmla="*/ 405 h 1834"/>
                <a:gd name="T14" fmla="*/ 1737 w 1828"/>
                <a:gd name="T15" fmla="*/ 520 h 1834"/>
                <a:gd name="T16" fmla="*/ 1786 w 1828"/>
                <a:gd name="T17" fmla="*/ 646 h 1834"/>
                <a:gd name="T18" fmla="*/ 1818 w 1828"/>
                <a:gd name="T19" fmla="*/ 779 h 1834"/>
                <a:gd name="T20" fmla="*/ 1828 w 1828"/>
                <a:gd name="T21" fmla="*/ 918 h 1834"/>
                <a:gd name="T22" fmla="*/ 1818 w 1828"/>
                <a:gd name="T23" fmla="*/ 1057 h 1834"/>
                <a:gd name="T24" fmla="*/ 1786 w 1828"/>
                <a:gd name="T25" fmla="*/ 1190 h 1834"/>
                <a:gd name="T26" fmla="*/ 1737 w 1828"/>
                <a:gd name="T27" fmla="*/ 1315 h 1834"/>
                <a:gd name="T28" fmla="*/ 1672 w 1828"/>
                <a:gd name="T29" fmla="*/ 1429 h 1834"/>
                <a:gd name="T30" fmla="*/ 1591 w 1828"/>
                <a:gd name="T31" fmla="*/ 1533 h 1834"/>
                <a:gd name="T32" fmla="*/ 1496 w 1828"/>
                <a:gd name="T33" fmla="*/ 1625 h 1834"/>
                <a:gd name="T34" fmla="*/ 1389 w 1828"/>
                <a:gd name="T35" fmla="*/ 1701 h 1834"/>
                <a:gd name="T36" fmla="*/ 1271 w 1828"/>
                <a:gd name="T37" fmla="*/ 1761 h 1834"/>
                <a:gd name="T38" fmla="*/ 1144 w 1828"/>
                <a:gd name="T39" fmla="*/ 1805 h 1834"/>
                <a:gd name="T40" fmla="*/ 1010 w 1828"/>
                <a:gd name="T41" fmla="*/ 1829 h 1834"/>
                <a:gd name="T42" fmla="*/ 868 w 1828"/>
                <a:gd name="T43" fmla="*/ 1833 h 1834"/>
                <a:gd name="T44" fmla="*/ 732 w 1828"/>
                <a:gd name="T45" fmla="*/ 1815 h 1834"/>
                <a:gd name="T46" fmla="*/ 601 w 1828"/>
                <a:gd name="T47" fmla="*/ 1779 h 1834"/>
                <a:gd name="T48" fmla="*/ 480 w 1828"/>
                <a:gd name="T49" fmla="*/ 1724 h 1834"/>
                <a:gd name="T50" fmla="*/ 368 w 1828"/>
                <a:gd name="T51" fmla="*/ 1652 h 1834"/>
                <a:gd name="T52" fmla="*/ 268 w 1828"/>
                <a:gd name="T53" fmla="*/ 1566 h 1834"/>
                <a:gd name="T54" fmla="*/ 182 w 1828"/>
                <a:gd name="T55" fmla="*/ 1465 h 1834"/>
                <a:gd name="T56" fmla="*/ 110 w 1828"/>
                <a:gd name="T57" fmla="*/ 1354 h 1834"/>
                <a:gd name="T58" fmla="*/ 55 w 1828"/>
                <a:gd name="T59" fmla="*/ 1232 h 1834"/>
                <a:gd name="T60" fmla="*/ 19 w 1828"/>
                <a:gd name="T61" fmla="*/ 1102 h 1834"/>
                <a:gd name="T62" fmla="*/ 1 w 1828"/>
                <a:gd name="T63" fmla="*/ 965 h 1834"/>
                <a:gd name="T64" fmla="*/ 5 w 1828"/>
                <a:gd name="T65" fmla="*/ 824 h 1834"/>
                <a:gd name="T66" fmla="*/ 29 w 1828"/>
                <a:gd name="T67" fmla="*/ 688 h 1834"/>
                <a:gd name="T68" fmla="*/ 73 w 1828"/>
                <a:gd name="T69" fmla="*/ 562 h 1834"/>
                <a:gd name="T70" fmla="*/ 133 w 1828"/>
                <a:gd name="T71" fmla="*/ 443 h 1834"/>
                <a:gd name="T72" fmla="*/ 209 w 1828"/>
                <a:gd name="T73" fmla="*/ 335 h 1834"/>
                <a:gd name="T74" fmla="*/ 301 w 1828"/>
                <a:gd name="T75" fmla="*/ 240 h 1834"/>
                <a:gd name="T76" fmla="*/ 405 w 1828"/>
                <a:gd name="T77" fmla="*/ 157 h 1834"/>
                <a:gd name="T78" fmla="*/ 519 w 1828"/>
                <a:gd name="T79" fmla="*/ 91 h 1834"/>
                <a:gd name="T80" fmla="*/ 644 w 1828"/>
                <a:gd name="T81" fmla="*/ 42 h 1834"/>
                <a:gd name="T82" fmla="*/ 777 w 1828"/>
                <a:gd name="T83" fmla="*/ 10 h 1834"/>
                <a:gd name="T84" fmla="*/ 916 w 1828"/>
                <a:gd name="T85" fmla="*/ 0 h 183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28"/>
                <a:gd name="T130" fmla="*/ 0 h 1834"/>
                <a:gd name="T131" fmla="*/ 1828 w 1828"/>
                <a:gd name="T132" fmla="*/ 1834 h 183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28" h="1834">
                  <a:moveTo>
                    <a:pt x="916" y="0"/>
                  </a:moveTo>
                  <a:lnTo>
                    <a:pt x="963" y="2"/>
                  </a:lnTo>
                  <a:lnTo>
                    <a:pt x="1010" y="5"/>
                  </a:lnTo>
                  <a:lnTo>
                    <a:pt x="1055" y="10"/>
                  </a:lnTo>
                  <a:lnTo>
                    <a:pt x="1100" y="19"/>
                  </a:lnTo>
                  <a:lnTo>
                    <a:pt x="1144" y="29"/>
                  </a:lnTo>
                  <a:lnTo>
                    <a:pt x="1188" y="42"/>
                  </a:lnTo>
                  <a:lnTo>
                    <a:pt x="1230" y="57"/>
                  </a:lnTo>
                  <a:lnTo>
                    <a:pt x="1271" y="73"/>
                  </a:lnTo>
                  <a:lnTo>
                    <a:pt x="1312" y="91"/>
                  </a:lnTo>
                  <a:lnTo>
                    <a:pt x="1350" y="112"/>
                  </a:lnTo>
                  <a:lnTo>
                    <a:pt x="1389" y="133"/>
                  </a:lnTo>
                  <a:lnTo>
                    <a:pt x="1426" y="157"/>
                  </a:lnTo>
                  <a:lnTo>
                    <a:pt x="1462" y="183"/>
                  </a:lnTo>
                  <a:lnTo>
                    <a:pt x="1496" y="211"/>
                  </a:lnTo>
                  <a:lnTo>
                    <a:pt x="1530" y="240"/>
                  </a:lnTo>
                  <a:lnTo>
                    <a:pt x="1561" y="270"/>
                  </a:lnTo>
                  <a:lnTo>
                    <a:pt x="1591" y="301"/>
                  </a:lnTo>
                  <a:lnTo>
                    <a:pt x="1620" y="335"/>
                  </a:lnTo>
                  <a:lnTo>
                    <a:pt x="1647" y="370"/>
                  </a:lnTo>
                  <a:lnTo>
                    <a:pt x="1672" y="405"/>
                  </a:lnTo>
                  <a:lnTo>
                    <a:pt x="1696" y="443"/>
                  </a:lnTo>
                  <a:lnTo>
                    <a:pt x="1717" y="482"/>
                  </a:lnTo>
                  <a:lnTo>
                    <a:pt x="1737" y="520"/>
                  </a:lnTo>
                  <a:lnTo>
                    <a:pt x="1756" y="562"/>
                  </a:lnTo>
                  <a:lnTo>
                    <a:pt x="1772" y="603"/>
                  </a:lnTo>
                  <a:lnTo>
                    <a:pt x="1786" y="646"/>
                  </a:lnTo>
                  <a:lnTo>
                    <a:pt x="1799" y="688"/>
                  </a:lnTo>
                  <a:lnTo>
                    <a:pt x="1809" y="733"/>
                  </a:lnTo>
                  <a:lnTo>
                    <a:pt x="1818" y="779"/>
                  </a:lnTo>
                  <a:lnTo>
                    <a:pt x="1823" y="824"/>
                  </a:lnTo>
                  <a:lnTo>
                    <a:pt x="1826" y="870"/>
                  </a:lnTo>
                  <a:lnTo>
                    <a:pt x="1828" y="918"/>
                  </a:lnTo>
                  <a:lnTo>
                    <a:pt x="1826" y="965"/>
                  </a:lnTo>
                  <a:lnTo>
                    <a:pt x="1823" y="1012"/>
                  </a:lnTo>
                  <a:lnTo>
                    <a:pt x="1818" y="1057"/>
                  </a:lnTo>
                  <a:lnTo>
                    <a:pt x="1809" y="1102"/>
                  </a:lnTo>
                  <a:lnTo>
                    <a:pt x="1799" y="1146"/>
                  </a:lnTo>
                  <a:lnTo>
                    <a:pt x="1786" y="1190"/>
                  </a:lnTo>
                  <a:lnTo>
                    <a:pt x="1772" y="1232"/>
                  </a:lnTo>
                  <a:lnTo>
                    <a:pt x="1756" y="1274"/>
                  </a:lnTo>
                  <a:lnTo>
                    <a:pt x="1737" y="1315"/>
                  </a:lnTo>
                  <a:lnTo>
                    <a:pt x="1717" y="1354"/>
                  </a:lnTo>
                  <a:lnTo>
                    <a:pt x="1696" y="1393"/>
                  </a:lnTo>
                  <a:lnTo>
                    <a:pt x="1672" y="1429"/>
                  </a:lnTo>
                  <a:lnTo>
                    <a:pt x="1647" y="1465"/>
                  </a:lnTo>
                  <a:lnTo>
                    <a:pt x="1620" y="1500"/>
                  </a:lnTo>
                  <a:lnTo>
                    <a:pt x="1591" y="1533"/>
                  </a:lnTo>
                  <a:lnTo>
                    <a:pt x="1561" y="1566"/>
                  </a:lnTo>
                  <a:lnTo>
                    <a:pt x="1530" y="1596"/>
                  </a:lnTo>
                  <a:lnTo>
                    <a:pt x="1496" y="1625"/>
                  </a:lnTo>
                  <a:lnTo>
                    <a:pt x="1462" y="1652"/>
                  </a:lnTo>
                  <a:lnTo>
                    <a:pt x="1426" y="1677"/>
                  </a:lnTo>
                  <a:lnTo>
                    <a:pt x="1389" y="1701"/>
                  </a:lnTo>
                  <a:lnTo>
                    <a:pt x="1350" y="1724"/>
                  </a:lnTo>
                  <a:lnTo>
                    <a:pt x="1312" y="1744"/>
                  </a:lnTo>
                  <a:lnTo>
                    <a:pt x="1271" y="1761"/>
                  </a:lnTo>
                  <a:lnTo>
                    <a:pt x="1230" y="1779"/>
                  </a:lnTo>
                  <a:lnTo>
                    <a:pt x="1188" y="1792"/>
                  </a:lnTo>
                  <a:lnTo>
                    <a:pt x="1144" y="1805"/>
                  </a:lnTo>
                  <a:lnTo>
                    <a:pt x="1100" y="1815"/>
                  </a:lnTo>
                  <a:lnTo>
                    <a:pt x="1055" y="1824"/>
                  </a:lnTo>
                  <a:lnTo>
                    <a:pt x="1010" y="1829"/>
                  </a:lnTo>
                  <a:lnTo>
                    <a:pt x="963" y="1833"/>
                  </a:lnTo>
                  <a:lnTo>
                    <a:pt x="916" y="1834"/>
                  </a:lnTo>
                  <a:lnTo>
                    <a:pt x="868" y="1833"/>
                  </a:lnTo>
                  <a:lnTo>
                    <a:pt x="822" y="1829"/>
                  </a:lnTo>
                  <a:lnTo>
                    <a:pt x="777" y="1824"/>
                  </a:lnTo>
                  <a:lnTo>
                    <a:pt x="732" y="1815"/>
                  </a:lnTo>
                  <a:lnTo>
                    <a:pt x="688" y="1805"/>
                  </a:lnTo>
                  <a:lnTo>
                    <a:pt x="644" y="1792"/>
                  </a:lnTo>
                  <a:lnTo>
                    <a:pt x="601" y="1779"/>
                  </a:lnTo>
                  <a:lnTo>
                    <a:pt x="560" y="1761"/>
                  </a:lnTo>
                  <a:lnTo>
                    <a:pt x="519" y="1744"/>
                  </a:lnTo>
                  <a:lnTo>
                    <a:pt x="480" y="1724"/>
                  </a:lnTo>
                  <a:lnTo>
                    <a:pt x="441" y="1701"/>
                  </a:lnTo>
                  <a:lnTo>
                    <a:pt x="405" y="1677"/>
                  </a:lnTo>
                  <a:lnTo>
                    <a:pt x="368" y="1652"/>
                  </a:lnTo>
                  <a:lnTo>
                    <a:pt x="333" y="1625"/>
                  </a:lnTo>
                  <a:lnTo>
                    <a:pt x="301" y="1596"/>
                  </a:lnTo>
                  <a:lnTo>
                    <a:pt x="268" y="1566"/>
                  </a:lnTo>
                  <a:lnTo>
                    <a:pt x="238" y="1533"/>
                  </a:lnTo>
                  <a:lnTo>
                    <a:pt x="209" y="1500"/>
                  </a:lnTo>
                  <a:lnTo>
                    <a:pt x="182" y="1465"/>
                  </a:lnTo>
                  <a:lnTo>
                    <a:pt x="157" y="1429"/>
                  </a:lnTo>
                  <a:lnTo>
                    <a:pt x="133" y="1393"/>
                  </a:lnTo>
                  <a:lnTo>
                    <a:pt x="110" y="1354"/>
                  </a:lnTo>
                  <a:lnTo>
                    <a:pt x="90" y="1315"/>
                  </a:lnTo>
                  <a:lnTo>
                    <a:pt x="73" y="1274"/>
                  </a:lnTo>
                  <a:lnTo>
                    <a:pt x="55" y="1232"/>
                  </a:lnTo>
                  <a:lnTo>
                    <a:pt x="42" y="1190"/>
                  </a:lnTo>
                  <a:lnTo>
                    <a:pt x="29" y="1146"/>
                  </a:lnTo>
                  <a:lnTo>
                    <a:pt x="19" y="1102"/>
                  </a:lnTo>
                  <a:lnTo>
                    <a:pt x="10" y="1057"/>
                  </a:lnTo>
                  <a:lnTo>
                    <a:pt x="5" y="1012"/>
                  </a:lnTo>
                  <a:lnTo>
                    <a:pt x="1" y="965"/>
                  </a:lnTo>
                  <a:lnTo>
                    <a:pt x="0" y="918"/>
                  </a:lnTo>
                  <a:lnTo>
                    <a:pt x="1" y="870"/>
                  </a:lnTo>
                  <a:lnTo>
                    <a:pt x="5" y="824"/>
                  </a:lnTo>
                  <a:lnTo>
                    <a:pt x="10" y="779"/>
                  </a:lnTo>
                  <a:lnTo>
                    <a:pt x="19" y="733"/>
                  </a:lnTo>
                  <a:lnTo>
                    <a:pt x="29" y="688"/>
                  </a:lnTo>
                  <a:lnTo>
                    <a:pt x="42" y="646"/>
                  </a:lnTo>
                  <a:lnTo>
                    <a:pt x="55" y="603"/>
                  </a:lnTo>
                  <a:lnTo>
                    <a:pt x="73" y="562"/>
                  </a:lnTo>
                  <a:lnTo>
                    <a:pt x="90" y="520"/>
                  </a:lnTo>
                  <a:lnTo>
                    <a:pt x="110" y="482"/>
                  </a:lnTo>
                  <a:lnTo>
                    <a:pt x="133" y="443"/>
                  </a:lnTo>
                  <a:lnTo>
                    <a:pt x="157" y="405"/>
                  </a:lnTo>
                  <a:lnTo>
                    <a:pt x="182" y="370"/>
                  </a:lnTo>
                  <a:lnTo>
                    <a:pt x="209" y="335"/>
                  </a:lnTo>
                  <a:lnTo>
                    <a:pt x="238" y="301"/>
                  </a:lnTo>
                  <a:lnTo>
                    <a:pt x="268" y="270"/>
                  </a:lnTo>
                  <a:lnTo>
                    <a:pt x="301" y="240"/>
                  </a:lnTo>
                  <a:lnTo>
                    <a:pt x="333" y="211"/>
                  </a:lnTo>
                  <a:lnTo>
                    <a:pt x="368" y="183"/>
                  </a:lnTo>
                  <a:lnTo>
                    <a:pt x="405" y="157"/>
                  </a:lnTo>
                  <a:lnTo>
                    <a:pt x="441" y="133"/>
                  </a:lnTo>
                  <a:lnTo>
                    <a:pt x="480" y="112"/>
                  </a:lnTo>
                  <a:lnTo>
                    <a:pt x="519" y="91"/>
                  </a:lnTo>
                  <a:lnTo>
                    <a:pt x="560" y="73"/>
                  </a:lnTo>
                  <a:lnTo>
                    <a:pt x="601" y="57"/>
                  </a:lnTo>
                  <a:lnTo>
                    <a:pt x="644" y="42"/>
                  </a:lnTo>
                  <a:lnTo>
                    <a:pt x="688" y="29"/>
                  </a:lnTo>
                  <a:lnTo>
                    <a:pt x="732" y="19"/>
                  </a:lnTo>
                  <a:lnTo>
                    <a:pt x="777" y="10"/>
                  </a:lnTo>
                  <a:lnTo>
                    <a:pt x="822" y="5"/>
                  </a:lnTo>
                  <a:lnTo>
                    <a:pt x="868" y="2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rgbClr val="1C4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80" name="Freeform 324"/>
            <p:cNvSpPr>
              <a:spLocks/>
            </p:cNvSpPr>
            <p:nvPr/>
          </p:nvSpPr>
          <p:spPr bwMode="auto">
            <a:xfrm>
              <a:off x="356" y="2444"/>
              <a:ext cx="448" cy="450"/>
            </a:xfrm>
            <a:custGeom>
              <a:avLst/>
              <a:gdLst>
                <a:gd name="T0" fmla="*/ 990 w 1793"/>
                <a:gd name="T1" fmla="*/ 5 h 1798"/>
                <a:gd name="T2" fmla="*/ 1121 w 1793"/>
                <a:gd name="T3" fmla="*/ 29 h 1798"/>
                <a:gd name="T4" fmla="*/ 1246 w 1793"/>
                <a:gd name="T5" fmla="*/ 70 h 1798"/>
                <a:gd name="T6" fmla="*/ 1362 w 1793"/>
                <a:gd name="T7" fmla="*/ 130 h 1798"/>
                <a:gd name="T8" fmla="*/ 1467 w 1793"/>
                <a:gd name="T9" fmla="*/ 205 h 1798"/>
                <a:gd name="T10" fmla="*/ 1560 w 1793"/>
                <a:gd name="T11" fmla="*/ 294 h 1798"/>
                <a:gd name="T12" fmla="*/ 1640 w 1793"/>
                <a:gd name="T13" fmla="*/ 397 h 1798"/>
                <a:gd name="T14" fmla="*/ 1705 w 1793"/>
                <a:gd name="T15" fmla="*/ 510 h 1798"/>
                <a:gd name="T16" fmla="*/ 1752 w 1793"/>
                <a:gd name="T17" fmla="*/ 632 h 1798"/>
                <a:gd name="T18" fmla="*/ 1783 w 1793"/>
                <a:gd name="T19" fmla="*/ 762 h 1798"/>
                <a:gd name="T20" fmla="*/ 1793 w 1793"/>
                <a:gd name="T21" fmla="*/ 898 h 1798"/>
                <a:gd name="T22" fmla="*/ 1783 w 1793"/>
                <a:gd name="T23" fmla="*/ 1035 h 1798"/>
                <a:gd name="T24" fmla="*/ 1752 w 1793"/>
                <a:gd name="T25" fmla="*/ 1165 h 1798"/>
                <a:gd name="T26" fmla="*/ 1705 w 1793"/>
                <a:gd name="T27" fmla="*/ 1288 h 1798"/>
                <a:gd name="T28" fmla="*/ 1640 w 1793"/>
                <a:gd name="T29" fmla="*/ 1401 h 1798"/>
                <a:gd name="T30" fmla="*/ 1560 w 1793"/>
                <a:gd name="T31" fmla="*/ 1502 h 1798"/>
                <a:gd name="T32" fmla="*/ 1467 w 1793"/>
                <a:gd name="T33" fmla="*/ 1593 h 1798"/>
                <a:gd name="T34" fmla="*/ 1362 w 1793"/>
                <a:gd name="T35" fmla="*/ 1668 h 1798"/>
                <a:gd name="T36" fmla="*/ 1246 w 1793"/>
                <a:gd name="T37" fmla="*/ 1727 h 1798"/>
                <a:gd name="T38" fmla="*/ 1121 w 1793"/>
                <a:gd name="T39" fmla="*/ 1769 h 1798"/>
                <a:gd name="T40" fmla="*/ 990 w 1793"/>
                <a:gd name="T41" fmla="*/ 1793 h 1798"/>
                <a:gd name="T42" fmla="*/ 852 w 1793"/>
                <a:gd name="T43" fmla="*/ 1797 h 1798"/>
                <a:gd name="T44" fmla="*/ 718 w 1793"/>
                <a:gd name="T45" fmla="*/ 1779 h 1798"/>
                <a:gd name="T46" fmla="*/ 590 w 1793"/>
                <a:gd name="T47" fmla="*/ 1743 h 1798"/>
                <a:gd name="T48" fmla="*/ 471 w 1793"/>
                <a:gd name="T49" fmla="*/ 1689 h 1798"/>
                <a:gd name="T50" fmla="*/ 361 w 1793"/>
                <a:gd name="T51" fmla="*/ 1619 h 1798"/>
                <a:gd name="T52" fmla="*/ 263 w 1793"/>
                <a:gd name="T53" fmla="*/ 1534 h 1798"/>
                <a:gd name="T54" fmla="*/ 179 w 1793"/>
                <a:gd name="T55" fmla="*/ 1436 h 1798"/>
                <a:gd name="T56" fmla="*/ 109 w 1793"/>
                <a:gd name="T57" fmla="*/ 1327 h 1798"/>
                <a:gd name="T58" fmla="*/ 55 w 1793"/>
                <a:gd name="T59" fmla="*/ 1207 h 1798"/>
                <a:gd name="T60" fmla="*/ 19 w 1793"/>
                <a:gd name="T61" fmla="*/ 1079 h 1798"/>
                <a:gd name="T62" fmla="*/ 1 w 1793"/>
                <a:gd name="T63" fmla="*/ 945 h 1798"/>
                <a:gd name="T64" fmla="*/ 5 w 1793"/>
                <a:gd name="T65" fmla="*/ 807 h 1798"/>
                <a:gd name="T66" fmla="*/ 29 w 1793"/>
                <a:gd name="T67" fmla="*/ 674 h 1798"/>
                <a:gd name="T68" fmla="*/ 70 w 1793"/>
                <a:gd name="T69" fmla="*/ 549 h 1798"/>
                <a:gd name="T70" fmla="*/ 130 w 1793"/>
                <a:gd name="T71" fmla="*/ 433 h 1798"/>
                <a:gd name="T72" fmla="*/ 206 w 1793"/>
                <a:gd name="T73" fmla="*/ 327 h 1798"/>
                <a:gd name="T74" fmla="*/ 295 w 1793"/>
                <a:gd name="T75" fmla="*/ 234 h 1798"/>
                <a:gd name="T76" fmla="*/ 397 w 1793"/>
                <a:gd name="T77" fmla="*/ 154 h 1798"/>
                <a:gd name="T78" fmla="*/ 510 w 1793"/>
                <a:gd name="T79" fmla="*/ 89 h 1798"/>
                <a:gd name="T80" fmla="*/ 631 w 1793"/>
                <a:gd name="T81" fmla="*/ 40 h 1798"/>
                <a:gd name="T82" fmla="*/ 762 w 1793"/>
                <a:gd name="T83" fmla="*/ 10 h 1798"/>
                <a:gd name="T84" fmla="*/ 898 w 1793"/>
                <a:gd name="T85" fmla="*/ 0 h 17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93"/>
                <a:gd name="T130" fmla="*/ 0 h 1798"/>
                <a:gd name="T131" fmla="*/ 1793 w 1793"/>
                <a:gd name="T132" fmla="*/ 1798 h 17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93" h="1798">
                  <a:moveTo>
                    <a:pt x="898" y="0"/>
                  </a:moveTo>
                  <a:lnTo>
                    <a:pt x="945" y="1"/>
                  </a:lnTo>
                  <a:lnTo>
                    <a:pt x="990" y="5"/>
                  </a:lnTo>
                  <a:lnTo>
                    <a:pt x="1035" y="10"/>
                  </a:lnTo>
                  <a:lnTo>
                    <a:pt x="1079" y="19"/>
                  </a:lnTo>
                  <a:lnTo>
                    <a:pt x="1121" y="29"/>
                  </a:lnTo>
                  <a:lnTo>
                    <a:pt x="1164" y="40"/>
                  </a:lnTo>
                  <a:lnTo>
                    <a:pt x="1205" y="55"/>
                  </a:lnTo>
                  <a:lnTo>
                    <a:pt x="1246" y="70"/>
                  </a:lnTo>
                  <a:lnTo>
                    <a:pt x="1285" y="89"/>
                  </a:lnTo>
                  <a:lnTo>
                    <a:pt x="1324" y="109"/>
                  </a:lnTo>
                  <a:lnTo>
                    <a:pt x="1362" y="130"/>
                  </a:lnTo>
                  <a:lnTo>
                    <a:pt x="1398" y="154"/>
                  </a:lnTo>
                  <a:lnTo>
                    <a:pt x="1433" y="179"/>
                  </a:lnTo>
                  <a:lnTo>
                    <a:pt x="1467" y="205"/>
                  </a:lnTo>
                  <a:lnTo>
                    <a:pt x="1499" y="234"/>
                  </a:lnTo>
                  <a:lnTo>
                    <a:pt x="1531" y="263"/>
                  </a:lnTo>
                  <a:lnTo>
                    <a:pt x="1560" y="294"/>
                  </a:lnTo>
                  <a:lnTo>
                    <a:pt x="1588" y="327"/>
                  </a:lnTo>
                  <a:lnTo>
                    <a:pt x="1615" y="361"/>
                  </a:lnTo>
                  <a:lnTo>
                    <a:pt x="1640" y="397"/>
                  </a:lnTo>
                  <a:lnTo>
                    <a:pt x="1664" y="433"/>
                  </a:lnTo>
                  <a:lnTo>
                    <a:pt x="1685" y="471"/>
                  </a:lnTo>
                  <a:lnTo>
                    <a:pt x="1705" y="510"/>
                  </a:lnTo>
                  <a:lnTo>
                    <a:pt x="1722" y="549"/>
                  </a:lnTo>
                  <a:lnTo>
                    <a:pt x="1739" y="590"/>
                  </a:lnTo>
                  <a:lnTo>
                    <a:pt x="1752" y="632"/>
                  </a:lnTo>
                  <a:lnTo>
                    <a:pt x="1765" y="674"/>
                  </a:lnTo>
                  <a:lnTo>
                    <a:pt x="1774" y="718"/>
                  </a:lnTo>
                  <a:lnTo>
                    <a:pt x="1783" y="762"/>
                  </a:lnTo>
                  <a:lnTo>
                    <a:pt x="1788" y="807"/>
                  </a:lnTo>
                  <a:lnTo>
                    <a:pt x="1791" y="852"/>
                  </a:lnTo>
                  <a:lnTo>
                    <a:pt x="1793" y="898"/>
                  </a:lnTo>
                  <a:lnTo>
                    <a:pt x="1791" y="945"/>
                  </a:lnTo>
                  <a:lnTo>
                    <a:pt x="1788" y="990"/>
                  </a:lnTo>
                  <a:lnTo>
                    <a:pt x="1783" y="1035"/>
                  </a:lnTo>
                  <a:lnTo>
                    <a:pt x="1774" y="1079"/>
                  </a:lnTo>
                  <a:lnTo>
                    <a:pt x="1765" y="1123"/>
                  </a:lnTo>
                  <a:lnTo>
                    <a:pt x="1752" y="1165"/>
                  </a:lnTo>
                  <a:lnTo>
                    <a:pt x="1739" y="1207"/>
                  </a:lnTo>
                  <a:lnTo>
                    <a:pt x="1722" y="1248"/>
                  </a:lnTo>
                  <a:lnTo>
                    <a:pt x="1705" y="1288"/>
                  </a:lnTo>
                  <a:lnTo>
                    <a:pt x="1685" y="1327"/>
                  </a:lnTo>
                  <a:lnTo>
                    <a:pt x="1664" y="1365"/>
                  </a:lnTo>
                  <a:lnTo>
                    <a:pt x="1640" y="1401"/>
                  </a:lnTo>
                  <a:lnTo>
                    <a:pt x="1615" y="1436"/>
                  </a:lnTo>
                  <a:lnTo>
                    <a:pt x="1588" y="1470"/>
                  </a:lnTo>
                  <a:lnTo>
                    <a:pt x="1560" y="1502"/>
                  </a:lnTo>
                  <a:lnTo>
                    <a:pt x="1531" y="1534"/>
                  </a:lnTo>
                  <a:lnTo>
                    <a:pt x="1499" y="1564"/>
                  </a:lnTo>
                  <a:lnTo>
                    <a:pt x="1467" y="1593"/>
                  </a:lnTo>
                  <a:lnTo>
                    <a:pt x="1433" y="1619"/>
                  </a:lnTo>
                  <a:lnTo>
                    <a:pt x="1398" y="1644"/>
                  </a:lnTo>
                  <a:lnTo>
                    <a:pt x="1362" y="1668"/>
                  </a:lnTo>
                  <a:lnTo>
                    <a:pt x="1324" y="1689"/>
                  </a:lnTo>
                  <a:lnTo>
                    <a:pt x="1285" y="1709"/>
                  </a:lnTo>
                  <a:lnTo>
                    <a:pt x="1246" y="1727"/>
                  </a:lnTo>
                  <a:lnTo>
                    <a:pt x="1205" y="1743"/>
                  </a:lnTo>
                  <a:lnTo>
                    <a:pt x="1164" y="1758"/>
                  </a:lnTo>
                  <a:lnTo>
                    <a:pt x="1121" y="1769"/>
                  </a:lnTo>
                  <a:lnTo>
                    <a:pt x="1079" y="1779"/>
                  </a:lnTo>
                  <a:lnTo>
                    <a:pt x="1035" y="1788"/>
                  </a:lnTo>
                  <a:lnTo>
                    <a:pt x="990" y="1793"/>
                  </a:lnTo>
                  <a:lnTo>
                    <a:pt x="945" y="1797"/>
                  </a:lnTo>
                  <a:lnTo>
                    <a:pt x="898" y="1798"/>
                  </a:lnTo>
                  <a:lnTo>
                    <a:pt x="852" y="1797"/>
                  </a:lnTo>
                  <a:lnTo>
                    <a:pt x="807" y="1793"/>
                  </a:lnTo>
                  <a:lnTo>
                    <a:pt x="762" y="1788"/>
                  </a:lnTo>
                  <a:lnTo>
                    <a:pt x="718" y="1779"/>
                  </a:lnTo>
                  <a:lnTo>
                    <a:pt x="674" y="1769"/>
                  </a:lnTo>
                  <a:lnTo>
                    <a:pt x="631" y="1758"/>
                  </a:lnTo>
                  <a:lnTo>
                    <a:pt x="590" y="1743"/>
                  </a:lnTo>
                  <a:lnTo>
                    <a:pt x="549" y="1727"/>
                  </a:lnTo>
                  <a:lnTo>
                    <a:pt x="510" y="1709"/>
                  </a:lnTo>
                  <a:lnTo>
                    <a:pt x="471" y="1689"/>
                  </a:lnTo>
                  <a:lnTo>
                    <a:pt x="434" y="1668"/>
                  </a:lnTo>
                  <a:lnTo>
                    <a:pt x="397" y="1644"/>
                  </a:lnTo>
                  <a:lnTo>
                    <a:pt x="361" y="1619"/>
                  </a:lnTo>
                  <a:lnTo>
                    <a:pt x="327" y="1593"/>
                  </a:lnTo>
                  <a:lnTo>
                    <a:pt x="295" y="1564"/>
                  </a:lnTo>
                  <a:lnTo>
                    <a:pt x="263" y="1534"/>
                  </a:lnTo>
                  <a:lnTo>
                    <a:pt x="234" y="1502"/>
                  </a:lnTo>
                  <a:lnTo>
                    <a:pt x="206" y="1470"/>
                  </a:lnTo>
                  <a:lnTo>
                    <a:pt x="179" y="1436"/>
                  </a:lnTo>
                  <a:lnTo>
                    <a:pt x="154" y="1401"/>
                  </a:lnTo>
                  <a:lnTo>
                    <a:pt x="130" y="1365"/>
                  </a:lnTo>
                  <a:lnTo>
                    <a:pt x="109" y="1327"/>
                  </a:lnTo>
                  <a:lnTo>
                    <a:pt x="89" y="1288"/>
                  </a:lnTo>
                  <a:lnTo>
                    <a:pt x="70" y="1248"/>
                  </a:lnTo>
                  <a:lnTo>
                    <a:pt x="55" y="1207"/>
                  </a:lnTo>
                  <a:lnTo>
                    <a:pt x="40" y="1165"/>
                  </a:lnTo>
                  <a:lnTo>
                    <a:pt x="29" y="1123"/>
                  </a:lnTo>
                  <a:lnTo>
                    <a:pt x="19" y="1079"/>
                  </a:lnTo>
                  <a:lnTo>
                    <a:pt x="10" y="1035"/>
                  </a:lnTo>
                  <a:lnTo>
                    <a:pt x="5" y="990"/>
                  </a:lnTo>
                  <a:lnTo>
                    <a:pt x="1" y="945"/>
                  </a:lnTo>
                  <a:lnTo>
                    <a:pt x="0" y="898"/>
                  </a:lnTo>
                  <a:lnTo>
                    <a:pt x="1" y="852"/>
                  </a:lnTo>
                  <a:lnTo>
                    <a:pt x="5" y="807"/>
                  </a:lnTo>
                  <a:lnTo>
                    <a:pt x="10" y="762"/>
                  </a:lnTo>
                  <a:lnTo>
                    <a:pt x="19" y="718"/>
                  </a:lnTo>
                  <a:lnTo>
                    <a:pt x="29" y="674"/>
                  </a:lnTo>
                  <a:lnTo>
                    <a:pt x="40" y="632"/>
                  </a:lnTo>
                  <a:lnTo>
                    <a:pt x="55" y="590"/>
                  </a:lnTo>
                  <a:lnTo>
                    <a:pt x="70" y="549"/>
                  </a:lnTo>
                  <a:lnTo>
                    <a:pt x="89" y="510"/>
                  </a:lnTo>
                  <a:lnTo>
                    <a:pt x="109" y="471"/>
                  </a:lnTo>
                  <a:lnTo>
                    <a:pt x="130" y="433"/>
                  </a:lnTo>
                  <a:lnTo>
                    <a:pt x="154" y="397"/>
                  </a:lnTo>
                  <a:lnTo>
                    <a:pt x="179" y="361"/>
                  </a:lnTo>
                  <a:lnTo>
                    <a:pt x="206" y="327"/>
                  </a:lnTo>
                  <a:lnTo>
                    <a:pt x="234" y="294"/>
                  </a:lnTo>
                  <a:lnTo>
                    <a:pt x="263" y="263"/>
                  </a:lnTo>
                  <a:lnTo>
                    <a:pt x="295" y="234"/>
                  </a:lnTo>
                  <a:lnTo>
                    <a:pt x="327" y="205"/>
                  </a:lnTo>
                  <a:lnTo>
                    <a:pt x="361" y="179"/>
                  </a:lnTo>
                  <a:lnTo>
                    <a:pt x="397" y="154"/>
                  </a:lnTo>
                  <a:lnTo>
                    <a:pt x="434" y="130"/>
                  </a:lnTo>
                  <a:lnTo>
                    <a:pt x="471" y="109"/>
                  </a:lnTo>
                  <a:lnTo>
                    <a:pt x="510" y="89"/>
                  </a:lnTo>
                  <a:lnTo>
                    <a:pt x="549" y="70"/>
                  </a:lnTo>
                  <a:lnTo>
                    <a:pt x="590" y="55"/>
                  </a:lnTo>
                  <a:lnTo>
                    <a:pt x="631" y="40"/>
                  </a:lnTo>
                  <a:lnTo>
                    <a:pt x="674" y="29"/>
                  </a:lnTo>
                  <a:lnTo>
                    <a:pt x="718" y="19"/>
                  </a:lnTo>
                  <a:lnTo>
                    <a:pt x="762" y="10"/>
                  </a:lnTo>
                  <a:lnTo>
                    <a:pt x="807" y="5"/>
                  </a:lnTo>
                  <a:lnTo>
                    <a:pt x="852" y="1"/>
                  </a:lnTo>
                  <a:lnTo>
                    <a:pt x="898" y="0"/>
                  </a:lnTo>
                  <a:close/>
                </a:path>
              </a:pathLst>
            </a:custGeom>
            <a:solidFill>
              <a:srgbClr val="35592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81" name="Freeform 325"/>
            <p:cNvSpPr>
              <a:spLocks/>
            </p:cNvSpPr>
            <p:nvPr/>
          </p:nvSpPr>
          <p:spPr bwMode="auto">
            <a:xfrm>
              <a:off x="358" y="2447"/>
              <a:ext cx="439" cy="441"/>
            </a:xfrm>
            <a:custGeom>
              <a:avLst/>
              <a:gdLst>
                <a:gd name="T0" fmla="*/ 970 w 1757"/>
                <a:gd name="T1" fmla="*/ 5 h 1762"/>
                <a:gd name="T2" fmla="*/ 1099 w 1757"/>
                <a:gd name="T3" fmla="*/ 28 h 1762"/>
                <a:gd name="T4" fmla="*/ 1221 w 1757"/>
                <a:gd name="T5" fmla="*/ 69 h 1762"/>
                <a:gd name="T6" fmla="*/ 1334 w 1757"/>
                <a:gd name="T7" fmla="*/ 128 h 1762"/>
                <a:gd name="T8" fmla="*/ 1438 w 1757"/>
                <a:gd name="T9" fmla="*/ 202 h 1762"/>
                <a:gd name="T10" fmla="*/ 1530 w 1757"/>
                <a:gd name="T11" fmla="*/ 290 h 1762"/>
                <a:gd name="T12" fmla="*/ 1607 w 1757"/>
                <a:gd name="T13" fmla="*/ 390 h 1762"/>
                <a:gd name="T14" fmla="*/ 1671 w 1757"/>
                <a:gd name="T15" fmla="*/ 500 h 1762"/>
                <a:gd name="T16" fmla="*/ 1717 w 1757"/>
                <a:gd name="T17" fmla="*/ 621 h 1762"/>
                <a:gd name="T18" fmla="*/ 1747 w 1757"/>
                <a:gd name="T19" fmla="*/ 748 h 1762"/>
                <a:gd name="T20" fmla="*/ 1757 w 1757"/>
                <a:gd name="T21" fmla="*/ 882 h 1762"/>
                <a:gd name="T22" fmla="*/ 1747 w 1757"/>
                <a:gd name="T23" fmla="*/ 1017 h 1762"/>
                <a:gd name="T24" fmla="*/ 1717 w 1757"/>
                <a:gd name="T25" fmla="*/ 1143 h 1762"/>
                <a:gd name="T26" fmla="*/ 1671 w 1757"/>
                <a:gd name="T27" fmla="*/ 1263 h 1762"/>
                <a:gd name="T28" fmla="*/ 1607 w 1757"/>
                <a:gd name="T29" fmla="*/ 1374 h 1762"/>
                <a:gd name="T30" fmla="*/ 1530 w 1757"/>
                <a:gd name="T31" fmla="*/ 1474 h 1762"/>
                <a:gd name="T32" fmla="*/ 1438 w 1757"/>
                <a:gd name="T33" fmla="*/ 1560 h 1762"/>
                <a:gd name="T34" fmla="*/ 1334 w 1757"/>
                <a:gd name="T35" fmla="*/ 1634 h 1762"/>
                <a:gd name="T36" fmla="*/ 1221 w 1757"/>
                <a:gd name="T37" fmla="*/ 1693 h 1762"/>
                <a:gd name="T38" fmla="*/ 1099 w 1757"/>
                <a:gd name="T39" fmla="*/ 1735 h 1762"/>
                <a:gd name="T40" fmla="*/ 970 w 1757"/>
                <a:gd name="T41" fmla="*/ 1757 h 1762"/>
                <a:gd name="T42" fmla="*/ 834 w 1757"/>
                <a:gd name="T43" fmla="*/ 1761 h 1762"/>
                <a:gd name="T44" fmla="*/ 703 w 1757"/>
                <a:gd name="T45" fmla="*/ 1745 h 1762"/>
                <a:gd name="T46" fmla="*/ 578 w 1757"/>
                <a:gd name="T47" fmla="*/ 1708 h 1762"/>
                <a:gd name="T48" fmla="*/ 461 w 1757"/>
                <a:gd name="T49" fmla="*/ 1656 h 1762"/>
                <a:gd name="T50" fmla="*/ 353 w 1757"/>
                <a:gd name="T51" fmla="*/ 1587 h 1762"/>
                <a:gd name="T52" fmla="*/ 258 w 1757"/>
                <a:gd name="T53" fmla="*/ 1504 h 1762"/>
                <a:gd name="T54" fmla="*/ 176 w 1757"/>
                <a:gd name="T55" fmla="*/ 1409 h 1762"/>
                <a:gd name="T56" fmla="*/ 107 w 1757"/>
                <a:gd name="T57" fmla="*/ 1301 h 1762"/>
                <a:gd name="T58" fmla="*/ 54 w 1757"/>
                <a:gd name="T59" fmla="*/ 1184 h 1762"/>
                <a:gd name="T60" fmla="*/ 18 w 1757"/>
                <a:gd name="T61" fmla="*/ 1059 h 1762"/>
                <a:gd name="T62" fmla="*/ 1 w 1757"/>
                <a:gd name="T63" fmla="*/ 928 h 1762"/>
                <a:gd name="T64" fmla="*/ 5 w 1757"/>
                <a:gd name="T65" fmla="*/ 792 h 1762"/>
                <a:gd name="T66" fmla="*/ 28 w 1757"/>
                <a:gd name="T67" fmla="*/ 662 h 1762"/>
                <a:gd name="T68" fmla="*/ 69 w 1757"/>
                <a:gd name="T69" fmla="*/ 539 h 1762"/>
                <a:gd name="T70" fmla="*/ 128 w 1757"/>
                <a:gd name="T71" fmla="*/ 425 h 1762"/>
                <a:gd name="T72" fmla="*/ 202 w 1757"/>
                <a:gd name="T73" fmla="*/ 322 h 1762"/>
                <a:gd name="T74" fmla="*/ 288 w 1757"/>
                <a:gd name="T75" fmla="*/ 229 h 1762"/>
                <a:gd name="T76" fmla="*/ 389 w 1757"/>
                <a:gd name="T77" fmla="*/ 151 h 1762"/>
                <a:gd name="T78" fmla="*/ 499 w 1757"/>
                <a:gd name="T79" fmla="*/ 88 h 1762"/>
                <a:gd name="T80" fmla="*/ 619 w 1757"/>
                <a:gd name="T81" fmla="*/ 40 h 1762"/>
                <a:gd name="T82" fmla="*/ 745 w 1757"/>
                <a:gd name="T83" fmla="*/ 10 h 1762"/>
                <a:gd name="T84" fmla="*/ 879 w 1757"/>
                <a:gd name="T85" fmla="*/ 0 h 176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57"/>
                <a:gd name="T130" fmla="*/ 0 h 1762"/>
                <a:gd name="T131" fmla="*/ 1757 w 1757"/>
                <a:gd name="T132" fmla="*/ 1762 h 176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57" h="1762">
                  <a:moveTo>
                    <a:pt x="879" y="0"/>
                  </a:moveTo>
                  <a:lnTo>
                    <a:pt x="925" y="1"/>
                  </a:lnTo>
                  <a:lnTo>
                    <a:pt x="970" y="5"/>
                  </a:lnTo>
                  <a:lnTo>
                    <a:pt x="1014" y="10"/>
                  </a:lnTo>
                  <a:lnTo>
                    <a:pt x="1056" y="18"/>
                  </a:lnTo>
                  <a:lnTo>
                    <a:pt x="1099" y="28"/>
                  </a:lnTo>
                  <a:lnTo>
                    <a:pt x="1140" y="40"/>
                  </a:lnTo>
                  <a:lnTo>
                    <a:pt x="1181" y="54"/>
                  </a:lnTo>
                  <a:lnTo>
                    <a:pt x="1221" y="69"/>
                  </a:lnTo>
                  <a:lnTo>
                    <a:pt x="1260" y="88"/>
                  </a:lnTo>
                  <a:lnTo>
                    <a:pt x="1298" y="107"/>
                  </a:lnTo>
                  <a:lnTo>
                    <a:pt x="1334" y="128"/>
                  </a:lnTo>
                  <a:lnTo>
                    <a:pt x="1370" y="151"/>
                  </a:lnTo>
                  <a:lnTo>
                    <a:pt x="1404" y="176"/>
                  </a:lnTo>
                  <a:lnTo>
                    <a:pt x="1438" y="202"/>
                  </a:lnTo>
                  <a:lnTo>
                    <a:pt x="1469" y="229"/>
                  </a:lnTo>
                  <a:lnTo>
                    <a:pt x="1501" y="258"/>
                  </a:lnTo>
                  <a:lnTo>
                    <a:pt x="1530" y="290"/>
                  </a:lnTo>
                  <a:lnTo>
                    <a:pt x="1557" y="322"/>
                  </a:lnTo>
                  <a:lnTo>
                    <a:pt x="1583" y="355"/>
                  </a:lnTo>
                  <a:lnTo>
                    <a:pt x="1607" y="390"/>
                  </a:lnTo>
                  <a:lnTo>
                    <a:pt x="1630" y="425"/>
                  </a:lnTo>
                  <a:lnTo>
                    <a:pt x="1651" y="463"/>
                  </a:lnTo>
                  <a:lnTo>
                    <a:pt x="1671" y="500"/>
                  </a:lnTo>
                  <a:lnTo>
                    <a:pt x="1689" y="539"/>
                  </a:lnTo>
                  <a:lnTo>
                    <a:pt x="1704" y="579"/>
                  </a:lnTo>
                  <a:lnTo>
                    <a:pt x="1717" y="621"/>
                  </a:lnTo>
                  <a:lnTo>
                    <a:pt x="1730" y="662"/>
                  </a:lnTo>
                  <a:lnTo>
                    <a:pt x="1740" y="704"/>
                  </a:lnTo>
                  <a:lnTo>
                    <a:pt x="1747" y="748"/>
                  </a:lnTo>
                  <a:lnTo>
                    <a:pt x="1752" y="792"/>
                  </a:lnTo>
                  <a:lnTo>
                    <a:pt x="1756" y="837"/>
                  </a:lnTo>
                  <a:lnTo>
                    <a:pt x="1757" y="882"/>
                  </a:lnTo>
                  <a:lnTo>
                    <a:pt x="1756" y="928"/>
                  </a:lnTo>
                  <a:lnTo>
                    <a:pt x="1752" y="973"/>
                  </a:lnTo>
                  <a:lnTo>
                    <a:pt x="1747" y="1017"/>
                  </a:lnTo>
                  <a:lnTo>
                    <a:pt x="1740" y="1059"/>
                  </a:lnTo>
                  <a:lnTo>
                    <a:pt x="1730" y="1102"/>
                  </a:lnTo>
                  <a:lnTo>
                    <a:pt x="1717" y="1143"/>
                  </a:lnTo>
                  <a:lnTo>
                    <a:pt x="1704" y="1184"/>
                  </a:lnTo>
                  <a:lnTo>
                    <a:pt x="1689" y="1225"/>
                  </a:lnTo>
                  <a:lnTo>
                    <a:pt x="1671" y="1263"/>
                  </a:lnTo>
                  <a:lnTo>
                    <a:pt x="1651" y="1301"/>
                  </a:lnTo>
                  <a:lnTo>
                    <a:pt x="1630" y="1339"/>
                  </a:lnTo>
                  <a:lnTo>
                    <a:pt x="1607" y="1374"/>
                  </a:lnTo>
                  <a:lnTo>
                    <a:pt x="1583" y="1409"/>
                  </a:lnTo>
                  <a:lnTo>
                    <a:pt x="1557" y="1441"/>
                  </a:lnTo>
                  <a:lnTo>
                    <a:pt x="1530" y="1474"/>
                  </a:lnTo>
                  <a:lnTo>
                    <a:pt x="1501" y="1504"/>
                  </a:lnTo>
                  <a:lnTo>
                    <a:pt x="1469" y="1533"/>
                  </a:lnTo>
                  <a:lnTo>
                    <a:pt x="1438" y="1560"/>
                  </a:lnTo>
                  <a:lnTo>
                    <a:pt x="1404" y="1587"/>
                  </a:lnTo>
                  <a:lnTo>
                    <a:pt x="1370" y="1612"/>
                  </a:lnTo>
                  <a:lnTo>
                    <a:pt x="1334" y="1634"/>
                  </a:lnTo>
                  <a:lnTo>
                    <a:pt x="1298" y="1656"/>
                  </a:lnTo>
                  <a:lnTo>
                    <a:pt x="1260" y="1676"/>
                  </a:lnTo>
                  <a:lnTo>
                    <a:pt x="1221" y="1693"/>
                  </a:lnTo>
                  <a:lnTo>
                    <a:pt x="1181" y="1708"/>
                  </a:lnTo>
                  <a:lnTo>
                    <a:pt x="1140" y="1722"/>
                  </a:lnTo>
                  <a:lnTo>
                    <a:pt x="1099" y="1735"/>
                  </a:lnTo>
                  <a:lnTo>
                    <a:pt x="1056" y="1745"/>
                  </a:lnTo>
                  <a:lnTo>
                    <a:pt x="1014" y="1752"/>
                  </a:lnTo>
                  <a:lnTo>
                    <a:pt x="970" y="1757"/>
                  </a:lnTo>
                  <a:lnTo>
                    <a:pt x="925" y="1761"/>
                  </a:lnTo>
                  <a:lnTo>
                    <a:pt x="879" y="1762"/>
                  </a:lnTo>
                  <a:lnTo>
                    <a:pt x="834" y="1761"/>
                  </a:lnTo>
                  <a:lnTo>
                    <a:pt x="789" y="1757"/>
                  </a:lnTo>
                  <a:lnTo>
                    <a:pt x="745" y="1752"/>
                  </a:lnTo>
                  <a:lnTo>
                    <a:pt x="703" y="1745"/>
                  </a:lnTo>
                  <a:lnTo>
                    <a:pt x="660" y="1735"/>
                  </a:lnTo>
                  <a:lnTo>
                    <a:pt x="619" y="1722"/>
                  </a:lnTo>
                  <a:lnTo>
                    <a:pt x="578" y="1708"/>
                  </a:lnTo>
                  <a:lnTo>
                    <a:pt x="538" y="1693"/>
                  </a:lnTo>
                  <a:lnTo>
                    <a:pt x="499" y="1676"/>
                  </a:lnTo>
                  <a:lnTo>
                    <a:pt x="461" y="1656"/>
                  </a:lnTo>
                  <a:lnTo>
                    <a:pt x="424" y="1634"/>
                  </a:lnTo>
                  <a:lnTo>
                    <a:pt x="389" y="1612"/>
                  </a:lnTo>
                  <a:lnTo>
                    <a:pt x="353" y="1587"/>
                  </a:lnTo>
                  <a:lnTo>
                    <a:pt x="321" y="1560"/>
                  </a:lnTo>
                  <a:lnTo>
                    <a:pt x="288" y="1533"/>
                  </a:lnTo>
                  <a:lnTo>
                    <a:pt x="258" y="1504"/>
                  </a:lnTo>
                  <a:lnTo>
                    <a:pt x="229" y="1474"/>
                  </a:lnTo>
                  <a:lnTo>
                    <a:pt x="202" y="1441"/>
                  </a:lnTo>
                  <a:lnTo>
                    <a:pt x="176" y="1409"/>
                  </a:lnTo>
                  <a:lnTo>
                    <a:pt x="151" y="1374"/>
                  </a:lnTo>
                  <a:lnTo>
                    <a:pt x="128" y="1339"/>
                  </a:lnTo>
                  <a:lnTo>
                    <a:pt x="107" y="1301"/>
                  </a:lnTo>
                  <a:lnTo>
                    <a:pt x="87" y="1263"/>
                  </a:lnTo>
                  <a:lnTo>
                    <a:pt x="69" y="1225"/>
                  </a:lnTo>
                  <a:lnTo>
                    <a:pt x="54" y="1184"/>
                  </a:lnTo>
                  <a:lnTo>
                    <a:pt x="40" y="1143"/>
                  </a:lnTo>
                  <a:lnTo>
                    <a:pt x="28" y="1102"/>
                  </a:lnTo>
                  <a:lnTo>
                    <a:pt x="18" y="1059"/>
                  </a:lnTo>
                  <a:lnTo>
                    <a:pt x="10" y="1017"/>
                  </a:lnTo>
                  <a:lnTo>
                    <a:pt x="5" y="973"/>
                  </a:lnTo>
                  <a:lnTo>
                    <a:pt x="1" y="928"/>
                  </a:lnTo>
                  <a:lnTo>
                    <a:pt x="0" y="882"/>
                  </a:lnTo>
                  <a:lnTo>
                    <a:pt x="1" y="837"/>
                  </a:lnTo>
                  <a:lnTo>
                    <a:pt x="5" y="792"/>
                  </a:lnTo>
                  <a:lnTo>
                    <a:pt x="10" y="748"/>
                  </a:lnTo>
                  <a:lnTo>
                    <a:pt x="18" y="704"/>
                  </a:lnTo>
                  <a:lnTo>
                    <a:pt x="28" y="662"/>
                  </a:lnTo>
                  <a:lnTo>
                    <a:pt x="40" y="621"/>
                  </a:lnTo>
                  <a:lnTo>
                    <a:pt x="54" y="579"/>
                  </a:lnTo>
                  <a:lnTo>
                    <a:pt x="69" y="539"/>
                  </a:lnTo>
                  <a:lnTo>
                    <a:pt x="87" y="500"/>
                  </a:lnTo>
                  <a:lnTo>
                    <a:pt x="107" y="463"/>
                  </a:lnTo>
                  <a:lnTo>
                    <a:pt x="128" y="425"/>
                  </a:lnTo>
                  <a:lnTo>
                    <a:pt x="151" y="390"/>
                  </a:lnTo>
                  <a:lnTo>
                    <a:pt x="176" y="355"/>
                  </a:lnTo>
                  <a:lnTo>
                    <a:pt x="202" y="322"/>
                  </a:lnTo>
                  <a:lnTo>
                    <a:pt x="229" y="290"/>
                  </a:lnTo>
                  <a:lnTo>
                    <a:pt x="258" y="258"/>
                  </a:lnTo>
                  <a:lnTo>
                    <a:pt x="288" y="229"/>
                  </a:lnTo>
                  <a:lnTo>
                    <a:pt x="321" y="202"/>
                  </a:lnTo>
                  <a:lnTo>
                    <a:pt x="353" y="176"/>
                  </a:lnTo>
                  <a:lnTo>
                    <a:pt x="389" y="151"/>
                  </a:lnTo>
                  <a:lnTo>
                    <a:pt x="424" y="128"/>
                  </a:lnTo>
                  <a:lnTo>
                    <a:pt x="461" y="107"/>
                  </a:lnTo>
                  <a:lnTo>
                    <a:pt x="499" y="88"/>
                  </a:lnTo>
                  <a:lnTo>
                    <a:pt x="538" y="69"/>
                  </a:lnTo>
                  <a:lnTo>
                    <a:pt x="578" y="54"/>
                  </a:lnTo>
                  <a:lnTo>
                    <a:pt x="619" y="40"/>
                  </a:lnTo>
                  <a:lnTo>
                    <a:pt x="660" y="28"/>
                  </a:lnTo>
                  <a:lnTo>
                    <a:pt x="703" y="18"/>
                  </a:lnTo>
                  <a:lnTo>
                    <a:pt x="745" y="10"/>
                  </a:lnTo>
                  <a:lnTo>
                    <a:pt x="789" y="5"/>
                  </a:lnTo>
                  <a:lnTo>
                    <a:pt x="834" y="1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rgbClr val="4F60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82" name="Freeform 326"/>
            <p:cNvSpPr>
              <a:spLocks/>
            </p:cNvSpPr>
            <p:nvPr/>
          </p:nvSpPr>
          <p:spPr bwMode="auto">
            <a:xfrm>
              <a:off x="360" y="2450"/>
              <a:ext cx="431" cy="432"/>
            </a:xfrm>
            <a:custGeom>
              <a:avLst/>
              <a:gdLst>
                <a:gd name="T0" fmla="*/ 952 w 1723"/>
                <a:gd name="T1" fmla="*/ 5 h 1728"/>
                <a:gd name="T2" fmla="*/ 1078 w 1723"/>
                <a:gd name="T3" fmla="*/ 27 h 1728"/>
                <a:gd name="T4" fmla="*/ 1199 w 1723"/>
                <a:gd name="T5" fmla="*/ 67 h 1728"/>
                <a:gd name="T6" fmla="*/ 1310 w 1723"/>
                <a:gd name="T7" fmla="*/ 125 h 1728"/>
                <a:gd name="T8" fmla="*/ 1412 w 1723"/>
                <a:gd name="T9" fmla="*/ 198 h 1728"/>
                <a:gd name="T10" fmla="*/ 1501 w 1723"/>
                <a:gd name="T11" fmla="*/ 283 h 1728"/>
                <a:gd name="T12" fmla="*/ 1577 w 1723"/>
                <a:gd name="T13" fmla="*/ 381 h 1728"/>
                <a:gd name="T14" fmla="*/ 1640 w 1723"/>
                <a:gd name="T15" fmla="*/ 490 h 1728"/>
                <a:gd name="T16" fmla="*/ 1685 w 1723"/>
                <a:gd name="T17" fmla="*/ 606 h 1728"/>
                <a:gd name="T18" fmla="*/ 1713 w 1723"/>
                <a:gd name="T19" fmla="*/ 732 h 1728"/>
                <a:gd name="T20" fmla="*/ 1723 w 1723"/>
                <a:gd name="T21" fmla="*/ 863 h 1728"/>
                <a:gd name="T22" fmla="*/ 1713 w 1723"/>
                <a:gd name="T23" fmla="*/ 995 h 1728"/>
                <a:gd name="T24" fmla="*/ 1685 w 1723"/>
                <a:gd name="T25" fmla="*/ 1120 h 1728"/>
                <a:gd name="T26" fmla="*/ 1640 w 1723"/>
                <a:gd name="T27" fmla="*/ 1238 h 1728"/>
                <a:gd name="T28" fmla="*/ 1577 w 1723"/>
                <a:gd name="T29" fmla="*/ 1346 h 1728"/>
                <a:gd name="T30" fmla="*/ 1501 w 1723"/>
                <a:gd name="T31" fmla="*/ 1445 h 1728"/>
                <a:gd name="T32" fmla="*/ 1412 w 1723"/>
                <a:gd name="T33" fmla="*/ 1530 h 1728"/>
                <a:gd name="T34" fmla="*/ 1310 w 1723"/>
                <a:gd name="T35" fmla="*/ 1603 h 1728"/>
                <a:gd name="T36" fmla="*/ 1199 w 1723"/>
                <a:gd name="T37" fmla="*/ 1660 h 1728"/>
                <a:gd name="T38" fmla="*/ 1078 w 1723"/>
                <a:gd name="T39" fmla="*/ 1700 h 1728"/>
                <a:gd name="T40" fmla="*/ 952 w 1723"/>
                <a:gd name="T41" fmla="*/ 1723 h 1728"/>
                <a:gd name="T42" fmla="*/ 819 w 1723"/>
                <a:gd name="T43" fmla="*/ 1727 h 1728"/>
                <a:gd name="T44" fmla="*/ 690 w 1723"/>
                <a:gd name="T45" fmla="*/ 1710 h 1728"/>
                <a:gd name="T46" fmla="*/ 567 w 1723"/>
                <a:gd name="T47" fmla="*/ 1675 h 1728"/>
                <a:gd name="T48" fmla="*/ 452 w 1723"/>
                <a:gd name="T49" fmla="*/ 1624 h 1728"/>
                <a:gd name="T50" fmla="*/ 347 w 1723"/>
                <a:gd name="T51" fmla="*/ 1556 h 1728"/>
                <a:gd name="T52" fmla="*/ 253 w 1723"/>
                <a:gd name="T53" fmla="*/ 1473 h 1728"/>
                <a:gd name="T54" fmla="*/ 172 w 1723"/>
                <a:gd name="T55" fmla="*/ 1379 h 1728"/>
                <a:gd name="T56" fmla="*/ 104 w 1723"/>
                <a:gd name="T57" fmla="*/ 1274 h 1728"/>
                <a:gd name="T58" fmla="*/ 53 w 1723"/>
                <a:gd name="T59" fmla="*/ 1160 h 1728"/>
                <a:gd name="T60" fmla="*/ 18 w 1723"/>
                <a:gd name="T61" fmla="*/ 1037 h 1728"/>
                <a:gd name="T62" fmla="*/ 1 w 1723"/>
                <a:gd name="T63" fmla="*/ 907 h 1728"/>
                <a:gd name="T64" fmla="*/ 5 w 1723"/>
                <a:gd name="T65" fmla="*/ 775 h 1728"/>
                <a:gd name="T66" fmla="*/ 28 w 1723"/>
                <a:gd name="T67" fmla="*/ 648 h 1728"/>
                <a:gd name="T68" fmla="*/ 68 w 1723"/>
                <a:gd name="T69" fmla="*/ 527 h 1728"/>
                <a:gd name="T70" fmla="*/ 125 w 1723"/>
                <a:gd name="T71" fmla="*/ 416 h 1728"/>
                <a:gd name="T72" fmla="*/ 198 w 1723"/>
                <a:gd name="T73" fmla="*/ 314 h 1728"/>
                <a:gd name="T74" fmla="*/ 283 w 1723"/>
                <a:gd name="T75" fmla="*/ 224 h 1728"/>
                <a:gd name="T76" fmla="*/ 381 w 1723"/>
                <a:gd name="T77" fmla="*/ 148 h 1728"/>
                <a:gd name="T78" fmla="*/ 490 w 1723"/>
                <a:gd name="T79" fmla="*/ 85 h 1728"/>
                <a:gd name="T80" fmla="*/ 607 w 1723"/>
                <a:gd name="T81" fmla="*/ 39 h 1728"/>
                <a:gd name="T82" fmla="*/ 731 w 1723"/>
                <a:gd name="T83" fmla="*/ 10 h 1728"/>
                <a:gd name="T84" fmla="*/ 863 w 1723"/>
                <a:gd name="T85" fmla="*/ 0 h 172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23"/>
                <a:gd name="T130" fmla="*/ 0 h 1728"/>
                <a:gd name="T131" fmla="*/ 1723 w 1723"/>
                <a:gd name="T132" fmla="*/ 1728 h 172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23" h="1728">
                  <a:moveTo>
                    <a:pt x="863" y="0"/>
                  </a:moveTo>
                  <a:lnTo>
                    <a:pt x="907" y="1"/>
                  </a:lnTo>
                  <a:lnTo>
                    <a:pt x="952" y="5"/>
                  </a:lnTo>
                  <a:lnTo>
                    <a:pt x="994" y="10"/>
                  </a:lnTo>
                  <a:lnTo>
                    <a:pt x="1037" y="17"/>
                  </a:lnTo>
                  <a:lnTo>
                    <a:pt x="1078" y="27"/>
                  </a:lnTo>
                  <a:lnTo>
                    <a:pt x="1120" y="39"/>
                  </a:lnTo>
                  <a:lnTo>
                    <a:pt x="1160" y="52"/>
                  </a:lnTo>
                  <a:lnTo>
                    <a:pt x="1199" y="67"/>
                  </a:lnTo>
                  <a:lnTo>
                    <a:pt x="1237" y="85"/>
                  </a:lnTo>
                  <a:lnTo>
                    <a:pt x="1274" y="104"/>
                  </a:lnTo>
                  <a:lnTo>
                    <a:pt x="1310" y="125"/>
                  </a:lnTo>
                  <a:lnTo>
                    <a:pt x="1345" y="148"/>
                  </a:lnTo>
                  <a:lnTo>
                    <a:pt x="1379" y="171"/>
                  </a:lnTo>
                  <a:lnTo>
                    <a:pt x="1412" y="198"/>
                  </a:lnTo>
                  <a:lnTo>
                    <a:pt x="1443" y="224"/>
                  </a:lnTo>
                  <a:lnTo>
                    <a:pt x="1472" y="253"/>
                  </a:lnTo>
                  <a:lnTo>
                    <a:pt x="1501" y="283"/>
                  </a:lnTo>
                  <a:lnTo>
                    <a:pt x="1528" y="314"/>
                  </a:lnTo>
                  <a:lnTo>
                    <a:pt x="1553" y="347"/>
                  </a:lnTo>
                  <a:lnTo>
                    <a:pt x="1577" y="381"/>
                  </a:lnTo>
                  <a:lnTo>
                    <a:pt x="1599" y="416"/>
                  </a:lnTo>
                  <a:lnTo>
                    <a:pt x="1619" y="452"/>
                  </a:lnTo>
                  <a:lnTo>
                    <a:pt x="1640" y="490"/>
                  </a:lnTo>
                  <a:lnTo>
                    <a:pt x="1656" y="527"/>
                  </a:lnTo>
                  <a:lnTo>
                    <a:pt x="1671" y="566"/>
                  </a:lnTo>
                  <a:lnTo>
                    <a:pt x="1685" y="606"/>
                  </a:lnTo>
                  <a:lnTo>
                    <a:pt x="1696" y="648"/>
                  </a:lnTo>
                  <a:lnTo>
                    <a:pt x="1706" y="689"/>
                  </a:lnTo>
                  <a:lnTo>
                    <a:pt x="1713" y="732"/>
                  </a:lnTo>
                  <a:lnTo>
                    <a:pt x="1718" y="775"/>
                  </a:lnTo>
                  <a:lnTo>
                    <a:pt x="1722" y="819"/>
                  </a:lnTo>
                  <a:lnTo>
                    <a:pt x="1723" y="863"/>
                  </a:lnTo>
                  <a:lnTo>
                    <a:pt x="1722" y="907"/>
                  </a:lnTo>
                  <a:lnTo>
                    <a:pt x="1718" y="951"/>
                  </a:lnTo>
                  <a:lnTo>
                    <a:pt x="1713" y="995"/>
                  </a:lnTo>
                  <a:lnTo>
                    <a:pt x="1706" y="1037"/>
                  </a:lnTo>
                  <a:lnTo>
                    <a:pt x="1696" y="1079"/>
                  </a:lnTo>
                  <a:lnTo>
                    <a:pt x="1685" y="1120"/>
                  </a:lnTo>
                  <a:lnTo>
                    <a:pt x="1671" y="1160"/>
                  </a:lnTo>
                  <a:lnTo>
                    <a:pt x="1656" y="1199"/>
                  </a:lnTo>
                  <a:lnTo>
                    <a:pt x="1640" y="1238"/>
                  </a:lnTo>
                  <a:lnTo>
                    <a:pt x="1619" y="1274"/>
                  </a:lnTo>
                  <a:lnTo>
                    <a:pt x="1599" y="1311"/>
                  </a:lnTo>
                  <a:lnTo>
                    <a:pt x="1577" y="1346"/>
                  </a:lnTo>
                  <a:lnTo>
                    <a:pt x="1553" y="1379"/>
                  </a:lnTo>
                  <a:lnTo>
                    <a:pt x="1528" y="1412"/>
                  </a:lnTo>
                  <a:lnTo>
                    <a:pt x="1501" y="1445"/>
                  </a:lnTo>
                  <a:lnTo>
                    <a:pt x="1472" y="1473"/>
                  </a:lnTo>
                  <a:lnTo>
                    <a:pt x="1443" y="1502"/>
                  </a:lnTo>
                  <a:lnTo>
                    <a:pt x="1412" y="1530"/>
                  </a:lnTo>
                  <a:lnTo>
                    <a:pt x="1379" y="1556"/>
                  </a:lnTo>
                  <a:lnTo>
                    <a:pt x="1345" y="1580"/>
                  </a:lnTo>
                  <a:lnTo>
                    <a:pt x="1310" y="1603"/>
                  </a:lnTo>
                  <a:lnTo>
                    <a:pt x="1274" y="1624"/>
                  </a:lnTo>
                  <a:lnTo>
                    <a:pt x="1237" y="1643"/>
                  </a:lnTo>
                  <a:lnTo>
                    <a:pt x="1199" y="1660"/>
                  </a:lnTo>
                  <a:lnTo>
                    <a:pt x="1160" y="1675"/>
                  </a:lnTo>
                  <a:lnTo>
                    <a:pt x="1120" y="1689"/>
                  </a:lnTo>
                  <a:lnTo>
                    <a:pt x="1078" y="1700"/>
                  </a:lnTo>
                  <a:lnTo>
                    <a:pt x="1037" y="1710"/>
                  </a:lnTo>
                  <a:lnTo>
                    <a:pt x="994" y="1718"/>
                  </a:lnTo>
                  <a:lnTo>
                    <a:pt x="952" y="1723"/>
                  </a:lnTo>
                  <a:lnTo>
                    <a:pt x="907" y="1727"/>
                  </a:lnTo>
                  <a:lnTo>
                    <a:pt x="863" y="1728"/>
                  </a:lnTo>
                  <a:lnTo>
                    <a:pt x="819" y="1727"/>
                  </a:lnTo>
                  <a:lnTo>
                    <a:pt x="775" y="1723"/>
                  </a:lnTo>
                  <a:lnTo>
                    <a:pt x="731" y="1718"/>
                  </a:lnTo>
                  <a:lnTo>
                    <a:pt x="690" y="1710"/>
                  </a:lnTo>
                  <a:lnTo>
                    <a:pt x="648" y="1700"/>
                  </a:lnTo>
                  <a:lnTo>
                    <a:pt x="607" y="1689"/>
                  </a:lnTo>
                  <a:lnTo>
                    <a:pt x="567" y="1675"/>
                  </a:lnTo>
                  <a:lnTo>
                    <a:pt x="527" y="1660"/>
                  </a:lnTo>
                  <a:lnTo>
                    <a:pt x="490" y="1643"/>
                  </a:lnTo>
                  <a:lnTo>
                    <a:pt x="452" y="1624"/>
                  </a:lnTo>
                  <a:lnTo>
                    <a:pt x="416" y="1603"/>
                  </a:lnTo>
                  <a:lnTo>
                    <a:pt x="381" y="1580"/>
                  </a:lnTo>
                  <a:lnTo>
                    <a:pt x="347" y="1556"/>
                  </a:lnTo>
                  <a:lnTo>
                    <a:pt x="314" y="1530"/>
                  </a:lnTo>
                  <a:lnTo>
                    <a:pt x="283" y="1502"/>
                  </a:lnTo>
                  <a:lnTo>
                    <a:pt x="253" y="1473"/>
                  </a:lnTo>
                  <a:lnTo>
                    <a:pt x="225" y="1445"/>
                  </a:lnTo>
                  <a:lnTo>
                    <a:pt x="198" y="1412"/>
                  </a:lnTo>
                  <a:lnTo>
                    <a:pt x="172" y="1379"/>
                  </a:lnTo>
                  <a:lnTo>
                    <a:pt x="148" y="1346"/>
                  </a:lnTo>
                  <a:lnTo>
                    <a:pt x="125" y="1311"/>
                  </a:lnTo>
                  <a:lnTo>
                    <a:pt x="104" y="1274"/>
                  </a:lnTo>
                  <a:lnTo>
                    <a:pt x="85" y="1238"/>
                  </a:lnTo>
                  <a:lnTo>
                    <a:pt x="68" y="1199"/>
                  </a:lnTo>
                  <a:lnTo>
                    <a:pt x="53" y="1160"/>
                  </a:lnTo>
                  <a:lnTo>
                    <a:pt x="39" y="1120"/>
                  </a:lnTo>
                  <a:lnTo>
                    <a:pt x="28" y="1079"/>
                  </a:lnTo>
                  <a:lnTo>
                    <a:pt x="18" y="1037"/>
                  </a:lnTo>
                  <a:lnTo>
                    <a:pt x="10" y="995"/>
                  </a:lnTo>
                  <a:lnTo>
                    <a:pt x="5" y="951"/>
                  </a:lnTo>
                  <a:lnTo>
                    <a:pt x="1" y="907"/>
                  </a:lnTo>
                  <a:lnTo>
                    <a:pt x="0" y="863"/>
                  </a:lnTo>
                  <a:lnTo>
                    <a:pt x="1" y="819"/>
                  </a:lnTo>
                  <a:lnTo>
                    <a:pt x="5" y="775"/>
                  </a:lnTo>
                  <a:lnTo>
                    <a:pt x="10" y="732"/>
                  </a:lnTo>
                  <a:lnTo>
                    <a:pt x="18" y="689"/>
                  </a:lnTo>
                  <a:lnTo>
                    <a:pt x="28" y="648"/>
                  </a:lnTo>
                  <a:lnTo>
                    <a:pt x="39" y="606"/>
                  </a:lnTo>
                  <a:lnTo>
                    <a:pt x="53" y="566"/>
                  </a:lnTo>
                  <a:lnTo>
                    <a:pt x="68" y="527"/>
                  </a:lnTo>
                  <a:lnTo>
                    <a:pt x="85" y="490"/>
                  </a:lnTo>
                  <a:lnTo>
                    <a:pt x="104" y="452"/>
                  </a:lnTo>
                  <a:lnTo>
                    <a:pt x="125" y="416"/>
                  </a:lnTo>
                  <a:lnTo>
                    <a:pt x="148" y="381"/>
                  </a:lnTo>
                  <a:lnTo>
                    <a:pt x="172" y="347"/>
                  </a:lnTo>
                  <a:lnTo>
                    <a:pt x="198" y="314"/>
                  </a:lnTo>
                  <a:lnTo>
                    <a:pt x="225" y="283"/>
                  </a:lnTo>
                  <a:lnTo>
                    <a:pt x="253" y="253"/>
                  </a:lnTo>
                  <a:lnTo>
                    <a:pt x="283" y="224"/>
                  </a:lnTo>
                  <a:lnTo>
                    <a:pt x="314" y="198"/>
                  </a:lnTo>
                  <a:lnTo>
                    <a:pt x="347" y="171"/>
                  </a:lnTo>
                  <a:lnTo>
                    <a:pt x="381" y="148"/>
                  </a:lnTo>
                  <a:lnTo>
                    <a:pt x="416" y="125"/>
                  </a:lnTo>
                  <a:lnTo>
                    <a:pt x="452" y="104"/>
                  </a:lnTo>
                  <a:lnTo>
                    <a:pt x="490" y="85"/>
                  </a:lnTo>
                  <a:lnTo>
                    <a:pt x="527" y="67"/>
                  </a:lnTo>
                  <a:lnTo>
                    <a:pt x="567" y="52"/>
                  </a:lnTo>
                  <a:lnTo>
                    <a:pt x="607" y="39"/>
                  </a:lnTo>
                  <a:lnTo>
                    <a:pt x="648" y="27"/>
                  </a:lnTo>
                  <a:lnTo>
                    <a:pt x="690" y="17"/>
                  </a:lnTo>
                  <a:lnTo>
                    <a:pt x="731" y="10"/>
                  </a:lnTo>
                  <a:lnTo>
                    <a:pt x="775" y="5"/>
                  </a:lnTo>
                  <a:lnTo>
                    <a:pt x="819" y="1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rgbClr val="68680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83" name="Freeform 327"/>
            <p:cNvSpPr>
              <a:spLocks/>
            </p:cNvSpPr>
            <p:nvPr/>
          </p:nvSpPr>
          <p:spPr bwMode="auto">
            <a:xfrm>
              <a:off x="363" y="2453"/>
              <a:ext cx="422" cy="423"/>
            </a:xfrm>
            <a:custGeom>
              <a:avLst/>
              <a:gdLst>
                <a:gd name="T0" fmla="*/ 932 w 1688"/>
                <a:gd name="T1" fmla="*/ 4 h 1693"/>
                <a:gd name="T2" fmla="*/ 1056 w 1688"/>
                <a:gd name="T3" fmla="*/ 26 h 1693"/>
                <a:gd name="T4" fmla="*/ 1174 w 1688"/>
                <a:gd name="T5" fmla="*/ 66 h 1693"/>
                <a:gd name="T6" fmla="*/ 1283 w 1688"/>
                <a:gd name="T7" fmla="*/ 123 h 1693"/>
                <a:gd name="T8" fmla="*/ 1382 w 1688"/>
                <a:gd name="T9" fmla="*/ 193 h 1693"/>
                <a:gd name="T10" fmla="*/ 1469 w 1688"/>
                <a:gd name="T11" fmla="*/ 278 h 1693"/>
                <a:gd name="T12" fmla="*/ 1544 w 1688"/>
                <a:gd name="T13" fmla="*/ 373 h 1693"/>
                <a:gd name="T14" fmla="*/ 1606 w 1688"/>
                <a:gd name="T15" fmla="*/ 480 h 1693"/>
                <a:gd name="T16" fmla="*/ 1651 w 1688"/>
                <a:gd name="T17" fmla="*/ 595 h 1693"/>
                <a:gd name="T18" fmla="*/ 1678 w 1688"/>
                <a:gd name="T19" fmla="*/ 718 h 1693"/>
                <a:gd name="T20" fmla="*/ 1688 w 1688"/>
                <a:gd name="T21" fmla="*/ 847 h 1693"/>
                <a:gd name="T22" fmla="*/ 1678 w 1688"/>
                <a:gd name="T23" fmla="*/ 976 h 1693"/>
                <a:gd name="T24" fmla="*/ 1651 w 1688"/>
                <a:gd name="T25" fmla="*/ 1098 h 1693"/>
                <a:gd name="T26" fmla="*/ 1606 w 1688"/>
                <a:gd name="T27" fmla="*/ 1213 h 1693"/>
                <a:gd name="T28" fmla="*/ 1544 w 1688"/>
                <a:gd name="T29" fmla="*/ 1320 h 1693"/>
                <a:gd name="T30" fmla="*/ 1469 w 1688"/>
                <a:gd name="T31" fmla="*/ 1416 h 1693"/>
                <a:gd name="T32" fmla="*/ 1382 w 1688"/>
                <a:gd name="T33" fmla="*/ 1500 h 1693"/>
                <a:gd name="T34" fmla="*/ 1283 w 1688"/>
                <a:gd name="T35" fmla="*/ 1570 h 1693"/>
                <a:gd name="T36" fmla="*/ 1174 w 1688"/>
                <a:gd name="T37" fmla="*/ 1627 h 1693"/>
                <a:gd name="T38" fmla="*/ 1056 w 1688"/>
                <a:gd name="T39" fmla="*/ 1667 h 1693"/>
                <a:gd name="T40" fmla="*/ 932 w 1688"/>
                <a:gd name="T41" fmla="*/ 1689 h 1693"/>
                <a:gd name="T42" fmla="*/ 802 w 1688"/>
                <a:gd name="T43" fmla="*/ 1692 h 1693"/>
                <a:gd name="T44" fmla="*/ 675 w 1688"/>
                <a:gd name="T45" fmla="*/ 1676 h 1693"/>
                <a:gd name="T46" fmla="*/ 555 w 1688"/>
                <a:gd name="T47" fmla="*/ 1642 h 1693"/>
                <a:gd name="T48" fmla="*/ 443 w 1688"/>
                <a:gd name="T49" fmla="*/ 1590 h 1693"/>
                <a:gd name="T50" fmla="*/ 339 w 1688"/>
                <a:gd name="T51" fmla="*/ 1525 h 1693"/>
                <a:gd name="T52" fmla="*/ 248 w 1688"/>
                <a:gd name="T53" fmla="*/ 1445 h 1693"/>
                <a:gd name="T54" fmla="*/ 168 w 1688"/>
                <a:gd name="T55" fmla="*/ 1353 h 1693"/>
                <a:gd name="T56" fmla="*/ 103 w 1688"/>
                <a:gd name="T57" fmla="*/ 1249 h 1693"/>
                <a:gd name="T58" fmla="*/ 51 w 1688"/>
                <a:gd name="T59" fmla="*/ 1138 h 1693"/>
                <a:gd name="T60" fmla="*/ 18 w 1688"/>
                <a:gd name="T61" fmla="*/ 1018 h 1693"/>
                <a:gd name="T62" fmla="*/ 1 w 1688"/>
                <a:gd name="T63" fmla="*/ 891 h 1693"/>
                <a:gd name="T64" fmla="*/ 4 w 1688"/>
                <a:gd name="T65" fmla="*/ 761 h 1693"/>
                <a:gd name="T66" fmla="*/ 26 w 1688"/>
                <a:gd name="T67" fmla="*/ 635 h 1693"/>
                <a:gd name="T68" fmla="*/ 66 w 1688"/>
                <a:gd name="T69" fmla="*/ 518 h 1693"/>
                <a:gd name="T70" fmla="*/ 123 w 1688"/>
                <a:gd name="T71" fmla="*/ 409 h 1693"/>
                <a:gd name="T72" fmla="*/ 193 w 1688"/>
                <a:gd name="T73" fmla="*/ 308 h 1693"/>
                <a:gd name="T74" fmla="*/ 277 w 1688"/>
                <a:gd name="T75" fmla="*/ 221 h 1693"/>
                <a:gd name="T76" fmla="*/ 373 w 1688"/>
                <a:gd name="T77" fmla="*/ 145 h 1693"/>
                <a:gd name="T78" fmla="*/ 480 w 1688"/>
                <a:gd name="T79" fmla="*/ 84 h 1693"/>
                <a:gd name="T80" fmla="*/ 595 w 1688"/>
                <a:gd name="T81" fmla="*/ 38 h 1693"/>
                <a:gd name="T82" fmla="*/ 716 w 1688"/>
                <a:gd name="T83" fmla="*/ 10 h 1693"/>
                <a:gd name="T84" fmla="*/ 845 w 1688"/>
                <a:gd name="T85" fmla="*/ 0 h 169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88"/>
                <a:gd name="T130" fmla="*/ 0 h 1693"/>
                <a:gd name="T131" fmla="*/ 1688 w 1688"/>
                <a:gd name="T132" fmla="*/ 1693 h 169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88" h="1693">
                  <a:moveTo>
                    <a:pt x="845" y="0"/>
                  </a:moveTo>
                  <a:lnTo>
                    <a:pt x="889" y="1"/>
                  </a:lnTo>
                  <a:lnTo>
                    <a:pt x="932" y="4"/>
                  </a:lnTo>
                  <a:lnTo>
                    <a:pt x="974" y="10"/>
                  </a:lnTo>
                  <a:lnTo>
                    <a:pt x="1016" y="18"/>
                  </a:lnTo>
                  <a:lnTo>
                    <a:pt x="1056" y="26"/>
                  </a:lnTo>
                  <a:lnTo>
                    <a:pt x="1096" y="38"/>
                  </a:lnTo>
                  <a:lnTo>
                    <a:pt x="1136" y="51"/>
                  </a:lnTo>
                  <a:lnTo>
                    <a:pt x="1174" y="66"/>
                  </a:lnTo>
                  <a:lnTo>
                    <a:pt x="1211" y="84"/>
                  </a:lnTo>
                  <a:lnTo>
                    <a:pt x="1248" y="103"/>
                  </a:lnTo>
                  <a:lnTo>
                    <a:pt x="1283" y="123"/>
                  </a:lnTo>
                  <a:lnTo>
                    <a:pt x="1316" y="145"/>
                  </a:lnTo>
                  <a:lnTo>
                    <a:pt x="1350" y="168"/>
                  </a:lnTo>
                  <a:lnTo>
                    <a:pt x="1382" y="193"/>
                  </a:lnTo>
                  <a:lnTo>
                    <a:pt x="1413" y="221"/>
                  </a:lnTo>
                  <a:lnTo>
                    <a:pt x="1442" y="248"/>
                  </a:lnTo>
                  <a:lnTo>
                    <a:pt x="1469" y="278"/>
                  </a:lnTo>
                  <a:lnTo>
                    <a:pt x="1496" y="308"/>
                  </a:lnTo>
                  <a:lnTo>
                    <a:pt x="1521" y="341"/>
                  </a:lnTo>
                  <a:lnTo>
                    <a:pt x="1544" y="373"/>
                  </a:lnTo>
                  <a:lnTo>
                    <a:pt x="1567" y="409"/>
                  </a:lnTo>
                  <a:lnTo>
                    <a:pt x="1587" y="444"/>
                  </a:lnTo>
                  <a:lnTo>
                    <a:pt x="1606" y="480"/>
                  </a:lnTo>
                  <a:lnTo>
                    <a:pt x="1622" y="518"/>
                  </a:lnTo>
                  <a:lnTo>
                    <a:pt x="1637" y="556"/>
                  </a:lnTo>
                  <a:lnTo>
                    <a:pt x="1651" y="595"/>
                  </a:lnTo>
                  <a:lnTo>
                    <a:pt x="1662" y="635"/>
                  </a:lnTo>
                  <a:lnTo>
                    <a:pt x="1671" y="677"/>
                  </a:lnTo>
                  <a:lnTo>
                    <a:pt x="1678" y="718"/>
                  </a:lnTo>
                  <a:lnTo>
                    <a:pt x="1685" y="761"/>
                  </a:lnTo>
                  <a:lnTo>
                    <a:pt x="1687" y="803"/>
                  </a:lnTo>
                  <a:lnTo>
                    <a:pt x="1688" y="847"/>
                  </a:lnTo>
                  <a:lnTo>
                    <a:pt x="1687" y="891"/>
                  </a:lnTo>
                  <a:lnTo>
                    <a:pt x="1685" y="934"/>
                  </a:lnTo>
                  <a:lnTo>
                    <a:pt x="1678" y="976"/>
                  </a:lnTo>
                  <a:lnTo>
                    <a:pt x="1671" y="1018"/>
                  </a:lnTo>
                  <a:lnTo>
                    <a:pt x="1662" y="1058"/>
                  </a:lnTo>
                  <a:lnTo>
                    <a:pt x="1651" y="1098"/>
                  </a:lnTo>
                  <a:lnTo>
                    <a:pt x="1637" y="1138"/>
                  </a:lnTo>
                  <a:lnTo>
                    <a:pt x="1622" y="1175"/>
                  </a:lnTo>
                  <a:lnTo>
                    <a:pt x="1606" y="1213"/>
                  </a:lnTo>
                  <a:lnTo>
                    <a:pt x="1587" y="1249"/>
                  </a:lnTo>
                  <a:lnTo>
                    <a:pt x="1567" y="1286"/>
                  </a:lnTo>
                  <a:lnTo>
                    <a:pt x="1544" y="1320"/>
                  </a:lnTo>
                  <a:lnTo>
                    <a:pt x="1521" y="1353"/>
                  </a:lnTo>
                  <a:lnTo>
                    <a:pt x="1496" y="1385"/>
                  </a:lnTo>
                  <a:lnTo>
                    <a:pt x="1469" y="1416"/>
                  </a:lnTo>
                  <a:lnTo>
                    <a:pt x="1442" y="1445"/>
                  </a:lnTo>
                  <a:lnTo>
                    <a:pt x="1413" y="1473"/>
                  </a:lnTo>
                  <a:lnTo>
                    <a:pt x="1382" y="1500"/>
                  </a:lnTo>
                  <a:lnTo>
                    <a:pt x="1350" y="1525"/>
                  </a:lnTo>
                  <a:lnTo>
                    <a:pt x="1316" y="1549"/>
                  </a:lnTo>
                  <a:lnTo>
                    <a:pt x="1283" y="1570"/>
                  </a:lnTo>
                  <a:lnTo>
                    <a:pt x="1248" y="1590"/>
                  </a:lnTo>
                  <a:lnTo>
                    <a:pt x="1211" y="1609"/>
                  </a:lnTo>
                  <a:lnTo>
                    <a:pt x="1174" y="1627"/>
                  </a:lnTo>
                  <a:lnTo>
                    <a:pt x="1136" y="1642"/>
                  </a:lnTo>
                  <a:lnTo>
                    <a:pt x="1096" y="1655"/>
                  </a:lnTo>
                  <a:lnTo>
                    <a:pt x="1056" y="1667"/>
                  </a:lnTo>
                  <a:lnTo>
                    <a:pt x="1016" y="1676"/>
                  </a:lnTo>
                  <a:lnTo>
                    <a:pt x="974" y="1683"/>
                  </a:lnTo>
                  <a:lnTo>
                    <a:pt x="932" y="1689"/>
                  </a:lnTo>
                  <a:lnTo>
                    <a:pt x="889" y="1692"/>
                  </a:lnTo>
                  <a:lnTo>
                    <a:pt x="845" y="1693"/>
                  </a:lnTo>
                  <a:lnTo>
                    <a:pt x="802" y="1692"/>
                  </a:lnTo>
                  <a:lnTo>
                    <a:pt x="759" y="1689"/>
                  </a:lnTo>
                  <a:lnTo>
                    <a:pt x="716" y="1683"/>
                  </a:lnTo>
                  <a:lnTo>
                    <a:pt x="675" y="1676"/>
                  </a:lnTo>
                  <a:lnTo>
                    <a:pt x="635" y="1667"/>
                  </a:lnTo>
                  <a:lnTo>
                    <a:pt x="595" y="1655"/>
                  </a:lnTo>
                  <a:lnTo>
                    <a:pt x="555" y="1642"/>
                  </a:lnTo>
                  <a:lnTo>
                    <a:pt x="517" y="1627"/>
                  </a:lnTo>
                  <a:lnTo>
                    <a:pt x="480" y="1609"/>
                  </a:lnTo>
                  <a:lnTo>
                    <a:pt x="443" y="1590"/>
                  </a:lnTo>
                  <a:lnTo>
                    <a:pt x="407" y="1570"/>
                  </a:lnTo>
                  <a:lnTo>
                    <a:pt x="373" y="1549"/>
                  </a:lnTo>
                  <a:lnTo>
                    <a:pt x="339" y="1525"/>
                  </a:lnTo>
                  <a:lnTo>
                    <a:pt x="308" y="1500"/>
                  </a:lnTo>
                  <a:lnTo>
                    <a:pt x="277" y="1473"/>
                  </a:lnTo>
                  <a:lnTo>
                    <a:pt x="248" y="1445"/>
                  </a:lnTo>
                  <a:lnTo>
                    <a:pt x="220" y="1416"/>
                  </a:lnTo>
                  <a:lnTo>
                    <a:pt x="193" y="1385"/>
                  </a:lnTo>
                  <a:lnTo>
                    <a:pt x="168" y="1353"/>
                  </a:lnTo>
                  <a:lnTo>
                    <a:pt x="144" y="1320"/>
                  </a:lnTo>
                  <a:lnTo>
                    <a:pt x="123" y="1286"/>
                  </a:lnTo>
                  <a:lnTo>
                    <a:pt x="103" y="1249"/>
                  </a:lnTo>
                  <a:lnTo>
                    <a:pt x="84" y="1213"/>
                  </a:lnTo>
                  <a:lnTo>
                    <a:pt x="66" y="1175"/>
                  </a:lnTo>
                  <a:lnTo>
                    <a:pt x="51" y="1138"/>
                  </a:lnTo>
                  <a:lnTo>
                    <a:pt x="38" y="1098"/>
                  </a:lnTo>
                  <a:lnTo>
                    <a:pt x="26" y="1058"/>
                  </a:lnTo>
                  <a:lnTo>
                    <a:pt x="18" y="1018"/>
                  </a:lnTo>
                  <a:lnTo>
                    <a:pt x="10" y="976"/>
                  </a:lnTo>
                  <a:lnTo>
                    <a:pt x="4" y="934"/>
                  </a:lnTo>
                  <a:lnTo>
                    <a:pt x="1" y="891"/>
                  </a:lnTo>
                  <a:lnTo>
                    <a:pt x="0" y="847"/>
                  </a:lnTo>
                  <a:lnTo>
                    <a:pt x="1" y="803"/>
                  </a:lnTo>
                  <a:lnTo>
                    <a:pt x="4" y="761"/>
                  </a:lnTo>
                  <a:lnTo>
                    <a:pt x="10" y="718"/>
                  </a:lnTo>
                  <a:lnTo>
                    <a:pt x="18" y="677"/>
                  </a:lnTo>
                  <a:lnTo>
                    <a:pt x="26" y="635"/>
                  </a:lnTo>
                  <a:lnTo>
                    <a:pt x="38" y="595"/>
                  </a:lnTo>
                  <a:lnTo>
                    <a:pt x="51" y="556"/>
                  </a:lnTo>
                  <a:lnTo>
                    <a:pt x="66" y="518"/>
                  </a:lnTo>
                  <a:lnTo>
                    <a:pt x="84" y="480"/>
                  </a:lnTo>
                  <a:lnTo>
                    <a:pt x="103" y="444"/>
                  </a:lnTo>
                  <a:lnTo>
                    <a:pt x="123" y="409"/>
                  </a:lnTo>
                  <a:lnTo>
                    <a:pt x="144" y="373"/>
                  </a:lnTo>
                  <a:lnTo>
                    <a:pt x="168" y="341"/>
                  </a:lnTo>
                  <a:lnTo>
                    <a:pt x="193" y="308"/>
                  </a:lnTo>
                  <a:lnTo>
                    <a:pt x="220" y="278"/>
                  </a:lnTo>
                  <a:lnTo>
                    <a:pt x="248" y="248"/>
                  </a:lnTo>
                  <a:lnTo>
                    <a:pt x="277" y="221"/>
                  </a:lnTo>
                  <a:lnTo>
                    <a:pt x="308" y="193"/>
                  </a:lnTo>
                  <a:lnTo>
                    <a:pt x="339" y="168"/>
                  </a:lnTo>
                  <a:lnTo>
                    <a:pt x="373" y="145"/>
                  </a:lnTo>
                  <a:lnTo>
                    <a:pt x="407" y="123"/>
                  </a:lnTo>
                  <a:lnTo>
                    <a:pt x="443" y="103"/>
                  </a:lnTo>
                  <a:lnTo>
                    <a:pt x="480" y="84"/>
                  </a:lnTo>
                  <a:lnTo>
                    <a:pt x="517" y="66"/>
                  </a:lnTo>
                  <a:lnTo>
                    <a:pt x="555" y="51"/>
                  </a:lnTo>
                  <a:lnTo>
                    <a:pt x="595" y="38"/>
                  </a:lnTo>
                  <a:lnTo>
                    <a:pt x="635" y="26"/>
                  </a:lnTo>
                  <a:lnTo>
                    <a:pt x="675" y="18"/>
                  </a:lnTo>
                  <a:lnTo>
                    <a:pt x="716" y="10"/>
                  </a:lnTo>
                  <a:lnTo>
                    <a:pt x="759" y="4"/>
                  </a:lnTo>
                  <a:lnTo>
                    <a:pt x="802" y="1"/>
                  </a:lnTo>
                  <a:lnTo>
                    <a:pt x="845" y="0"/>
                  </a:lnTo>
                  <a:close/>
                </a:path>
              </a:pathLst>
            </a:custGeom>
            <a:solidFill>
              <a:srgbClr val="8272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84" name="Freeform 328"/>
            <p:cNvSpPr>
              <a:spLocks/>
            </p:cNvSpPr>
            <p:nvPr/>
          </p:nvSpPr>
          <p:spPr bwMode="auto">
            <a:xfrm>
              <a:off x="365" y="2456"/>
              <a:ext cx="414" cy="415"/>
            </a:xfrm>
            <a:custGeom>
              <a:avLst/>
              <a:gdLst>
                <a:gd name="T0" fmla="*/ 912 w 1653"/>
                <a:gd name="T1" fmla="*/ 4 h 1660"/>
                <a:gd name="T2" fmla="*/ 1035 w 1653"/>
                <a:gd name="T3" fmla="*/ 27 h 1660"/>
                <a:gd name="T4" fmla="*/ 1150 w 1653"/>
                <a:gd name="T5" fmla="*/ 65 h 1660"/>
                <a:gd name="T6" fmla="*/ 1256 w 1653"/>
                <a:gd name="T7" fmla="*/ 121 h 1660"/>
                <a:gd name="T8" fmla="*/ 1353 w 1653"/>
                <a:gd name="T9" fmla="*/ 191 h 1660"/>
                <a:gd name="T10" fmla="*/ 1439 w 1653"/>
                <a:gd name="T11" fmla="*/ 273 h 1660"/>
                <a:gd name="T12" fmla="*/ 1512 w 1653"/>
                <a:gd name="T13" fmla="*/ 367 h 1660"/>
                <a:gd name="T14" fmla="*/ 1572 w 1653"/>
                <a:gd name="T15" fmla="*/ 471 h 1660"/>
                <a:gd name="T16" fmla="*/ 1616 w 1653"/>
                <a:gd name="T17" fmla="*/ 584 h 1660"/>
                <a:gd name="T18" fmla="*/ 1643 w 1653"/>
                <a:gd name="T19" fmla="*/ 705 h 1660"/>
                <a:gd name="T20" fmla="*/ 1653 w 1653"/>
                <a:gd name="T21" fmla="*/ 830 h 1660"/>
                <a:gd name="T22" fmla="*/ 1643 w 1653"/>
                <a:gd name="T23" fmla="*/ 955 h 1660"/>
                <a:gd name="T24" fmla="*/ 1616 w 1653"/>
                <a:gd name="T25" fmla="*/ 1076 h 1660"/>
                <a:gd name="T26" fmla="*/ 1572 w 1653"/>
                <a:gd name="T27" fmla="*/ 1188 h 1660"/>
                <a:gd name="T28" fmla="*/ 1512 w 1653"/>
                <a:gd name="T29" fmla="*/ 1292 h 1660"/>
                <a:gd name="T30" fmla="*/ 1439 w 1653"/>
                <a:gd name="T31" fmla="*/ 1386 h 1660"/>
                <a:gd name="T32" fmla="*/ 1353 w 1653"/>
                <a:gd name="T33" fmla="*/ 1469 h 1660"/>
                <a:gd name="T34" fmla="*/ 1256 w 1653"/>
                <a:gd name="T35" fmla="*/ 1539 h 1660"/>
                <a:gd name="T36" fmla="*/ 1150 w 1653"/>
                <a:gd name="T37" fmla="*/ 1594 h 1660"/>
                <a:gd name="T38" fmla="*/ 1035 w 1653"/>
                <a:gd name="T39" fmla="*/ 1633 h 1660"/>
                <a:gd name="T40" fmla="*/ 912 w 1653"/>
                <a:gd name="T41" fmla="*/ 1656 h 1660"/>
                <a:gd name="T42" fmla="*/ 785 w 1653"/>
                <a:gd name="T43" fmla="*/ 1658 h 1660"/>
                <a:gd name="T44" fmla="*/ 661 w 1653"/>
                <a:gd name="T45" fmla="*/ 1642 h 1660"/>
                <a:gd name="T46" fmla="*/ 544 w 1653"/>
                <a:gd name="T47" fmla="*/ 1609 h 1660"/>
                <a:gd name="T48" fmla="*/ 433 w 1653"/>
                <a:gd name="T49" fmla="*/ 1559 h 1660"/>
                <a:gd name="T50" fmla="*/ 333 w 1653"/>
                <a:gd name="T51" fmla="*/ 1494 h 1660"/>
                <a:gd name="T52" fmla="*/ 243 w 1653"/>
                <a:gd name="T53" fmla="*/ 1415 h 1660"/>
                <a:gd name="T54" fmla="*/ 165 w 1653"/>
                <a:gd name="T55" fmla="*/ 1325 h 1660"/>
                <a:gd name="T56" fmla="*/ 100 w 1653"/>
                <a:gd name="T57" fmla="*/ 1225 h 1660"/>
                <a:gd name="T58" fmla="*/ 50 w 1653"/>
                <a:gd name="T59" fmla="*/ 1114 h 1660"/>
                <a:gd name="T60" fmla="*/ 16 w 1653"/>
                <a:gd name="T61" fmla="*/ 997 h 1660"/>
                <a:gd name="T62" fmla="*/ 1 w 1653"/>
                <a:gd name="T63" fmla="*/ 872 h 1660"/>
                <a:gd name="T64" fmla="*/ 4 w 1653"/>
                <a:gd name="T65" fmla="*/ 746 h 1660"/>
                <a:gd name="T66" fmla="*/ 26 w 1653"/>
                <a:gd name="T67" fmla="*/ 623 h 1660"/>
                <a:gd name="T68" fmla="*/ 65 w 1653"/>
                <a:gd name="T69" fmla="*/ 508 h 1660"/>
                <a:gd name="T70" fmla="*/ 120 w 1653"/>
                <a:gd name="T71" fmla="*/ 400 h 1660"/>
                <a:gd name="T72" fmla="*/ 189 w 1653"/>
                <a:gd name="T73" fmla="*/ 304 h 1660"/>
                <a:gd name="T74" fmla="*/ 272 w 1653"/>
                <a:gd name="T75" fmla="*/ 217 h 1660"/>
                <a:gd name="T76" fmla="*/ 366 w 1653"/>
                <a:gd name="T77" fmla="*/ 142 h 1660"/>
                <a:gd name="T78" fmla="*/ 470 w 1653"/>
                <a:gd name="T79" fmla="*/ 83 h 1660"/>
                <a:gd name="T80" fmla="*/ 582 w 1653"/>
                <a:gd name="T81" fmla="*/ 38 h 1660"/>
                <a:gd name="T82" fmla="*/ 703 w 1653"/>
                <a:gd name="T83" fmla="*/ 10 h 1660"/>
                <a:gd name="T84" fmla="*/ 828 w 1653"/>
                <a:gd name="T85" fmla="*/ 0 h 16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53"/>
                <a:gd name="T130" fmla="*/ 0 h 1660"/>
                <a:gd name="T131" fmla="*/ 1653 w 1653"/>
                <a:gd name="T132" fmla="*/ 1660 h 16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53" h="1660">
                  <a:moveTo>
                    <a:pt x="828" y="0"/>
                  </a:moveTo>
                  <a:lnTo>
                    <a:pt x="871" y="1"/>
                  </a:lnTo>
                  <a:lnTo>
                    <a:pt x="912" y="4"/>
                  </a:lnTo>
                  <a:lnTo>
                    <a:pt x="953" y="10"/>
                  </a:lnTo>
                  <a:lnTo>
                    <a:pt x="995" y="18"/>
                  </a:lnTo>
                  <a:lnTo>
                    <a:pt x="1035" y="27"/>
                  </a:lnTo>
                  <a:lnTo>
                    <a:pt x="1073" y="38"/>
                  </a:lnTo>
                  <a:lnTo>
                    <a:pt x="1112" y="50"/>
                  </a:lnTo>
                  <a:lnTo>
                    <a:pt x="1150" y="65"/>
                  </a:lnTo>
                  <a:lnTo>
                    <a:pt x="1186" y="83"/>
                  </a:lnTo>
                  <a:lnTo>
                    <a:pt x="1221" y="101"/>
                  </a:lnTo>
                  <a:lnTo>
                    <a:pt x="1256" y="121"/>
                  </a:lnTo>
                  <a:lnTo>
                    <a:pt x="1289" y="142"/>
                  </a:lnTo>
                  <a:lnTo>
                    <a:pt x="1321" y="166"/>
                  </a:lnTo>
                  <a:lnTo>
                    <a:pt x="1353" y="191"/>
                  </a:lnTo>
                  <a:lnTo>
                    <a:pt x="1383" y="217"/>
                  </a:lnTo>
                  <a:lnTo>
                    <a:pt x="1412" y="243"/>
                  </a:lnTo>
                  <a:lnTo>
                    <a:pt x="1439" y="273"/>
                  </a:lnTo>
                  <a:lnTo>
                    <a:pt x="1465" y="304"/>
                  </a:lnTo>
                  <a:lnTo>
                    <a:pt x="1489" y="335"/>
                  </a:lnTo>
                  <a:lnTo>
                    <a:pt x="1512" y="367"/>
                  </a:lnTo>
                  <a:lnTo>
                    <a:pt x="1534" y="400"/>
                  </a:lnTo>
                  <a:lnTo>
                    <a:pt x="1553" y="435"/>
                  </a:lnTo>
                  <a:lnTo>
                    <a:pt x="1572" y="471"/>
                  </a:lnTo>
                  <a:lnTo>
                    <a:pt x="1588" y="508"/>
                  </a:lnTo>
                  <a:lnTo>
                    <a:pt x="1603" y="545"/>
                  </a:lnTo>
                  <a:lnTo>
                    <a:pt x="1616" y="584"/>
                  </a:lnTo>
                  <a:lnTo>
                    <a:pt x="1627" y="623"/>
                  </a:lnTo>
                  <a:lnTo>
                    <a:pt x="1637" y="663"/>
                  </a:lnTo>
                  <a:lnTo>
                    <a:pt x="1643" y="705"/>
                  </a:lnTo>
                  <a:lnTo>
                    <a:pt x="1650" y="746"/>
                  </a:lnTo>
                  <a:lnTo>
                    <a:pt x="1652" y="787"/>
                  </a:lnTo>
                  <a:lnTo>
                    <a:pt x="1653" y="830"/>
                  </a:lnTo>
                  <a:lnTo>
                    <a:pt x="1652" y="872"/>
                  </a:lnTo>
                  <a:lnTo>
                    <a:pt x="1650" y="914"/>
                  </a:lnTo>
                  <a:lnTo>
                    <a:pt x="1643" y="955"/>
                  </a:lnTo>
                  <a:lnTo>
                    <a:pt x="1637" y="997"/>
                  </a:lnTo>
                  <a:lnTo>
                    <a:pt x="1627" y="1037"/>
                  </a:lnTo>
                  <a:lnTo>
                    <a:pt x="1616" y="1076"/>
                  </a:lnTo>
                  <a:lnTo>
                    <a:pt x="1603" y="1114"/>
                  </a:lnTo>
                  <a:lnTo>
                    <a:pt x="1588" y="1152"/>
                  </a:lnTo>
                  <a:lnTo>
                    <a:pt x="1572" y="1188"/>
                  </a:lnTo>
                  <a:lnTo>
                    <a:pt x="1553" y="1225"/>
                  </a:lnTo>
                  <a:lnTo>
                    <a:pt x="1534" y="1260"/>
                  </a:lnTo>
                  <a:lnTo>
                    <a:pt x="1512" y="1292"/>
                  </a:lnTo>
                  <a:lnTo>
                    <a:pt x="1489" y="1325"/>
                  </a:lnTo>
                  <a:lnTo>
                    <a:pt x="1465" y="1356"/>
                  </a:lnTo>
                  <a:lnTo>
                    <a:pt x="1439" y="1386"/>
                  </a:lnTo>
                  <a:lnTo>
                    <a:pt x="1412" y="1415"/>
                  </a:lnTo>
                  <a:lnTo>
                    <a:pt x="1383" y="1443"/>
                  </a:lnTo>
                  <a:lnTo>
                    <a:pt x="1353" y="1469"/>
                  </a:lnTo>
                  <a:lnTo>
                    <a:pt x="1321" y="1494"/>
                  </a:lnTo>
                  <a:lnTo>
                    <a:pt x="1289" y="1518"/>
                  </a:lnTo>
                  <a:lnTo>
                    <a:pt x="1256" y="1539"/>
                  </a:lnTo>
                  <a:lnTo>
                    <a:pt x="1221" y="1559"/>
                  </a:lnTo>
                  <a:lnTo>
                    <a:pt x="1186" y="1577"/>
                  </a:lnTo>
                  <a:lnTo>
                    <a:pt x="1150" y="1594"/>
                  </a:lnTo>
                  <a:lnTo>
                    <a:pt x="1112" y="1609"/>
                  </a:lnTo>
                  <a:lnTo>
                    <a:pt x="1073" y="1622"/>
                  </a:lnTo>
                  <a:lnTo>
                    <a:pt x="1035" y="1633"/>
                  </a:lnTo>
                  <a:lnTo>
                    <a:pt x="995" y="1642"/>
                  </a:lnTo>
                  <a:lnTo>
                    <a:pt x="953" y="1649"/>
                  </a:lnTo>
                  <a:lnTo>
                    <a:pt x="912" y="1656"/>
                  </a:lnTo>
                  <a:lnTo>
                    <a:pt x="871" y="1658"/>
                  </a:lnTo>
                  <a:lnTo>
                    <a:pt x="828" y="1660"/>
                  </a:lnTo>
                  <a:lnTo>
                    <a:pt x="785" y="1658"/>
                  </a:lnTo>
                  <a:lnTo>
                    <a:pt x="744" y="1656"/>
                  </a:lnTo>
                  <a:lnTo>
                    <a:pt x="703" y="1649"/>
                  </a:lnTo>
                  <a:lnTo>
                    <a:pt x="661" y="1642"/>
                  </a:lnTo>
                  <a:lnTo>
                    <a:pt x="621" y="1633"/>
                  </a:lnTo>
                  <a:lnTo>
                    <a:pt x="582" y="1622"/>
                  </a:lnTo>
                  <a:lnTo>
                    <a:pt x="544" y="1609"/>
                  </a:lnTo>
                  <a:lnTo>
                    <a:pt x="506" y="1594"/>
                  </a:lnTo>
                  <a:lnTo>
                    <a:pt x="470" y="1577"/>
                  </a:lnTo>
                  <a:lnTo>
                    <a:pt x="433" y="1559"/>
                  </a:lnTo>
                  <a:lnTo>
                    <a:pt x="400" y="1539"/>
                  </a:lnTo>
                  <a:lnTo>
                    <a:pt x="366" y="1518"/>
                  </a:lnTo>
                  <a:lnTo>
                    <a:pt x="333" y="1494"/>
                  </a:lnTo>
                  <a:lnTo>
                    <a:pt x="302" y="1469"/>
                  </a:lnTo>
                  <a:lnTo>
                    <a:pt x="272" y="1443"/>
                  </a:lnTo>
                  <a:lnTo>
                    <a:pt x="243" y="1415"/>
                  </a:lnTo>
                  <a:lnTo>
                    <a:pt x="215" y="1386"/>
                  </a:lnTo>
                  <a:lnTo>
                    <a:pt x="189" y="1356"/>
                  </a:lnTo>
                  <a:lnTo>
                    <a:pt x="165" y="1325"/>
                  </a:lnTo>
                  <a:lnTo>
                    <a:pt x="142" y="1292"/>
                  </a:lnTo>
                  <a:lnTo>
                    <a:pt x="120" y="1260"/>
                  </a:lnTo>
                  <a:lnTo>
                    <a:pt x="100" y="1225"/>
                  </a:lnTo>
                  <a:lnTo>
                    <a:pt x="81" y="1188"/>
                  </a:lnTo>
                  <a:lnTo>
                    <a:pt x="65" y="1152"/>
                  </a:lnTo>
                  <a:lnTo>
                    <a:pt x="50" y="1114"/>
                  </a:lnTo>
                  <a:lnTo>
                    <a:pt x="38" y="1076"/>
                  </a:lnTo>
                  <a:lnTo>
                    <a:pt x="26" y="1037"/>
                  </a:lnTo>
                  <a:lnTo>
                    <a:pt x="16" y="997"/>
                  </a:lnTo>
                  <a:lnTo>
                    <a:pt x="10" y="955"/>
                  </a:lnTo>
                  <a:lnTo>
                    <a:pt x="4" y="914"/>
                  </a:lnTo>
                  <a:lnTo>
                    <a:pt x="1" y="872"/>
                  </a:lnTo>
                  <a:lnTo>
                    <a:pt x="0" y="830"/>
                  </a:lnTo>
                  <a:lnTo>
                    <a:pt x="1" y="787"/>
                  </a:lnTo>
                  <a:lnTo>
                    <a:pt x="4" y="746"/>
                  </a:lnTo>
                  <a:lnTo>
                    <a:pt x="10" y="705"/>
                  </a:lnTo>
                  <a:lnTo>
                    <a:pt x="16" y="663"/>
                  </a:lnTo>
                  <a:lnTo>
                    <a:pt x="26" y="623"/>
                  </a:lnTo>
                  <a:lnTo>
                    <a:pt x="38" y="584"/>
                  </a:lnTo>
                  <a:lnTo>
                    <a:pt x="50" y="545"/>
                  </a:lnTo>
                  <a:lnTo>
                    <a:pt x="65" y="508"/>
                  </a:lnTo>
                  <a:lnTo>
                    <a:pt x="81" y="471"/>
                  </a:lnTo>
                  <a:lnTo>
                    <a:pt x="100" y="435"/>
                  </a:lnTo>
                  <a:lnTo>
                    <a:pt x="120" y="400"/>
                  </a:lnTo>
                  <a:lnTo>
                    <a:pt x="142" y="367"/>
                  </a:lnTo>
                  <a:lnTo>
                    <a:pt x="165" y="335"/>
                  </a:lnTo>
                  <a:lnTo>
                    <a:pt x="189" y="304"/>
                  </a:lnTo>
                  <a:lnTo>
                    <a:pt x="215" y="273"/>
                  </a:lnTo>
                  <a:lnTo>
                    <a:pt x="243" y="243"/>
                  </a:lnTo>
                  <a:lnTo>
                    <a:pt x="272" y="217"/>
                  </a:lnTo>
                  <a:lnTo>
                    <a:pt x="302" y="191"/>
                  </a:lnTo>
                  <a:lnTo>
                    <a:pt x="333" y="166"/>
                  </a:lnTo>
                  <a:lnTo>
                    <a:pt x="366" y="142"/>
                  </a:lnTo>
                  <a:lnTo>
                    <a:pt x="400" y="121"/>
                  </a:lnTo>
                  <a:lnTo>
                    <a:pt x="433" y="101"/>
                  </a:lnTo>
                  <a:lnTo>
                    <a:pt x="470" y="83"/>
                  </a:lnTo>
                  <a:lnTo>
                    <a:pt x="506" y="65"/>
                  </a:lnTo>
                  <a:lnTo>
                    <a:pt x="544" y="50"/>
                  </a:lnTo>
                  <a:lnTo>
                    <a:pt x="582" y="38"/>
                  </a:lnTo>
                  <a:lnTo>
                    <a:pt x="621" y="27"/>
                  </a:lnTo>
                  <a:lnTo>
                    <a:pt x="661" y="18"/>
                  </a:lnTo>
                  <a:lnTo>
                    <a:pt x="703" y="10"/>
                  </a:lnTo>
                  <a:lnTo>
                    <a:pt x="744" y="4"/>
                  </a:lnTo>
                  <a:lnTo>
                    <a:pt x="785" y="1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rgbClr val="9E7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85" name="Freeform 329"/>
            <p:cNvSpPr>
              <a:spLocks/>
            </p:cNvSpPr>
            <p:nvPr/>
          </p:nvSpPr>
          <p:spPr bwMode="auto">
            <a:xfrm>
              <a:off x="368" y="2459"/>
              <a:ext cx="404" cy="406"/>
            </a:xfrm>
            <a:custGeom>
              <a:avLst/>
              <a:gdLst>
                <a:gd name="T0" fmla="*/ 893 w 1618"/>
                <a:gd name="T1" fmla="*/ 4 h 1623"/>
                <a:gd name="T2" fmla="*/ 1051 w 1618"/>
                <a:gd name="T3" fmla="*/ 36 h 1623"/>
                <a:gd name="T4" fmla="*/ 1195 w 1618"/>
                <a:gd name="T5" fmla="*/ 98 h 1623"/>
                <a:gd name="T6" fmla="*/ 1324 w 1618"/>
                <a:gd name="T7" fmla="*/ 185 h 1623"/>
                <a:gd name="T8" fmla="*/ 1434 w 1618"/>
                <a:gd name="T9" fmla="*/ 296 h 1623"/>
                <a:gd name="T10" fmla="*/ 1521 w 1618"/>
                <a:gd name="T11" fmla="*/ 425 h 1623"/>
                <a:gd name="T12" fmla="*/ 1582 w 1618"/>
                <a:gd name="T13" fmla="*/ 570 h 1623"/>
                <a:gd name="T14" fmla="*/ 1615 w 1618"/>
                <a:gd name="T15" fmla="*/ 728 h 1623"/>
                <a:gd name="T16" fmla="*/ 1615 w 1618"/>
                <a:gd name="T17" fmla="*/ 893 h 1623"/>
                <a:gd name="T18" fmla="*/ 1582 w 1618"/>
                <a:gd name="T19" fmla="*/ 1051 h 1623"/>
                <a:gd name="T20" fmla="*/ 1521 w 1618"/>
                <a:gd name="T21" fmla="*/ 1197 h 1623"/>
                <a:gd name="T22" fmla="*/ 1434 w 1618"/>
                <a:gd name="T23" fmla="*/ 1327 h 1623"/>
                <a:gd name="T24" fmla="*/ 1324 w 1618"/>
                <a:gd name="T25" fmla="*/ 1437 h 1623"/>
                <a:gd name="T26" fmla="*/ 1195 w 1618"/>
                <a:gd name="T27" fmla="*/ 1525 h 1623"/>
                <a:gd name="T28" fmla="*/ 1051 w 1618"/>
                <a:gd name="T29" fmla="*/ 1586 h 1623"/>
                <a:gd name="T30" fmla="*/ 893 w 1618"/>
                <a:gd name="T31" fmla="*/ 1619 h 1623"/>
                <a:gd name="T32" fmla="*/ 728 w 1618"/>
                <a:gd name="T33" fmla="*/ 1619 h 1623"/>
                <a:gd name="T34" fmla="*/ 570 w 1618"/>
                <a:gd name="T35" fmla="*/ 1586 h 1623"/>
                <a:gd name="T36" fmla="*/ 425 w 1618"/>
                <a:gd name="T37" fmla="*/ 1525 h 1623"/>
                <a:gd name="T38" fmla="*/ 296 w 1618"/>
                <a:gd name="T39" fmla="*/ 1437 h 1623"/>
                <a:gd name="T40" fmla="*/ 185 w 1618"/>
                <a:gd name="T41" fmla="*/ 1327 h 1623"/>
                <a:gd name="T42" fmla="*/ 98 w 1618"/>
                <a:gd name="T43" fmla="*/ 1197 h 1623"/>
                <a:gd name="T44" fmla="*/ 36 w 1618"/>
                <a:gd name="T45" fmla="*/ 1051 h 1623"/>
                <a:gd name="T46" fmla="*/ 4 w 1618"/>
                <a:gd name="T47" fmla="*/ 893 h 1623"/>
                <a:gd name="T48" fmla="*/ 4 w 1618"/>
                <a:gd name="T49" fmla="*/ 728 h 1623"/>
                <a:gd name="T50" fmla="*/ 36 w 1618"/>
                <a:gd name="T51" fmla="*/ 570 h 1623"/>
                <a:gd name="T52" fmla="*/ 98 w 1618"/>
                <a:gd name="T53" fmla="*/ 425 h 1623"/>
                <a:gd name="T54" fmla="*/ 185 w 1618"/>
                <a:gd name="T55" fmla="*/ 296 h 1623"/>
                <a:gd name="T56" fmla="*/ 296 w 1618"/>
                <a:gd name="T57" fmla="*/ 185 h 1623"/>
                <a:gd name="T58" fmla="*/ 425 w 1618"/>
                <a:gd name="T59" fmla="*/ 98 h 1623"/>
                <a:gd name="T60" fmla="*/ 570 w 1618"/>
                <a:gd name="T61" fmla="*/ 36 h 1623"/>
                <a:gd name="T62" fmla="*/ 728 w 1618"/>
                <a:gd name="T63" fmla="*/ 4 h 162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618"/>
                <a:gd name="T97" fmla="*/ 0 h 1623"/>
                <a:gd name="T98" fmla="*/ 1618 w 1618"/>
                <a:gd name="T99" fmla="*/ 1623 h 162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618" h="1623">
                  <a:moveTo>
                    <a:pt x="810" y="0"/>
                  </a:moveTo>
                  <a:lnTo>
                    <a:pt x="893" y="4"/>
                  </a:lnTo>
                  <a:lnTo>
                    <a:pt x="973" y="16"/>
                  </a:lnTo>
                  <a:lnTo>
                    <a:pt x="1051" y="36"/>
                  </a:lnTo>
                  <a:lnTo>
                    <a:pt x="1125" y="64"/>
                  </a:lnTo>
                  <a:lnTo>
                    <a:pt x="1195" y="98"/>
                  </a:lnTo>
                  <a:lnTo>
                    <a:pt x="1263" y="139"/>
                  </a:lnTo>
                  <a:lnTo>
                    <a:pt x="1324" y="185"/>
                  </a:lnTo>
                  <a:lnTo>
                    <a:pt x="1382" y="238"/>
                  </a:lnTo>
                  <a:lnTo>
                    <a:pt x="1434" y="296"/>
                  </a:lnTo>
                  <a:lnTo>
                    <a:pt x="1481" y="358"/>
                  </a:lnTo>
                  <a:lnTo>
                    <a:pt x="1521" y="425"/>
                  </a:lnTo>
                  <a:lnTo>
                    <a:pt x="1554" y="496"/>
                  </a:lnTo>
                  <a:lnTo>
                    <a:pt x="1582" y="570"/>
                  </a:lnTo>
                  <a:lnTo>
                    <a:pt x="1602" y="648"/>
                  </a:lnTo>
                  <a:lnTo>
                    <a:pt x="1615" y="728"/>
                  </a:lnTo>
                  <a:lnTo>
                    <a:pt x="1618" y="811"/>
                  </a:lnTo>
                  <a:lnTo>
                    <a:pt x="1615" y="893"/>
                  </a:lnTo>
                  <a:lnTo>
                    <a:pt x="1602" y="974"/>
                  </a:lnTo>
                  <a:lnTo>
                    <a:pt x="1582" y="1051"/>
                  </a:lnTo>
                  <a:lnTo>
                    <a:pt x="1554" y="1126"/>
                  </a:lnTo>
                  <a:lnTo>
                    <a:pt x="1521" y="1197"/>
                  </a:lnTo>
                  <a:lnTo>
                    <a:pt x="1481" y="1264"/>
                  </a:lnTo>
                  <a:lnTo>
                    <a:pt x="1434" y="1327"/>
                  </a:lnTo>
                  <a:lnTo>
                    <a:pt x="1382" y="1385"/>
                  </a:lnTo>
                  <a:lnTo>
                    <a:pt x="1324" y="1437"/>
                  </a:lnTo>
                  <a:lnTo>
                    <a:pt x="1263" y="1484"/>
                  </a:lnTo>
                  <a:lnTo>
                    <a:pt x="1195" y="1525"/>
                  </a:lnTo>
                  <a:lnTo>
                    <a:pt x="1125" y="1559"/>
                  </a:lnTo>
                  <a:lnTo>
                    <a:pt x="1051" y="1586"/>
                  </a:lnTo>
                  <a:lnTo>
                    <a:pt x="973" y="1606"/>
                  </a:lnTo>
                  <a:lnTo>
                    <a:pt x="893" y="1619"/>
                  </a:lnTo>
                  <a:lnTo>
                    <a:pt x="810" y="1623"/>
                  </a:lnTo>
                  <a:lnTo>
                    <a:pt x="728" y="1619"/>
                  </a:lnTo>
                  <a:lnTo>
                    <a:pt x="648" y="1606"/>
                  </a:lnTo>
                  <a:lnTo>
                    <a:pt x="570" y="1586"/>
                  </a:lnTo>
                  <a:lnTo>
                    <a:pt x="495" y="1559"/>
                  </a:lnTo>
                  <a:lnTo>
                    <a:pt x="425" y="1525"/>
                  </a:lnTo>
                  <a:lnTo>
                    <a:pt x="357" y="1484"/>
                  </a:lnTo>
                  <a:lnTo>
                    <a:pt x="296" y="1437"/>
                  </a:lnTo>
                  <a:lnTo>
                    <a:pt x="238" y="1385"/>
                  </a:lnTo>
                  <a:lnTo>
                    <a:pt x="185" y="1327"/>
                  </a:lnTo>
                  <a:lnTo>
                    <a:pt x="139" y="1264"/>
                  </a:lnTo>
                  <a:lnTo>
                    <a:pt x="98" y="1197"/>
                  </a:lnTo>
                  <a:lnTo>
                    <a:pt x="64" y="1126"/>
                  </a:lnTo>
                  <a:lnTo>
                    <a:pt x="36" y="1051"/>
                  </a:lnTo>
                  <a:lnTo>
                    <a:pt x="16" y="974"/>
                  </a:lnTo>
                  <a:lnTo>
                    <a:pt x="4" y="893"/>
                  </a:lnTo>
                  <a:lnTo>
                    <a:pt x="0" y="811"/>
                  </a:lnTo>
                  <a:lnTo>
                    <a:pt x="4" y="728"/>
                  </a:lnTo>
                  <a:lnTo>
                    <a:pt x="16" y="648"/>
                  </a:lnTo>
                  <a:lnTo>
                    <a:pt x="36" y="570"/>
                  </a:lnTo>
                  <a:lnTo>
                    <a:pt x="64" y="496"/>
                  </a:lnTo>
                  <a:lnTo>
                    <a:pt x="98" y="425"/>
                  </a:lnTo>
                  <a:lnTo>
                    <a:pt x="139" y="358"/>
                  </a:lnTo>
                  <a:lnTo>
                    <a:pt x="185" y="296"/>
                  </a:lnTo>
                  <a:lnTo>
                    <a:pt x="238" y="238"/>
                  </a:lnTo>
                  <a:lnTo>
                    <a:pt x="296" y="185"/>
                  </a:lnTo>
                  <a:lnTo>
                    <a:pt x="357" y="139"/>
                  </a:lnTo>
                  <a:lnTo>
                    <a:pt x="425" y="98"/>
                  </a:lnTo>
                  <a:lnTo>
                    <a:pt x="495" y="64"/>
                  </a:lnTo>
                  <a:lnTo>
                    <a:pt x="570" y="36"/>
                  </a:lnTo>
                  <a:lnTo>
                    <a:pt x="648" y="16"/>
                  </a:lnTo>
                  <a:lnTo>
                    <a:pt x="728" y="4"/>
                  </a:lnTo>
                  <a:lnTo>
                    <a:pt x="810" y="0"/>
                  </a:lnTo>
                  <a:close/>
                </a:path>
              </a:pathLst>
            </a:custGeom>
            <a:solidFill>
              <a:srgbClr val="B787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86" name="Freeform 330"/>
            <p:cNvSpPr>
              <a:spLocks/>
            </p:cNvSpPr>
            <p:nvPr/>
          </p:nvSpPr>
          <p:spPr bwMode="auto">
            <a:xfrm>
              <a:off x="370" y="2462"/>
              <a:ext cx="396" cy="397"/>
            </a:xfrm>
            <a:custGeom>
              <a:avLst/>
              <a:gdLst>
                <a:gd name="T0" fmla="*/ 874 w 1583"/>
                <a:gd name="T1" fmla="*/ 4 h 1589"/>
                <a:gd name="T2" fmla="*/ 1028 w 1583"/>
                <a:gd name="T3" fmla="*/ 36 h 1589"/>
                <a:gd name="T4" fmla="*/ 1170 w 1583"/>
                <a:gd name="T5" fmla="*/ 97 h 1589"/>
                <a:gd name="T6" fmla="*/ 1296 w 1583"/>
                <a:gd name="T7" fmla="*/ 182 h 1589"/>
                <a:gd name="T8" fmla="*/ 1403 w 1583"/>
                <a:gd name="T9" fmla="*/ 290 h 1589"/>
                <a:gd name="T10" fmla="*/ 1488 w 1583"/>
                <a:gd name="T11" fmla="*/ 416 h 1589"/>
                <a:gd name="T12" fmla="*/ 1548 w 1583"/>
                <a:gd name="T13" fmla="*/ 559 h 1589"/>
                <a:gd name="T14" fmla="*/ 1579 w 1583"/>
                <a:gd name="T15" fmla="*/ 713 h 1589"/>
                <a:gd name="T16" fmla="*/ 1579 w 1583"/>
                <a:gd name="T17" fmla="*/ 876 h 1589"/>
                <a:gd name="T18" fmla="*/ 1548 w 1583"/>
                <a:gd name="T19" fmla="*/ 1030 h 1589"/>
                <a:gd name="T20" fmla="*/ 1488 w 1583"/>
                <a:gd name="T21" fmla="*/ 1173 h 1589"/>
                <a:gd name="T22" fmla="*/ 1403 w 1583"/>
                <a:gd name="T23" fmla="*/ 1300 h 1589"/>
                <a:gd name="T24" fmla="*/ 1296 w 1583"/>
                <a:gd name="T25" fmla="*/ 1407 h 1589"/>
                <a:gd name="T26" fmla="*/ 1170 w 1583"/>
                <a:gd name="T27" fmla="*/ 1493 h 1589"/>
                <a:gd name="T28" fmla="*/ 1028 w 1583"/>
                <a:gd name="T29" fmla="*/ 1553 h 1589"/>
                <a:gd name="T30" fmla="*/ 874 w 1583"/>
                <a:gd name="T31" fmla="*/ 1585 h 1589"/>
                <a:gd name="T32" fmla="*/ 713 w 1583"/>
                <a:gd name="T33" fmla="*/ 1585 h 1589"/>
                <a:gd name="T34" fmla="*/ 557 w 1583"/>
                <a:gd name="T35" fmla="*/ 1553 h 1589"/>
                <a:gd name="T36" fmla="*/ 416 w 1583"/>
                <a:gd name="T37" fmla="*/ 1493 h 1589"/>
                <a:gd name="T38" fmla="*/ 289 w 1583"/>
                <a:gd name="T39" fmla="*/ 1407 h 1589"/>
                <a:gd name="T40" fmla="*/ 181 w 1583"/>
                <a:gd name="T41" fmla="*/ 1300 h 1589"/>
                <a:gd name="T42" fmla="*/ 96 w 1583"/>
                <a:gd name="T43" fmla="*/ 1173 h 1589"/>
                <a:gd name="T44" fmla="*/ 36 w 1583"/>
                <a:gd name="T45" fmla="*/ 1030 h 1589"/>
                <a:gd name="T46" fmla="*/ 4 w 1583"/>
                <a:gd name="T47" fmla="*/ 876 h 1589"/>
                <a:gd name="T48" fmla="*/ 4 w 1583"/>
                <a:gd name="T49" fmla="*/ 713 h 1589"/>
                <a:gd name="T50" fmla="*/ 36 w 1583"/>
                <a:gd name="T51" fmla="*/ 559 h 1589"/>
                <a:gd name="T52" fmla="*/ 96 w 1583"/>
                <a:gd name="T53" fmla="*/ 416 h 1589"/>
                <a:gd name="T54" fmla="*/ 181 w 1583"/>
                <a:gd name="T55" fmla="*/ 290 h 1589"/>
                <a:gd name="T56" fmla="*/ 289 w 1583"/>
                <a:gd name="T57" fmla="*/ 182 h 1589"/>
                <a:gd name="T58" fmla="*/ 416 w 1583"/>
                <a:gd name="T59" fmla="*/ 97 h 1589"/>
                <a:gd name="T60" fmla="*/ 557 w 1583"/>
                <a:gd name="T61" fmla="*/ 36 h 1589"/>
                <a:gd name="T62" fmla="*/ 713 w 1583"/>
                <a:gd name="T63" fmla="*/ 4 h 158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83"/>
                <a:gd name="T97" fmla="*/ 0 h 1589"/>
                <a:gd name="T98" fmla="*/ 1583 w 1583"/>
                <a:gd name="T99" fmla="*/ 1589 h 158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83" h="1589">
                  <a:moveTo>
                    <a:pt x="793" y="0"/>
                  </a:moveTo>
                  <a:lnTo>
                    <a:pt x="874" y="4"/>
                  </a:lnTo>
                  <a:lnTo>
                    <a:pt x="952" y="16"/>
                  </a:lnTo>
                  <a:lnTo>
                    <a:pt x="1028" y="36"/>
                  </a:lnTo>
                  <a:lnTo>
                    <a:pt x="1101" y="63"/>
                  </a:lnTo>
                  <a:lnTo>
                    <a:pt x="1170" y="97"/>
                  </a:lnTo>
                  <a:lnTo>
                    <a:pt x="1235" y="137"/>
                  </a:lnTo>
                  <a:lnTo>
                    <a:pt x="1296" y="182"/>
                  </a:lnTo>
                  <a:lnTo>
                    <a:pt x="1351" y="233"/>
                  </a:lnTo>
                  <a:lnTo>
                    <a:pt x="1403" y="290"/>
                  </a:lnTo>
                  <a:lnTo>
                    <a:pt x="1448" y="351"/>
                  </a:lnTo>
                  <a:lnTo>
                    <a:pt x="1488" y="416"/>
                  </a:lnTo>
                  <a:lnTo>
                    <a:pt x="1520" y="486"/>
                  </a:lnTo>
                  <a:lnTo>
                    <a:pt x="1548" y="559"/>
                  </a:lnTo>
                  <a:lnTo>
                    <a:pt x="1567" y="635"/>
                  </a:lnTo>
                  <a:lnTo>
                    <a:pt x="1579" y="713"/>
                  </a:lnTo>
                  <a:lnTo>
                    <a:pt x="1583" y="795"/>
                  </a:lnTo>
                  <a:lnTo>
                    <a:pt x="1579" y="876"/>
                  </a:lnTo>
                  <a:lnTo>
                    <a:pt x="1567" y="954"/>
                  </a:lnTo>
                  <a:lnTo>
                    <a:pt x="1548" y="1030"/>
                  </a:lnTo>
                  <a:lnTo>
                    <a:pt x="1520" y="1103"/>
                  </a:lnTo>
                  <a:lnTo>
                    <a:pt x="1488" y="1173"/>
                  </a:lnTo>
                  <a:lnTo>
                    <a:pt x="1448" y="1238"/>
                  </a:lnTo>
                  <a:lnTo>
                    <a:pt x="1403" y="1300"/>
                  </a:lnTo>
                  <a:lnTo>
                    <a:pt x="1351" y="1356"/>
                  </a:lnTo>
                  <a:lnTo>
                    <a:pt x="1296" y="1407"/>
                  </a:lnTo>
                  <a:lnTo>
                    <a:pt x="1235" y="1453"/>
                  </a:lnTo>
                  <a:lnTo>
                    <a:pt x="1170" y="1493"/>
                  </a:lnTo>
                  <a:lnTo>
                    <a:pt x="1101" y="1526"/>
                  </a:lnTo>
                  <a:lnTo>
                    <a:pt x="1028" y="1553"/>
                  </a:lnTo>
                  <a:lnTo>
                    <a:pt x="952" y="1573"/>
                  </a:lnTo>
                  <a:lnTo>
                    <a:pt x="874" y="1585"/>
                  </a:lnTo>
                  <a:lnTo>
                    <a:pt x="793" y="1589"/>
                  </a:lnTo>
                  <a:lnTo>
                    <a:pt x="713" y="1585"/>
                  </a:lnTo>
                  <a:lnTo>
                    <a:pt x="634" y="1573"/>
                  </a:lnTo>
                  <a:lnTo>
                    <a:pt x="557" y="1553"/>
                  </a:lnTo>
                  <a:lnTo>
                    <a:pt x="485" y="1526"/>
                  </a:lnTo>
                  <a:lnTo>
                    <a:pt x="416" y="1493"/>
                  </a:lnTo>
                  <a:lnTo>
                    <a:pt x="351" y="1453"/>
                  </a:lnTo>
                  <a:lnTo>
                    <a:pt x="289" y="1407"/>
                  </a:lnTo>
                  <a:lnTo>
                    <a:pt x="233" y="1356"/>
                  </a:lnTo>
                  <a:lnTo>
                    <a:pt x="181" y="1300"/>
                  </a:lnTo>
                  <a:lnTo>
                    <a:pt x="136" y="1238"/>
                  </a:lnTo>
                  <a:lnTo>
                    <a:pt x="96" y="1173"/>
                  </a:lnTo>
                  <a:lnTo>
                    <a:pt x="62" y="1103"/>
                  </a:lnTo>
                  <a:lnTo>
                    <a:pt x="36" y="1030"/>
                  </a:lnTo>
                  <a:lnTo>
                    <a:pt x="16" y="954"/>
                  </a:lnTo>
                  <a:lnTo>
                    <a:pt x="4" y="876"/>
                  </a:lnTo>
                  <a:lnTo>
                    <a:pt x="0" y="795"/>
                  </a:lnTo>
                  <a:lnTo>
                    <a:pt x="4" y="713"/>
                  </a:lnTo>
                  <a:lnTo>
                    <a:pt x="16" y="635"/>
                  </a:lnTo>
                  <a:lnTo>
                    <a:pt x="36" y="559"/>
                  </a:lnTo>
                  <a:lnTo>
                    <a:pt x="62" y="486"/>
                  </a:lnTo>
                  <a:lnTo>
                    <a:pt x="96" y="416"/>
                  </a:lnTo>
                  <a:lnTo>
                    <a:pt x="136" y="351"/>
                  </a:lnTo>
                  <a:lnTo>
                    <a:pt x="181" y="290"/>
                  </a:lnTo>
                  <a:lnTo>
                    <a:pt x="233" y="233"/>
                  </a:lnTo>
                  <a:lnTo>
                    <a:pt x="289" y="182"/>
                  </a:lnTo>
                  <a:lnTo>
                    <a:pt x="351" y="137"/>
                  </a:lnTo>
                  <a:lnTo>
                    <a:pt x="416" y="97"/>
                  </a:lnTo>
                  <a:lnTo>
                    <a:pt x="485" y="63"/>
                  </a:lnTo>
                  <a:lnTo>
                    <a:pt x="557" y="36"/>
                  </a:lnTo>
                  <a:lnTo>
                    <a:pt x="634" y="16"/>
                  </a:lnTo>
                  <a:lnTo>
                    <a:pt x="713" y="4"/>
                  </a:lnTo>
                  <a:lnTo>
                    <a:pt x="793" y="0"/>
                  </a:lnTo>
                  <a:close/>
                </a:path>
              </a:pathLst>
            </a:custGeom>
            <a:solidFill>
              <a:srgbClr val="D18E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87" name="Freeform 331"/>
            <p:cNvSpPr>
              <a:spLocks/>
            </p:cNvSpPr>
            <p:nvPr/>
          </p:nvSpPr>
          <p:spPr bwMode="auto">
            <a:xfrm>
              <a:off x="516" y="2440"/>
              <a:ext cx="28" cy="205"/>
            </a:xfrm>
            <a:custGeom>
              <a:avLst/>
              <a:gdLst>
                <a:gd name="T0" fmla="*/ 94 w 113"/>
                <a:gd name="T1" fmla="*/ 0 h 821"/>
                <a:gd name="T2" fmla="*/ 69 w 113"/>
                <a:gd name="T3" fmla="*/ 78 h 821"/>
                <a:gd name="T4" fmla="*/ 52 w 113"/>
                <a:gd name="T5" fmla="*/ 157 h 821"/>
                <a:gd name="T6" fmla="*/ 43 w 113"/>
                <a:gd name="T7" fmla="*/ 240 h 821"/>
                <a:gd name="T8" fmla="*/ 39 w 113"/>
                <a:gd name="T9" fmla="*/ 326 h 821"/>
                <a:gd name="T10" fmla="*/ 43 w 113"/>
                <a:gd name="T11" fmla="*/ 419 h 821"/>
                <a:gd name="T12" fmla="*/ 52 w 113"/>
                <a:gd name="T13" fmla="*/ 519 h 821"/>
                <a:gd name="T14" fmla="*/ 66 w 113"/>
                <a:gd name="T15" fmla="*/ 629 h 821"/>
                <a:gd name="T16" fmla="*/ 84 w 113"/>
                <a:gd name="T17" fmla="*/ 751 h 821"/>
                <a:gd name="T18" fmla="*/ 113 w 113"/>
                <a:gd name="T19" fmla="*/ 821 h 821"/>
                <a:gd name="T20" fmla="*/ 67 w 113"/>
                <a:gd name="T21" fmla="*/ 821 h 821"/>
                <a:gd name="T22" fmla="*/ 36 w 113"/>
                <a:gd name="T23" fmla="*/ 751 h 821"/>
                <a:gd name="T24" fmla="*/ 23 w 113"/>
                <a:gd name="T25" fmla="*/ 663 h 821"/>
                <a:gd name="T26" fmla="*/ 13 w 113"/>
                <a:gd name="T27" fmla="*/ 577 h 821"/>
                <a:gd name="T28" fmla="*/ 6 w 113"/>
                <a:gd name="T29" fmla="*/ 490 h 821"/>
                <a:gd name="T30" fmla="*/ 0 w 113"/>
                <a:gd name="T31" fmla="*/ 404 h 821"/>
                <a:gd name="T32" fmla="*/ 0 w 113"/>
                <a:gd name="T33" fmla="*/ 316 h 821"/>
                <a:gd name="T34" fmla="*/ 6 w 113"/>
                <a:gd name="T35" fmla="*/ 226 h 821"/>
                <a:gd name="T36" fmla="*/ 17 w 113"/>
                <a:gd name="T37" fmla="*/ 134 h 821"/>
                <a:gd name="T38" fmla="*/ 36 w 113"/>
                <a:gd name="T39" fmla="*/ 39 h 821"/>
                <a:gd name="T40" fmla="*/ 94 w 113"/>
                <a:gd name="T41" fmla="*/ 0 h 82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13"/>
                <a:gd name="T64" fmla="*/ 0 h 821"/>
                <a:gd name="T65" fmla="*/ 113 w 113"/>
                <a:gd name="T66" fmla="*/ 821 h 82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13" h="821">
                  <a:moveTo>
                    <a:pt x="94" y="0"/>
                  </a:moveTo>
                  <a:lnTo>
                    <a:pt x="69" y="78"/>
                  </a:lnTo>
                  <a:lnTo>
                    <a:pt x="52" y="157"/>
                  </a:lnTo>
                  <a:lnTo>
                    <a:pt x="43" y="240"/>
                  </a:lnTo>
                  <a:lnTo>
                    <a:pt x="39" y="326"/>
                  </a:lnTo>
                  <a:lnTo>
                    <a:pt x="43" y="419"/>
                  </a:lnTo>
                  <a:lnTo>
                    <a:pt x="52" y="519"/>
                  </a:lnTo>
                  <a:lnTo>
                    <a:pt x="66" y="629"/>
                  </a:lnTo>
                  <a:lnTo>
                    <a:pt x="84" y="751"/>
                  </a:lnTo>
                  <a:lnTo>
                    <a:pt x="113" y="821"/>
                  </a:lnTo>
                  <a:lnTo>
                    <a:pt x="67" y="821"/>
                  </a:lnTo>
                  <a:lnTo>
                    <a:pt x="36" y="751"/>
                  </a:lnTo>
                  <a:lnTo>
                    <a:pt x="23" y="663"/>
                  </a:lnTo>
                  <a:lnTo>
                    <a:pt x="13" y="577"/>
                  </a:lnTo>
                  <a:lnTo>
                    <a:pt x="6" y="490"/>
                  </a:lnTo>
                  <a:lnTo>
                    <a:pt x="0" y="404"/>
                  </a:lnTo>
                  <a:lnTo>
                    <a:pt x="0" y="316"/>
                  </a:lnTo>
                  <a:lnTo>
                    <a:pt x="6" y="226"/>
                  </a:lnTo>
                  <a:lnTo>
                    <a:pt x="17" y="134"/>
                  </a:lnTo>
                  <a:lnTo>
                    <a:pt x="36" y="39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88" name="Freeform 332"/>
            <p:cNvSpPr>
              <a:spLocks/>
            </p:cNvSpPr>
            <p:nvPr/>
          </p:nvSpPr>
          <p:spPr bwMode="auto">
            <a:xfrm>
              <a:off x="416" y="2486"/>
              <a:ext cx="316" cy="161"/>
            </a:xfrm>
            <a:custGeom>
              <a:avLst/>
              <a:gdLst>
                <a:gd name="T0" fmla="*/ 10 w 1264"/>
                <a:gd name="T1" fmla="*/ 222 h 644"/>
                <a:gd name="T2" fmla="*/ 20 w 1264"/>
                <a:gd name="T3" fmla="*/ 337 h 644"/>
                <a:gd name="T4" fmla="*/ 56 w 1264"/>
                <a:gd name="T5" fmla="*/ 423 h 644"/>
                <a:gd name="T6" fmla="*/ 134 w 1264"/>
                <a:gd name="T7" fmla="*/ 511 h 644"/>
                <a:gd name="T8" fmla="*/ 219 w 1264"/>
                <a:gd name="T9" fmla="*/ 569 h 644"/>
                <a:gd name="T10" fmla="*/ 273 w 1264"/>
                <a:gd name="T11" fmla="*/ 576 h 644"/>
                <a:gd name="T12" fmla="*/ 328 w 1264"/>
                <a:gd name="T13" fmla="*/ 584 h 644"/>
                <a:gd name="T14" fmla="*/ 383 w 1264"/>
                <a:gd name="T15" fmla="*/ 589 h 644"/>
                <a:gd name="T16" fmla="*/ 440 w 1264"/>
                <a:gd name="T17" fmla="*/ 594 h 644"/>
                <a:gd name="T18" fmla="*/ 496 w 1264"/>
                <a:gd name="T19" fmla="*/ 596 h 644"/>
                <a:gd name="T20" fmla="*/ 554 w 1264"/>
                <a:gd name="T21" fmla="*/ 599 h 644"/>
                <a:gd name="T22" fmla="*/ 612 w 1264"/>
                <a:gd name="T23" fmla="*/ 599 h 644"/>
                <a:gd name="T24" fmla="*/ 671 w 1264"/>
                <a:gd name="T25" fmla="*/ 598 h 644"/>
                <a:gd name="T26" fmla="*/ 733 w 1264"/>
                <a:gd name="T27" fmla="*/ 595 h 644"/>
                <a:gd name="T28" fmla="*/ 794 w 1264"/>
                <a:gd name="T29" fmla="*/ 590 h 644"/>
                <a:gd name="T30" fmla="*/ 855 w 1264"/>
                <a:gd name="T31" fmla="*/ 584 h 644"/>
                <a:gd name="T32" fmla="*/ 919 w 1264"/>
                <a:gd name="T33" fmla="*/ 575 h 644"/>
                <a:gd name="T34" fmla="*/ 984 w 1264"/>
                <a:gd name="T35" fmla="*/ 565 h 644"/>
                <a:gd name="T36" fmla="*/ 1050 w 1264"/>
                <a:gd name="T37" fmla="*/ 551 h 644"/>
                <a:gd name="T38" fmla="*/ 1117 w 1264"/>
                <a:gd name="T39" fmla="*/ 536 h 644"/>
                <a:gd name="T40" fmla="*/ 1155 w 1264"/>
                <a:gd name="T41" fmla="*/ 519 h 644"/>
                <a:gd name="T42" fmla="*/ 1177 w 1264"/>
                <a:gd name="T43" fmla="*/ 456 h 644"/>
                <a:gd name="T44" fmla="*/ 1205 w 1264"/>
                <a:gd name="T45" fmla="*/ 327 h 644"/>
                <a:gd name="T46" fmla="*/ 1220 w 1264"/>
                <a:gd name="T47" fmla="*/ 128 h 644"/>
                <a:gd name="T48" fmla="*/ 1264 w 1264"/>
                <a:gd name="T49" fmla="*/ 78 h 644"/>
                <a:gd name="T50" fmla="*/ 1257 w 1264"/>
                <a:gd name="T51" fmla="*/ 209 h 644"/>
                <a:gd name="T52" fmla="*/ 1241 w 1264"/>
                <a:gd name="T53" fmla="*/ 331 h 644"/>
                <a:gd name="T54" fmla="*/ 1215 w 1264"/>
                <a:gd name="T55" fmla="*/ 450 h 644"/>
                <a:gd name="T56" fmla="*/ 1180 w 1264"/>
                <a:gd name="T57" fmla="*/ 576 h 644"/>
                <a:gd name="T58" fmla="*/ 1116 w 1264"/>
                <a:gd name="T59" fmla="*/ 586 h 644"/>
                <a:gd name="T60" fmla="*/ 1057 w 1264"/>
                <a:gd name="T61" fmla="*/ 596 h 644"/>
                <a:gd name="T62" fmla="*/ 1001 w 1264"/>
                <a:gd name="T63" fmla="*/ 606 h 644"/>
                <a:gd name="T64" fmla="*/ 947 w 1264"/>
                <a:gd name="T65" fmla="*/ 615 h 644"/>
                <a:gd name="T66" fmla="*/ 894 w 1264"/>
                <a:gd name="T67" fmla="*/ 623 h 644"/>
                <a:gd name="T68" fmla="*/ 842 w 1264"/>
                <a:gd name="T69" fmla="*/ 629 h 644"/>
                <a:gd name="T70" fmla="*/ 789 w 1264"/>
                <a:gd name="T71" fmla="*/ 635 h 644"/>
                <a:gd name="T72" fmla="*/ 735 w 1264"/>
                <a:gd name="T73" fmla="*/ 639 h 644"/>
                <a:gd name="T74" fmla="*/ 679 w 1264"/>
                <a:gd name="T75" fmla="*/ 643 h 644"/>
                <a:gd name="T76" fmla="*/ 620 w 1264"/>
                <a:gd name="T77" fmla="*/ 644 h 644"/>
                <a:gd name="T78" fmla="*/ 557 w 1264"/>
                <a:gd name="T79" fmla="*/ 643 h 644"/>
                <a:gd name="T80" fmla="*/ 490 w 1264"/>
                <a:gd name="T81" fmla="*/ 640 h 644"/>
                <a:gd name="T82" fmla="*/ 417 w 1264"/>
                <a:gd name="T83" fmla="*/ 635 h 644"/>
                <a:gd name="T84" fmla="*/ 337 w 1264"/>
                <a:gd name="T85" fmla="*/ 628 h 644"/>
                <a:gd name="T86" fmla="*/ 250 w 1264"/>
                <a:gd name="T87" fmla="*/ 618 h 644"/>
                <a:gd name="T88" fmla="*/ 155 w 1264"/>
                <a:gd name="T89" fmla="*/ 605 h 644"/>
                <a:gd name="T90" fmla="*/ 83 w 1264"/>
                <a:gd name="T91" fmla="*/ 509 h 644"/>
                <a:gd name="T92" fmla="*/ 44 w 1264"/>
                <a:gd name="T93" fmla="*/ 433 h 644"/>
                <a:gd name="T94" fmla="*/ 22 w 1264"/>
                <a:gd name="T95" fmla="*/ 351 h 644"/>
                <a:gd name="T96" fmla="*/ 0 w 1264"/>
                <a:gd name="T97" fmla="*/ 234 h 64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264"/>
                <a:gd name="T148" fmla="*/ 0 h 644"/>
                <a:gd name="T149" fmla="*/ 1264 w 1264"/>
                <a:gd name="T150" fmla="*/ 644 h 64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264" h="644">
                  <a:moveTo>
                    <a:pt x="10" y="145"/>
                  </a:moveTo>
                  <a:lnTo>
                    <a:pt x="10" y="222"/>
                  </a:lnTo>
                  <a:lnTo>
                    <a:pt x="14" y="284"/>
                  </a:lnTo>
                  <a:lnTo>
                    <a:pt x="20" y="337"/>
                  </a:lnTo>
                  <a:lnTo>
                    <a:pt x="34" y="382"/>
                  </a:lnTo>
                  <a:lnTo>
                    <a:pt x="56" y="423"/>
                  </a:lnTo>
                  <a:lnTo>
                    <a:pt x="89" y="466"/>
                  </a:lnTo>
                  <a:lnTo>
                    <a:pt x="134" y="511"/>
                  </a:lnTo>
                  <a:lnTo>
                    <a:pt x="193" y="565"/>
                  </a:lnTo>
                  <a:lnTo>
                    <a:pt x="219" y="569"/>
                  </a:lnTo>
                  <a:lnTo>
                    <a:pt x="247" y="573"/>
                  </a:lnTo>
                  <a:lnTo>
                    <a:pt x="273" y="576"/>
                  </a:lnTo>
                  <a:lnTo>
                    <a:pt x="301" y="580"/>
                  </a:lnTo>
                  <a:lnTo>
                    <a:pt x="328" y="584"/>
                  </a:lnTo>
                  <a:lnTo>
                    <a:pt x="356" y="586"/>
                  </a:lnTo>
                  <a:lnTo>
                    <a:pt x="383" y="589"/>
                  </a:lnTo>
                  <a:lnTo>
                    <a:pt x="411" y="591"/>
                  </a:lnTo>
                  <a:lnTo>
                    <a:pt x="440" y="594"/>
                  </a:lnTo>
                  <a:lnTo>
                    <a:pt x="467" y="595"/>
                  </a:lnTo>
                  <a:lnTo>
                    <a:pt x="496" y="596"/>
                  </a:lnTo>
                  <a:lnTo>
                    <a:pt x="525" y="598"/>
                  </a:lnTo>
                  <a:lnTo>
                    <a:pt x="554" y="599"/>
                  </a:lnTo>
                  <a:lnTo>
                    <a:pt x="582" y="599"/>
                  </a:lnTo>
                  <a:lnTo>
                    <a:pt x="612" y="599"/>
                  </a:lnTo>
                  <a:lnTo>
                    <a:pt x="642" y="599"/>
                  </a:lnTo>
                  <a:lnTo>
                    <a:pt x="671" y="598"/>
                  </a:lnTo>
                  <a:lnTo>
                    <a:pt x="701" y="596"/>
                  </a:lnTo>
                  <a:lnTo>
                    <a:pt x="733" y="595"/>
                  </a:lnTo>
                  <a:lnTo>
                    <a:pt x="763" y="593"/>
                  </a:lnTo>
                  <a:lnTo>
                    <a:pt x="794" y="590"/>
                  </a:lnTo>
                  <a:lnTo>
                    <a:pt x="824" y="588"/>
                  </a:lnTo>
                  <a:lnTo>
                    <a:pt x="855" y="584"/>
                  </a:lnTo>
                  <a:lnTo>
                    <a:pt x="888" y="580"/>
                  </a:lnTo>
                  <a:lnTo>
                    <a:pt x="919" y="575"/>
                  </a:lnTo>
                  <a:lnTo>
                    <a:pt x="952" y="570"/>
                  </a:lnTo>
                  <a:lnTo>
                    <a:pt x="984" y="565"/>
                  </a:lnTo>
                  <a:lnTo>
                    <a:pt x="1017" y="559"/>
                  </a:lnTo>
                  <a:lnTo>
                    <a:pt x="1050" y="551"/>
                  </a:lnTo>
                  <a:lnTo>
                    <a:pt x="1083" y="544"/>
                  </a:lnTo>
                  <a:lnTo>
                    <a:pt x="1117" y="536"/>
                  </a:lnTo>
                  <a:lnTo>
                    <a:pt x="1151" y="527"/>
                  </a:lnTo>
                  <a:lnTo>
                    <a:pt x="1155" y="519"/>
                  </a:lnTo>
                  <a:lnTo>
                    <a:pt x="1164" y="495"/>
                  </a:lnTo>
                  <a:lnTo>
                    <a:pt x="1177" y="456"/>
                  </a:lnTo>
                  <a:lnTo>
                    <a:pt x="1191" y="400"/>
                  </a:lnTo>
                  <a:lnTo>
                    <a:pt x="1205" y="327"/>
                  </a:lnTo>
                  <a:lnTo>
                    <a:pt x="1215" y="237"/>
                  </a:lnTo>
                  <a:lnTo>
                    <a:pt x="1220" y="128"/>
                  </a:lnTo>
                  <a:lnTo>
                    <a:pt x="1219" y="0"/>
                  </a:lnTo>
                  <a:lnTo>
                    <a:pt x="1264" y="78"/>
                  </a:lnTo>
                  <a:lnTo>
                    <a:pt x="1262" y="145"/>
                  </a:lnTo>
                  <a:lnTo>
                    <a:pt x="1257" y="209"/>
                  </a:lnTo>
                  <a:lnTo>
                    <a:pt x="1251" y="271"/>
                  </a:lnTo>
                  <a:lnTo>
                    <a:pt x="1241" y="331"/>
                  </a:lnTo>
                  <a:lnTo>
                    <a:pt x="1230" y="390"/>
                  </a:lnTo>
                  <a:lnTo>
                    <a:pt x="1215" y="450"/>
                  </a:lnTo>
                  <a:lnTo>
                    <a:pt x="1199" y="511"/>
                  </a:lnTo>
                  <a:lnTo>
                    <a:pt x="1180" y="576"/>
                  </a:lnTo>
                  <a:lnTo>
                    <a:pt x="1147" y="581"/>
                  </a:lnTo>
                  <a:lnTo>
                    <a:pt x="1116" y="586"/>
                  </a:lnTo>
                  <a:lnTo>
                    <a:pt x="1086" y="591"/>
                  </a:lnTo>
                  <a:lnTo>
                    <a:pt x="1057" y="596"/>
                  </a:lnTo>
                  <a:lnTo>
                    <a:pt x="1028" y="601"/>
                  </a:lnTo>
                  <a:lnTo>
                    <a:pt x="1001" y="606"/>
                  </a:lnTo>
                  <a:lnTo>
                    <a:pt x="973" y="610"/>
                  </a:lnTo>
                  <a:lnTo>
                    <a:pt x="947" y="615"/>
                  </a:lnTo>
                  <a:lnTo>
                    <a:pt x="921" y="619"/>
                  </a:lnTo>
                  <a:lnTo>
                    <a:pt x="894" y="623"/>
                  </a:lnTo>
                  <a:lnTo>
                    <a:pt x="868" y="626"/>
                  </a:lnTo>
                  <a:lnTo>
                    <a:pt x="842" y="629"/>
                  </a:lnTo>
                  <a:lnTo>
                    <a:pt x="815" y="633"/>
                  </a:lnTo>
                  <a:lnTo>
                    <a:pt x="789" y="635"/>
                  </a:lnTo>
                  <a:lnTo>
                    <a:pt x="763" y="638"/>
                  </a:lnTo>
                  <a:lnTo>
                    <a:pt x="735" y="639"/>
                  </a:lnTo>
                  <a:lnTo>
                    <a:pt x="708" y="641"/>
                  </a:lnTo>
                  <a:lnTo>
                    <a:pt x="679" y="643"/>
                  </a:lnTo>
                  <a:lnTo>
                    <a:pt x="650" y="643"/>
                  </a:lnTo>
                  <a:lnTo>
                    <a:pt x="620" y="644"/>
                  </a:lnTo>
                  <a:lnTo>
                    <a:pt x="589" y="644"/>
                  </a:lnTo>
                  <a:lnTo>
                    <a:pt x="557" y="643"/>
                  </a:lnTo>
                  <a:lnTo>
                    <a:pt x="525" y="641"/>
                  </a:lnTo>
                  <a:lnTo>
                    <a:pt x="490" y="640"/>
                  </a:lnTo>
                  <a:lnTo>
                    <a:pt x="453" y="638"/>
                  </a:lnTo>
                  <a:lnTo>
                    <a:pt x="417" y="635"/>
                  </a:lnTo>
                  <a:lnTo>
                    <a:pt x="378" y="631"/>
                  </a:lnTo>
                  <a:lnTo>
                    <a:pt x="337" y="628"/>
                  </a:lnTo>
                  <a:lnTo>
                    <a:pt x="294" y="623"/>
                  </a:lnTo>
                  <a:lnTo>
                    <a:pt x="250" y="618"/>
                  </a:lnTo>
                  <a:lnTo>
                    <a:pt x="204" y="611"/>
                  </a:lnTo>
                  <a:lnTo>
                    <a:pt x="155" y="605"/>
                  </a:lnTo>
                  <a:lnTo>
                    <a:pt x="114" y="552"/>
                  </a:lnTo>
                  <a:lnTo>
                    <a:pt x="83" y="509"/>
                  </a:lnTo>
                  <a:lnTo>
                    <a:pt x="60" y="471"/>
                  </a:lnTo>
                  <a:lnTo>
                    <a:pt x="44" y="433"/>
                  </a:lnTo>
                  <a:lnTo>
                    <a:pt x="33" y="395"/>
                  </a:lnTo>
                  <a:lnTo>
                    <a:pt x="22" y="351"/>
                  </a:lnTo>
                  <a:lnTo>
                    <a:pt x="12" y="299"/>
                  </a:lnTo>
                  <a:lnTo>
                    <a:pt x="0" y="234"/>
                  </a:lnTo>
                  <a:lnTo>
                    <a:pt x="10" y="145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89" name="Freeform 333"/>
            <p:cNvSpPr>
              <a:spLocks/>
            </p:cNvSpPr>
            <p:nvPr/>
          </p:nvSpPr>
          <p:spPr bwMode="auto">
            <a:xfrm>
              <a:off x="622" y="2440"/>
              <a:ext cx="21" cy="203"/>
            </a:xfrm>
            <a:custGeom>
              <a:avLst/>
              <a:gdLst>
                <a:gd name="T0" fmla="*/ 39 w 84"/>
                <a:gd name="T1" fmla="*/ 0 h 811"/>
                <a:gd name="T2" fmla="*/ 48 w 84"/>
                <a:gd name="T3" fmla="*/ 104 h 811"/>
                <a:gd name="T4" fmla="*/ 52 w 84"/>
                <a:gd name="T5" fmla="*/ 206 h 811"/>
                <a:gd name="T6" fmla="*/ 53 w 84"/>
                <a:gd name="T7" fmla="*/ 306 h 811"/>
                <a:gd name="T8" fmla="*/ 50 w 84"/>
                <a:gd name="T9" fmla="*/ 405 h 811"/>
                <a:gd name="T10" fmla="*/ 44 w 84"/>
                <a:gd name="T11" fmla="*/ 505 h 811"/>
                <a:gd name="T12" fmla="*/ 34 w 84"/>
                <a:gd name="T13" fmla="*/ 606 h 811"/>
                <a:gd name="T14" fmla="*/ 19 w 84"/>
                <a:gd name="T15" fmla="*/ 707 h 811"/>
                <a:gd name="T16" fmla="*/ 0 w 84"/>
                <a:gd name="T17" fmla="*/ 811 h 811"/>
                <a:gd name="T18" fmla="*/ 49 w 84"/>
                <a:gd name="T19" fmla="*/ 801 h 811"/>
                <a:gd name="T20" fmla="*/ 58 w 84"/>
                <a:gd name="T21" fmla="*/ 749 h 811"/>
                <a:gd name="T22" fmla="*/ 68 w 84"/>
                <a:gd name="T23" fmla="*/ 666 h 811"/>
                <a:gd name="T24" fmla="*/ 77 w 84"/>
                <a:gd name="T25" fmla="*/ 562 h 811"/>
                <a:gd name="T26" fmla="*/ 82 w 84"/>
                <a:gd name="T27" fmla="*/ 446 h 811"/>
                <a:gd name="T28" fmla="*/ 84 w 84"/>
                <a:gd name="T29" fmla="*/ 326 h 811"/>
                <a:gd name="T30" fmla="*/ 82 w 84"/>
                <a:gd name="T31" fmla="*/ 211 h 811"/>
                <a:gd name="T32" fmla="*/ 74 w 84"/>
                <a:gd name="T33" fmla="*/ 108 h 811"/>
                <a:gd name="T34" fmla="*/ 58 w 84"/>
                <a:gd name="T35" fmla="*/ 28 h 811"/>
                <a:gd name="T36" fmla="*/ 58 w 84"/>
                <a:gd name="T37" fmla="*/ 24 h 811"/>
                <a:gd name="T38" fmla="*/ 59 w 84"/>
                <a:gd name="T39" fmla="*/ 29 h 811"/>
                <a:gd name="T40" fmla="*/ 55 w 84"/>
                <a:gd name="T41" fmla="*/ 27 h 811"/>
                <a:gd name="T42" fmla="*/ 39 w 84"/>
                <a:gd name="T43" fmla="*/ 0 h 81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4"/>
                <a:gd name="T67" fmla="*/ 0 h 811"/>
                <a:gd name="T68" fmla="*/ 84 w 84"/>
                <a:gd name="T69" fmla="*/ 811 h 81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4" h="811">
                  <a:moveTo>
                    <a:pt x="39" y="0"/>
                  </a:moveTo>
                  <a:lnTo>
                    <a:pt x="48" y="104"/>
                  </a:lnTo>
                  <a:lnTo>
                    <a:pt x="52" y="206"/>
                  </a:lnTo>
                  <a:lnTo>
                    <a:pt x="53" y="306"/>
                  </a:lnTo>
                  <a:lnTo>
                    <a:pt x="50" y="405"/>
                  </a:lnTo>
                  <a:lnTo>
                    <a:pt x="44" y="505"/>
                  </a:lnTo>
                  <a:lnTo>
                    <a:pt x="34" y="606"/>
                  </a:lnTo>
                  <a:lnTo>
                    <a:pt x="19" y="707"/>
                  </a:lnTo>
                  <a:lnTo>
                    <a:pt x="0" y="811"/>
                  </a:lnTo>
                  <a:lnTo>
                    <a:pt x="49" y="801"/>
                  </a:lnTo>
                  <a:lnTo>
                    <a:pt x="58" y="749"/>
                  </a:lnTo>
                  <a:lnTo>
                    <a:pt x="68" y="666"/>
                  </a:lnTo>
                  <a:lnTo>
                    <a:pt x="77" y="562"/>
                  </a:lnTo>
                  <a:lnTo>
                    <a:pt x="82" y="446"/>
                  </a:lnTo>
                  <a:lnTo>
                    <a:pt x="84" y="326"/>
                  </a:lnTo>
                  <a:lnTo>
                    <a:pt x="82" y="211"/>
                  </a:lnTo>
                  <a:lnTo>
                    <a:pt x="74" y="108"/>
                  </a:lnTo>
                  <a:lnTo>
                    <a:pt x="58" y="28"/>
                  </a:lnTo>
                  <a:lnTo>
                    <a:pt x="58" y="24"/>
                  </a:lnTo>
                  <a:lnTo>
                    <a:pt x="59" y="29"/>
                  </a:lnTo>
                  <a:lnTo>
                    <a:pt x="55" y="27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90" name="Freeform 334"/>
            <p:cNvSpPr>
              <a:spLocks/>
            </p:cNvSpPr>
            <p:nvPr/>
          </p:nvSpPr>
          <p:spPr bwMode="auto">
            <a:xfrm>
              <a:off x="413" y="2630"/>
              <a:ext cx="51" cy="223"/>
            </a:xfrm>
            <a:custGeom>
              <a:avLst/>
              <a:gdLst>
                <a:gd name="T0" fmla="*/ 203 w 203"/>
                <a:gd name="T1" fmla="*/ 49 h 890"/>
                <a:gd name="T2" fmla="*/ 172 w 203"/>
                <a:gd name="T3" fmla="*/ 92 h 890"/>
                <a:gd name="T4" fmla="*/ 143 w 203"/>
                <a:gd name="T5" fmla="*/ 136 h 890"/>
                <a:gd name="T6" fmla="*/ 116 w 203"/>
                <a:gd name="T7" fmla="*/ 182 h 890"/>
                <a:gd name="T8" fmla="*/ 95 w 203"/>
                <a:gd name="T9" fmla="*/ 230 h 890"/>
                <a:gd name="T10" fmla="*/ 76 w 203"/>
                <a:gd name="T11" fmla="*/ 279 h 890"/>
                <a:gd name="T12" fmla="*/ 61 w 203"/>
                <a:gd name="T13" fmla="*/ 329 h 890"/>
                <a:gd name="T14" fmla="*/ 50 w 203"/>
                <a:gd name="T15" fmla="*/ 380 h 890"/>
                <a:gd name="T16" fmla="*/ 44 w 203"/>
                <a:gd name="T17" fmla="*/ 434 h 890"/>
                <a:gd name="T18" fmla="*/ 40 w 203"/>
                <a:gd name="T19" fmla="*/ 488 h 890"/>
                <a:gd name="T20" fmla="*/ 41 w 203"/>
                <a:gd name="T21" fmla="*/ 543 h 890"/>
                <a:gd name="T22" fmla="*/ 48 w 203"/>
                <a:gd name="T23" fmla="*/ 598 h 890"/>
                <a:gd name="T24" fmla="*/ 58 w 203"/>
                <a:gd name="T25" fmla="*/ 656 h 890"/>
                <a:gd name="T26" fmla="*/ 73 w 203"/>
                <a:gd name="T27" fmla="*/ 713 h 890"/>
                <a:gd name="T28" fmla="*/ 91 w 203"/>
                <a:gd name="T29" fmla="*/ 771 h 890"/>
                <a:gd name="T30" fmla="*/ 116 w 203"/>
                <a:gd name="T31" fmla="*/ 830 h 890"/>
                <a:gd name="T32" fmla="*/ 145 w 203"/>
                <a:gd name="T33" fmla="*/ 890 h 890"/>
                <a:gd name="T34" fmla="*/ 101 w 203"/>
                <a:gd name="T35" fmla="*/ 832 h 890"/>
                <a:gd name="T36" fmla="*/ 66 w 203"/>
                <a:gd name="T37" fmla="*/ 776 h 890"/>
                <a:gd name="T38" fmla="*/ 39 w 203"/>
                <a:gd name="T39" fmla="*/ 721 h 890"/>
                <a:gd name="T40" fmla="*/ 20 w 203"/>
                <a:gd name="T41" fmla="*/ 666 h 890"/>
                <a:gd name="T42" fmla="*/ 7 w 203"/>
                <a:gd name="T43" fmla="*/ 612 h 890"/>
                <a:gd name="T44" fmla="*/ 1 w 203"/>
                <a:gd name="T45" fmla="*/ 558 h 890"/>
                <a:gd name="T46" fmla="*/ 0 w 203"/>
                <a:gd name="T47" fmla="*/ 504 h 890"/>
                <a:gd name="T48" fmla="*/ 6 w 203"/>
                <a:gd name="T49" fmla="*/ 450 h 890"/>
                <a:gd name="T50" fmla="*/ 15 w 203"/>
                <a:gd name="T51" fmla="*/ 398 h 890"/>
                <a:gd name="T52" fmla="*/ 30 w 203"/>
                <a:gd name="T53" fmla="*/ 344 h 890"/>
                <a:gd name="T54" fmla="*/ 48 w 203"/>
                <a:gd name="T55" fmla="*/ 289 h 890"/>
                <a:gd name="T56" fmla="*/ 69 w 203"/>
                <a:gd name="T57" fmla="*/ 233 h 890"/>
                <a:gd name="T58" fmla="*/ 93 w 203"/>
                <a:gd name="T59" fmla="*/ 177 h 890"/>
                <a:gd name="T60" fmla="*/ 118 w 203"/>
                <a:gd name="T61" fmla="*/ 119 h 890"/>
                <a:gd name="T62" fmla="*/ 145 w 203"/>
                <a:gd name="T63" fmla="*/ 60 h 890"/>
                <a:gd name="T64" fmla="*/ 174 w 203"/>
                <a:gd name="T65" fmla="*/ 0 h 890"/>
                <a:gd name="T66" fmla="*/ 203 w 203"/>
                <a:gd name="T67" fmla="*/ 49 h 89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03"/>
                <a:gd name="T103" fmla="*/ 0 h 890"/>
                <a:gd name="T104" fmla="*/ 203 w 203"/>
                <a:gd name="T105" fmla="*/ 890 h 89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03" h="890">
                  <a:moveTo>
                    <a:pt x="203" y="49"/>
                  </a:moveTo>
                  <a:lnTo>
                    <a:pt x="172" y="92"/>
                  </a:lnTo>
                  <a:lnTo>
                    <a:pt x="143" y="136"/>
                  </a:lnTo>
                  <a:lnTo>
                    <a:pt x="116" y="182"/>
                  </a:lnTo>
                  <a:lnTo>
                    <a:pt x="95" y="230"/>
                  </a:lnTo>
                  <a:lnTo>
                    <a:pt x="76" y="279"/>
                  </a:lnTo>
                  <a:lnTo>
                    <a:pt x="61" y="329"/>
                  </a:lnTo>
                  <a:lnTo>
                    <a:pt x="50" y="380"/>
                  </a:lnTo>
                  <a:lnTo>
                    <a:pt x="44" y="434"/>
                  </a:lnTo>
                  <a:lnTo>
                    <a:pt x="40" y="488"/>
                  </a:lnTo>
                  <a:lnTo>
                    <a:pt x="41" y="543"/>
                  </a:lnTo>
                  <a:lnTo>
                    <a:pt x="48" y="598"/>
                  </a:lnTo>
                  <a:lnTo>
                    <a:pt x="58" y="656"/>
                  </a:lnTo>
                  <a:lnTo>
                    <a:pt x="73" y="713"/>
                  </a:lnTo>
                  <a:lnTo>
                    <a:pt x="91" y="771"/>
                  </a:lnTo>
                  <a:lnTo>
                    <a:pt x="116" y="830"/>
                  </a:lnTo>
                  <a:lnTo>
                    <a:pt x="145" y="890"/>
                  </a:lnTo>
                  <a:lnTo>
                    <a:pt x="101" y="832"/>
                  </a:lnTo>
                  <a:lnTo>
                    <a:pt x="66" y="776"/>
                  </a:lnTo>
                  <a:lnTo>
                    <a:pt x="39" y="721"/>
                  </a:lnTo>
                  <a:lnTo>
                    <a:pt x="20" y="666"/>
                  </a:lnTo>
                  <a:lnTo>
                    <a:pt x="7" y="612"/>
                  </a:lnTo>
                  <a:lnTo>
                    <a:pt x="1" y="558"/>
                  </a:lnTo>
                  <a:lnTo>
                    <a:pt x="0" y="504"/>
                  </a:lnTo>
                  <a:lnTo>
                    <a:pt x="6" y="450"/>
                  </a:lnTo>
                  <a:lnTo>
                    <a:pt x="15" y="398"/>
                  </a:lnTo>
                  <a:lnTo>
                    <a:pt x="30" y="344"/>
                  </a:lnTo>
                  <a:lnTo>
                    <a:pt x="48" y="289"/>
                  </a:lnTo>
                  <a:lnTo>
                    <a:pt x="69" y="233"/>
                  </a:lnTo>
                  <a:lnTo>
                    <a:pt x="93" y="177"/>
                  </a:lnTo>
                  <a:lnTo>
                    <a:pt x="118" y="119"/>
                  </a:lnTo>
                  <a:lnTo>
                    <a:pt x="145" y="60"/>
                  </a:lnTo>
                  <a:lnTo>
                    <a:pt x="174" y="0"/>
                  </a:lnTo>
                  <a:lnTo>
                    <a:pt x="203" y="49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91" name="Freeform 335"/>
            <p:cNvSpPr>
              <a:spLocks/>
            </p:cNvSpPr>
            <p:nvPr/>
          </p:nvSpPr>
          <p:spPr bwMode="auto">
            <a:xfrm>
              <a:off x="697" y="2628"/>
              <a:ext cx="49" cy="252"/>
            </a:xfrm>
            <a:custGeom>
              <a:avLst/>
              <a:gdLst>
                <a:gd name="T0" fmla="*/ 77 w 199"/>
                <a:gd name="T1" fmla="*/ 0 h 1009"/>
                <a:gd name="T2" fmla="*/ 156 w 199"/>
                <a:gd name="T3" fmla="*/ 125 h 1009"/>
                <a:gd name="T4" fmla="*/ 176 w 199"/>
                <a:gd name="T5" fmla="*/ 257 h 1009"/>
                <a:gd name="T6" fmla="*/ 191 w 199"/>
                <a:gd name="T7" fmla="*/ 368 h 1009"/>
                <a:gd name="T8" fmla="*/ 199 w 199"/>
                <a:gd name="T9" fmla="*/ 465 h 1009"/>
                <a:gd name="T10" fmla="*/ 199 w 199"/>
                <a:gd name="T11" fmla="*/ 554 h 1009"/>
                <a:gd name="T12" fmla="*/ 187 w 199"/>
                <a:gd name="T13" fmla="*/ 640 h 1009"/>
                <a:gd name="T14" fmla="*/ 161 w 199"/>
                <a:gd name="T15" fmla="*/ 733 h 1009"/>
                <a:gd name="T16" fmla="*/ 119 w 199"/>
                <a:gd name="T17" fmla="*/ 837 h 1009"/>
                <a:gd name="T18" fmla="*/ 58 w 199"/>
                <a:gd name="T19" fmla="*/ 960 h 1009"/>
                <a:gd name="T20" fmla="*/ 0 w 199"/>
                <a:gd name="T21" fmla="*/ 1009 h 1009"/>
                <a:gd name="T22" fmla="*/ 37 w 199"/>
                <a:gd name="T23" fmla="*/ 947 h 1009"/>
                <a:gd name="T24" fmla="*/ 68 w 199"/>
                <a:gd name="T25" fmla="*/ 890 h 1009"/>
                <a:gd name="T26" fmla="*/ 94 w 199"/>
                <a:gd name="T27" fmla="*/ 836 h 1009"/>
                <a:gd name="T28" fmla="*/ 117 w 199"/>
                <a:gd name="T29" fmla="*/ 783 h 1009"/>
                <a:gd name="T30" fmla="*/ 135 w 199"/>
                <a:gd name="T31" fmla="*/ 733 h 1009"/>
                <a:gd name="T32" fmla="*/ 150 w 199"/>
                <a:gd name="T33" fmla="*/ 684 h 1009"/>
                <a:gd name="T34" fmla="*/ 162 w 199"/>
                <a:gd name="T35" fmla="*/ 637 h 1009"/>
                <a:gd name="T36" fmla="*/ 169 w 199"/>
                <a:gd name="T37" fmla="*/ 588 h 1009"/>
                <a:gd name="T38" fmla="*/ 174 w 199"/>
                <a:gd name="T39" fmla="*/ 539 h 1009"/>
                <a:gd name="T40" fmla="*/ 176 w 199"/>
                <a:gd name="T41" fmla="*/ 489 h 1009"/>
                <a:gd name="T42" fmla="*/ 174 w 199"/>
                <a:gd name="T43" fmla="*/ 437 h 1009"/>
                <a:gd name="T44" fmla="*/ 171 w 199"/>
                <a:gd name="T45" fmla="*/ 384 h 1009"/>
                <a:gd name="T46" fmla="*/ 164 w 199"/>
                <a:gd name="T47" fmla="*/ 326 h 1009"/>
                <a:gd name="T48" fmla="*/ 156 w 199"/>
                <a:gd name="T49" fmla="*/ 264 h 1009"/>
                <a:gd name="T50" fmla="*/ 145 w 199"/>
                <a:gd name="T51" fmla="*/ 199 h 1009"/>
                <a:gd name="T52" fmla="*/ 133 w 199"/>
                <a:gd name="T53" fmla="*/ 129 h 1009"/>
                <a:gd name="T54" fmla="*/ 29 w 199"/>
                <a:gd name="T55" fmla="*/ 31 h 1009"/>
                <a:gd name="T56" fmla="*/ 77 w 199"/>
                <a:gd name="T57" fmla="*/ 0 h 100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99"/>
                <a:gd name="T88" fmla="*/ 0 h 1009"/>
                <a:gd name="T89" fmla="*/ 199 w 199"/>
                <a:gd name="T90" fmla="*/ 1009 h 100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99" h="1009">
                  <a:moveTo>
                    <a:pt x="77" y="0"/>
                  </a:moveTo>
                  <a:lnTo>
                    <a:pt x="156" y="125"/>
                  </a:lnTo>
                  <a:lnTo>
                    <a:pt x="176" y="257"/>
                  </a:lnTo>
                  <a:lnTo>
                    <a:pt x="191" y="368"/>
                  </a:lnTo>
                  <a:lnTo>
                    <a:pt x="199" y="465"/>
                  </a:lnTo>
                  <a:lnTo>
                    <a:pt x="199" y="554"/>
                  </a:lnTo>
                  <a:lnTo>
                    <a:pt x="187" y="640"/>
                  </a:lnTo>
                  <a:lnTo>
                    <a:pt x="161" y="733"/>
                  </a:lnTo>
                  <a:lnTo>
                    <a:pt x="119" y="837"/>
                  </a:lnTo>
                  <a:lnTo>
                    <a:pt x="58" y="960"/>
                  </a:lnTo>
                  <a:lnTo>
                    <a:pt x="0" y="1009"/>
                  </a:lnTo>
                  <a:lnTo>
                    <a:pt x="37" y="947"/>
                  </a:lnTo>
                  <a:lnTo>
                    <a:pt x="68" y="890"/>
                  </a:lnTo>
                  <a:lnTo>
                    <a:pt x="94" y="836"/>
                  </a:lnTo>
                  <a:lnTo>
                    <a:pt x="117" y="783"/>
                  </a:lnTo>
                  <a:lnTo>
                    <a:pt x="135" y="733"/>
                  </a:lnTo>
                  <a:lnTo>
                    <a:pt x="150" y="684"/>
                  </a:lnTo>
                  <a:lnTo>
                    <a:pt x="162" y="637"/>
                  </a:lnTo>
                  <a:lnTo>
                    <a:pt x="169" y="588"/>
                  </a:lnTo>
                  <a:lnTo>
                    <a:pt x="174" y="539"/>
                  </a:lnTo>
                  <a:lnTo>
                    <a:pt x="176" y="489"/>
                  </a:lnTo>
                  <a:lnTo>
                    <a:pt x="174" y="437"/>
                  </a:lnTo>
                  <a:lnTo>
                    <a:pt x="171" y="384"/>
                  </a:lnTo>
                  <a:lnTo>
                    <a:pt x="164" y="326"/>
                  </a:lnTo>
                  <a:lnTo>
                    <a:pt x="156" y="264"/>
                  </a:lnTo>
                  <a:lnTo>
                    <a:pt x="145" y="199"/>
                  </a:lnTo>
                  <a:lnTo>
                    <a:pt x="133" y="129"/>
                  </a:lnTo>
                  <a:lnTo>
                    <a:pt x="29" y="31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92" name="Freeform 336"/>
            <p:cNvSpPr>
              <a:spLocks/>
            </p:cNvSpPr>
            <p:nvPr/>
          </p:nvSpPr>
          <p:spPr bwMode="auto">
            <a:xfrm>
              <a:off x="428" y="2691"/>
              <a:ext cx="311" cy="39"/>
            </a:xfrm>
            <a:custGeom>
              <a:avLst/>
              <a:gdLst>
                <a:gd name="T0" fmla="*/ 73 w 1246"/>
                <a:gd name="T1" fmla="*/ 41 h 155"/>
                <a:gd name="T2" fmla="*/ 161 w 1246"/>
                <a:gd name="T3" fmla="*/ 60 h 155"/>
                <a:gd name="T4" fmla="*/ 245 w 1246"/>
                <a:gd name="T5" fmla="*/ 76 h 155"/>
                <a:gd name="T6" fmla="*/ 326 w 1246"/>
                <a:gd name="T7" fmla="*/ 89 h 155"/>
                <a:gd name="T8" fmla="*/ 405 w 1246"/>
                <a:gd name="T9" fmla="*/ 100 h 155"/>
                <a:gd name="T10" fmla="*/ 481 w 1246"/>
                <a:gd name="T11" fmla="*/ 106 h 155"/>
                <a:gd name="T12" fmla="*/ 556 w 1246"/>
                <a:gd name="T13" fmla="*/ 110 h 155"/>
                <a:gd name="T14" fmla="*/ 628 w 1246"/>
                <a:gd name="T15" fmla="*/ 111 h 155"/>
                <a:gd name="T16" fmla="*/ 700 w 1246"/>
                <a:gd name="T17" fmla="*/ 110 h 155"/>
                <a:gd name="T18" fmla="*/ 770 w 1246"/>
                <a:gd name="T19" fmla="*/ 105 h 155"/>
                <a:gd name="T20" fmla="*/ 840 w 1246"/>
                <a:gd name="T21" fmla="*/ 97 h 155"/>
                <a:gd name="T22" fmla="*/ 909 w 1246"/>
                <a:gd name="T23" fmla="*/ 86 h 155"/>
                <a:gd name="T24" fmla="*/ 979 w 1246"/>
                <a:gd name="T25" fmla="*/ 72 h 155"/>
                <a:gd name="T26" fmla="*/ 1048 w 1246"/>
                <a:gd name="T27" fmla="*/ 55 h 155"/>
                <a:gd name="T28" fmla="*/ 1119 w 1246"/>
                <a:gd name="T29" fmla="*/ 35 h 155"/>
                <a:gd name="T30" fmla="*/ 1191 w 1246"/>
                <a:gd name="T31" fmla="*/ 12 h 155"/>
                <a:gd name="T32" fmla="*/ 1246 w 1246"/>
                <a:gd name="T33" fmla="*/ 49 h 155"/>
                <a:gd name="T34" fmla="*/ 1161 w 1246"/>
                <a:gd name="T35" fmla="*/ 75 h 155"/>
                <a:gd name="T36" fmla="*/ 1079 w 1246"/>
                <a:gd name="T37" fmla="*/ 97 h 155"/>
                <a:gd name="T38" fmla="*/ 1000 w 1246"/>
                <a:gd name="T39" fmla="*/ 115 h 155"/>
                <a:gd name="T40" fmla="*/ 923 w 1246"/>
                <a:gd name="T41" fmla="*/ 130 h 155"/>
                <a:gd name="T42" fmla="*/ 847 w 1246"/>
                <a:gd name="T43" fmla="*/ 141 h 155"/>
                <a:gd name="T44" fmla="*/ 772 w 1246"/>
                <a:gd name="T45" fmla="*/ 149 h 155"/>
                <a:gd name="T46" fmla="*/ 700 w 1246"/>
                <a:gd name="T47" fmla="*/ 154 h 155"/>
                <a:gd name="T48" fmla="*/ 626 w 1246"/>
                <a:gd name="T49" fmla="*/ 155 h 155"/>
                <a:gd name="T50" fmla="*/ 553 w 1246"/>
                <a:gd name="T51" fmla="*/ 154 h 155"/>
                <a:gd name="T52" fmla="*/ 479 w 1246"/>
                <a:gd name="T53" fmla="*/ 150 h 155"/>
                <a:gd name="T54" fmla="*/ 404 w 1246"/>
                <a:gd name="T55" fmla="*/ 144 h 155"/>
                <a:gd name="T56" fmla="*/ 328 w 1246"/>
                <a:gd name="T57" fmla="*/ 135 h 155"/>
                <a:gd name="T58" fmla="*/ 250 w 1246"/>
                <a:gd name="T59" fmla="*/ 124 h 155"/>
                <a:gd name="T60" fmla="*/ 169 w 1246"/>
                <a:gd name="T61" fmla="*/ 110 h 155"/>
                <a:gd name="T62" fmla="*/ 86 w 1246"/>
                <a:gd name="T63" fmla="*/ 95 h 155"/>
                <a:gd name="T64" fmla="*/ 0 w 1246"/>
                <a:gd name="T65" fmla="*/ 77 h 1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46"/>
                <a:gd name="T100" fmla="*/ 0 h 155"/>
                <a:gd name="T101" fmla="*/ 1246 w 1246"/>
                <a:gd name="T102" fmla="*/ 155 h 1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46" h="155">
                  <a:moveTo>
                    <a:pt x="28" y="30"/>
                  </a:moveTo>
                  <a:lnTo>
                    <a:pt x="73" y="41"/>
                  </a:lnTo>
                  <a:lnTo>
                    <a:pt x="117" y="51"/>
                  </a:lnTo>
                  <a:lnTo>
                    <a:pt x="161" y="60"/>
                  </a:lnTo>
                  <a:lnTo>
                    <a:pt x="204" y="69"/>
                  </a:lnTo>
                  <a:lnTo>
                    <a:pt x="245" y="76"/>
                  </a:lnTo>
                  <a:lnTo>
                    <a:pt x="286" y="82"/>
                  </a:lnTo>
                  <a:lnTo>
                    <a:pt x="326" y="89"/>
                  </a:lnTo>
                  <a:lnTo>
                    <a:pt x="365" y="95"/>
                  </a:lnTo>
                  <a:lnTo>
                    <a:pt x="405" y="100"/>
                  </a:lnTo>
                  <a:lnTo>
                    <a:pt x="443" y="104"/>
                  </a:lnTo>
                  <a:lnTo>
                    <a:pt x="481" y="106"/>
                  </a:lnTo>
                  <a:lnTo>
                    <a:pt x="518" y="109"/>
                  </a:lnTo>
                  <a:lnTo>
                    <a:pt x="556" y="110"/>
                  </a:lnTo>
                  <a:lnTo>
                    <a:pt x="592" y="111"/>
                  </a:lnTo>
                  <a:lnTo>
                    <a:pt x="628" y="111"/>
                  </a:lnTo>
                  <a:lnTo>
                    <a:pt x="663" y="111"/>
                  </a:lnTo>
                  <a:lnTo>
                    <a:pt x="700" y="110"/>
                  </a:lnTo>
                  <a:lnTo>
                    <a:pt x="735" y="107"/>
                  </a:lnTo>
                  <a:lnTo>
                    <a:pt x="770" y="105"/>
                  </a:lnTo>
                  <a:lnTo>
                    <a:pt x="805" y="101"/>
                  </a:lnTo>
                  <a:lnTo>
                    <a:pt x="840" y="97"/>
                  </a:lnTo>
                  <a:lnTo>
                    <a:pt x="874" y="91"/>
                  </a:lnTo>
                  <a:lnTo>
                    <a:pt x="909" y="86"/>
                  </a:lnTo>
                  <a:lnTo>
                    <a:pt x="944" y="80"/>
                  </a:lnTo>
                  <a:lnTo>
                    <a:pt x="979" y="72"/>
                  </a:lnTo>
                  <a:lnTo>
                    <a:pt x="1013" y="64"/>
                  </a:lnTo>
                  <a:lnTo>
                    <a:pt x="1048" y="55"/>
                  </a:lnTo>
                  <a:lnTo>
                    <a:pt x="1084" y="46"/>
                  </a:lnTo>
                  <a:lnTo>
                    <a:pt x="1119" y="35"/>
                  </a:lnTo>
                  <a:lnTo>
                    <a:pt x="1154" y="23"/>
                  </a:lnTo>
                  <a:lnTo>
                    <a:pt x="1191" y="12"/>
                  </a:lnTo>
                  <a:lnTo>
                    <a:pt x="1227" y="0"/>
                  </a:lnTo>
                  <a:lnTo>
                    <a:pt x="1246" y="49"/>
                  </a:lnTo>
                  <a:lnTo>
                    <a:pt x="1203" y="62"/>
                  </a:lnTo>
                  <a:lnTo>
                    <a:pt x="1161" y="75"/>
                  </a:lnTo>
                  <a:lnTo>
                    <a:pt x="1119" y="86"/>
                  </a:lnTo>
                  <a:lnTo>
                    <a:pt x="1079" y="97"/>
                  </a:lnTo>
                  <a:lnTo>
                    <a:pt x="1039" y="106"/>
                  </a:lnTo>
                  <a:lnTo>
                    <a:pt x="1000" y="115"/>
                  </a:lnTo>
                  <a:lnTo>
                    <a:pt x="961" y="124"/>
                  </a:lnTo>
                  <a:lnTo>
                    <a:pt x="923" y="130"/>
                  </a:lnTo>
                  <a:lnTo>
                    <a:pt x="885" y="136"/>
                  </a:lnTo>
                  <a:lnTo>
                    <a:pt x="847" y="141"/>
                  </a:lnTo>
                  <a:lnTo>
                    <a:pt x="810" y="145"/>
                  </a:lnTo>
                  <a:lnTo>
                    <a:pt x="772" y="149"/>
                  </a:lnTo>
                  <a:lnTo>
                    <a:pt x="736" y="151"/>
                  </a:lnTo>
                  <a:lnTo>
                    <a:pt x="700" y="154"/>
                  </a:lnTo>
                  <a:lnTo>
                    <a:pt x="662" y="155"/>
                  </a:lnTo>
                  <a:lnTo>
                    <a:pt x="626" y="155"/>
                  </a:lnTo>
                  <a:lnTo>
                    <a:pt x="589" y="155"/>
                  </a:lnTo>
                  <a:lnTo>
                    <a:pt x="553" y="154"/>
                  </a:lnTo>
                  <a:lnTo>
                    <a:pt x="516" y="153"/>
                  </a:lnTo>
                  <a:lnTo>
                    <a:pt x="479" y="150"/>
                  </a:lnTo>
                  <a:lnTo>
                    <a:pt x="442" y="148"/>
                  </a:lnTo>
                  <a:lnTo>
                    <a:pt x="404" y="144"/>
                  </a:lnTo>
                  <a:lnTo>
                    <a:pt x="367" y="140"/>
                  </a:lnTo>
                  <a:lnTo>
                    <a:pt x="328" y="135"/>
                  </a:lnTo>
                  <a:lnTo>
                    <a:pt x="289" y="129"/>
                  </a:lnTo>
                  <a:lnTo>
                    <a:pt x="250" y="124"/>
                  </a:lnTo>
                  <a:lnTo>
                    <a:pt x="210" y="117"/>
                  </a:lnTo>
                  <a:lnTo>
                    <a:pt x="169" y="110"/>
                  </a:lnTo>
                  <a:lnTo>
                    <a:pt x="127" y="102"/>
                  </a:lnTo>
                  <a:lnTo>
                    <a:pt x="86" y="95"/>
                  </a:lnTo>
                  <a:lnTo>
                    <a:pt x="43" y="86"/>
                  </a:lnTo>
                  <a:lnTo>
                    <a:pt x="0" y="77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93" name="Freeform 337"/>
            <p:cNvSpPr>
              <a:spLocks/>
            </p:cNvSpPr>
            <p:nvPr/>
          </p:nvSpPr>
          <p:spPr bwMode="auto">
            <a:xfrm>
              <a:off x="424" y="2772"/>
              <a:ext cx="315" cy="46"/>
            </a:xfrm>
            <a:custGeom>
              <a:avLst/>
              <a:gdLst>
                <a:gd name="T0" fmla="*/ 50 w 1259"/>
                <a:gd name="T1" fmla="*/ 41 h 183"/>
                <a:gd name="T2" fmla="*/ 139 w 1259"/>
                <a:gd name="T3" fmla="*/ 65 h 183"/>
                <a:gd name="T4" fmla="*/ 225 w 1259"/>
                <a:gd name="T5" fmla="*/ 86 h 183"/>
                <a:gd name="T6" fmla="*/ 309 w 1259"/>
                <a:gd name="T7" fmla="*/ 104 h 183"/>
                <a:gd name="T8" fmla="*/ 392 w 1259"/>
                <a:gd name="T9" fmla="*/ 118 h 183"/>
                <a:gd name="T10" fmla="*/ 472 w 1259"/>
                <a:gd name="T11" fmla="*/ 129 h 183"/>
                <a:gd name="T12" fmla="*/ 552 w 1259"/>
                <a:gd name="T13" fmla="*/ 137 h 183"/>
                <a:gd name="T14" fmla="*/ 630 w 1259"/>
                <a:gd name="T15" fmla="*/ 140 h 183"/>
                <a:gd name="T16" fmla="*/ 706 w 1259"/>
                <a:gd name="T17" fmla="*/ 140 h 183"/>
                <a:gd name="T18" fmla="*/ 781 w 1259"/>
                <a:gd name="T19" fmla="*/ 137 h 183"/>
                <a:gd name="T20" fmla="*/ 856 w 1259"/>
                <a:gd name="T21" fmla="*/ 128 h 183"/>
                <a:gd name="T22" fmla="*/ 930 w 1259"/>
                <a:gd name="T23" fmla="*/ 115 h 183"/>
                <a:gd name="T24" fmla="*/ 1003 w 1259"/>
                <a:gd name="T25" fmla="*/ 98 h 183"/>
                <a:gd name="T26" fmla="*/ 1077 w 1259"/>
                <a:gd name="T27" fmla="*/ 76 h 183"/>
                <a:gd name="T28" fmla="*/ 1150 w 1259"/>
                <a:gd name="T29" fmla="*/ 49 h 183"/>
                <a:gd name="T30" fmla="*/ 1222 w 1259"/>
                <a:gd name="T31" fmla="*/ 18 h 183"/>
                <a:gd name="T32" fmla="*/ 1259 w 1259"/>
                <a:gd name="T33" fmla="*/ 48 h 183"/>
                <a:gd name="T34" fmla="*/ 1173 w 1259"/>
                <a:gd name="T35" fmla="*/ 84 h 183"/>
                <a:gd name="T36" fmla="*/ 1092 w 1259"/>
                <a:gd name="T37" fmla="*/ 114 h 183"/>
                <a:gd name="T38" fmla="*/ 1012 w 1259"/>
                <a:gd name="T39" fmla="*/ 139 h 183"/>
                <a:gd name="T40" fmla="*/ 933 w 1259"/>
                <a:gd name="T41" fmla="*/ 157 h 183"/>
                <a:gd name="T42" fmla="*/ 856 w 1259"/>
                <a:gd name="T43" fmla="*/ 170 h 183"/>
                <a:gd name="T44" fmla="*/ 781 w 1259"/>
                <a:gd name="T45" fmla="*/ 179 h 183"/>
                <a:gd name="T46" fmla="*/ 707 w 1259"/>
                <a:gd name="T47" fmla="*/ 182 h 183"/>
                <a:gd name="T48" fmla="*/ 632 w 1259"/>
                <a:gd name="T49" fmla="*/ 182 h 183"/>
                <a:gd name="T50" fmla="*/ 558 w 1259"/>
                <a:gd name="T51" fmla="*/ 177 h 183"/>
                <a:gd name="T52" fmla="*/ 483 w 1259"/>
                <a:gd name="T53" fmla="*/ 169 h 183"/>
                <a:gd name="T54" fmla="*/ 407 w 1259"/>
                <a:gd name="T55" fmla="*/ 158 h 183"/>
                <a:gd name="T56" fmla="*/ 329 w 1259"/>
                <a:gd name="T57" fmla="*/ 144 h 183"/>
                <a:gd name="T58" fmla="*/ 250 w 1259"/>
                <a:gd name="T59" fmla="*/ 128 h 183"/>
                <a:gd name="T60" fmla="*/ 170 w 1259"/>
                <a:gd name="T61" fmla="*/ 109 h 183"/>
                <a:gd name="T62" fmla="*/ 86 w 1259"/>
                <a:gd name="T63" fmla="*/ 89 h 183"/>
                <a:gd name="T64" fmla="*/ 0 w 1259"/>
                <a:gd name="T65" fmla="*/ 68 h 18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59"/>
                <a:gd name="T100" fmla="*/ 0 h 183"/>
                <a:gd name="T101" fmla="*/ 1259 w 1259"/>
                <a:gd name="T102" fmla="*/ 183 h 18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59" h="183">
                  <a:moveTo>
                    <a:pt x="5" y="29"/>
                  </a:moveTo>
                  <a:lnTo>
                    <a:pt x="50" y="41"/>
                  </a:lnTo>
                  <a:lnTo>
                    <a:pt x="95" y="54"/>
                  </a:lnTo>
                  <a:lnTo>
                    <a:pt x="139" y="65"/>
                  </a:lnTo>
                  <a:lnTo>
                    <a:pt x="183" y="76"/>
                  </a:lnTo>
                  <a:lnTo>
                    <a:pt x="225" y="86"/>
                  </a:lnTo>
                  <a:lnTo>
                    <a:pt x="268" y="95"/>
                  </a:lnTo>
                  <a:lnTo>
                    <a:pt x="309" y="104"/>
                  </a:lnTo>
                  <a:lnTo>
                    <a:pt x="350" y="112"/>
                  </a:lnTo>
                  <a:lnTo>
                    <a:pt x="392" y="118"/>
                  </a:lnTo>
                  <a:lnTo>
                    <a:pt x="432" y="124"/>
                  </a:lnTo>
                  <a:lnTo>
                    <a:pt x="472" y="129"/>
                  </a:lnTo>
                  <a:lnTo>
                    <a:pt x="512" y="134"/>
                  </a:lnTo>
                  <a:lnTo>
                    <a:pt x="552" y="137"/>
                  </a:lnTo>
                  <a:lnTo>
                    <a:pt x="591" y="139"/>
                  </a:lnTo>
                  <a:lnTo>
                    <a:pt x="630" y="140"/>
                  </a:lnTo>
                  <a:lnTo>
                    <a:pt x="667" y="140"/>
                  </a:lnTo>
                  <a:lnTo>
                    <a:pt x="706" y="140"/>
                  </a:lnTo>
                  <a:lnTo>
                    <a:pt x="744" y="139"/>
                  </a:lnTo>
                  <a:lnTo>
                    <a:pt x="781" y="137"/>
                  </a:lnTo>
                  <a:lnTo>
                    <a:pt x="819" y="133"/>
                  </a:lnTo>
                  <a:lnTo>
                    <a:pt x="856" y="128"/>
                  </a:lnTo>
                  <a:lnTo>
                    <a:pt x="893" y="122"/>
                  </a:lnTo>
                  <a:lnTo>
                    <a:pt x="930" y="115"/>
                  </a:lnTo>
                  <a:lnTo>
                    <a:pt x="967" y="107"/>
                  </a:lnTo>
                  <a:lnTo>
                    <a:pt x="1003" y="98"/>
                  </a:lnTo>
                  <a:lnTo>
                    <a:pt x="1039" y="88"/>
                  </a:lnTo>
                  <a:lnTo>
                    <a:pt x="1077" y="76"/>
                  </a:lnTo>
                  <a:lnTo>
                    <a:pt x="1113" y="63"/>
                  </a:lnTo>
                  <a:lnTo>
                    <a:pt x="1150" y="49"/>
                  </a:lnTo>
                  <a:lnTo>
                    <a:pt x="1186" y="34"/>
                  </a:lnTo>
                  <a:lnTo>
                    <a:pt x="1222" y="18"/>
                  </a:lnTo>
                  <a:lnTo>
                    <a:pt x="1259" y="0"/>
                  </a:lnTo>
                  <a:lnTo>
                    <a:pt x="1259" y="48"/>
                  </a:lnTo>
                  <a:lnTo>
                    <a:pt x="1216" y="66"/>
                  </a:lnTo>
                  <a:lnTo>
                    <a:pt x="1173" y="84"/>
                  </a:lnTo>
                  <a:lnTo>
                    <a:pt x="1132" y="100"/>
                  </a:lnTo>
                  <a:lnTo>
                    <a:pt x="1092" y="114"/>
                  </a:lnTo>
                  <a:lnTo>
                    <a:pt x="1051" y="128"/>
                  </a:lnTo>
                  <a:lnTo>
                    <a:pt x="1012" y="139"/>
                  </a:lnTo>
                  <a:lnTo>
                    <a:pt x="972" y="149"/>
                  </a:lnTo>
                  <a:lnTo>
                    <a:pt x="933" y="157"/>
                  </a:lnTo>
                  <a:lnTo>
                    <a:pt x="895" y="164"/>
                  </a:lnTo>
                  <a:lnTo>
                    <a:pt x="856" y="170"/>
                  </a:lnTo>
                  <a:lnTo>
                    <a:pt x="819" y="175"/>
                  </a:lnTo>
                  <a:lnTo>
                    <a:pt x="781" y="179"/>
                  </a:lnTo>
                  <a:lnTo>
                    <a:pt x="744" y="180"/>
                  </a:lnTo>
                  <a:lnTo>
                    <a:pt x="707" y="182"/>
                  </a:lnTo>
                  <a:lnTo>
                    <a:pt x="670" y="183"/>
                  </a:lnTo>
                  <a:lnTo>
                    <a:pt x="632" y="182"/>
                  </a:lnTo>
                  <a:lnTo>
                    <a:pt x="595" y="180"/>
                  </a:lnTo>
                  <a:lnTo>
                    <a:pt x="558" y="177"/>
                  </a:lnTo>
                  <a:lnTo>
                    <a:pt x="521" y="174"/>
                  </a:lnTo>
                  <a:lnTo>
                    <a:pt x="483" y="169"/>
                  </a:lnTo>
                  <a:lnTo>
                    <a:pt x="446" y="164"/>
                  </a:lnTo>
                  <a:lnTo>
                    <a:pt x="407" y="158"/>
                  </a:lnTo>
                  <a:lnTo>
                    <a:pt x="368" y="152"/>
                  </a:lnTo>
                  <a:lnTo>
                    <a:pt x="329" y="144"/>
                  </a:lnTo>
                  <a:lnTo>
                    <a:pt x="290" y="137"/>
                  </a:lnTo>
                  <a:lnTo>
                    <a:pt x="250" y="128"/>
                  </a:lnTo>
                  <a:lnTo>
                    <a:pt x="210" y="119"/>
                  </a:lnTo>
                  <a:lnTo>
                    <a:pt x="170" y="109"/>
                  </a:lnTo>
                  <a:lnTo>
                    <a:pt x="129" y="99"/>
                  </a:lnTo>
                  <a:lnTo>
                    <a:pt x="86" y="89"/>
                  </a:lnTo>
                  <a:lnTo>
                    <a:pt x="44" y="79"/>
                  </a:lnTo>
                  <a:lnTo>
                    <a:pt x="0" y="68"/>
                  </a:lnTo>
                  <a:lnTo>
                    <a:pt x="5" y="29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94" name="Freeform 338"/>
            <p:cNvSpPr>
              <a:spLocks/>
            </p:cNvSpPr>
            <p:nvPr/>
          </p:nvSpPr>
          <p:spPr bwMode="auto">
            <a:xfrm>
              <a:off x="365" y="2555"/>
              <a:ext cx="63" cy="237"/>
            </a:xfrm>
            <a:custGeom>
              <a:avLst/>
              <a:gdLst>
                <a:gd name="T0" fmla="*/ 253 w 253"/>
                <a:gd name="T1" fmla="*/ 49 h 949"/>
                <a:gd name="T2" fmla="*/ 203 w 253"/>
                <a:gd name="T3" fmla="*/ 103 h 949"/>
                <a:gd name="T4" fmla="*/ 160 w 253"/>
                <a:gd name="T5" fmla="*/ 155 h 949"/>
                <a:gd name="T6" fmla="*/ 124 w 253"/>
                <a:gd name="T7" fmla="*/ 208 h 949"/>
                <a:gd name="T8" fmla="*/ 94 w 253"/>
                <a:gd name="T9" fmla="*/ 259 h 949"/>
                <a:gd name="T10" fmla="*/ 70 w 253"/>
                <a:gd name="T11" fmla="*/ 311 h 949"/>
                <a:gd name="T12" fmla="*/ 51 w 253"/>
                <a:gd name="T13" fmla="*/ 362 h 949"/>
                <a:gd name="T14" fmla="*/ 37 w 253"/>
                <a:gd name="T15" fmla="*/ 415 h 949"/>
                <a:gd name="T16" fmla="*/ 29 w 253"/>
                <a:gd name="T17" fmla="*/ 467 h 949"/>
                <a:gd name="T18" fmla="*/ 22 w 253"/>
                <a:gd name="T19" fmla="*/ 521 h 949"/>
                <a:gd name="T20" fmla="*/ 21 w 253"/>
                <a:gd name="T21" fmla="*/ 576 h 949"/>
                <a:gd name="T22" fmla="*/ 22 w 253"/>
                <a:gd name="T23" fmla="*/ 633 h 949"/>
                <a:gd name="T24" fmla="*/ 26 w 253"/>
                <a:gd name="T25" fmla="*/ 691 h 949"/>
                <a:gd name="T26" fmla="*/ 32 w 253"/>
                <a:gd name="T27" fmla="*/ 752 h 949"/>
                <a:gd name="T28" fmla="*/ 40 w 253"/>
                <a:gd name="T29" fmla="*/ 815 h 949"/>
                <a:gd name="T30" fmla="*/ 49 w 253"/>
                <a:gd name="T31" fmla="*/ 880 h 949"/>
                <a:gd name="T32" fmla="*/ 59 w 253"/>
                <a:gd name="T33" fmla="*/ 949 h 949"/>
                <a:gd name="T34" fmla="*/ 41 w 253"/>
                <a:gd name="T35" fmla="*/ 880 h 949"/>
                <a:gd name="T36" fmla="*/ 27 w 253"/>
                <a:gd name="T37" fmla="*/ 813 h 949"/>
                <a:gd name="T38" fmla="*/ 15 w 253"/>
                <a:gd name="T39" fmla="*/ 749 h 949"/>
                <a:gd name="T40" fmla="*/ 6 w 253"/>
                <a:gd name="T41" fmla="*/ 688 h 949"/>
                <a:gd name="T42" fmla="*/ 1 w 253"/>
                <a:gd name="T43" fmla="*/ 628 h 949"/>
                <a:gd name="T44" fmla="*/ 0 w 253"/>
                <a:gd name="T45" fmla="*/ 569 h 949"/>
                <a:gd name="T46" fmla="*/ 1 w 253"/>
                <a:gd name="T47" fmla="*/ 511 h 949"/>
                <a:gd name="T48" fmla="*/ 7 w 253"/>
                <a:gd name="T49" fmla="*/ 455 h 949"/>
                <a:gd name="T50" fmla="*/ 17 w 253"/>
                <a:gd name="T51" fmla="*/ 399 h 949"/>
                <a:gd name="T52" fmla="*/ 32 w 253"/>
                <a:gd name="T53" fmla="*/ 342 h 949"/>
                <a:gd name="T54" fmla="*/ 51 w 253"/>
                <a:gd name="T55" fmla="*/ 287 h 949"/>
                <a:gd name="T56" fmla="*/ 75 w 253"/>
                <a:gd name="T57" fmla="*/ 231 h 949"/>
                <a:gd name="T58" fmla="*/ 104 w 253"/>
                <a:gd name="T59" fmla="*/ 174 h 949"/>
                <a:gd name="T60" fmla="*/ 138 w 253"/>
                <a:gd name="T61" fmla="*/ 118 h 949"/>
                <a:gd name="T62" fmla="*/ 178 w 253"/>
                <a:gd name="T63" fmla="*/ 59 h 949"/>
                <a:gd name="T64" fmla="*/ 223 w 253"/>
                <a:gd name="T65" fmla="*/ 0 h 949"/>
                <a:gd name="T66" fmla="*/ 253 w 253"/>
                <a:gd name="T67" fmla="*/ 49 h 94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3"/>
                <a:gd name="T103" fmla="*/ 0 h 949"/>
                <a:gd name="T104" fmla="*/ 253 w 253"/>
                <a:gd name="T105" fmla="*/ 949 h 94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3" h="949">
                  <a:moveTo>
                    <a:pt x="253" y="49"/>
                  </a:moveTo>
                  <a:lnTo>
                    <a:pt x="203" y="103"/>
                  </a:lnTo>
                  <a:lnTo>
                    <a:pt x="160" y="155"/>
                  </a:lnTo>
                  <a:lnTo>
                    <a:pt x="124" y="208"/>
                  </a:lnTo>
                  <a:lnTo>
                    <a:pt x="94" y="259"/>
                  </a:lnTo>
                  <a:lnTo>
                    <a:pt x="70" y="311"/>
                  </a:lnTo>
                  <a:lnTo>
                    <a:pt x="51" y="362"/>
                  </a:lnTo>
                  <a:lnTo>
                    <a:pt x="37" y="415"/>
                  </a:lnTo>
                  <a:lnTo>
                    <a:pt x="29" y="467"/>
                  </a:lnTo>
                  <a:lnTo>
                    <a:pt x="22" y="521"/>
                  </a:lnTo>
                  <a:lnTo>
                    <a:pt x="21" y="576"/>
                  </a:lnTo>
                  <a:lnTo>
                    <a:pt x="22" y="633"/>
                  </a:lnTo>
                  <a:lnTo>
                    <a:pt x="26" y="691"/>
                  </a:lnTo>
                  <a:lnTo>
                    <a:pt x="32" y="752"/>
                  </a:lnTo>
                  <a:lnTo>
                    <a:pt x="40" y="815"/>
                  </a:lnTo>
                  <a:lnTo>
                    <a:pt x="49" y="880"/>
                  </a:lnTo>
                  <a:lnTo>
                    <a:pt x="59" y="949"/>
                  </a:lnTo>
                  <a:lnTo>
                    <a:pt x="41" y="880"/>
                  </a:lnTo>
                  <a:lnTo>
                    <a:pt x="27" y="813"/>
                  </a:lnTo>
                  <a:lnTo>
                    <a:pt x="15" y="749"/>
                  </a:lnTo>
                  <a:lnTo>
                    <a:pt x="6" y="688"/>
                  </a:lnTo>
                  <a:lnTo>
                    <a:pt x="1" y="628"/>
                  </a:lnTo>
                  <a:lnTo>
                    <a:pt x="0" y="569"/>
                  </a:lnTo>
                  <a:lnTo>
                    <a:pt x="1" y="511"/>
                  </a:lnTo>
                  <a:lnTo>
                    <a:pt x="7" y="455"/>
                  </a:lnTo>
                  <a:lnTo>
                    <a:pt x="17" y="399"/>
                  </a:lnTo>
                  <a:lnTo>
                    <a:pt x="32" y="342"/>
                  </a:lnTo>
                  <a:lnTo>
                    <a:pt x="51" y="287"/>
                  </a:lnTo>
                  <a:lnTo>
                    <a:pt x="75" y="231"/>
                  </a:lnTo>
                  <a:lnTo>
                    <a:pt x="104" y="174"/>
                  </a:lnTo>
                  <a:lnTo>
                    <a:pt x="138" y="118"/>
                  </a:lnTo>
                  <a:lnTo>
                    <a:pt x="178" y="59"/>
                  </a:lnTo>
                  <a:lnTo>
                    <a:pt x="223" y="0"/>
                  </a:lnTo>
                  <a:lnTo>
                    <a:pt x="253" y="49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95" name="Freeform 339"/>
            <p:cNvSpPr>
              <a:spLocks/>
            </p:cNvSpPr>
            <p:nvPr/>
          </p:nvSpPr>
          <p:spPr bwMode="auto">
            <a:xfrm>
              <a:off x="730" y="2549"/>
              <a:ext cx="68" cy="265"/>
            </a:xfrm>
            <a:custGeom>
              <a:avLst/>
              <a:gdLst>
                <a:gd name="T0" fmla="*/ 0 w 273"/>
                <a:gd name="T1" fmla="*/ 0 h 1056"/>
                <a:gd name="T2" fmla="*/ 55 w 273"/>
                <a:gd name="T3" fmla="*/ 60 h 1056"/>
                <a:gd name="T4" fmla="*/ 105 w 273"/>
                <a:gd name="T5" fmla="*/ 120 h 1056"/>
                <a:gd name="T6" fmla="*/ 146 w 273"/>
                <a:gd name="T7" fmla="*/ 182 h 1056"/>
                <a:gd name="T8" fmla="*/ 183 w 273"/>
                <a:gd name="T9" fmla="*/ 243 h 1056"/>
                <a:gd name="T10" fmla="*/ 213 w 273"/>
                <a:gd name="T11" fmla="*/ 306 h 1056"/>
                <a:gd name="T12" fmla="*/ 235 w 273"/>
                <a:gd name="T13" fmla="*/ 368 h 1056"/>
                <a:gd name="T14" fmla="*/ 254 w 273"/>
                <a:gd name="T15" fmla="*/ 432 h 1056"/>
                <a:gd name="T16" fmla="*/ 265 w 273"/>
                <a:gd name="T17" fmla="*/ 496 h 1056"/>
                <a:gd name="T18" fmla="*/ 272 w 273"/>
                <a:gd name="T19" fmla="*/ 561 h 1056"/>
                <a:gd name="T20" fmla="*/ 273 w 273"/>
                <a:gd name="T21" fmla="*/ 628 h 1056"/>
                <a:gd name="T22" fmla="*/ 268 w 273"/>
                <a:gd name="T23" fmla="*/ 696 h 1056"/>
                <a:gd name="T24" fmla="*/ 259 w 273"/>
                <a:gd name="T25" fmla="*/ 766 h 1056"/>
                <a:gd name="T26" fmla="*/ 244 w 273"/>
                <a:gd name="T27" fmla="*/ 836 h 1056"/>
                <a:gd name="T28" fmla="*/ 225 w 273"/>
                <a:gd name="T29" fmla="*/ 907 h 1056"/>
                <a:gd name="T30" fmla="*/ 202 w 273"/>
                <a:gd name="T31" fmla="*/ 981 h 1056"/>
                <a:gd name="T32" fmla="*/ 174 w 273"/>
                <a:gd name="T33" fmla="*/ 1056 h 1056"/>
                <a:gd name="T34" fmla="*/ 192 w 273"/>
                <a:gd name="T35" fmla="*/ 986 h 1056"/>
                <a:gd name="T36" fmla="*/ 207 w 273"/>
                <a:gd name="T37" fmla="*/ 916 h 1056"/>
                <a:gd name="T38" fmla="*/ 220 w 273"/>
                <a:gd name="T39" fmla="*/ 848 h 1056"/>
                <a:gd name="T40" fmla="*/ 232 w 273"/>
                <a:gd name="T41" fmla="*/ 782 h 1056"/>
                <a:gd name="T42" fmla="*/ 240 w 273"/>
                <a:gd name="T43" fmla="*/ 717 h 1056"/>
                <a:gd name="T44" fmla="*/ 244 w 273"/>
                <a:gd name="T45" fmla="*/ 653 h 1056"/>
                <a:gd name="T46" fmla="*/ 245 w 273"/>
                <a:gd name="T47" fmla="*/ 590 h 1056"/>
                <a:gd name="T48" fmla="*/ 243 w 273"/>
                <a:gd name="T49" fmla="*/ 529 h 1056"/>
                <a:gd name="T50" fmla="*/ 234 w 273"/>
                <a:gd name="T51" fmla="*/ 469 h 1056"/>
                <a:gd name="T52" fmla="*/ 220 w 273"/>
                <a:gd name="T53" fmla="*/ 409 h 1056"/>
                <a:gd name="T54" fmla="*/ 202 w 273"/>
                <a:gd name="T55" fmla="*/ 350 h 1056"/>
                <a:gd name="T56" fmla="*/ 175 w 273"/>
                <a:gd name="T57" fmla="*/ 292 h 1056"/>
                <a:gd name="T58" fmla="*/ 143 w 273"/>
                <a:gd name="T59" fmla="*/ 236 h 1056"/>
                <a:gd name="T60" fmla="*/ 104 w 273"/>
                <a:gd name="T61" fmla="*/ 179 h 1056"/>
                <a:gd name="T62" fmla="*/ 56 w 273"/>
                <a:gd name="T63" fmla="*/ 124 h 1056"/>
                <a:gd name="T64" fmla="*/ 0 w 273"/>
                <a:gd name="T65" fmla="*/ 69 h 1056"/>
                <a:gd name="T66" fmla="*/ 0 w 273"/>
                <a:gd name="T67" fmla="*/ 0 h 105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73"/>
                <a:gd name="T103" fmla="*/ 0 h 1056"/>
                <a:gd name="T104" fmla="*/ 273 w 273"/>
                <a:gd name="T105" fmla="*/ 1056 h 105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73" h="1056">
                  <a:moveTo>
                    <a:pt x="0" y="0"/>
                  </a:moveTo>
                  <a:lnTo>
                    <a:pt x="55" y="60"/>
                  </a:lnTo>
                  <a:lnTo>
                    <a:pt x="105" y="120"/>
                  </a:lnTo>
                  <a:lnTo>
                    <a:pt x="146" y="182"/>
                  </a:lnTo>
                  <a:lnTo>
                    <a:pt x="183" y="243"/>
                  </a:lnTo>
                  <a:lnTo>
                    <a:pt x="213" y="306"/>
                  </a:lnTo>
                  <a:lnTo>
                    <a:pt x="235" y="368"/>
                  </a:lnTo>
                  <a:lnTo>
                    <a:pt x="254" y="432"/>
                  </a:lnTo>
                  <a:lnTo>
                    <a:pt x="265" y="496"/>
                  </a:lnTo>
                  <a:lnTo>
                    <a:pt x="272" y="561"/>
                  </a:lnTo>
                  <a:lnTo>
                    <a:pt x="273" y="628"/>
                  </a:lnTo>
                  <a:lnTo>
                    <a:pt x="268" y="696"/>
                  </a:lnTo>
                  <a:lnTo>
                    <a:pt x="259" y="766"/>
                  </a:lnTo>
                  <a:lnTo>
                    <a:pt x="244" y="836"/>
                  </a:lnTo>
                  <a:lnTo>
                    <a:pt x="225" y="907"/>
                  </a:lnTo>
                  <a:lnTo>
                    <a:pt x="202" y="981"/>
                  </a:lnTo>
                  <a:lnTo>
                    <a:pt x="174" y="1056"/>
                  </a:lnTo>
                  <a:lnTo>
                    <a:pt x="192" y="986"/>
                  </a:lnTo>
                  <a:lnTo>
                    <a:pt x="207" y="916"/>
                  </a:lnTo>
                  <a:lnTo>
                    <a:pt x="220" y="848"/>
                  </a:lnTo>
                  <a:lnTo>
                    <a:pt x="232" y="782"/>
                  </a:lnTo>
                  <a:lnTo>
                    <a:pt x="240" y="717"/>
                  </a:lnTo>
                  <a:lnTo>
                    <a:pt x="244" y="653"/>
                  </a:lnTo>
                  <a:lnTo>
                    <a:pt x="245" y="590"/>
                  </a:lnTo>
                  <a:lnTo>
                    <a:pt x="243" y="529"/>
                  </a:lnTo>
                  <a:lnTo>
                    <a:pt x="234" y="469"/>
                  </a:lnTo>
                  <a:lnTo>
                    <a:pt x="220" y="409"/>
                  </a:lnTo>
                  <a:lnTo>
                    <a:pt x="202" y="350"/>
                  </a:lnTo>
                  <a:lnTo>
                    <a:pt x="175" y="292"/>
                  </a:lnTo>
                  <a:lnTo>
                    <a:pt x="143" y="236"/>
                  </a:lnTo>
                  <a:lnTo>
                    <a:pt x="104" y="179"/>
                  </a:lnTo>
                  <a:lnTo>
                    <a:pt x="56" y="124"/>
                  </a:lnTo>
                  <a:lnTo>
                    <a:pt x="0" y="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96" name="Freeform 340"/>
            <p:cNvSpPr>
              <a:spLocks/>
            </p:cNvSpPr>
            <p:nvPr/>
          </p:nvSpPr>
          <p:spPr bwMode="auto">
            <a:xfrm>
              <a:off x="521" y="2440"/>
              <a:ext cx="26" cy="205"/>
            </a:xfrm>
            <a:custGeom>
              <a:avLst/>
              <a:gdLst>
                <a:gd name="T0" fmla="*/ 82 w 102"/>
                <a:gd name="T1" fmla="*/ 0 h 821"/>
                <a:gd name="T2" fmla="*/ 57 w 102"/>
                <a:gd name="T3" fmla="*/ 78 h 821"/>
                <a:gd name="T4" fmla="*/ 41 w 102"/>
                <a:gd name="T5" fmla="*/ 157 h 821"/>
                <a:gd name="T6" fmla="*/ 31 w 102"/>
                <a:gd name="T7" fmla="*/ 240 h 821"/>
                <a:gd name="T8" fmla="*/ 28 w 102"/>
                <a:gd name="T9" fmla="*/ 326 h 821"/>
                <a:gd name="T10" fmla="*/ 31 w 102"/>
                <a:gd name="T11" fmla="*/ 419 h 821"/>
                <a:gd name="T12" fmla="*/ 41 w 102"/>
                <a:gd name="T13" fmla="*/ 519 h 821"/>
                <a:gd name="T14" fmla="*/ 55 w 102"/>
                <a:gd name="T15" fmla="*/ 629 h 821"/>
                <a:gd name="T16" fmla="*/ 73 w 102"/>
                <a:gd name="T17" fmla="*/ 751 h 821"/>
                <a:gd name="T18" fmla="*/ 102 w 102"/>
                <a:gd name="T19" fmla="*/ 821 h 821"/>
                <a:gd name="T20" fmla="*/ 53 w 102"/>
                <a:gd name="T21" fmla="*/ 821 h 821"/>
                <a:gd name="T22" fmla="*/ 35 w 102"/>
                <a:gd name="T23" fmla="*/ 751 h 821"/>
                <a:gd name="T24" fmla="*/ 22 w 102"/>
                <a:gd name="T25" fmla="*/ 663 h 821"/>
                <a:gd name="T26" fmla="*/ 12 w 102"/>
                <a:gd name="T27" fmla="*/ 577 h 821"/>
                <a:gd name="T28" fmla="*/ 5 w 102"/>
                <a:gd name="T29" fmla="*/ 490 h 821"/>
                <a:gd name="T30" fmla="*/ 0 w 102"/>
                <a:gd name="T31" fmla="*/ 404 h 821"/>
                <a:gd name="T32" fmla="*/ 0 w 102"/>
                <a:gd name="T33" fmla="*/ 316 h 821"/>
                <a:gd name="T34" fmla="*/ 5 w 102"/>
                <a:gd name="T35" fmla="*/ 226 h 821"/>
                <a:gd name="T36" fmla="*/ 16 w 102"/>
                <a:gd name="T37" fmla="*/ 134 h 821"/>
                <a:gd name="T38" fmla="*/ 35 w 102"/>
                <a:gd name="T39" fmla="*/ 39 h 821"/>
                <a:gd name="T40" fmla="*/ 82 w 102"/>
                <a:gd name="T41" fmla="*/ 0 h 82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2"/>
                <a:gd name="T64" fmla="*/ 0 h 821"/>
                <a:gd name="T65" fmla="*/ 102 w 102"/>
                <a:gd name="T66" fmla="*/ 821 h 82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2" h="821">
                  <a:moveTo>
                    <a:pt x="82" y="0"/>
                  </a:moveTo>
                  <a:lnTo>
                    <a:pt x="57" y="78"/>
                  </a:lnTo>
                  <a:lnTo>
                    <a:pt x="41" y="157"/>
                  </a:lnTo>
                  <a:lnTo>
                    <a:pt x="31" y="240"/>
                  </a:lnTo>
                  <a:lnTo>
                    <a:pt x="28" y="326"/>
                  </a:lnTo>
                  <a:lnTo>
                    <a:pt x="31" y="419"/>
                  </a:lnTo>
                  <a:lnTo>
                    <a:pt x="41" y="519"/>
                  </a:lnTo>
                  <a:lnTo>
                    <a:pt x="55" y="629"/>
                  </a:lnTo>
                  <a:lnTo>
                    <a:pt x="73" y="751"/>
                  </a:lnTo>
                  <a:lnTo>
                    <a:pt x="102" y="821"/>
                  </a:lnTo>
                  <a:lnTo>
                    <a:pt x="53" y="821"/>
                  </a:lnTo>
                  <a:lnTo>
                    <a:pt x="35" y="751"/>
                  </a:lnTo>
                  <a:lnTo>
                    <a:pt x="22" y="663"/>
                  </a:lnTo>
                  <a:lnTo>
                    <a:pt x="12" y="577"/>
                  </a:lnTo>
                  <a:lnTo>
                    <a:pt x="5" y="490"/>
                  </a:lnTo>
                  <a:lnTo>
                    <a:pt x="0" y="404"/>
                  </a:lnTo>
                  <a:lnTo>
                    <a:pt x="0" y="316"/>
                  </a:lnTo>
                  <a:lnTo>
                    <a:pt x="5" y="226"/>
                  </a:lnTo>
                  <a:lnTo>
                    <a:pt x="16" y="134"/>
                  </a:lnTo>
                  <a:lnTo>
                    <a:pt x="35" y="39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97" name="Freeform 341"/>
            <p:cNvSpPr>
              <a:spLocks/>
            </p:cNvSpPr>
            <p:nvPr/>
          </p:nvSpPr>
          <p:spPr bwMode="auto">
            <a:xfrm>
              <a:off x="626" y="2440"/>
              <a:ext cx="21" cy="203"/>
            </a:xfrm>
            <a:custGeom>
              <a:avLst/>
              <a:gdLst>
                <a:gd name="T0" fmla="*/ 38 w 82"/>
                <a:gd name="T1" fmla="*/ 0 h 811"/>
                <a:gd name="T2" fmla="*/ 46 w 82"/>
                <a:gd name="T3" fmla="*/ 104 h 811"/>
                <a:gd name="T4" fmla="*/ 51 w 82"/>
                <a:gd name="T5" fmla="*/ 206 h 811"/>
                <a:gd name="T6" fmla="*/ 52 w 82"/>
                <a:gd name="T7" fmla="*/ 306 h 811"/>
                <a:gd name="T8" fmla="*/ 50 w 82"/>
                <a:gd name="T9" fmla="*/ 405 h 811"/>
                <a:gd name="T10" fmla="*/ 42 w 82"/>
                <a:gd name="T11" fmla="*/ 505 h 811"/>
                <a:gd name="T12" fmla="*/ 32 w 82"/>
                <a:gd name="T13" fmla="*/ 606 h 811"/>
                <a:gd name="T14" fmla="*/ 18 w 82"/>
                <a:gd name="T15" fmla="*/ 707 h 811"/>
                <a:gd name="T16" fmla="*/ 0 w 82"/>
                <a:gd name="T17" fmla="*/ 811 h 811"/>
                <a:gd name="T18" fmla="*/ 47 w 82"/>
                <a:gd name="T19" fmla="*/ 801 h 811"/>
                <a:gd name="T20" fmla="*/ 57 w 82"/>
                <a:gd name="T21" fmla="*/ 749 h 811"/>
                <a:gd name="T22" fmla="*/ 66 w 82"/>
                <a:gd name="T23" fmla="*/ 666 h 811"/>
                <a:gd name="T24" fmla="*/ 75 w 82"/>
                <a:gd name="T25" fmla="*/ 562 h 811"/>
                <a:gd name="T26" fmla="*/ 80 w 82"/>
                <a:gd name="T27" fmla="*/ 446 h 811"/>
                <a:gd name="T28" fmla="*/ 82 w 82"/>
                <a:gd name="T29" fmla="*/ 326 h 811"/>
                <a:gd name="T30" fmla="*/ 80 w 82"/>
                <a:gd name="T31" fmla="*/ 211 h 811"/>
                <a:gd name="T32" fmla="*/ 71 w 82"/>
                <a:gd name="T33" fmla="*/ 108 h 811"/>
                <a:gd name="T34" fmla="*/ 56 w 82"/>
                <a:gd name="T35" fmla="*/ 28 h 811"/>
                <a:gd name="T36" fmla="*/ 56 w 82"/>
                <a:gd name="T37" fmla="*/ 24 h 811"/>
                <a:gd name="T38" fmla="*/ 57 w 82"/>
                <a:gd name="T39" fmla="*/ 29 h 811"/>
                <a:gd name="T40" fmla="*/ 53 w 82"/>
                <a:gd name="T41" fmla="*/ 27 h 811"/>
                <a:gd name="T42" fmla="*/ 38 w 82"/>
                <a:gd name="T43" fmla="*/ 0 h 81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2"/>
                <a:gd name="T67" fmla="*/ 0 h 811"/>
                <a:gd name="T68" fmla="*/ 82 w 82"/>
                <a:gd name="T69" fmla="*/ 811 h 81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2" h="811">
                  <a:moveTo>
                    <a:pt x="38" y="0"/>
                  </a:moveTo>
                  <a:lnTo>
                    <a:pt x="46" y="104"/>
                  </a:lnTo>
                  <a:lnTo>
                    <a:pt x="51" y="206"/>
                  </a:lnTo>
                  <a:lnTo>
                    <a:pt x="52" y="306"/>
                  </a:lnTo>
                  <a:lnTo>
                    <a:pt x="50" y="405"/>
                  </a:lnTo>
                  <a:lnTo>
                    <a:pt x="42" y="505"/>
                  </a:lnTo>
                  <a:lnTo>
                    <a:pt x="32" y="606"/>
                  </a:lnTo>
                  <a:lnTo>
                    <a:pt x="18" y="707"/>
                  </a:lnTo>
                  <a:lnTo>
                    <a:pt x="0" y="811"/>
                  </a:lnTo>
                  <a:lnTo>
                    <a:pt x="47" y="801"/>
                  </a:lnTo>
                  <a:lnTo>
                    <a:pt x="57" y="749"/>
                  </a:lnTo>
                  <a:lnTo>
                    <a:pt x="66" y="666"/>
                  </a:lnTo>
                  <a:lnTo>
                    <a:pt x="75" y="562"/>
                  </a:lnTo>
                  <a:lnTo>
                    <a:pt x="80" y="446"/>
                  </a:lnTo>
                  <a:lnTo>
                    <a:pt x="82" y="326"/>
                  </a:lnTo>
                  <a:lnTo>
                    <a:pt x="80" y="211"/>
                  </a:lnTo>
                  <a:lnTo>
                    <a:pt x="71" y="108"/>
                  </a:lnTo>
                  <a:lnTo>
                    <a:pt x="56" y="28"/>
                  </a:lnTo>
                  <a:lnTo>
                    <a:pt x="56" y="24"/>
                  </a:lnTo>
                  <a:lnTo>
                    <a:pt x="57" y="29"/>
                  </a:lnTo>
                  <a:lnTo>
                    <a:pt x="53" y="2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98" name="Freeform 342"/>
            <p:cNvSpPr>
              <a:spLocks/>
            </p:cNvSpPr>
            <p:nvPr/>
          </p:nvSpPr>
          <p:spPr bwMode="auto">
            <a:xfrm>
              <a:off x="416" y="2479"/>
              <a:ext cx="323" cy="173"/>
            </a:xfrm>
            <a:custGeom>
              <a:avLst/>
              <a:gdLst>
                <a:gd name="T0" fmla="*/ 39 w 1294"/>
                <a:gd name="T1" fmla="*/ 149 h 692"/>
                <a:gd name="T2" fmla="*/ 50 w 1294"/>
                <a:gd name="T3" fmla="*/ 300 h 692"/>
                <a:gd name="T4" fmla="*/ 85 w 1294"/>
                <a:gd name="T5" fmla="*/ 434 h 692"/>
                <a:gd name="T6" fmla="*/ 163 w 1294"/>
                <a:gd name="T7" fmla="*/ 556 h 692"/>
                <a:gd name="T8" fmla="*/ 249 w 1294"/>
                <a:gd name="T9" fmla="*/ 619 h 692"/>
                <a:gd name="T10" fmla="*/ 303 w 1294"/>
                <a:gd name="T11" fmla="*/ 627 h 692"/>
                <a:gd name="T12" fmla="*/ 358 w 1294"/>
                <a:gd name="T13" fmla="*/ 633 h 692"/>
                <a:gd name="T14" fmla="*/ 413 w 1294"/>
                <a:gd name="T15" fmla="*/ 639 h 692"/>
                <a:gd name="T16" fmla="*/ 468 w 1294"/>
                <a:gd name="T17" fmla="*/ 643 h 692"/>
                <a:gd name="T18" fmla="*/ 525 w 1294"/>
                <a:gd name="T19" fmla="*/ 647 h 692"/>
                <a:gd name="T20" fmla="*/ 582 w 1294"/>
                <a:gd name="T21" fmla="*/ 648 h 692"/>
                <a:gd name="T22" fmla="*/ 641 w 1294"/>
                <a:gd name="T23" fmla="*/ 648 h 692"/>
                <a:gd name="T24" fmla="*/ 700 w 1294"/>
                <a:gd name="T25" fmla="*/ 647 h 692"/>
                <a:gd name="T26" fmla="*/ 761 w 1294"/>
                <a:gd name="T27" fmla="*/ 644 h 692"/>
                <a:gd name="T28" fmla="*/ 823 w 1294"/>
                <a:gd name="T29" fmla="*/ 639 h 692"/>
                <a:gd name="T30" fmla="*/ 884 w 1294"/>
                <a:gd name="T31" fmla="*/ 633 h 692"/>
                <a:gd name="T32" fmla="*/ 948 w 1294"/>
                <a:gd name="T33" fmla="*/ 624 h 692"/>
                <a:gd name="T34" fmla="*/ 1013 w 1294"/>
                <a:gd name="T35" fmla="*/ 614 h 692"/>
                <a:gd name="T36" fmla="*/ 1078 w 1294"/>
                <a:gd name="T37" fmla="*/ 600 h 692"/>
                <a:gd name="T38" fmla="*/ 1146 w 1294"/>
                <a:gd name="T39" fmla="*/ 585 h 692"/>
                <a:gd name="T40" fmla="*/ 1184 w 1294"/>
                <a:gd name="T41" fmla="*/ 565 h 692"/>
                <a:gd name="T42" fmla="*/ 1205 w 1294"/>
                <a:gd name="T43" fmla="*/ 489 h 692"/>
                <a:gd name="T44" fmla="*/ 1232 w 1294"/>
                <a:gd name="T45" fmla="*/ 343 h 692"/>
                <a:gd name="T46" fmla="*/ 1249 w 1294"/>
                <a:gd name="T47" fmla="*/ 130 h 692"/>
                <a:gd name="T48" fmla="*/ 1294 w 1294"/>
                <a:gd name="T49" fmla="*/ 78 h 692"/>
                <a:gd name="T50" fmla="*/ 1288 w 1294"/>
                <a:gd name="T51" fmla="*/ 217 h 692"/>
                <a:gd name="T52" fmla="*/ 1271 w 1294"/>
                <a:gd name="T53" fmla="*/ 355 h 692"/>
                <a:gd name="T54" fmla="*/ 1244 w 1294"/>
                <a:gd name="T55" fmla="*/ 490 h 692"/>
                <a:gd name="T56" fmla="*/ 1209 w 1294"/>
                <a:gd name="T57" fmla="*/ 625 h 692"/>
                <a:gd name="T58" fmla="*/ 1145 w 1294"/>
                <a:gd name="T59" fmla="*/ 635 h 692"/>
                <a:gd name="T60" fmla="*/ 1086 w 1294"/>
                <a:gd name="T61" fmla="*/ 645 h 692"/>
                <a:gd name="T62" fmla="*/ 1030 w 1294"/>
                <a:gd name="T63" fmla="*/ 654 h 692"/>
                <a:gd name="T64" fmla="*/ 976 w 1294"/>
                <a:gd name="T65" fmla="*/ 663 h 692"/>
                <a:gd name="T66" fmla="*/ 923 w 1294"/>
                <a:gd name="T67" fmla="*/ 670 h 692"/>
                <a:gd name="T68" fmla="*/ 870 w 1294"/>
                <a:gd name="T69" fmla="*/ 678 h 692"/>
                <a:gd name="T70" fmla="*/ 818 w 1294"/>
                <a:gd name="T71" fmla="*/ 684 h 692"/>
                <a:gd name="T72" fmla="*/ 764 w 1294"/>
                <a:gd name="T73" fmla="*/ 688 h 692"/>
                <a:gd name="T74" fmla="*/ 708 w 1294"/>
                <a:gd name="T75" fmla="*/ 691 h 692"/>
                <a:gd name="T76" fmla="*/ 649 w 1294"/>
                <a:gd name="T77" fmla="*/ 692 h 692"/>
                <a:gd name="T78" fmla="*/ 586 w 1294"/>
                <a:gd name="T79" fmla="*/ 692 h 692"/>
                <a:gd name="T80" fmla="*/ 518 w 1294"/>
                <a:gd name="T81" fmla="*/ 689 h 692"/>
                <a:gd name="T82" fmla="*/ 446 w 1294"/>
                <a:gd name="T83" fmla="*/ 684 h 692"/>
                <a:gd name="T84" fmla="*/ 366 w 1294"/>
                <a:gd name="T85" fmla="*/ 677 h 692"/>
                <a:gd name="T86" fmla="*/ 279 w 1294"/>
                <a:gd name="T87" fmla="*/ 667 h 692"/>
                <a:gd name="T88" fmla="*/ 184 w 1294"/>
                <a:gd name="T89" fmla="*/ 654 h 692"/>
                <a:gd name="T90" fmla="*/ 106 w 1294"/>
                <a:gd name="T91" fmla="*/ 541 h 692"/>
                <a:gd name="T92" fmla="*/ 59 w 1294"/>
                <a:gd name="T93" fmla="*/ 429 h 692"/>
                <a:gd name="T94" fmla="*/ 26 w 1294"/>
                <a:gd name="T95" fmla="*/ 310 h 692"/>
                <a:gd name="T96" fmla="*/ 0 w 1294"/>
                <a:gd name="T97" fmla="*/ 174 h 69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294"/>
                <a:gd name="T148" fmla="*/ 0 h 692"/>
                <a:gd name="T149" fmla="*/ 1294 w 1294"/>
                <a:gd name="T150" fmla="*/ 692 h 69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294" h="692">
                  <a:moveTo>
                    <a:pt x="39" y="68"/>
                  </a:moveTo>
                  <a:lnTo>
                    <a:pt x="39" y="149"/>
                  </a:lnTo>
                  <a:lnTo>
                    <a:pt x="43" y="227"/>
                  </a:lnTo>
                  <a:lnTo>
                    <a:pt x="50" y="300"/>
                  </a:lnTo>
                  <a:lnTo>
                    <a:pt x="64" y="367"/>
                  </a:lnTo>
                  <a:lnTo>
                    <a:pt x="85" y="434"/>
                  </a:lnTo>
                  <a:lnTo>
                    <a:pt x="118" y="496"/>
                  </a:lnTo>
                  <a:lnTo>
                    <a:pt x="163" y="556"/>
                  </a:lnTo>
                  <a:lnTo>
                    <a:pt x="223" y="615"/>
                  </a:lnTo>
                  <a:lnTo>
                    <a:pt x="249" y="619"/>
                  </a:lnTo>
                  <a:lnTo>
                    <a:pt x="277" y="623"/>
                  </a:lnTo>
                  <a:lnTo>
                    <a:pt x="303" y="627"/>
                  </a:lnTo>
                  <a:lnTo>
                    <a:pt x="331" y="630"/>
                  </a:lnTo>
                  <a:lnTo>
                    <a:pt x="358" y="633"/>
                  </a:lnTo>
                  <a:lnTo>
                    <a:pt x="384" y="637"/>
                  </a:lnTo>
                  <a:lnTo>
                    <a:pt x="413" y="639"/>
                  </a:lnTo>
                  <a:lnTo>
                    <a:pt x="441" y="642"/>
                  </a:lnTo>
                  <a:lnTo>
                    <a:pt x="468" y="643"/>
                  </a:lnTo>
                  <a:lnTo>
                    <a:pt x="497" y="645"/>
                  </a:lnTo>
                  <a:lnTo>
                    <a:pt x="525" y="647"/>
                  </a:lnTo>
                  <a:lnTo>
                    <a:pt x="554" y="648"/>
                  </a:lnTo>
                  <a:lnTo>
                    <a:pt x="582" y="648"/>
                  </a:lnTo>
                  <a:lnTo>
                    <a:pt x="612" y="648"/>
                  </a:lnTo>
                  <a:lnTo>
                    <a:pt x="641" y="648"/>
                  </a:lnTo>
                  <a:lnTo>
                    <a:pt x="671" y="648"/>
                  </a:lnTo>
                  <a:lnTo>
                    <a:pt x="700" y="647"/>
                  </a:lnTo>
                  <a:lnTo>
                    <a:pt x="730" y="645"/>
                  </a:lnTo>
                  <a:lnTo>
                    <a:pt x="761" y="644"/>
                  </a:lnTo>
                  <a:lnTo>
                    <a:pt x="792" y="642"/>
                  </a:lnTo>
                  <a:lnTo>
                    <a:pt x="823" y="639"/>
                  </a:lnTo>
                  <a:lnTo>
                    <a:pt x="853" y="637"/>
                  </a:lnTo>
                  <a:lnTo>
                    <a:pt x="884" y="633"/>
                  </a:lnTo>
                  <a:lnTo>
                    <a:pt x="917" y="629"/>
                  </a:lnTo>
                  <a:lnTo>
                    <a:pt x="948" y="624"/>
                  </a:lnTo>
                  <a:lnTo>
                    <a:pt x="981" y="619"/>
                  </a:lnTo>
                  <a:lnTo>
                    <a:pt x="1013" y="614"/>
                  </a:lnTo>
                  <a:lnTo>
                    <a:pt x="1046" y="608"/>
                  </a:lnTo>
                  <a:lnTo>
                    <a:pt x="1078" y="600"/>
                  </a:lnTo>
                  <a:lnTo>
                    <a:pt x="1112" y="593"/>
                  </a:lnTo>
                  <a:lnTo>
                    <a:pt x="1146" y="585"/>
                  </a:lnTo>
                  <a:lnTo>
                    <a:pt x="1180" y="576"/>
                  </a:lnTo>
                  <a:lnTo>
                    <a:pt x="1184" y="565"/>
                  </a:lnTo>
                  <a:lnTo>
                    <a:pt x="1192" y="536"/>
                  </a:lnTo>
                  <a:lnTo>
                    <a:pt x="1205" y="489"/>
                  </a:lnTo>
                  <a:lnTo>
                    <a:pt x="1220" y="425"/>
                  </a:lnTo>
                  <a:lnTo>
                    <a:pt x="1232" y="343"/>
                  </a:lnTo>
                  <a:lnTo>
                    <a:pt x="1244" y="244"/>
                  </a:lnTo>
                  <a:lnTo>
                    <a:pt x="1249" y="130"/>
                  </a:lnTo>
                  <a:lnTo>
                    <a:pt x="1246" y="0"/>
                  </a:lnTo>
                  <a:lnTo>
                    <a:pt x="1294" y="78"/>
                  </a:lnTo>
                  <a:lnTo>
                    <a:pt x="1293" y="148"/>
                  </a:lnTo>
                  <a:lnTo>
                    <a:pt x="1288" y="217"/>
                  </a:lnTo>
                  <a:lnTo>
                    <a:pt x="1281" y="286"/>
                  </a:lnTo>
                  <a:lnTo>
                    <a:pt x="1271" y="355"/>
                  </a:lnTo>
                  <a:lnTo>
                    <a:pt x="1259" y="422"/>
                  </a:lnTo>
                  <a:lnTo>
                    <a:pt x="1244" y="490"/>
                  </a:lnTo>
                  <a:lnTo>
                    <a:pt x="1227" y="558"/>
                  </a:lnTo>
                  <a:lnTo>
                    <a:pt x="1209" y="625"/>
                  </a:lnTo>
                  <a:lnTo>
                    <a:pt x="1176" y="630"/>
                  </a:lnTo>
                  <a:lnTo>
                    <a:pt x="1145" y="635"/>
                  </a:lnTo>
                  <a:lnTo>
                    <a:pt x="1115" y="640"/>
                  </a:lnTo>
                  <a:lnTo>
                    <a:pt x="1086" y="645"/>
                  </a:lnTo>
                  <a:lnTo>
                    <a:pt x="1057" y="650"/>
                  </a:lnTo>
                  <a:lnTo>
                    <a:pt x="1030" y="654"/>
                  </a:lnTo>
                  <a:lnTo>
                    <a:pt x="1002" y="659"/>
                  </a:lnTo>
                  <a:lnTo>
                    <a:pt x="976" y="663"/>
                  </a:lnTo>
                  <a:lnTo>
                    <a:pt x="949" y="667"/>
                  </a:lnTo>
                  <a:lnTo>
                    <a:pt x="923" y="670"/>
                  </a:lnTo>
                  <a:lnTo>
                    <a:pt x="897" y="674"/>
                  </a:lnTo>
                  <a:lnTo>
                    <a:pt x="870" y="678"/>
                  </a:lnTo>
                  <a:lnTo>
                    <a:pt x="844" y="680"/>
                  </a:lnTo>
                  <a:lnTo>
                    <a:pt x="818" y="684"/>
                  </a:lnTo>
                  <a:lnTo>
                    <a:pt x="792" y="687"/>
                  </a:lnTo>
                  <a:lnTo>
                    <a:pt x="764" y="688"/>
                  </a:lnTo>
                  <a:lnTo>
                    <a:pt x="736" y="689"/>
                  </a:lnTo>
                  <a:lnTo>
                    <a:pt x="708" y="691"/>
                  </a:lnTo>
                  <a:lnTo>
                    <a:pt x="679" y="692"/>
                  </a:lnTo>
                  <a:lnTo>
                    <a:pt x="649" y="692"/>
                  </a:lnTo>
                  <a:lnTo>
                    <a:pt x="617" y="692"/>
                  </a:lnTo>
                  <a:lnTo>
                    <a:pt x="586" y="692"/>
                  </a:lnTo>
                  <a:lnTo>
                    <a:pt x="554" y="691"/>
                  </a:lnTo>
                  <a:lnTo>
                    <a:pt x="518" y="689"/>
                  </a:lnTo>
                  <a:lnTo>
                    <a:pt x="482" y="687"/>
                  </a:lnTo>
                  <a:lnTo>
                    <a:pt x="446" y="684"/>
                  </a:lnTo>
                  <a:lnTo>
                    <a:pt x="407" y="680"/>
                  </a:lnTo>
                  <a:lnTo>
                    <a:pt x="366" y="677"/>
                  </a:lnTo>
                  <a:lnTo>
                    <a:pt x="323" y="672"/>
                  </a:lnTo>
                  <a:lnTo>
                    <a:pt x="279" y="667"/>
                  </a:lnTo>
                  <a:lnTo>
                    <a:pt x="233" y="660"/>
                  </a:lnTo>
                  <a:lnTo>
                    <a:pt x="184" y="654"/>
                  </a:lnTo>
                  <a:lnTo>
                    <a:pt x="141" y="598"/>
                  </a:lnTo>
                  <a:lnTo>
                    <a:pt x="106" y="541"/>
                  </a:lnTo>
                  <a:lnTo>
                    <a:pt x="80" y="485"/>
                  </a:lnTo>
                  <a:lnTo>
                    <a:pt x="59" y="429"/>
                  </a:lnTo>
                  <a:lnTo>
                    <a:pt x="41" y="370"/>
                  </a:lnTo>
                  <a:lnTo>
                    <a:pt x="26" y="310"/>
                  </a:lnTo>
                  <a:lnTo>
                    <a:pt x="14" y="244"/>
                  </a:lnTo>
                  <a:lnTo>
                    <a:pt x="0" y="174"/>
                  </a:lnTo>
                  <a:lnTo>
                    <a:pt x="39" y="68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99" name="Freeform 343"/>
            <p:cNvSpPr>
              <a:spLocks/>
            </p:cNvSpPr>
            <p:nvPr/>
          </p:nvSpPr>
          <p:spPr bwMode="auto">
            <a:xfrm>
              <a:off x="429" y="2706"/>
              <a:ext cx="310" cy="39"/>
            </a:xfrm>
            <a:custGeom>
              <a:avLst/>
              <a:gdLst>
                <a:gd name="T0" fmla="*/ 45 w 1243"/>
                <a:gd name="T1" fmla="*/ 42 h 156"/>
                <a:gd name="T2" fmla="*/ 134 w 1243"/>
                <a:gd name="T3" fmla="*/ 60 h 156"/>
                <a:gd name="T4" fmla="*/ 219 w 1243"/>
                <a:gd name="T5" fmla="*/ 77 h 156"/>
                <a:gd name="T6" fmla="*/ 302 w 1243"/>
                <a:gd name="T7" fmla="*/ 91 h 156"/>
                <a:gd name="T8" fmla="*/ 383 w 1243"/>
                <a:gd name="T9" fmla="*/ 101 h 156"/>
                <a:gd name="T10" fmla="*/ 462 w 1243"/>
                <a:gd name="T11" fmla="*/ 107 h 156"/>
                <a:gd name="T12" fmla="*/ 540 w 1243"/>
                <a:gd name="T13" fmla="*/ 112 h 156"/>
                <a:gd name="T14" fmla="*/ 615 w 1243"/>
                <a:gd name="T15" fmla="*/ 113 h 156"/>
                <a:gd name="T16" fmla="*/ 690 w 1243"/>
                <a:gd name="T17" fmla="*/ 111 h 156"/>
                <a:gd name="T18" fmla="*/ 764 w 1243"/>
                <a:gd name="T19" fmla="*/ 106 h 156"/>
                <a:gd name="T20" fmla="*/ 837 w 1243"/>
                <a:gd name="T21" fmla="*/ 98 h 156"/>
                <a:gd name="T22" fmla="*/ 909 w 1243"/>
                <a:gd name="T23" fmla="*/ 87 h 156"/>
                <a:gd name="T24" fmla="*/ 981 w 1243"/>
                <a:gd name="T25" fmla="*/ 73 h 156"/>
                <a:gd name="T26" fmla="*/ 1053 w 1243"/>
                <a:gd name="T27" fmla="*/ 55 h 156"/>
                <a:gd name="T28" fmla="*/ 1125 w 1243"/>
                <a:gd name="T29" fmla="*/ 37 h 156"/>
                <a:gd name="T30" fmla="*/ 1197 w 1243"/>
                <a:gd name="T31" fmla="*/ 13 h 156"/>
                <a:gd name="T32" fmla="*/ 1243 w 1243"/>
                <a:gd name="T33" fmla="*/ 50 h 156"/>
                <a:gd name="T34" fmla="*/ 1146 w 1243"/>
                <a:gd name="T35" fmla="*/ 78 h 156"/>
                <a:gd name="T36" fmla="*/ 1055 w 1243"/>
                <a:gd name="T37" fmla="*/ 101 h 156"/>
                <a:gd name="T38" fmla="*/ 968 w 1243"/>
                <a:gd name="T39" fmla="*/ 119 h 156"/>
                <a:gd name="T40" fmla="*/ 886 w 1243"/>
                <a:gd name="T41" fmla="*/ 134 h 156"/>
                <a:gd name="T42" fmla="*/ 805 w 1243"/>
                <a:gd name="T43" fmla="*/ 144 h 156"/>
                <a:gd name="T44" fmla="*/ 729 w 1243"/>
                <a:gd name="T45" fmla="*/ 152 h 156"/>
                <a:gd name="T46" fmla="*/ 655 w 1243"/>
                <a:gd name="T47" fmla="*/ 156 h 156"/>
                <a:gd name="T48" fmla="*/ 582 w 1243"/>
                <a:gd name="T49" fmla="*/ 156 h 156"/>
                <a:gd name="T50" fmla="*/ 512 w 1243"/>
                <a:gd name="T51" fmla="*/ 153 h 156"/>
                <a:gd name="T52" fmla="*/ 442 w 1243"/>
                <a:gd name="T53" fmla="*/ 147 h 156"/>
                <a:gd name="T54" fmla="*/ 372 w 1243"/>
                <a:gd name="T55" fmla="*/ 138 h 156"/>
                <a:gd name="T56" fmla="*/ 302 w 1243"/>
                <a:gd name="T57" fmla="*/ 128 h 156"/>
                <a:gd name="T58" fmla="*/ 232 w 1243"/>
                <a:gd name="T59" fmla="*/ 114 h 156"/>
                <a:gd name="T60" fmla="*/ 159 w 1243"/>
                <a:gd name="T61" fmla="*/ 99 h 156"/>
                <a:gd name="T62" fmla="*/ 85 w 1243"/>
                <a:gd name="T63" fmla="*/ 83 h 156"/>
                <a:gd name="T64" fmla="*/ 9 w 1243"/>
                <a:gd name="T65" fmla="*/ 64 h 1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43"/>
                <a:gd name="T100" fmla="*/ 0 h 156"/>
                <a:gd name="T101" fmla="*/ 1243 w 1243"/>
                <a:gd name="T102" fmla="*/ 156 h 15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43" h="156">
                  <a:moveTo>
                    <a:pt x="0" y="30"/>
                  </a:moveTo>
                  <a:lnTo>
                    <a:pt x="45" y="42"/>
                  </a:lnTo>
                  <a:lnTo>
                    <a:pt x="90" y="52"/>
                  </a:lnTo>
                  <a:lnTo>
                    <a:pt x="134" y="60"/>
                  </a:lnTo>
                  <a:lnTo>
                    <a:pt x="177" y="69"/>
                  </a:lnTo>
                  <a:lnTo>
                    <a:pt x="219" y="77"/>
                  </a:lnTo>
                  <a:lnTo>
                    <a:pt x="261" y="84"/>
                  </a:lnTo>
                  <a:lnTo>
                    <a:pt x="302" y="91"/>
                  </a:lnTo>
                  <a:lnTo>
                    <a:pt x="343" y="96"/>
                  </a:lnTo>
                  <a:lnTo>
                    <a:pt x="383" y="101"/>
                  </a:lnTo>
                  <a:lnTo>
                    <a:pt x="423" y="104"/>
                  </a:lnTo>
                  <a:lnTo>
                    <a:pt x="462" y="107"/>
                  </a:lnTo>
                  <a:lnTo>
                    <a:pt x="501" y="109"/>
                  </a:lnTo>
                  <a:lnTo>
                    <a:pt x="540" y="112"/>
                  </a:lnTo>
                  <a:lnTo>
                    <a:pt x="577" y="113"/>
                  </a:lnTo>
                  <a:lnTo>
                    <a:pt x="615" y="113"/>
                  </a:lnTo>
                  <a:lnTo>
                    <a:pt x="653" y="112"/>
                  </a:lnTo>
                  <a:lnTo>
                    <a:pt x="690" y="111"/>
                  </a:lnTo>
                  <a:lnTo>
                    <a:pt x="728" y="109"/>
                  </a:lnTo>
                  <a:lnTo>
                    <a:pt x="764" y="106"/>
                  </a:lnTo>
                  <a:lnTo>
                    <a:pt x="800" y="102"/>
                  </a:lnTo>
                  <a:lnTo>
                    <a:pt x="837" y="98"/>
                  </a:lnTo>
                  <a:lnTo>
                    <a:pt x="873" y="93"/>
                  </a:lnTo>
                  <a:lnTo>
                    <a:pt x="909" y="87"/>
                  </a:lnTo>
                  <a:lnTo>
                    <a:pt x="944" y="81"/>
                  </a:lnTo>
                  <a:lnTo>
                    <a:pt x="981" y="73"/>
                  </a:lnTo>
                  <a:lnTo>
                    <a:pt x="1017" y="65"/>
                  </a:lnTo>
                  <a:lnTo>
                    <a:pt x="1053" y="55"/>
                  </a:lnTo>
                  <a:lnTo>
                    <a:pt x="1088" y="47"/>
                  </a:lnTo>
                  <a:lnTo>
                    <a:pt x="1125" y="37"/>
                  </a:lnTo>
                  <a:lnTo>
                    <a:pt x="1161" y="25"/>
                  </a:lnTo>
                  <a:lnTo>
                    <a:pt x="1197" y="13"/>
                  </a:lnTo>
                  <a:lnTo>
                    <a:pt x="1234" y="0"/>
                  </a:lnTo>
                  <a:lnTo>
                    <a:pt x="1243" y="50"/>
                  </a:lnTo>
                  <a:lnTo>
                    <a:pt x="1194" y="64"/>
                  </a:lnTo>
                  <a:lnTo>
                    <a:pt x="1146" y="78"/>
                  </a:lnTo>
                  <a:lnTo>
                    <a:pt x="1100" y="91"/>
                  </a:lnTo>
                  <a:lnTo>
                    <a:pt x="1055" y="101"/>
                  </a:lnTo>
                  <a:lnTo>
                    <a:pt x="1011" y="111"/>
                  </a:lnTo>
                  <a:lnTo>
                    <a:pt x="968" y="119"/>
                  </a:lnTo>
                  <a:lnTo>
                    <a:pt x="926" y="127"/>
                  </a:lnTo>
                  <a:lnTo>
                    <a:pt x="886" y="134"/>
                  </a:lnTo>
                  <a:lnTo>
                    <a:pt x="845" y="139"/>
                  </a:lnTo>
                  <a:lnTo>
                    <a:pt x="805" y="144"/>
                  </a:lnTo>
                  <a:lnTo>
                    <a:pt x="767" y="148"/>
                  </a:lnTo>
                  <a:lnTo>
                    <a:pt x="729" y="152"/>
                  </a:lnTo>
                  <a:lnTo>
                    <a:pt x="691" y="154"/>
                  </a:lnTo>
                  <a:lnTo>
                    <a:pt x="655" y="156"/>
                  </a:lnTo>
                  <a:lnTo>
                    <a:pt x="619" y="156"/>
                  </a:lnTo>
                  <a:lnTo>
                    <a:pt x="582" y="156"/>
                  </a:lnTo>
                  <a:lnTo>
                    <a:pt x="547" y="154"/>
                  </a:lnTo>
                  <a:lnTo>
                    <a:pt x="512" y="153"/>
                  </a:lnTo>
                  <a:lnTo>
                    <a:pt x="477" y="151"/>
                  </a:lnTo>
                  <a:lnTo>
                    <a:pt x="442" y="147"/>
                  </a:lnTo>
                  <a:lnTo>
                    <a:pt x="407" y="143"/>
                  </a:lnTo>
                  <a:lnTo>
                    <a:pt x="372" y="138"/>
                  </a:lnTo>
                  <a:lnTo>
                    <a:pt x="337" y="133"/>
                  </a:lnTo>
                  <a:lnTo>
                    <a:pt x="302" y="128"/>
                  </a:lnTo>
                  <a:lnTo>
                    <a:pt x="267" y="122"/>
                  </a:lnTo>
                  <a:lnTo>
                    <a:pt x="232" y="114"/>
                  </a:lnTo>
                  <a:lnTo>
                    <a:pt x="195" y="107"/>
                  </a:lnTo>
                  <a:lnTo>
                    <a:pt x="159" y="99"/>
                  </a:lnTo>
                  <a:lnTo>
                    <a:pt x="123" y="92"/>
                  </a:lnTo>
                  <a:lnTo>
                    <a:pt x="85" y="83"/>
                  </a:lnTo>
                  <a:lnTo>
                    <a:pt x="48" y="74"/>
                  </a:lnTo>
                  <a:lnTo>
                    <a:pt x="9" y="6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B76B0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00" name="Freeform 344"/>
            <p:cNvSpPr>
              <a:spLocks/>
            </p:cNvSpPr>
            <p:nvPr/>
          </p:nvSpPr>
          <p:spPr bwMode="auto">
            <a:xfrm>
              <a:off x="426" y="2784"/>
              <a:ext cx="313" cy="50"/>
            </a:xfrm>
            <a:custGeom>
              <a:avLst/>
              <a:gdLst>
                <a:gd name="T0" fmla="*/ 45 w 1254"/>
                <a:gd name="T1" fmla="*/ 43 h 203"/>
                <a:gd name="T2" fmla="*/ 134 w 1254"/>
                <a:gd name="T3" fmla="*/ 68 h 203"/>
                <a:gd name="T4" fmla="*/ 220 w 1254"/>
                <a:gd name="T5" fmla="*/ 88 h 203"/>
                <a:gd name="T6" fmla="*/ 304 w 1254"/>
                <a:gd name="T7" fmla="*/ 105 h 203"/>
                <a:gd name="T8" fmla="*/ 387 w 1254"/>
                <a:gd name="T9" fmla="*/ 120 h 203"/>
                <a:gd name="T10" fmla="*/ 467 w 1254"/>
                <a:gd name="T11" fmla="*/ 132 h 203"/>
                <a:gd name="T12" fmla="*/ 547 w 1254"/>
                <a:gd name="T13" fmla="*/ 139 h 203"/>
                <a:gd name="T14" fmla="*/ 625 w 1254"/>
                <a:gd name="T15" fmla="*/ 143 h 203"/>
                <a:gd name="T16" fmla="*/ 701 w 1254"/>
                <a:gd name="T17" fmla="*/ 143 h 203"/>
                <a:gd name="T18" fmla="*/ 776 w 1254"/>
                <a:gd name="T19" fmla="*/ 138 h 203"/>
                <a:gd name="T20" fmla="*/ 851 w 1254"/>
                <a:gd name="T21" fmla="*/ 129 h 203"/>
                <a:gd name="T22" fmla="*/ 925 w 1254"/>
                <a:gd name="T23" fmla="*/ 117 h 203"/>
                <a:gd name="T24" fmla="*/ 998 w 1254"/>
                <a:gd name="T25" fmla="*/ 99 h 203"/>
                <a:gd name="T26" fmla="*/ 1072 w 1254"/>
                <a:gd name="T27" fmla="*/ 77 h 203"/>
                <a:gd name="T28" fmla="*/ 1145 w 1254"/>
                <a:gd name="T29" fmla="*/ 50 h 203"/>
                <a:gd name="T30" fmla="*/ 1217 w 1254"/>
                <a:gd name="T31" fmla="*/ 18 h 203"/>
                <a:gd name="T32" fmla="*/ 1254 w 1254"/>
                <a:gd name="T33" fmla="*/ 50 h 203"/>
                <a:gd name="T34" fmla="*/ 1170 w 1254"/>
                <a:gd name="T35" fmla="*/ 80 h 203"/>
                <a:gd name="T36" fmla="*/ 1094 w 1254"/>
                <a:gd name="T37" fmla="*/ 108 h 203"/>
                <a:gd name="T38" fmla="*/ 1024 w 1254"/>
                <a:gd name="T39" fmla="*/ 132 h 203"/>
                <a:gd name="T40" fmla="*/ 960 w 1254"/>
                <a:gd name="T41" fmla="*/ 153 h 203"/>
                <a:gd name="T42" fmla="*/ 899 w 1254"/>
                <a:gd name="T43" fmla="*/ 171 h 203"/>
                <a:gd name="T44" fmla="*/ 839 w 1254"/>
                <a:gd name="T45" fmla="*/ 184 h 203"/>
                <a:gd name="T46" fmla="*/ 779 w 1254"/>
                <a:gd name="T47" fmla="*/ 194 h 203"/>
                <a:gd name="T48" fmla="*/ 719 w 1254"/>
                <a:gd name="T49" fmla="*/ 201 h 203"/>
                <a:gd name="T50" fmla="*/ 655 w 1254"/>
                <a:gd name="T51" fmla="*/ 203 h 203"/>
                <a:gd name="T52" fmla="*/ 587 w 1254"/>
                <a:gd name="T53" fmla="*/ 201 h 203"/>
                <a:gd name="T54" fmla="*/ 513 w 1254"/>
                <a:gd name="T55" fmla="*/ 193 h 203"/>
                <a:gd name="T56" fmla="*/ 432 w 1254"/>
                <a:gd name="T57" fmla="*/ 182 h 203"/>
                <a:gd name="T58" fmla="*/ 342 w 1254"/>
                <a:gd name="T59" fmla="*/ 167 h 203"/>
                <a:gd name="T60" fmla="*/ 242 w 1254"/>
                <a:gd name="T61" fmla="*/ 145 h 203"/>
                <a:gd name="T62" fmla="*/ 130 w 1254"/>
                <a:gd name="T63" fmla="*/ 119 h 203"/>
                <a:gd name="T64" fmla="*/ 5 w 1254"/>
                <a:gd name="T65" fmla="*/ 88 h 2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54"/>
                <a:gd name="T100" fmla="*/ 0 h 203"/>
                <a:gd name="T101" fmla="*/ 1254 w 1254"/>
                <a:gd name="T102" fmla="*/ 203 h 2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54" h="203">
                  <a:moveTo>
                    <a:pt x="0" y="30"/>
                  </a:moveTo>
                  <a:lnTo>
                    <a:pt x="45" y="43"/>
                  </a:lnTo>
                  <a:lnTo>
                    <a:pt x="90" y="55"/>
                  </a:lnTo>
                  <a:lnTo>
                    <a:pt x="134" y="68"/>
                  </a:lnTo>
                  <a:lnTo>
                    <a:pt x="178" y="78"/>
                  </a:lnTo>
                  <a:lnTo>
                    <a:pt x="220" y="88"/>
                  </a:lnTo>
                  <a:lnTo>
                    <a:pt x="263" y="98"/>
                  </a:lnTo>
                  <a:lnTo>
                    <a:pt x="304" y="105"/>
                  </a:lnTo>
                  <a:lnTo>
                    <a:pt x="345" y="114"/>
                  </a:lnTo>
                  <a:lnTo>
                    <a:pt x="387" y="120"/>
                  </a:lnTo>
                  <a:lnTo>
                    <a:pt x="427" y="127"/>
                  </a:lnTo>
                  <a:lnTo>
                    <a:pt x="467" y="132"/>
                  </a:lnTo>
                  <a:lnTo>
                    <a:pt x="507" y="135"/>
                  </a:lnTo>
                  <a:lnTo>
                    <a:pt x="547" y="139"/>
                  </a:lnTo>
                  <a:lnTo>
                    <a:pt x="586" y="142"/>
                  </a:lnTo>
                  <a:lnTo>
                    <a:pt x="625" y="143"/>
                  </a:lnTo>
                  <a:lnTo>
                    <a:pt x="662" y="143"/>
                  </a:lnTo>
                  <a:lnTo>
                    <a:pt x="701" y="143"/>
                  </a:lnTo>
                  <a:lnTo>
                    <a:pt x="739" y="140"/>
                  </a:lnTo>
                  <a:lnTo>
                    <a:pt x="776" y="138"/>
                  </a:lnTo>
                  <a:lnTo>
                    <a:pt x="814" y="134"/>
                  </a:lnTo>
                  <a:lnTo>
                    <a:pt x="851" y="129"/>
                  </a:lnTo>
                  <a:lnTo>
                    <a:pt x="888" y="124"/>
                  </a:lnTo>
                  <a:lnTo>
                    <a:pt x="925" y="117"/>
                  </a:lnTo>
                  <a:lnTo>
                    <a:pt x="962" y="108"/>
                  </a:lnTo>
                  <a:lnTo>
                    <a:pt x="998" y="99"/>
                  </a:lnTo>
                  <a:lnTo>
                    <a:pt x="1034" y="89"/>
                  </a:lnTo>
                  <a:lnTo>
                    <a:pt x="1072" y="77"/>
                  </a:lnTo>
                  <a:lnTo>
                    <a:pt x="1108" y="64"/>
                  </a:lnTo>
                  <a:lnTo>
                    <a:pt x="1145" y="50"/>
                  </a:lnTo>
                  <a:lnTo>
                    <a:pt x="1181" y="35"/>
                  </a:lnTo>
                  <a:lnTo>
                    <a:pt x="1217" y="18"/>
                  </a:lnTo>
                  <a:lnTo>
                    <a:pt x="1254" y="0"/>
                  </a:lnTo>
                  <a:lnTo>
                    <a:pt x="1254" y="50"/>
                  </a:lnTo>
                  <a:lnTo>
                    <a:pt x="1211" y="65"/>
                  </a:lnTo>
                  <a:lnTo>
                    <a:pt x="1170" y="80"/>
                  </a:lnTo>
                  <a:lnTo>
                    <a:pt x="1131" y="94"/>
                  </a:lnTo>
                  <a:lnTo>
                    <a:pt x="1094" y="108"/>
                  </a:lnTo>
                  <a:lnTo>
                    <a:pt x="1059" y="120"/>
                  </a:lnTo>
                  <a:lnTo>
                    <a:pt x="1024" y="132"/>
                  </a:lnTo>
                  <a:lnTo>
                    <a:pt x="992" y="143"/>
                  </a:lnTo>
                  <a:lnTo>
                    <a:pt x="960" y="153"/>
                  </a:lnTo>
                  <a:lnTo>
                    <a:pt x="929" y="162"/>
                  </a:lnTo>
                  <a:lnTo>
                    <a:pt x="899" y="171"/>
                  </a:lnTo>
                  <a:lnTo>
                    <a:pt x="869" y="178"/>
                  </a:lnTo>
                  <a:lnTo>
                    <a:pt x="839" y="184"/>
                  </a:lnTo>
                  <a:lnTo>
                    <a:pt x="809" y="189"/>
                  </a:lnTo>
                  <a:lnTo>
                    <a:pt x="779" y="194"/>
                  </a:lnTo>
                  <a:lnTo>
                    <a:pt x="749" y="198"/>
                  </a:lnTo>
                  <a:lnTo>
                    <a:pt x="719" y="201"/>
                  </a:lnTo>
                  <a:lnTo>
                    <a:pt x="687" y="202"/>
                  </a:lnTo>
                  <a:lnTo>
                    <a:pt x="655" y="203"/>
                  </a:lnTo>
                  <a:lnTo>
                    <a:pt x="621" y="202"/>
                  </a:lnTo>
                  <a:lnTo>
                    <a:pt x="587" y="201"/>
                  </a:lnTo>
                  <a:lnTo>
                    <a:pt x="551" y="198"/>
                  </a:lnTo>
                  <a:lnTo>
                    <a:pt x="513" y="193"/>
                  </a:lnTo>
                  <a:lnTo>
                    <a:pt x="473" y="188"/>
                  </a:lnTo>
                  <a:lnTo>
                    <a:pt x="432" y="182"/>
                  </a:lnTo>
                  <a:lnTo>
                    <a:pt x="388" y="176"/>
                  </a:lnTo>
                  <a:lnTo>
                    <a:pt x="342" y="167"/>
                  </a:lnTo>
                  <a:lnTo>
                    <a:pt x="294" y="157"/>
                  </a:lnTo>
                  <a:lnTo>
                    <a:pt x="242" y="145"/>
                  </a:lnTo>
                  <a:lnTo>
                    <a:pt x="188" y="133"/>
                  </a:lnTo>
                  <a:lnTo>
                    <a:pt x="130" y="119"/>
                  </a:lnTo>
                  <a:lnTo>
                    <a:pt x="69" y="104"/>
                  </a:lnTo>
                  <a:lnTo>
                    <a:pt x="5" y="88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B76B0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01" name="Freeform 345"/>
            <p:cNvSpPr>
              <a:spLocks/>
            </p:cNvSpPr>
            <p:nvPr/>
          </p:nvSpPr>
          <p:spPr bwMode="auto">
            <a:xfrm>
              <a:off x="706" y="2633"/>
              <a:ext cx="31" cy="68"/>
            </a:xfrm>
            <a:custGeom>
              <a:avLst/>
              <a:gdLst>
                <a:gd name="T0" fmla="*/ 29 w 123"/>
                <a:gd name="T1" fmla="*/ 0 h 275"/>
                <a:gd name="T2" fmla="*/ 50 w 123"/>
                <a:gd name="T3" fmla="*/ 34 h 275"/>
                <a:gd name="T4" fmla="*/ 67 w 123"/>
                <a:gd name="T5" fmla="*/ 65 h 275"/>
                <a:gd name="T6" fmla="*/ 80 w 123"/>
                <a:gd name="T7" fmla="*/ 94 h 275"/>
                <a:gd name="T8" fmla="*/ 90 w 123"/>
                <a:gd name="T9" fmla="*/ 123 h 275"/>
                <a:gd name="T10" fmla="*/ 99 w 123"/>
                <a:gd name="T11" fmla="*/ 152 h 275"/>
                <a:gd name="T12" fmla="*/ 106 w 123"/>
                <a:gd name="T13" fmla="*/ 185 h 275"/>
                <a:gd name="T14" fmla="*/ 114 w 123"/>
                <a:gd name="T15" fmla="*/ 222 h 275"/>
                <a:gd name="T16" fmla="*/ 123 w 123"/>
                <a:gd name="T17" fmla="*/ 265 h 275"/>
                <a:gd name="T18" fmla="*/ 86 w 123"/>
                <a:gd name="T19" fmla="*/ 275 h 275"/>
                <a:gd name="T20" fmla="*/ 85 w 123"/>
                <a:gd name="T21" fmla="*/ 233 h 275"/>
                <a:gd name="T22" fmla="*/ 81 w 123"/>
                <a:gd name="T23" fmla="*/ 198 h 275"/>
                <a:gd name="T24" fmla="*/ 74 w 123"/>
                <a:gd name="T25" fmla="*/ 167 h 275"/>
                <a:gd name="T26" fmla="*/ 65 w 123"/>
                <a:gd name="T27" fmla="*/ 138 h 275"/>
                <a:gd name="T28" fmla="*/ 52 w 123"/>
                <a:gd name="T29" fmla="*/ 111 h 275"/>
                <a:gd name="T30" fmla="*/ 37 w 123"/>
                <a:gd name="T31" fmla="*/ 83 h 275"/>
                <a:gd name="T32" fmla="*/ 20 w 123"/>
                <a:gd name="T33" fmla="*/ 52 h 275"/>
                <a:gd name="T34" fmla="*/ 0 w 123"/>
                <a:gd name="T35" fmla="*/ 17 h 275"/>
                <a:gd name="T36" fmla="*/ 29 w 123"/>
                <a:gd name="T37" fmla="*/ 0 h 27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3"/>
                <a:gd name="T58" fmla="*/ 0 h 275"/>
                <a:gd name="T59" fmla="*/ 123 w 123"/>
                <a:gd name="T60" fmla="*/ 275 h 27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3" h="275">
                  <a:moveTo>
                    <a:pt x="29" y="0"/>
                  </a:moveTo>
                  <a:lnTo>
                    <a:pt x="50" y="34"/>
                  </a:lnTo>
                  <a:lnTo>
                    <a:pt x="67" y="65"/>
                  </a:lnTo>
                  <a:lnTo>
                    <a:pt x="80" y="94"/>
                  </a:lnTo>
                  <a:lnTo>
                    <a:pt x="90" y="123"/>
                  </a:lnTo>
                  <a:lnTo>
                    <a:pt x="99" y="152"/>
                  </a:lnTo>
                  <a:lnTo>
                    <a:pt x="106" y="185"/>
                  </a:lnTo>
                  <a:lnTo>
                    <a:pt x="114" y="222"/>
                  </a:lnTo>
                  <a:lnTo>
                    <a:pt x="123" y="265"/>
                  </a:lnTo>
                  <a:lnTo>
                    <a:pt x="86" y="275"/>
                  </a:lnTo>
                  <a:lnTo>
                    <a:pt x="85" y="233"/>
                  </a:lnTo>
                  <a:lnTo>
                    <a:pt x="81" y="198"/>
                  </a:lnTo>
                  <a:lnTo>
                    <a:pt x="74" y="167"/>
                  </a:lnTo>
                  <a:lnTo>
                    <a:pt x="65" y="138"/>
                  </a:lnTo>
                  <a:lnTo>
                    <a:pt x="52" y="111"/>
                  </a:lnTo>
                  <a:lnTo>
                    <a:pt x="37" y="83"/>
                  </a:lnTo>
                  <a:lnTo>
                    <a:pt x="20" y="52"/>
                  </a:lnTo>
                  <a:lnTo>
                    <a:pt x="0" y="17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02" name="Freeform 346"/>
            <p:cNvSpPr>
              <a:spLocks/>
            </p:cNvSpPr>
            <p:nvPr/>
          </p:nvSpPr>
          <p:spPr bwMode="auto">
            <a:xfrm>
              <a:off x="731" y="2710"/>
              <a:ext cx="10" cy="74"/>
            </a:xfrm>
            <a:custGeom>
              <a:avLst/>
              <a:gdLst>
                <a:gd name="T0" fmla="*/ 25 w 38"/>
                <a:gd name="T1" fmla="*/ 0 h 297"/>
                <a:gd name="T2" fmla="*/ 30 w 38"/>
                <a:gd name="T3" fmla="*/ 70 h 297"/>
                <a:gd name="T4" fmla="*/ 34 w 38"/>
                <a:gd name="T5" fmla="*/ 139 h 297"/>
                <a:gd name="T6" fmla="*/ 37 w 38"/>
                <a:gd name="T7" fmla="*/ 209 h 297"/>
                <a:gd name="T8" fmla="*/ 38 w 38"/>
                <a:gd name="T9" fmla="*/ 279 h 297"/>
                <a:gd name="T10" fmla="*/ 6 w 38"/>
                <a:gd name="T11" fmla="*/ 297 h 297"/>
                <a:gd name="T12" fmla="*/ 9 w 38"/>
                <a:gd name="T13" fmla="*/ 220 h 297"/>
                <a:gd name="T14" fmla="*/ 10 w 38"/>
                <a:gd name="T15" fmla="*/ 154 h 297"/>
                <a:gd name="T16" fmla="*/ 8 w 38"/>
                <a:gd name="T17" fmla="*/ 89 h 297"/>
                <a:gd name="T18" fmla="*/ 0 w 38"/>
                <a:gd name="T19" fmla="*/ 12 h 297"/>
                <a:gd name="T20" fmla="*/ 25 w 38"/>
                <a:gd name="T21" fmla="*/ 0 h 29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8"/>
                <a:gd name="T34" fmla="*/ 0 h 297"/>
                <a:gd name="T35" fmla="*/ 38 w 38"/>
                <a:gd name="T36" fmla="*/ 297 h 29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8" h="297">
                  <a:moveTo>
                    <a:pt x="25" y="0"/>
                  </a:moveTo>
                  <a:lnTo>
                    <a:pt x="30" y="70"/>
                  </a:lnTo>
                  <a:lnTo>
                    <a:pt x="34" y="139"/>
                  </a:lnTo>
                  <a:lnTo>
                    <a:pt x="37" y="209"/>
                  </a:lnTo>
                  <a:lnTo>
                    <a:pt x="38" y="279"/>
                  </a:lnTo>
                  <a:lnTo>
                    <a:pt x="6" y="297"/>
                  </a:lnTo>
                  <a:lnTo>
                    <a:pt x="9" y="220"/>
                  </a:lnTo>
                  <a:lnTo>
                    <a:pt x="10" y="154"/>
                  </a:lnTo>
                  <a:lnTo>
                    <a:pt x="8" y="89"/>
                  </a:lnTo>
                  <a:lnTo>
                    <a:pt x="0" y="1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03" name="Freeform 347"/>
            <p:cNvSpPr>
              <a:spLocks/>
            </p:cNvSpPr>
            <p:nvPr/>
          </p:nvSpPr>
          <p:spPr bwMode="auto">
            <a:xfrm>
              <a:off x="431" y="2642"/>
              <a:ext cx="41" cy="66"/>
            </a:xfrm>
            <a:custGeom>
              <a:avLst/>
              <a:gdLst>
                <a:gd name="T0" fmla="*/ 164 w 164"/>
                <a:gd name="T1" fmla="*/ 5 h 264"/>
                <a:gd name="T2" fmla="*/ 137 w 164"/>
                <a:gd name="T3" fmla="*/ 34 h 264"/>
                <a:gd name="T4" fmla="*/ 117 w 164"/>
                <a:gd name="T5" fmla="*/ 62 h 264"/>
                <a:gd name="T6" fmla="*/ 102 w 164"/>
                <a:gd name="T7" fmla="*/ 92 h 264"/>
                <a:gd name="T8" fmla="*/ 89 w 164"/>
                <a:gd name="T9" fmla="*/ 122 h 264"/>
                <a:gd name="T10" fmla="*/ 79 w 164"/>
                <a:gd name="T11" fmla="*/ 155 h 264"/>
                <a:gd name="T12" fmla="*/ 69 w 164"/>
                <a:gd name="T13" fmla="*/ 189 h 264"/>
                <a:gd name="T14" fmla="*/ 57 w 164"/>
                <a:gd name="T15" fmla="*/ 225 h 264"/>
                <a:gd name="T16" fmla="*/ 42 w 164"/>
                <a:gd name="T17" fmla="*/ 264 h 264"/>
                <a:gd name="T18" fmla="*/ 0 w 164"/>
                <a:gd name="T19" fmla="*/ 253 h 264"/>
                <a:gd name="T20" fmla="*/ 9 w 164"/>
                <a:gd name="T21" fmla="*/ 218 h 264"/>
                <a:gd name="T22" fmla="*/ 19 w 164"/>
                <a:gd name="T23" fmla="*/ 185 h 264"/>
                <a:gd name="T24" fmla="*/ 33 w 164"/>
                <a:gd name="T25" fmla="*/ 153 h 264"/>
                <a:gd name="T26" fmla="*/ 47 w 164"/>
                <a:gd name="T27" fmla="*/ 122 h 264"/>
                <a:gd name="T28" fmla="*/ 63 w 164"/>
                <a:gd name="T29" fmla="*/ 91 h 264"/>
                <a:gd name="T30" fmla="*/ 80 w 164"/>
                <a:gd name="T31" fmla="*/ 61 h 264"/>
                <a:gd name="T32" fmla="*/ 99 w 164"/>
                <a:gd name="T33" fmla="*/ 31 h 264"/>
                <a:gd name="T34" fmla="*/ 118 w 164"/>
                <a:gd name="T35" fmla="*/ 0 h 264"/>
                <a:gd name="T36" fmla="*/ 164 w 164"/>
                <a:gd name="T37" fmla="*/ 5 h 26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4"/>
                <a:gd name="T58" fmla="*/ 0 h 264"/>
                <a:gd name="T59" fmla="*/ 164 w 164"/>
                <a:gd name="T60" fmla="*/ 264 h 26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4" h="264">
                  <a:moveTo>
                    <a:pt x="164" y="5"/>
                  </a:moveTo>
                  <a:lnTo>
                    <a:pt x="137" y="34"/>
                  </a:lnTo>
                  <a:lnTo>
                    <a:pt x="117" y="62"/>
                  </a:lnTo>
                  <a:lnTo>
                    <a:pt x="102" y="92"/>
                  </a:lnTo>
                  <a:lnTo>
                    <a:pt x="89" y="122"/>
                  </a:lnTo>
                  <a:lnTo>
                    <a:pt x="79" y="155"/>
                  </a:lnTo>
                  <a:lnTo>
                    <a:pt x="69" y="189"/>
                  </a:lnTo>
                  <a:lnTo>
                    <a:pt x="57" y="225"/>
                  </a:lnTo>
                  <a:lnTo>
                    <a:pt x="42" y="264"/>
                  </a:lnTo>
                  <a:lnTo>
                    <a:pt x="0" y="253"/>
                  </a:lnTo>
                  <a:lnTo>
                    <a:pt x="9" y="218"/>
                  </a:lnTo>
                  <a:lnTo>
                    <a:pt x="19" y="185"/>
                  </a:lnTo>
                  <a:lnTo>
                    <a:pt x="33" y="153"/>
                  </a:lnTo>
                  <a:lnTo>
                    <a:pt x="47" y="122"/>
                  </a:lnTo>
                  <a:lnTo>
                    <a:pt x="63" y="91"/>
                  </a:lnTo>
                  <a:lnTo>
                    <a:pt x="80" y="61"/>
                  </a:lnTo>
                  <a:lnTo>
                    <a:pt x="99" y="31"/>
                  </a:lnTo>
                  <a:lnTo>
                    <a:pt x="118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B76B0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04" name="Freeform 348"/>
            <p:cNvSpPr>
              <a:spLocks/>
            </p:cNvSpPr>
            <p:nvPr/>
          </p:nvSpPr>
          <p:spPr bwMode="auto">
            <a:xfrm>
              <a:off x="425" y="2492"/>
              <a:ext cx="55" cy="143"/>
            </a:xfrm>
            <a:custGeom>
              <a:avLst/>
              <a:gdLst>
                <a:gd name="T0" fmla="*/ 50 w 219"/>
                <a:gd name="T1" fmla="*/ 74 h 573"/>
                <a:gd name="T2" fmla="*/ 44 w 219"/>
                <a:gd name="T3" fmla="*/ 208 h 573"/>
                <a:gd name="T4" fmla="*/ 82 w 219"/>
                <a:gd name="T5" fmla="*/ 377 h 573"/>
                <a:gd name="T6" fmla="*/ 219 w 219"/>
                <a:gd name="T7" fmla="*/ 573 h 573"/>
                <a:gd name="T8" fmla="*/ 163 w 219"/>
                <a:gd name="T9" fmla="*/ 560 h 573"/>
                <a:gd name="T10" fmla="*/ 88 w 219"/>
                <a:gd name="T11" fmla="*/ 460 h 573"/>
                <a:gd name="T12" fmla="*/ 25 w 219"/>
                <a:gd name="T13" fmla="*/ 327 h 573"/>
                <a:gd name="T14" fmla="*/ 0 w 219"/>
                <a:gd name="T15" fmla="*/ 194 h 573"/>
                <a:gd name="T16" fmla="*/ 0 w 219"/>
                <a:gd name="T17" fmla="*/ 88 h 573"/>
                <a:gd name="T18" fmla="*/ 63 w 219"/>
                <a:gd name="T19" fmla="*/ 0 h 573"/>
                <a:gd name="T20" fmla="*/ 50 w 219"/>
                <a:gd name="T21" fmla="*/ 74 h 5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9"/>
                <a:gd name="T34" fmla="*/ 0 h 573"/>
                <a:gd name="T35" fmla="*/ 219 w 219"/>
                <a:gd name="T36" fmla="*/ 573 h 5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9" h="573">
                  <a:moveTo>
                    <a:pt x="50" y="74"/>
                  </a:moveTo>
                  <a:lnTo>
                    <a:pt x="44" y="208"/>
                  </a:lnTo>
                  <a:lnTo>
                    <a:pt x="82" y="377"/>
                  </a:lnTo>
                  <a:lnTo>
                    <a:pt x="219" y="573"/>
                  </a:lnTo>
                  <a:lnTo>
                    <a:pt x="163" y="560"/>
                  </a:lnTo>
                  <a:lnTo>
                    <a:pt x="88" y="460"/>
                  </a:lnTo>
                  <a:lnTo>
                    <a:pt x="25" y="327"/>
                  </a:lnTo>
                  <a:lnTo>
                    <a:pt x="0" y="194"/>
                  </a:lnTo>
                  <a:lnTo>
                    <a:pt x="0" y="88"/>
                  </a:lnTo>
                  <a:lnTo>
                    <a:pt x="63" y="0"/>
                  </a:lnTo>
                  <a:lnTo>
                    <a:pt x="50" y="74"/>
                  </a:lnTo>
                  <a:close/>
                </a:path>
              </a:pathLst>
            </a:custGeom>
            <a:solidFill>
              <a:srgbClr val="B76B0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05" name="Freeform 349"/>
            <p:cNvSpPr>
              <a:spLocks/>
            </p:cNvSpPr>
            <p:nvPr/>
          </p:nvSpPr>
          <p:spPr bwMode="auto">
            <a:xfrm>
              <a:off x="527" y="2440"/>
              <a:ext cx="23" cy="199"/>
            </a:xfrm>
            <a:custGeom>
              <a:avLst/>
              <a:gdLst>
                <a:gd name="T0" fmla="*/ 63 w 93"/>
                <a:gd name="T1" fmla="*/ 0 h 796"/>
                <a:gd name="T2" fmla="*/ 28 w 93"/>
                <a:gd name="T3" fmla="*/ 49 h 796"/>
                <a:gd name="T4" fmla="*/ 14 w 93"/>
                <a:gd name="T5" fmla="*/ 141 h 796"/>
                <a:gd name="T6" fmla="*/ 5 w 93"/>
                <a:gd name="T7" fmla="*/ 233 h 796"/>
                <a:gd name="T8" fmla="*/ 0 w 93"/>
                <a:gd name="T9" fmla="*/ 322 h 796"/>
                <a:gd name="T10" fmla="*/ 0 w 93"/>
                <a:gd name="T11" fmla="*/ 411 h 796"/>
                <a:gd name="T12" fmla="*/ 5 w 93"/>
                <a:gd name="T13" fmla="*/ 500 h 796"/>
                <a:gd name="T14" fmla="*/ 14 w 93"/>
                <a:gd name="T15" fmla="*/ 591 h 796"/>
                <a:gd name="T16" fmla="*/ 29 w 93"/>
                <a:gd name="T17" fmla="*/ 684 h 796"/>
                <a:gd name="T18" fmla="*/ 49 w 93"/>
                <a:gd name="T19" fmla="*/ 782 h 796"/>
                <a:gd name="T20" fmla="*/ 93 w 93"/>
                <a:gd name="T21" fmla="*/ 796 h 796"/>
                <a:gd name="T22" fmla="*/ 65 w 93"/>
                <a:gd name="T23" fmla="*/ 698 h 796"/>
                <a:gd name="T24" fmla="*/ 47 w 93"/>
                <a:gd name="T25" fmla="*/ 591 h 796"/>
                <a:gd name="T26" fmla="*/ 35 w 93"/>
                <a:gd name="T27" fmla="*/ 481 h 796"/>
                <a:gd name="T28" fmla="*/ 32 w 93"/>
                <a:gd name="T29" fmla="*/ 371 h 796"/>
                <a:gd name="T30" fmla="*/ 33 w 93"/>
                <a:gd name="T31" fmla="*/ 264 h 796"/>
                <a:gd name="T32" fmla="*/ 39 w 93"/>
                <a:gd name="T33" fmla="*/ 164 h 796"/>
                <a:gd name="T34" fmla="*/ 49 w 93"/>
                <a:gd name="T35" fmla="*/ 75 h 796"/>
                <a:gd name="T36" fmla="*/ 63 w 93"/>
                <a:gd name="T37" fmla="*/ 0 h 79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3"/>
                <a:gd name="T58" fmla="*/ 0 h 796"/>
                <a:gd name="T59" fmla="*/ 93 w 93"/>
                <a:gd name="T60" fmla="*/ 796 h 79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3" h="796">
                  <a:moveTo>
                    <a:pt x="63" y="0"/>
                  </a:moveTo>
                  <a:lnTo>
                    <a:pt x="28" y="49"/>
                  </a:lnTo>
                  <a:lnTo>
                    <a:pt x="14" y="141"/>
                  </a:lnTo>
                  <a:lnTo>
                    <a:pt x="5" y="233"/>
                  </a:lnTo>
                  <a:lnTo>
                    <a:pt x="0" y="322"/>
                  </a:lnTo>
                  <a:lnTo>
                    <a:pt x="0" y="411"/>
                  </a:lnTo>
                  <a:lnTo>
                    <a:pt x="5" y="500"/>
                  </a:lnTo>
                  <a:lnTo>
                    <a:pt x="14" y="591"/>
                  </a:lnTo>
                  <a:lnTo>
                    <a:pt x="29" y="684"/>
                  </a:lnTo>
                  <a:lnTo>
                    <a:pt x="49" y="782"/>
                  </a:lnTo>
                  <a:lnTo>
                    <a:pt x="93" y="796"/>
                  </a:lnTo>
                  <a:lnTo>
                    <a:pt x="65" y="698"/>
                  </a:lnTo>
                  <a:lnTo>
                    <a:pt x="47" y="591"/>
                  </a:lnTo>
                  <a:lnTo>
                    <a:pt x="35" y="481"/>
                  </a:lnTo>
                  <a:lnTo>
                    <a:pt x="32" y="371"/>
                  </a:lnTo>
                  <a:lnTo>
                    <a:pt x="33" y="264"/>
                  </a:lnTo>
                  <a:lnTo>
                    <a:pt x="39" y="164"/>
                  </a:lnTo>
                  <a:lnTo>
                    <a:pt x="49" y="75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B76B0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06" name="Freeform 350"/>
            <p:cNvSpPr>
              <a:spLocks/>
            </p:cNvSpPr>
            <p:nvPr/>
          </p:nvSpPr>
          <p:spPr bwMode="auto">
            <a:xfrm>
              <a:off x="634" y="2448"/>
              <a:ext cx="19" cy="185"/>
            </a:xfrm>
            <a:custGeom>
              <a:avLst/>
              <a:gdLst>
                <a:gd name="T0" fmla="*/ 33 w 78"/>
                <a:gd name="T1" fmla="*/ 0 h 741"/>
                <a:gd name="T2" fmla="*/ 43 w 78"/>
                <a:gd name="T3" fmla="*/ 95 h 741"/>
                <a:gd name="T4" fmla="*/ 49 w 78"/>
                <a:gd name="T5" fmla="*/ 188 h 741"/>
                <a:gd name="T6" fmla="*/ 51 w 78"/>
                <a:gd name="T7" fmla="*/ 279 h 741"/>
                <a:gd name="T8" fmla="*/ 48 w 78"/>
                <a:gd name="T9" fmla="*/ 371 h 741"/>
                <a:gd name="T10" fmla="*/ 42 w 78"/>
                <a:gd name="T11" fmla="*/ 462 h 741"/>
                <a:gd name="T12" fmla="*/ 32 w 78"/>
                <a:gd name="T13" fmla="*/ 554 h 741"/>
                <a:gd name="T14" fmla="*/ 18 w 78"/>
                <a:gd name="T15" fmla="*/ 647 h 741"/>
                <a:gd name="T16" fmla="*/ 0 w 78"/>
                <a:gd name="T17" fmla="*/ 741 h 741"/>
                <a:gd name="T18" fmla="*/ 46 w 78"/>
                <a:gd name="T19" fmla="*/ 733 h 741"/>
                <a:gd name="T20" fmla="*/ 71 w 78"/>
                <a:gd name="T21" fmla="*/ 534 h 741"/>
                <a:gd name="T22" fmla="*/ 77 w 78"/>
                <a:gd name="T23" fmla="*/ 405 h 741"/>
                <a:gd name="T24" fmla="*/ 78 w 78"/>
                <a:gd name="T25" fmla="*/ 297 h 741"/>
                <a:gd name="T26" fmla="*/ 74 w 78"/>
                <a:gd name="T27" fmla="*/ 193 h 741"/>
                <a:gd name="T28" fmla="*/ 69 w 78"/>
                <a:gd name="T29" fmla="*/ 74 h 741"/>
                <a:gd name="T30" fmla="*/ 33 w 78"/>
                <a:gd name="T31" fmla="*/ 0 h 74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8"/>
                <a:gd name="T49" fmla="*/ 0 h 741"/>
                <a:gd name="T50" fmla="*/ 78 w 78"/>
                <a:gd name="T51" fmla="*/ 741 h 74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8" h="741">
                  <a:moveTo>
                    <a:pt x="33" y="0"/>
                  </a:moveTo>
                  <a:lnTo>
                    <a:pt x="43" y="95"/>
                  </a:lnTo>
                  <a:lnTo>
                    <a:pt x="49" y="188"/>
                  </a:lnTo>
                  <a:lnTo>
                    <a:pt x="51" y="279"/>
                  </a:lnTo>
                  <a:lnTo>
                    <a:pt x="48" y="371"/>
                  </a:lnTo>
                  <a:lnTo>
                    <a:pt x="42" y="462"/>
                  </a:lnTo>
                  <a:lnTo>
                    <a:pt x="32" y="554"/>
                  </a:lnTo>
                  <a:lnTo>
                    <a:pt x="18" y="647"/>
                  </a:lnTo>
                  <a:lnTo>
                    <a:pt x="0" y="741"/>
                  </a:lnTo>
                  <a:lnTo>
                    <a:pt x="46" y="733"/>
                  </a:lnTo>
                  <a:lnTo>
                    <a:pt x="71" y="534"/>
                  </a:lnTo>
                  <a:lnTo>
                    <a:pt x="77" y="405"/>
                  </a:lnTo>
                  <a:lnTo>
                    <a:pt x="78" y="297"/>
                  </a:lnTo>
                  <a:lnTo>
                    <a:pt x="74" y="193"/>
                  </a:lnTo>
                  <a:lnTo>
                    <a:pt x="69" y="7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B76B0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07" name="Freeform 351"/>
            <p:cNvSpPr>
              <a:spLocks/>
            </p:cNvSpPr>
            <p:nvPr/>
          </p:nvSpPr>
          <p:spPr bwMode="auto">
            <a:xfrm>
              <a:off x="421" y="2699"/>
              <a:ext cx="318" cy="38"/>
            </a:xfrm>
            <a:custGeom>
              <a:avLst/>
              <a:gdLst>
                <a:gd name="T0" fmla="*/ 65 w 1274"/>
                <a:gd name="T1" fmla="*/ 39 h 150"/>
                <a:gd name="T2" fmla="*/ 154 w 1274"/>
                <a:gd name="T3" fmla="*/ 57 h 150"/>
                <a:gd name="T4" fmla="*/ 239 w 1274"/>
                <a:gd name="T5" fmla="*/ 74 h 150"/>
                <a:gd name="T6" fmla="*/ 323 w 1274"/>
                <a:gd name="T7" fmla="*/ 87 h 150"/>
                <a:gd name="T8" fmla="*/ 406 w 1274"/>
                <a:gd name="T9" fmla="*/ 98 h 150"/>
                <a:gd name="T10" fmla="*/ 486 w 1274"/>
                <a:gd name="T11" fmla="*/ 105 h 150"/>
                <a:gd name="T12" fmla="*/ 563 w 1274"/>
                <a:gd name="T13" fmla="*/ 110 h 150"/>
                <a:gd name="T14" fmla="*/ 641 w 1274"/>
                <a:gd name="T15" fmla="*/ 111 h 150"/>
                <a:gd name="T16" fmla="*/ 716 w 1274"/>
                <a:gd name="T17" fmla="*/ 109 h 150"/>
                <a:gd name="T18" fmla="*/ 791 w 1274"/>
                <a:gd name="T19" fmla="*/ 104 h 150"/>
                <a:gd name="T20" fmla="*/ 865 w 1274"/>
                <a:gd name="T21" fmla="*/ 96 h 150"/>
                <a:gd name="T22" fmla="*/ 938 w 1274"/>
                <a:gd name="T23" fmla="*/ 86 h 150"/>
                <a:gd name="T24" fmla="*/ 1011 w 1274"/>
                <a:gd name="T25" fmla="*/ 72 h 150"/>
                <a:gd name="T26" fmla="*/ 1083 w 1274"/>
                <a:gd name="T27" fmla="*/ 55 h 150"/>
                <a:gd name="T28" fmla="*/ 1156 w 1274"/>
                <a:gd name="T29" fmla="*/ 35 h 150"/>
                <a:gd name="T30" fmla="*/ 1228 w 1274"/>
                <a:gd name="T31" fmla="*/ 12 h 150"/>
                <a:gd name="T32" fmla="*/ 1274 w 1274"/>
                <a:gd name="T33" fmla="*/ 49 h 150"/>
                <a:gd name="T34" fmla="*/ 1188 w 1274"/>
                <a:gd name="T35" fmla="*/ 75 h 150"/>
                <a:gd name="T36" fmla="*/ 1106 w 1274"/>
                <a:gd name="T37" fmla="*/ 96 h 150"/>
                <a:gd name="T38" fmla="*/ 1026 w 1274"/>
                <a:gd name="T39" fmla="*/ 114 h 150"/>
                <a:gd name="T40" fmla="*/ 947 w 1274"/>
                <a:gd name="T41" fmla="*/ 128 h 150"/>
                <a:gd name="T42" fmla="*/ 869 w 1274"/>
                <a:gd name="T43" fmla="*/ 139 h 150"/>
                <a:gd name="T44" fmla="*/ 791 w 1274"/>
                <a:gd name="T45" fmla="*/ 145 h 150"/>
                <a:gd name="T46" fmla="*/ 716 w 1274"/>
                <a:gd name="T47" fmla="*/ 149 h 150"/>
                <a:gd name="T48" fmla="*/ 640 w 1274"/>
                <a:gd name="T49" fmla="*/ 150 h 150"/>
                <a:gd name="T50" fmla="*/ 565 w 1274"/>
                <a:gd name="T51" fmla="*/ 148 h 150"/>
                <a:gd name="T52" fmla="*/ 488 w 1274"/>
                <a:gd name="T53" fmla="*/ 143 h 150"/>
                <a:gd name="T54" fmla="*/ 411 w 1274"/>
                <a:gd name="T55" fmla="*/ 136 h 150"/>
                <a:gd name="T56" fmla="*/ 332 w 1274"/>
                <a:gd name="T57" fmla="*/ 126 h 150"/>
                <a:gd name="T58" fmla="*/ 253 w 1274"/>
                <a:gd name="T59" fmla="*/ 114 h 150"/>
                <a:gd name="T60" fmla="*/ 170 w 1274"/>
                <a:gd name="T61" fmla="*/ 100 h 150"/>
                <a:gd name="T62" fmla="*/ 86 w 1274"/>
                <a:gd name="T63" fmla="*/ 85 h 150"/>
                <a:gd name="T64" fmla="*/ 0 w 1274"/>
                <a:gd name="T65" fmla="*/ 67 h 15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74"/>
                <a:gd name="T100" fmla="*/ 0 h 150"/>
                <a:gd name="T101" fmla="*/ 1274 w 1274"/>
                <a:gd name="T102" fmla="*/ 150 h 15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74" h="150">
                  <a:moveTo>
                    <a:pt x="20" y="27"/>
                  </a:moveTo>
                  <a:lnTo>
                    <a:pt x="65" y="39"/>
                  </a:lnTo>
                  <a:lnTo>
                    <a:pt x="110" y="49"/>
                  </a:lnTo>
                  <a:lnTo>
                    <a:pt x="154" y="57"/>
                  </a:lnTo>
                  <a:lnTo>
                    <a:pt x="196" y="66"/>
                  </a:lnTo>
                  <a:lnTo>
                    <a:pt x="239" y="74"/>
                  </a:lnTo>
                  <a:lnTo>
                    <a:pt x="282" y="81"/>
                  </a:lnTo>
                  <a:lnTo>
                    <a:pt x="323" y="87"/>
                  </a:lnTo>
                  <a:lnTo>
                    <a:pt x="364" y="94"/>
                  </a:lnTo>
                  <a:lnTo>
                    <a:pt x="406" y="98"/>
                  </a:lnTo>
                  <a:lnTo>
                    <a:pt x="446" y="103"/>
                  </a:lnTo>
                  <a:lnTo>
                    <a:pt x="486" y="105"/>
                  </a:lnTo>
                  <a:lnTo>
                    <a:pt x="525" y="108"/>
                  </a:lnTo>
                  <a:lnTo>
                    <a:pt x="563" y="110"/>
                  </a:lnTo>
                  <a:lnTo>
                    <a:pt x="602" y="110"/>
                  </a:lnTo>
                  <a:lnTo>
                    <a:pt x="641" y="111"/>
                  </a:lnTo>
                  <a:lnTo>
                    <a:pt x="679" y="110"/>
                  </a:lnTo>
                  <a:lnTo>
                    <a:pt x="716" y="109"/>
                  </a:lnTo>
                  <a:lnTo>
                    <a:pt x="754" y="108"/>
                  </a:lnTo>
                  <a:lnTo>
                    <a:pt x="791" y="104"/>
                  </a:lnTo>
                  <a:lnTo>
                    <a:pt x="828" y="101"/>
                  </a:lnTo>
                  <a:lnTo>
                    <a:pt x="865" y="96"/>
                  </a:lnTo>
                  <a:lnTo>
                    <a:pt x="902" y="91"/>
                  </a:lnTo>
                  <a:lnTo>
                    <a:pt x="938" y="86"/>
                  </a:lnTo>
                  <a:lnTo>
                    <a:pt x="974" y="79"/>
                  </a:lnTo>
                  <a:lnTo>
                    <a:pt x="1011" y="72"/>
                  </a:lnTo>
                  <a:lnTo>
                    <a:pt x="1047" y="64"/>
                  </a:lnTo>
                  <a:lnTo>
                    <a:pt x="1083" y="55"/>
                  </a:lnTo>
                  <a:lnTo>
                    <a:pt x="1119" y="45"/>
                  </a:lnTo>
                  <a:lnTo>
                    <a:pt x="1156" y="35"/>
                  </a:lnTo>
                  <a:lnTo>
                    <a:pt x="1192" y="24"/>
                  </a:lnTo>
                  <a:lnTo>
                    <a:pt x="1228" y="12"/>
                  </a:lnTo>
                  <a:lnTo>
                    <a:pt x="1265" y="0"/>
                  </a:lnTo>
                  <a:lnTo>
                    <a:pt x="1274" y="49"/>
                  </a:lnTo>
                  <a:lnTo>
                    <a:pt x="1231" y="62"/>
                  </a:lnTo>
                  <a:lnTo>
                    <a:pt x="1188" y="75"/>
                  </a:lnTo>
                  <a:lnTo>
                    <a:pt x="1147" y="86"/>
                  </a:lnTo>
                  <a:lnTo>
                    <a:pt x="1106" y="96"/>
                  </a:lnTo>
                  <a:lnTo>
                    <a:pt x="1066" y="105"/>
                  </a:lnTo>
                  <a:lnTo>
                    <a:pt x="1026" y="114"/>
                  </a:lnTo>
                  <a:lnTo>
                    <a:pt x="985" y="121"/>
                  </a:lnTo>
                  <a:lnTo>
                    <a:pt x="947" y="128"/>
                  </a:lnTo>
                  <a:lnTo>
                    <a:pt x="907" y="134"/>
                  </a:lnTo>
                  <a:lnTo>
                    <a:pt x="869" y="139"/>
                  </a:lnTo>
                  <a:lnTo>
                    <a:pt x="830" y="143"/>
                  </a:lnTo>
                  <a:lnTo>
                    <a:pt x="791" y="145"/>
                  </a:lnTo>
                  <a:lnTo>
                    <a:pt x="754" y="148"/>
                  </a:lnTo>
                  <a:lnTo>
                    <a:pt x="716" y="149"/>
                  </a:lnTo>
                  <a:lnTo>
                    <a:pt x="677" y="150"/>
                  </a:lnTo>
                  <a:lnTo>
                    <a:pt x="640" y="150"/>
                  </a:lnTo>
                  <a:lnTo>
                    <a:pt x="602" y="149"/>
                  </a:lnTo>
                  <a:lnTo>
                    <a:pt x="565" y="148"/>
                  </a:lnTo>
                  <a:lnTo>
                    <a:pt x="526" y="146"/>
                  </a:lnTo>
                  <a:lnTo>
                    <a:pt x="488" y="143"/>
                  </a:lnTo>
                  <a:lnTo>
                    <a:pt x="449" y="140"/>
                  </a:lnTo>
                  <a:lnTo>
                    <a:pt x="411" y="136"/>
                  </a:lnTo>
                  <a:lnTo>
                    <a:pt x="372" y="131"/>
                  </a:lnTo>
                  <a:lnTo>
                    <a:pt x="332" y="126"/>
                  </a:lnTo>
                  <a:lnTo>
                    <a:pt x="293" y="120"/>
                  </a:lnTo>
                  <a:lnTo>
                    <a:pt x="253" y="114"/>
                  </a:lnTo>
                  <a:lnTo>
                    <a:pt x="211" y="108"/>
                  </a:lnTo>
                  <a:lnTo>
                    <a:pt x="170" y="100"/>
                  </a:lnTo>
                  <a:lnTo>
                    <a:pt x="129" y="92"/>
                  </a:lnTo>
                  <a:lnTo>
                    <a:pt x="86" y="85"/>
                  </a:lnTo>
                  <a:lnTo>
                    <a:pt x="44" y="76"/>
                  </a:lnTo>
                  <a:lnTo>
                    <a:pt x="0" y="67"/>
                  </a:lnTo>
                  <a:lnTo>
                    <a:pt x="20" y="27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08" name="Freeform 352"/>
            <p:cNvSpPr>
              <a:spLocks/>
            </p:cNvSpPr>
            <p:nvPr/>
          </p:nvSpPr>
          <p:spPr bwMode="auto">
            <a:xfrm>
              <a:off x="418" y="2779"/>
              <a:ext cx="321" cy="46"/>
            </a:xfrm>
            <a:custGeom>
              <a:avLst/>
              <a:gdLst>
                <a:gd name="T0" fmla="*/ 74 w 1283"/>
                <a:gd name="T1" fmla="*/ 41 h 183"/>
                <a:gd name="T2" fmla="*/ 163 w 1283"/>
                <a:gd name="T3" fmla="*/ 66 h 183"/>
                <a:gd name="T4" fmla="*/ 249 w 1283"/>
                <a:gd name="T5" fmla="*/ 86 h 183"/>
                <a:gd name="T6" fmla="*/ 333 w 1283"/>
                <a:gd name="T7" fmla="*/ 104 h 183"/>
                <a:gd name="T8" fmla="*/ 416 w 1283"/>
                <a:gd name="T9" fmla="*/ 119 h 183"/>
                <a:gd name="T10" fmla="*/ 496 w 1283"/>
                <a:gd name="T11" fmla="*/ 130 h 183"/>
                <a:gd name="T12" fmla="*/ 576 w 1283"/>
                <a:gd name="T13" fmla="*/ 138 h 183"/>
                <a:gd name="T14" fmla="*/ 654 w 1283"/>
                <a:gd name="T15" fmla="*/ 141 h 183"/>
                <a:gd name="T16" fmla="*/ 730 w 1283"/>
                <a:gd name="T17" fmla="*/ 141 h 183"/>
                <a:gd name="T18" fmla="*/ 805 w 1283"/>
                <a:gd name="T19" fmla="*/ 136 h 183"/>
                <a:gd name="T20" fmla="*/ 880 w 1283"/>
                <a:gd name="T21" fmla="*/ 129 h 183"/>
                <a:gd name="T22" fmla="*/ 954 w 1283"/>
                <a:gd name="T23" fmla="*/ 115 h 183"/>
                <a:gd name="T24" fmla="*/ 1027 w 1283"/>
                <a:gd name="T25" fmla="*/ 98 h 183"/>
                <a:gd name="T26" fmla="*/ 1101 w 1283"/>
                <a:gd name="T27" fmla="*/ 76 h 183"/>
                <a:gd name="T28" fmla="*/ 1174 w 1283"/>
                <a:gd name="T29" fmla="*/ 50 h 183"/>
                <a:gd name="T30" fmla="*/ 1246 w 1283"/>
                <a:gd name="T31" fmla="*/ 17 h 183"/>
                <a:gd name="T32" fmla="*/ 1283 w 1283"/>
                <a:gd name="T33" fmla="*/ 49 h 183"/>
                <a:gd name="T34" fmla="*/ 1197 w 1283"/>
                <a:gd name="T35" fmla="*/ 85 h 183"/>
                <a:gd name="T36" fmla="*/ 1115 w 1283"/>
                <a:gd name="T37" fmla="*/ 115 h 183"/>
                <a:gd name="T38" fmla="*/ 1033 w 1283"/>
                <a:gd name="T39" fmla="*/ 140 h 183"/>
                <a:gd name="T40" fmla="*/ 953 w 1283"/>
                <a:gd name="T41" fmla="*/ 158 h 183"/>
                <a:gd name="T42" fmla="*/ 875 w 1283"/>
                <a:gd name="T43" fmla="*/ 172 h 183"/>
                <a:gd name="T44" fmla="*/ 798 w 1283"/>
                <a:gd name="T45" fmla="*/ 179 h 183"/>
                <a:gd name="T46" fmla="*/ 721 w 1283"/>
                <a:gd name="T47" fmla="*/ 183 h 183"/>
                <a:gd name="T48" fmla="*/ 645 w 1283"/>
                <a:gd name="T49" fmla="*/ 183 h 183"/>
                <a:gd name="T50" fmla="*/ 567 w 1283"/>
                <a:gd name="T51" fmla="*/ 178 h 183"/>
                <a:gd name="T52" fmla="*/ 491 w 1283"/>
                <a:gd name="T53" fmla="*/ 170 h 183"/>
                <a:gd name="T54" fmla="*/ 413 w 1283"/>
                <a:gd name="T55" fmla="*/ 159 h 183"/>
                <a:gd name="T56" fmla="*/ 333 w 1283"/>
                <a:gd name="T57" fmla="*/ 145 h 183"/>
                <a:gd name="T58" fmla="*/ 253 w 1283"/>
                <a:gd name="T59" fmla="*/ 129 h 183"/>
                <a:gd name="T60" fmla="*/ 172 w 1283"/>
                <a:gd name="T61" fmla="*/ 110 h 183"/>
                <a:gd name="T62" fmla="*/ 86 w 1283"/>
                <a:gd name="T63" fmla="*/ 90 h 183"/>
                <a:gd name="T64" fmla="*/ 0 w 1283"/>
                <a:gd name="T65" fmla="*/ 69 h 18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83"/>
                <a:gd name="T100" fmla="*/ 0 h 183"/>
                <a:gd name="T101" fmla="*/ 1283 w 1283"/>
                <a:gd name="T102" fmla="*/ 183 h 18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83" h="183">
                  <a:moveTo>
                    <a:pt x="29" y="29"/>
                  </a:moveTo>
                  <a:lnTo>
                    <a:pt x="74" y="41"/>
                  </a:lnTo>
                  <a:lnTo>
                    <a:pt x="119" y="54"/>
                  </a:lnTo>
                  <a:lnTo>
                    <a:pt x="163" y="66"/>
                  </a:lnTo>
                  <a:lnTo>
                    <a:pt x="207" y="76"/>
                  </a:lnTo>
                  <a:lnTo>
                    <a:pt x="249" y="86"/>
                  </a:lnTo>
                  <a:lnTo>
                    <a:pt x="292" y="96"/>
                  </a:lnTo>
                  <a:lnTo>
                    <a:pt x="333" y="104"/>
                  </a:lnTo>
                  <a:lnTo>
                    <a:pt x="374" y="113"/>
                  </a:lnTo>
                  <a:lnTo>
                    <a:pt x="416" y="119"/>
                  </a:lnTo>
                  <a:lnTo>
                    <a:pt x="456" y="125"/>
                  </a:lnTo>
                  <a:lnTo>
                    <a:pt x="496" y="130"/>
                  </a:lnTo>
                  <a:lnTo>
                    <a:pt x="536" y="134"/>
                  </a:lnTo>
                  <a:lnTo>
                    <a:pt x="576" y="138"/>
                  </a:lnTo>
                  <a:lnTo>
                    <a:pt x="615" y="140"/>
                  </a:lnTo>
                  <a:lnTo>
                    <a:pt x="654" y="141"/>
                  </a:lnTo>
                  <a:lnTo>
                    <a:pt x="691" y="141"/>
                  </a:lnTo>
                  <a:lnTo>
                    <a:pt x="730" y="141"/>
                  </a:lnTo>
                  <a:lnTo>
                    <a:pt x="768" y="139"/>
                  </a:lnTo>
                  <a:lnTo>
                    <a:pt x="805" y="136"/>
                  </a:lnTo>
                  <a:lnTo>
                    <a:pt x="843" y="133"/>
                  </a:lnTo>
                  <a:lnTo>
                    <a:pt x="880" y="129"/>
                  </a:lnTo>
                  <a:lnTo>
                    <a:pt x="917" y="123"/>
                  </a:lnTo>
                  <a:lnTo>
                    <a:pt x="954" y="115"/>
                  </a:lnTo>
                  <a:lnTo>
                    <a:pt x="991" y="108"/>
                  </a:lnTo>
                  <a:lnTo>
                    <a:pt x="1027" y="98"/>
                  </a:lnTo>
                  <a:lnTo>
                    <a:pt x="1063" y="88"/>
                  </a:lnTo>
                  <a:lnTo>
                    <a:pt x="1101" y="76"/>
                  </a:lnTo>
                  <a:lnTo>
                    <a:pt x="1137" y="64"/>
                  </a:lnTo>
                  <a:lnTo>
                    <a:pt x="1174" y="50"/>
                  </a:lnTo>
                  <a:lnTo>
                    <a:pt x="1210" y="34"/>
                  </a:lnTo>
                  <a:lnTo>
                    <a:pt x="1246" y="17"/>
                  </a:lnTo>
                  <a:lnTo>
                    <a:pt x="1283" y="0"/>
                  </a:lnTo>
                  <a:lnTo>
                    <a:pt x="1283" y="49"/>
                  </a:lnTo>
                  <a:lnTo>
                    <a:pt x="1240" y="68"/>
                  </a:lnTo>
                  <a:lnTo>
                    <a:pt x="1197" y="85"/>
                  </a:lnTo>
                  <a:lnTo>
                    <a:pt x="1156" y="101"/>
                  </a:lnTo>
                  <a:lnTo>
                    <a:pt x="1115" y="115"/>
                  </a:lnTo>
                  <a:lnTo>
                    <a:pt x="1073" y="129"/>
                  </a:lnTo>
                  <a:lnTo>
                    <a:pt x="1033" y="140"/>
                  </a:lnTo>
                  <a:lnTo>
                    <a:pt x="993" y="149"/>
                  </a:lnTo>
                  <a:lnTo>
                    <a:pt x="953" y="158"/>
                  </a:lnTo>
                  <a:lnTo>
                    <a:pt x="914" y="165"/>
                  </a:lnTo>
                  <a:lnTo>
                    <a:pt x="875" y="172"/>
                  </a:lnTo>
                  <a:lnTo>
                    <a:pt x="837" y="177"/>
                  </a:lnTo>
                  <a:lnTo>
                    <a:pt x="798" y="179"/>
                  </a:lnTo>
                  <a:lnTo>
                    <a:pt x="759" y="182"/>
                  </a:lnTo>
                  <a:lnTo>
                    <a:pt x="721" y="183"/>
                  </a:lnTo>
                  <a:lnTo>
                    <a:pt x="683" y="183"/>
                  </a:lnTo>
                  <a:lnTo>
                    <a:pt x="645" y="183"/>
                  </a:lnTo>
                  <a:lnTo>
                    <a:pt x="606" y="180"/>
                  </a:lnTo>
                  <a:lnTo>
                    <a:pt x="567" y="178"/>
                  </a:lnTo>
                  <a:lnTo>
                    <a:pt x="530" y="174"/>
                  </a:lnTo>
                  <a:lnTo>
                    <a:pt x="491" y="170"/>
                  </a:lnTo>
                  <a:lnTo>
                    <a:pt x="452" y="164"/>
                  </a:lnTo>
                  <a:lnTo>
                    <a:pt x="413" y="159"/>
                  </a:lnTo>
                  <a:lnTo>
                    <a:pt x="373" y="151"/>
                  </a:lnTo>
                  <a:lnTo>
                    <a:pt x="333" y="145"/>
                  </a:lnTo>
                  <a:lnTo>
                    <a:pt x="293" y="136"/>
                  </a:lnTo>
                  <a:lnTo>
                    <a:pt x="253" y="129"/>
                  </a:lnTo>
                  <a:lnTo>
                    <a:pt x="213" y="119"/>
                  </a:lnTo>
                  <a:lnTo>
                    <a:pt x="172" y="110"/>
                  </a:lnTo>
                  <a:lnTo>
                    <a:pt x="129" y="100"/>
                  </a:lnTo>
                  <a:lnTo>
                    <a:pt x="86" y="90"/>
                  </a:lnTo>
                  <a:lnTo>
                    <a:pt x="44" y="80"/>
                  </a:lnTo>
                  <a:lnTo>
                    <a:pt x="0" y="69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91" name="TextBox 390"/>
          <p:cNvSpPr txBox="1"/>
          <p:nvPr/>
        </p:nvSpPr>
        <p:spPr>
          <a:xfrm>
            <a:off x="7858148" y="4286256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271</a:t>
            </a:r>
          </a:p>
        </p:txBody>
      </p:sp>
      <p:grpSp>
        <p:nvGrpSpPr>
          <p:cNvPr id="7" name="Group 217"/>
          <p:cNvGrpSpPr>
            <a:grpSpLocks/>
          </p:cNvGrpSpPr>
          <p:nvPr/>
        </p:nvGrpSpPr>
        <p:grpSpPr bwMode="auto">
          <a:xfrm>
            <a:off x="7786710" y="4071942"/>
            <a:ext cx="766763" cy="769938"/>
            <a:chOff x="346" y="2432"/>
            <a:chExt cx="483" cy="485"/>
          </a:xfrm>
        </p:grpSpPr>
        <p:sp>
          <p:nvSpPr>
            <p:cNvPr id="27775" name="Freeform 218"/>
            <p:cNvSpPr>
              <a:spLocks/>
            </p:cNvSpPr>
            <p:nvPr/>
          </p:nvSpPr>
          <p:spPr bwMode="auto">
            <a:xfrm>
              <a:off x="346" y="2432"/>
              <a:ext cx="483" cy="485"/>
            </a:xfrm>
            <a:custGeom>
              <a:avLst/>
              <a:gdLst>
                <a:gd name="T0" fmla="*/ 1066 w 1933"/>
                <a:gd name="T1" fmla="*/ 5 h 1940"/>
                <a:gd name="T2" fmla="*/ 1208 w 1933"/>
                <a:gd name="T3" fmla="*/ 31 h 1940"/>
                <a:gd name="T4" fmla="*/ 1343 w 1933"/>
                <a:gd name="T5" fmla="*/ 76 h 1940"/>
                <a:gd name="T6" fmla="*/ 1467 w 1933"/>
                <a:gd name="T7" fmla="*/ 142 h 1940"/>
                <a:gd name="T8" fmla="*/ 1581 w 1933"/>
                <a:gd name="T9" fmla="*/ 223 h 1940"/>
                <a:gd name="T10" fmla="*/ 1681 w 1933"/>
                <a:gd name="T11" fmla="*/ 320 h 1940"/>
                <a:gd name="T12" fmla="*/ 1768 w 1933"/>
                <a:gd name="T13" fmla="*/ 430 h 1940"/>
                <a:gd name="T14" fmla="*/ 1838 w 1933"/>
                <a:gd name="T15" fmla="*/ 551 h 1940"/>
                <a:gd name="T16" fmla="*/ 1889 w 1933"/>
                <a:gd name="T17" fmla="*/ 683 h 1940"/>
                <a:gd name="T18" fmla="*/ 1922 w 1933"/>
                <a:gd name="T19" fmla="*/ 823 h 1940"/>
                <a:gd name="T20" fmla="*/ 1933 w 1933"/>
                <a:gd name="T21" fmla="*/ 971 h 1940"/>
                <a:gd name="T22" fmla="*/ 1922 w 1933"/>
                <a:gd name="T23" fmla="*/ 1119 h 1940"/>
                <a:gd name="T24" fmla="*/ 1889 w 1933"/>
                <a:gd name="T25" fmla="*/ 1259 h 1940"/>
                <a:gd name="T26" fmla="*/ 1838 w 1933"/>
                <a:gd name="T27" fmla="*/ 1391 h 1940"/>
                <a:gd name="T28" fmla="*/ 1768 w 1933"/>
                <a:gd name="T29" fmla="*/ 1513 h 1940"/>
                <a:gd name="T30" fmla="*/ 1681 w 1933"/>
                <a:gd name="T31" fmla="*/ 1622 h 1940"/>
                <a:gd name="T32" fmla="*/ 1581 w 1933"/>
                <a:gd name="T33" fmla="*/ 1718 h 1940"/>
                <a:gd name="T34" fmla="*/ 1467 w 1933"/>
                <a:gd name="T35" fmla="*/ 1800 h 1940"/>
                <a:gd name="T36" fmla="*/ 1343 w 1933"/>
                <a:gd name="T37" fmla="*/ 1864 h 1940"/>
                <a:gd name="T38" fmla="*/ 1208 w 1933"/>
                <a:gd name="T39" fmla="*/ 1910 h 1940"/>
                <a:gd name="T40" fmla="*/ 1066 w 1933"/>
                <a:gd name="T41" fmla="*/ 1935 h 1940"/>
                <a:gd name="T42" fmla="*/ 917 w 1933"/>
                <a:gd name="T43" fmla="*/ 1939 h 1940"/>
                <a:gd name="T44" fmla="*/ 773 w 1933"/>
                <a:gd name="T45" fmla="*/ 1920 h 1940"/>
                <a:gd name="T46" fmla="*/ 635 w 1933"/>
                <a:gd name="T47" fmla="*/ 1881 h 1940"/>
                <a:gd name="T48" fmla="*/ 508 w 1933"/>
                <a:gd name="T49" fmla="*/ 1823 h 1940"/>
                <a:gd name="T50" fmla="*/ 390 w 1933"/>
                <a:gd name="T51" fmla="*/ 1747 h 1940"/>
                <a:gd name="T52" fmla="*/ 285 w 1933"/>
                <a:gd name="T53" fmla="*/ 1656 h 1940"/>
                <a:gd name="T54" fmla="*/ 193 w 1933"/>
                <a:gd name="T55" fmla="*/ 1550 h 1940"/>
                <a:gd name="T56" fmla="*/ 117 w 1933"/>
                <a:gd name="T57" fmla="*/ 1432 h 1940"/>
                <a:gd name="T58" fmla="*/ 59 w 1933"/>
                <a:gd name="T59" fmla="*/ 1303 h 1940"/>
                <a:gd name="T60" fmla="*/ 20 w 1933"/>
                <a:gd name="T61" fmla="*/ 1167 h 1940"/>
                <a:gd name="T62" fmla="*/ 2 w 1933"/>
                <a:gd name="T63" fmla="*/ 1021 h 1940"/>
                <a:gd name="T64" fmla="*/ 5 w 1933"/>
                <a:gd name="T65" fmla="*/ 872 h 1940"/>
                <a:gd name="T66" fmla="*/ 30 w 1933"/>
                <a:gd name="T67" fmla="*/ 729 h 1940"/>
                <a:gd name="T68" fmla="*/ 77 w 1933"/>
                <a:gd name="T69" fmla="*/ 594 h 1940"/>
                <a:gd name="T70" fmla="*/ 141 w 1933"/>
                <a:gd name="T71" fmla="*/ 469 h 1940"/>
                <a:gd name="T72" fmla="*/ 222 w 1933"/>
                <a:gd name="T73" fmla="*/ 355 h 1940"/>
                <a:gd name="T74" fmla="*/ 317 w 1933"/>
                <a:gd name="T75" fmla="*/ 253 h 1940"/>
                <a:gd name="T76" fmla="*/ 427 w 1933"/>
                <a:gd name="T77" fmla="*/ 167 h 1940"/>
                <a:gd name="T78" fmla="*/ 549 w 1933"/>
                <a:gd name="T79" fmla="*/ 96 h 1940"/>
                <a:gd name="T80" fmla="*/ 680 w 1933"/>
                <a:gd name="T81" fmla="*/ 44 h 1940"/>
                <a:gd name="T82" fmla="*/ 821 w 1933"/>
                <a:gd name="T83" fmla="*/ 11 h 1940"/>
                <a:gd name="T84" fmla="*/ 967 w 1933"/>
                <a:gd name="T85" fmla="*/ 0 h 194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33"/>
                <a:gd name="T130" fmla="*/ 0 h 1940"/>
                <a:gd name="T131" fmla="*/ 1933 w 1933"/>
                <a:gd name="T132" fmla="*/ 1940 h 194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33" h="1940">
                  <a:moveTo>
                    <a:pt x="967" y="0"/>
                  </a:moveTo>
                  <a:lnTo>
                    <a:pt x="1017" y="1"/>
                  </a:lnTo>
                  <a:lnTo>
                    <a:pt x="1066" y="5"/>
                  </a:lnTo>
                  <a:lnTo>
                    <a:pt x="1114" y="11"/>
                  </a:lnTo>
                  <a:lnTo>
                    <a:pt x="1161" y="20"/>
                  </a:lnTo>
                  <a:lnTo>
                    <a:pt x="1208" y="31"/>
                  </a:lnTo>
                  <a:lnTo>
                    <a:pt x="1254" y="44"/>
                  </a:lnTo>
                  <a:lnTo>
                    <a:pt x="1299" y="59"/>
                  </a:lnTo>
                  <a:lnTo>
                    <a:pt x="1343" y="76"/>
                  </a:lnTo>
                  <a:lnTo>
                    <a:pt x="1386" y="96"/>
                  </a:lnTo>
                  <a:lnTo>
                    <a:pt x="1427" y="118"/>
                  </a:lnTo>
                  <a:lnTo>
                    <a:pt x="1467" y="142"/>
                  </a:lnTo>
                  <a:lnTo>
                    <a:pt x="1507" y="167"/>
                  </a:lnTo>
                  <a:lnTo>
                    <a:pt x="1545" y="194"/>
                  </a:lnTo>
                  <a:lnTo>
                    <a:pt x="1581" y="223"/>
                  </a:lnTo>
                  <a:lnTo>
                    <a:pt x="1616" y="253"/>
                  </a:lnTo>
                  <a:lnTo>
                    <a:pt x="1650" y="286"/>
                  </a:lnTo>
                  <a:lnTo>
                    <a:pt x="1681" y="320"/>
                  </a:lnTo>
                  <a:lnTo>
                    <a:pt x="1713" y="355"/>
                  </a:lnTo>
                  <a:lnTo>
                    <a:pt x="1741" y="391"/>
                  </a:lnTo>
                  <a:lnTo>
                    <a:pt x="1768" y="430"/>
                  </a:lnTo>
                  <a:lnTo>
                    <a:pt x="1793" y="469"/>
                  </a:lnTo>
                  <a:lnTo>
                    <a:pt x="1817" y="509"/>
                  </a:lnTo>
                  <a:lnTo>
                    <a:pt x="1838" y="551"/>
                  </a:lnTo>
                  <a:lnTo>
                    <a:pt x="1857" y="594"/>
                  </a:lnTo>
                  <a:lnTo>
                    <a:pt x="1874" y="638"/>
                  </a:lnTo>
                  <a:lnTo>
                    <a:pt x="1889" y="683"/>
                  </a:lnTo>
                  <a:lnTo>
                    <a:pt x="1903" y="729"/>
                  </a:lnTo>
                  <a:lnTo>
                    <a:pt x="1913" y="776"/>
                  </a:lnTo>
                  <a:lnTo>
                    <a:pt x="1922" y="823"/>
                  </a:lnTo>
                  <a:lnTo>
                    <a:pt x="1928" y="872"/>
                  </a:lnTo>
                  <a:lnTo>
                    <a:pt x="1932" y="921"/>
                  </a:lnTo>
                  <a:lnTo>
                    <a:pt x="1933" y="971"/>
                  </a:lnTo>
                  <a:lnTo>
                    <a:pt x="1932" y="1021"/>
                  </a:lnTo>
                  <a:lnTo>
                    <a:pt x="1928" y="1070"/>
                  </a:lnTo>
                  <a:lnTo>
                    <a:pt x="1922" y="1119"/>
                  </a:lnTo>
                  <a:lnTo>
                    <a:pt x="1913" y="1167"/>
                  </a:lnTo>
                  <a:lnTo>
                    <a:pt x="1903" y="1213"/>
                  </a:lnTo>
                  <a:lnTo>
                    <a:pt x="1889" y="1259"/>
                  </a:lnTo>
                  <a:lnTo>
                    <a:pt x="1874" y="1303"/>
                  </a:lnTo>
                  <a:lnTo>
                    <a:pt x="1857" y="1347"/>
                  </a:lnTo>
                  <a:lnTo>
                    <a:pt x="1838" y="1391"/>
                  </a:lnTo>
                  <a:lnTo>
                    <a:pt x="1817" y="1432"/>
                  </a:lnTo>
                  <a:lnTo>
                    <a:pt x="1793" y="1473"/>
                  </a:lnTo>
                  <a:lnTo>
                    <a:pt x="1768" y="1513"/>
                  </a:lnTo>
                  <a:lnTo>
                    <a:pt x="1741" y="1550"/>
                  </a:lnTo>
                  <a:lnTo>
                    <a:pt x="1713" y="1587"/>
                  </a:lnTo>
                  <a:lnTo>
                    <a:pt x="1681" y="1622"/>
                  </a:lnTo>
                  <a:lnTo>
                    <a:pt x="1650" y="1656"/>
                  </a:lnTo>
                  <a:lnTo>
                    <a:pt x="1616" y="1688"/>
                  </a:lnTo>
                  <a:lnTo>
                    <a:pt x="1581" y="1718"/>
                  </a:lnTo>
                  <a:lnTo>
                    <a:pt x="1545" y="1747"/>
                  </a:lnTo>
                  <a:lnTo>
                    <a:pt x="1507" y="1775"/>
                  </a:lnTo>
                  <a:lnTo>
                    <a:pt x="1467" y="1800"/>
                  </a:lnTo>
                  <a:lnTo>
                    <a:pt x="1427" y="1823"/>
                  </a:lnTo>
                  <a:lnTo>
                    <a:pt x="1386" y="1845"/>
                  </a:lnTo>
                  <a:lnTo>
                    <a:pt x="1343" y="1864"/>
                  </a:lnTo>
                  <a:lnTo>
                    <a:pt x="1299" y="1881"/>
                  </a:lnTo>
                  <a:lnTo>
                    <a:pt x="1254" y="1896"/>
                  </a:lnTo>
                  <a:lnTo>
                    <a:pt x="1208" y="1910"/>
                  </a:lnTo>
                  <a:lnTo>
                    <a:pt x="1161" y="1920"/>
                  </a:lnTo>
                  <a:lnTo>
                    <a:pt x="1114" y="1929"/>
                  </a:lnTo>
                  <a:lnTo>
                    <a:pt x="1066" y="1935"/>
                  </a:lnTo>
                  <a:lnTo>
                    <a:pt x="1017" y="1939"/>
                  </a:lnTo>
                  <a:lnTo>
                    <a:pt x="967" y="1940"/>
                  </a:lnTo>
                  <a:lnTo>
                    <a:pt x="917" y="1939"/>
                  </a:lnTo>
                  <a:lnTo>
                    <a:pt x="868" y="1935"/>
                  </a:lnTo>
                  <a:lnTo>
                    <a:pt x="821" y="1929"/>
                  </a:lnTo>
                  <a:lnTo>
                    <a:pt x="773" y="1920"/>
                  </a:lnTo>
                  <a:lnTo>
                    <a:pt x="727" y="1910"/>
                  </a:lnTo>
                  <a:lnTo>
                    <a:pt x="680" y="1896"/>
                  </a:lnTo>
                  <a:lnTo>
                    <a:pt x="635" y="1881"/>
                  </a:lnTo>
                  <a:lnTo>
                    <a:pt x="592" y="1864"/>
                  </a:lnTo>
                  <a:lnTo>
                    <a:pt x="549" y="1845"/>
                  </a:lnTo>
                  <a:lnTo>
                    <a:pt x="508" y="1823"/>
                  </a:lnTo>
                  <a:lnTo>
                    <a:pt x="466" y="1800"/>
                  </a:lnTo>
                  <a:lnTo>
                    <a:pt x="427" y="1775"/>
                  </a:lnTo>
                  <a:lnTo>
                    <a:pt x="390" y="1747"/>
                  </a:lnTo>
                  <a:lnTo>
                    <a:pt x="354" y="1718"/>
                  </a:lnTo>
                  <a:lnTo>
                    <a:pt x="317" y="1688"/>
                  </a:lnTo>
                  <a:lnTo>
                    <a:pt x="285" y="1656"/>
                  </a:lnTo>
                  <a:lnTo>
                    <a:pt x="252" y="1622"/>
                  </a:lnTo>
                  <a:lnTo>
                    <a:pt x="222" y="1587"/>
                  </a:lnTo>
                  <a:lnTo>
                    <a:pt x="193" y="1550"/>
                  </a:lnTo>
                  <a:lnTo>
                    <a:pt x="166" y="1513"/>
                  </a:lnTo>
                  <a:lnTo>
                    <a:pt x="141" y="1473"/>
                  </a:lnTo>
                  <a:lnTo>
                    <a:pt x="117" y="1432"/>
                  </a:lnTo>
                  <a:lnTo>
                    <a:pt x="96" y="1391"/>
                  </a:lnTo>
                  <a:lnTo>
                    <a:pt x="77" y="1347"/>
                  </a:lnTo>
                  <a:lnTo>
                    <a:pt x="59" y="1303"/>
                  </a:lnTo>
                  <a:lnTo>
                    <a:pt x="44" y="1259"/>
                  </a:lnTo>
                  <a:lnTo>
                    <a:pt x="30" y="1213"/>
                  </a:lnTo>
                  <a:lnTo>
                    <a:pt x="20" y="1167"/>
                  </a:lnTo>
                  <a:lnTo>
                    <a:pt x="12" y="1119"/>
                  </a:lnTo>
                  <a:lnTo>
                    <a:pt x="5" y="1070"/>
                  </a:lnTo>
                  <a:lnTo>
                    <a:pt x="2" y="1021"/>
                  </a:lnTo>
                  <a:lnTo>
                    <a:pt x="0" y="971"/>
                  </a:lnTo>
                  <a:lnTo>
                    <a:pt x="2" y="921"/>
                  </a:lnTo>
                  <a:lnTo>
                    <a:pt x="5" y="872"/>
                  </a:lnTo>
                  <a:lnTo>
                    <a:pt x="12" y="823"/>
                  </a:lnTo>
                  <a:lnTo>
                    <a:pt x="20" y="776"/>
                  </a:lnTo>
                  <a:lnTo>
                    <a:pt x="30" y="729"/>
                  </a:lnTo>
                  <a:lnTo>
                    <a:pt x="44" y="683"/>
                  </a:lnTo>
                  <a:lnTo>
                    <a:pt x="59" y="638"/>
                  </a:lnTo>
                  <a:lnTo>
                    <a:pt x="77" y="594"/>
                  </a:lnTo>
                  <a:lnTo>
                    <a:pt x="96" y="551"/>
                  </a:lnTo>
                  <a:lnTo>
                    <a:pt x="117" y="509"/>
                  </a:lnTo>
                  <a:lnTo>
                    <a:pt x="141" y="469"/>
                  </a:lnTo>
                  <a:lnTo>
                    <a:pt x="166" y="430"/>
                  </a:lnTo>
                  <a:lnTo>
                    <a:pt x="193" y="391"/>
                  </a:lnTo>
                  <a:lnTo>
                    <a:pt x="222" y="355"/>
                  </a:lnTo>
                  <a:lnTo>
                    <a:pt x="252" y="320"/>
                  </a:lnTo>
                  <a:lnTo>
                    <a:pt x="285" y="286"/>
                  </a:lnTo>
                  <a:lnTo>
                    <a:pt x="317" y="253"/>
                  </a:lnTo>
                  <a:lnTo>
                    <a:pt x="354" y="223"/>
                  </a:lnTo>
                  <a:lnTo>
                    <a:pt x="390" y="194"/>
                  </a:lnTo>
                  <a:lnTo>
                    <a:pt x="427" y="167"/>
                  </a:lnTo>
                  <a:lnTo>
                    <a:pt x="466" y="142"/>
                  </a:lnTo>
                  <a:lnTo>
                    <a:pt x="508" y="118"/>
                  </a:lnTo>
                  <a:lnTo>
                    <a:pt x="549" y="96"/>
                  </a:lnTo>
                  <a:lnTo>
                    <a:pt x="592" y="76"/>
                  </a:lnTo>
                  <a:lnTo>
                    <a:pt x="635" y="59"/>
                  </a:lnTo>
                  <a:lnTo>
                    <a:pt x="680" y="44"/>
                  </a:lnTo>
                  <a:lnTo>
                    <a:pt x="727" y="31"/>
                  </a:lnTo>
                  <a:lnTo>
                    <a:pt x="773" y="20"/>
                  </a:lnTo>
                  <a:lnTo>
                    <a:pt x="821" y="11"/>
                  </a:lnTo>
                  <a:lnTo>
                    <a:pt x="868" y="5"/>
                  </a:lnTo>
                  <a:lnTo>
                    <a:pt x="917" y="1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76" name="Freeform 219"/>
            <p:cNvSpPr>
              <a:spLocks/>
            </p:cNvSpPr>
            <p:nvPr/>
          </p:nvSpPr>
          <p:spPr bwMode="auto">
            <a:xfrm>
              <a:off x="348" y="2435"/>
              <a:ext cx="475" cy="476"/>
            </a:xfrm>
            <a:custGeom>
              <a:avLst/>
              <a:gdLst>
                <a:gd name="T0" fmla="*/ 1046 w 1898"/>
                <a:gd name="T1" fmla="*/ 5 h 1902"/>
                <a:gd name="T2" fmla="*/ 1187 w 1898"/>
                <a:gd name="T3" fmla="*/ 30 h 1902"/>
                <a:gd name="T4" fmla="*/ 1319 w 1898"/>
                <a:gd name="T5" fmla="*/ 75 h 1902"/>
                <a:gd name="T6" fmla="*/ 1441 w 1898"/>
                <a:gd name="T7" fmla="*/ 138 h 1902"/>
                <a:gd name="T8" fmla="*/ 1552 w 1898"/>
                <a:gd name="T9" fmla="*/ 218 h 1902"/>
                <a:gd name="T10" fmla="*/ 1651 w 1898"/>
                <a:gd name="T11" fmla="*/ 312 h 1902"/>
                <a:gd name="T12" fmla="*/ 1736 w 1898"/>
                <a:gd name="T13" fmla="*/ 420 h 1902"/>
                <a:gd name="T14" fmla="*/ 1804 w 1898"/>
                <a:gd name="T15" fmla="*/ 539 h 1902"/>
                <a:gd name="T16" fmla="*/ 1855 w 1898"/>
                <a:gd name="T17" fmla="*/ 669 h 1902"/>
                <a:gd name="T18" fmla="*/ 1887 w 1898"/>
                <a:gd name="T19" fmla="*/ 807 h 1902"/>
                <a:gd name="T20" fmla="*/ 1898 w 1898"/>
                <a:gd name="T21" fmla="*/ 951 h 1902"/>
                <a:gd name="T22" fmla="*/ 1887 w 1898"/>
                <a:gd name="T23" fmla="*/ 1095 h 1902"/>
                <a:gd name="T24" fmla="*/ 1855 w 1898"/>
                <a:gd name="T25" fmla="*/ 1233 h 1902"/>
                <a:gd name="T26" fmla="*/ 1804 w 1898"/>
                <a:gd name="T27" fmla="*/ 1363 h 1902"/>
                <a:gd name="T28" fmla="*/ 1736 w 1898"/>
                <a:gd name="T29" fmla="*/ 1482 h 1902"/>
                <a:gd name="T30" fmla="*/ 1651 w 1898"/>
                <a:gd name="T31" fmla="*/ 1590 h 1902"/>
                <a:gd name="T32" fmla="*/ 1552 w 1898"/>
                <a:gd name="T33" fmla="*/ 1684 h 1902"/>
                <a:gd name="T34" fmla="*/ 1441 w 1898"/>
                <a:gd name="T35" fmla="*/ 1764 h 1902"/>
                <a:gd name="T36" fmla="*/ 1319 w 1898"/>
                <a:gd name="T37" fmla="*/ 1827 h 1902"/>
                <a:gd name="T38" fmla="*/ 1187 w 1898"/>
                <a:gd name="T39" fmla="*/ 1872 h 1902"/>
                <a:gd name="T40" fmla="*/ 1046 w 1898"/>
                <a:gd name="T41" fmla="*/ 1897 h 1902"/>
                <a:gd name="T42" fmla="*/ 901 w 1898"/>
                <a:gd name="T43" fmla="*/ 1901 h 1902"/>
                <a:gd name="T44" fmla="*/ 759 w 1898"/>
                <a:gd name="T45" fmla="*/ 1883 h 1902"/>
                <a:gd name="T46" fmla="*/ 624 w 1898"/>
                <a:gd name="T47" fmla="*/ 1845 h 1902"/>
                <a:gd name="T48" fmla="*/ 498 w 1898"/>
                <a:gd name="T49" fmla="*/ 1787 h 1902"/>
                <a:gd name="T50" fmla="*/ 382 w 1898"/>
                <a:gd name="T51" fmla="*/ 1713 h 1902"/>
                <a:gd name="T52" fmla="*/ 280 w 1898"/>
                <a:gd name="T53" fmla="*/ 1623 h 1902"/>
                <a:gd name="T54" fmla="*/ 190 w 1898"/>
                <a:gd name="T55" fmla="*/ 1520 h 1902"/>
                <a:gd name="T56" fmla="*/ 116 w 1898"/>
                <a:gd name="T57" fmla="*/ 1403 h 1902"/>
                <a:gd name="T58" fmla="*/ 58 w 1898"/>
                <a:gd name="T59" fmla="*/ 1277 h 1902"/>
                <a:gd name="T60" fmla="*/ 19 w 1898"/>
                <a:gd name="T61" fmla="*/ 1143 h 1902"/>
                <a:gd name="T62" fmla="*/ 2 w 1898"/>
                <a:gd name="T63" fmla="*/ 1000 h 1902"/>
                <a:gd name="T64" fmla="*/ 5 w 1898"/>
                <a:gd name="T65" fmla="*/ 854 h 1902"/>
                <a:gd name="T66" fmla="*/ 30 w 1898"/>
                <a:gd name="T67" fmla="*/ 714 h 1902"/>
                <a:gd name="T68" fmla="*/ 76 w 1898"/>
                <a:gd name="T69" fmla="*/ 581 h 1902"/>
                <a:gd name="T70" fmla="*/ 138 w 1898"/>
                <a:gd name="T71" fmla="*/ 458 h 1902"/>
                <a:gd name="T72" fmla="*/ 218 w 1898"/>
                <a:gd name="T73" fmla="*/ 347 h 1902"/>
                <a:gd name="T74" fmla="*/ 312 w 1898"/>
                <a:gd name="T75" fmla="*/ 248 h 1902"/>
                <a:gd name="T76" fmla="*/ 420 w 1898"/>
                <a:gd name="T77" fmla="*/ 163 h 1902"/>
                <a:gd name="T78" fmla="*/ 539 w 1898"/>
                <a:gd name="T79" fmla="*/ 94 h 1902"/>
                <a:gd name="T80" fmla="*/ 668 w 1898"/>
                <a:gd name="T81" fmla="*/ 42 h 1902"/>
                <a:gd name="T82" fmla="*/ 806 w 1898"/>
                <a:gd name="T83" fmla="*/ 11 h 1902"/>
                <a:gd name="T84" fmla="*/ 950 w 1898"/>
                <a:gd name="T85" fmla="*/ 0 h 190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98"/>
                <a:gd name="T130" fmla="*/ 0 h 1902"/>
                <a:gd name="T131" fmla="*/ 1898 w 1898"/>
                <a:gd name="T132" fmla="*/ 1902 h 190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98" h="1902">
                  <a:moveTo>
                    <a:pt x="950" y="0"/>
                  </a:moveTo>
                  <a:lnTo>
                    <a:pt x="999" y="1"/>
                  </a:lnTo>
                  <a:lnTo>
                    <a:pt x="1046" y="5"/>
                  </a:lnTo>
                  <a:lnTo>
                    <a:pt x="1094" y="11"/>
                  </a:lnTo>
                  <a:lnTo>
                    <a:pt x="1141" y="19"/>
                  </a:lnTo>
                  <a:lnTo>
                    <a:pt x="1187" y="30"/>
                  </a:lnTo>
                  <a:lnTo>
                    <a:pt x="1232" y="42"/>
                  </a:lnTo>
                  <a:lnTo>
                    <a:pt x="1275" y="57"/>
                  </a:lnTo>
                  <a:lnTo>
                    <a:pt x="1319" y="75"/>
                  </a:lnTo>
                  <a:lnTo>
                    <a:pt x="1361" y="94"/>
                  </a:lnTo>
                  <a:lnTo>
                    <a:pt x="1402" y="115"/>
                  </a:lnTo>
                  <a:lnTo>
                    <a:pt x="1441" y="138"/>
                  </a:lnTo>
                  <a:lnTo>
                    <a:pt x="1480" y="163"/>
                  </a:lnTo>
                  <a:lnTo>
                    <a:pt x="1517" y="189"/>
                  </a:lnTo>
                  <a:lnTo>
                    <a:pt x="1552" y="218"/>
                  </a:lnTo>
                  <a:lnTo>
                    <a:pt x="1587" y="248"/>
                  </a:lnTo>
                  <a:lnTo>
                    <a:pt x="1620" y="279"/>
                  </a:lnTo>
                  <a:lnTo>
                    <a:pt x="1651" y="312"/>
                  </a:lnTo>
                  <a:lnTo>
                    <a:pt x="1681" y="347"/>
                  </a:lnTo>
                  <a:lnTo>
                    <a:pt x="1710" y="382"/>
                  </a:lnTo>
                  <a:lnTo>
                    <a:pt x="1736" y="420"/>
                  </a:lnTo>
                  <a:lnTo>
                    <a:pt x="1760" y="458"/>
                  </a:lnTo>
                  <a:lnTo>
                    <a:pt x="1784" y="499"/>
                  </a:lnTo>
                  <a:lnTo>
                    <a:pt x="1804" y="539"/>
                  </a:lnTo>
                  <a:lnTo>
                    <a:pt x="1824" y="581"/>
                  </a:lnTo>
                  <a:lnTo>
                    <a:pt x="1840" y="625"/>
                  </a:lnTo>
                  <a:lnTo>
                    <a:pt x="1855" y="669"/>
                  </a:lnTo>
                  <a:lnTo>
                    <a:pt x="1868" y="714"/>
                  </a:lnTo>
                  <a:lnTo>
                    <a:pt x="1879" y="759"/>
                  </a:lnTo>
                  <a:lnTo>
                    <a:pt x="1887" y="807"/>
                  </a:lnTo>
                  <a:lnTo>
                    <a:pt x="1893" y="854"/>
                  </a:lnTo>
                  <a:lnTo>
                    <a:pt x="1897" y="902"/>
                  </a:lnTo>
                  <a:lnTo>
                    <a:pt x="1898" y="951"/>
                  </a:lnTo>
                  <a:lnTo>
                    <a:pt x="1897" y="1000"/>
                  </a:lnTo>
                  <a:lnTo>
                    <a:pt x="1893" y="1047"/>
                  </a:lnTo>
                  <a:lnTo>
                    <a:pt x="1887" y="1095"/>
                  </a:lnTo>
                  <a:lnTo>
                    <a:pt x="1879" y="1143"/>
                  </a:lnTo>
                  <a:lnTo>
                    <a:pt x="1868" y="1188"/>
                  </a:lnTo>
                  <a:lnTo>
                    <a:pt x="1855" y="1233"/>
                  </a:lnTo>
                  <a:lnTo>
                    <a:pt x="1840" y="1277"/>
                  </a:lnTo>
                  <a:lnTo>
                    <a:pt x="1824" y="1321"/>
                  </a:lnTo>
                  <a:lnTo>
                    <a:pt x="1804" y="1363"/>
                  </a:lnTo>
                  <a:lnTo>
                    <a:pt x="1784" y="1403"/>
                  </a:lnTo>
                  <a:lnTo>
                    <a:pt x="1760" y="1444"/>
                  </a:lnTo>
                  <a:lnTo>
                    <a:pt x="1736" y="1482"/>
                  </a:lnTo>
                  <a:lnTo>
                    <a:pt x="1710" y="1520"/>
                  </a:lnTo>
                  <a:lnTo>
                    <a:pt x="1681" y="1555"/>
                  </a:lnTo>
                  <a:lnTo>
                    <a:pt x="1651" y="1590"/>
                  </a:lnTo>
                  <a:lnTo>
                    <a:pt x="1620" y="1623"/>
                  </a:lnTo>
                  <a:lnTo>
                    <a:pt x="1587" y="1654"/>
                  </a:lnTo>
                  <a:lnTo>
                    <a:pt x="1552" y="1684"/>
                  </a:lnTo>
                  <a:lnTo>
                    <a:pt x="1517" y="1713"/>
                  </a:lnTo>
                  <a:lnTo>
                    <a:pt x="1480" y="1739"/>
                  </a:lnTo>
                  <a:lnTo>
                    <a:pt x="1441" y="1764"/>
                  </a:lnTo>
                  <a:lnTo>
                    <a:pt x="1402" y="1787"/>
                  </a:lnTo>
                  <a:lnTo>
                    <a:pt x="1361" y="1808"/>
                  </a:lnTo>
                  <a:lnTo>
                    <a:pt x="1319" y="1827"/>
                  </a:lnTo>
                  <a:lnTo>
                    <a:pt x="1275" y="1845"/>
                  </a:lnTo>
                  <a:lnTo>
                    <a:pt x="1232" y="1860"/>
                  </a:lnTo>
                  <a:lnTo>
                    <a:pt x="1187" y="1872"/>
                  </a:lnTo>
                  <a:lnTo>
                    <a:pt x="1141" y="1883"/>
                  </a:lnTo>
                  <a:lnTo>
                    <a:pt x="1094" y="1891"/>
                  </a:lnTo>
                  <a:lnTo>
                    <a:pt x="1046" y="1897"/>
                  </a:lnTo>
                  <a:lnTo>
                    <a:pt x="999" y="1901"/>
                  </a:lnTo>
                  <a:lnTo>
                    <a:pt x="950" y="1902"/>
                  </a:lnTo>
                  <a:lnTo>
                    <a:pt x="901" y="1901"/>
                  </a:lnTo>
                  <a:lnTo>
                    <a:pt x="853" y="1897"/>
                  </a:lnTo>
                  <a:lnTo>
                    <a:pt x="806" y="1891"/>
                  </a:lnTo>
                  <a:lnTo>
                    <a:pt x="759" y="1883"/>
                  </a:lnTo>
                  <a:lnTo>
                    <a:pt x="713" y="1872"/>
                  </a:lnTo>
                  <a:lnTo>
                    <a:pt x="668" y="1860"/>
                  </a:lnTo>
                  <a:lnTo>
                    <a:pt x="624" y="1845"/>
                  </a:lnTo>
                  <a:lnTo>
                    <a:pt x="582" y="1827"/>
                  </a:lnTo>
                  <a:lnTo>
                    <a:pt x="539" y="1808"/>
                  </a:lnTo>
                  <a:lnTo>
                    <a:pt x="498" y="1787"/>
                  </a:lnTo>
                  <a:lnTo>
                    <a:pt x="459" y="1764"/>
                  </a:lnTo>
                  <a:lnTo>
                    <a:pt x="420" y="1739"/>
                  </a:lnTo>
                  <a:lnTo>
                    <a:pt x="382" y="1713"/>
                  </a:lnTo>
                  <a:lnTo>
                    <a:pt x="347" y="1684"/>
                  </a:lnTo>
                  <a:lnTo>
                    <a:pt x="312" y="1654"/>
                  </a:lnTo>
                  <a:lnTo>
                    <a:pt x="280" y="1623"/>
                  </a:lnTo>
                  <a:lnTo>
                    <a:pt x="247" y="1590"/>
                  </a:lnTo>
                  <a:lnTo>
                    <a:pt x="218" y="1555"/>
                  </a:lnTo>
                  <a:lnTo>
                    <a:pt x="190" y="1520"/>
                  </a:lnTo>
                  <a:lnTo>
                    <a:pt x="163" y="1482"/>
                  </a:lnTo>
                  <a:lnTo>
                    <a:pt x="138" y="1444"/>
                  </a:lnTo>
                  <a:lnTo>
                    <a:pt x="116" y="1403"/>
                  </a:lnTo>
                  <a:lnTo>
                    <a:pt x="94" y="1363"/>
                  </a:lnTo>
                  <a:lnTo>
                    <a:pt x="76" y="1321"/>
                  </a:lnTo>
                  <a:lnTo>
                    <a:pt x="58" y="1277"/>
                  </a:lnTo>
                  <a:lnTo>
                    <a:pt x="43" y="1233"/>
                  </a:lnTo>
                  <a:lnTo>
                    <a:pt x="30" y="1188"/>
                  </a:lnTo>
                  <a:lnTo>
                    <a:pt x="19" y="1143"/>
                  </a:lnTo>
                  <a:lnTo>
                    <a:pt x="12" y="1095"/>
                  </a:lnTo>
                  <a:lnTo>
                    <a:pt x="5" y="1047"/>
                  </a:lnTo>
                  <a:lnTo>
                    <a:pt x="2" y="1000"/>
                  </a:lnTo>
                  <a:lnTo>
                    <a:pt x="0" y="951"/>
                  </a:lnTo>
                  <a:lnTo>
                    <a:pt x="2" y="902"/>
                  </a:lnTo>
                  <a:lnTo>
                    <a:pt x="5" y="854"/>
                  </a:lnTo>
                  <a:lnTo>
                    <a:pt x="12" y="807"/>
                  </a:lnTo>
                  <a:lnTo>
                    <a:pt x="19" y="759"/>
                  </a:lnTo>
                  <a:lnTo>
                    <a:pt x="30" y="714"/>
                  </a:lnTo>
                  <a:lnTo>
                    <a:pt x="43" y="669"/>
                  </a:lnTo>
                  <a:lnTo>
                    <a:pt x="58" y="625"/>
                  </a:lnTo>
                  <a:lnTo>
                    <a:pt x="76" y="581"/>
                  </a:lnTo>
                  <a:lnTo>
                    <a:pt x="94" y="539"/>
                  </a:lnTo>
                  <a:lnTo>
                    <a:pt x="116" y="499"/>
                  </a:lnTo>
                  <a:lnTo>
                    <a:pt x="138" y="458"/>
                  </a:lnTo>
                  <a:lnTo>
                    <a:pt x="163" y="420"/>
                  </a:lnTo>
                  <a:lnTo>
                    <a:pt x="190" y="382"/>
                  </a:lnTo>
                  <a:lnTo>
                    <a:pt x="218" y="347"/>
                  </a:lnTo>
                  <a:lnTo>
                    <a:pt x="247" y="312"/>
                  </a:lnTo>
                  <a:lnTo>
                    <a:pt x="280" y="279"/>
                  </a:lnTo>
                  <a:lnTo>
                    <a:pt x="312" y="248"/>
                  </a:lnTo>
                  <a:lnTo>
                    <a:pt x="347" y="218"/>
                  </a:lnTo>
                  <a:lnTo>
                    <a:pt x="382" y="189"/>
                  </a:lnTo>
                  <a:lnTo>
                    <a:pt x="420" y="163"/>
                  </a:lnTo>
                  <a:lnTo>
                    <a:pt x="459" y="138"/>
                  </a:lnTo>
                  <a:lnTo>
                    <a:pt x="498" y="115"/>
                  </a:lnTo>
                  <a:lnTo>
                    <a:pt x="539" y="94"/>
                  </a:lnTo>
                  <a:lnTo>
                    <a:pt x="582" y="75"/>
                  </a:lnTo>
                  <a:lnTo>
                    <a:pt x="624" y="57"/>
                  </a:lnTo>
                  <a:lnTo>
                    <a:pt x="668" y="42"/>
                  </a:lnTo>
                  <a:lnTo>
                    <a:pt x="713" y="30"/>
                  </a:lnTo>
                  <a:lnTo>
                    <a:pt x="759" y="19"/>
                  </a:lnTo>
                  <a:lnTo>
                    <a:pt x="806" y="11"/>
                  </a:lnTo>
                  <a:lnTo>
                    <a:pt x="853" y="5"/>
                  </a:lnTo>
                  <a:lnTo>
                    <a:pt x="901" y="1"/>
                  </a:lnTo>
                  <a:lnTo>
                    <a:pt x="950" y="0"/>
                  </a:lnTo>
                  <a:close/>
                </a:path>
              </a:pathLst>
            </a:custGeom>
            <a:solidFill>
              <a:srgbClr val="003A4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77" name="Freeform 220"/>
            <p:cNvSpPr>
              <a:spLocks/>
            </p:cNvSpPr>
            <p:nvPr/>
          </p:nvSpPr>
          <p:spPr bwMode="auto">
            <a:xfrm>
              <a:off x="351" y="2438"/>
              <a:ext cx="465" cy="467"/>
            </a:xfrm>
            <a:custGeom>
              <a:avLst/>
              <a:gdLst>
                <a:gd name="T0" fmla="*/ 1029 w 1863"/>
                <a:gd name="T1" fmla="*/ 5 h 1869"/>
                <a:gd name="T2" fmla="*/ 1165 w 1863"/>
                <a:gd name="T3" fmla="*/ 30 h 1869"/>
                <a:gd name="T4" fmla="*/ 1294 w 1863"/>
                <a:gd name="T5" fmla="*/ 74 h 1869"/>
                <a:gd name="T6" fmla="*/ 1415 w 1863"/>
                <a:gd name="T7" fmla="*/ 135 h 1869"/>
                <a:gd name="T8" fmla="*/ 1525 w 1863"/>
                <a:gd name="T9" fmla="*/ 214 h 1869"/>
                <a:gd name="T10" fmla="*/ 1621 w 1863"/>
                <a:gd name="T11" fmla="*/ 307 h 1869"/>
                <a:gd name="T12" fmla="*/ 1704 w 1863"/>
                <a:gd name="T13" fmla="*/ 412 h 1869"/>
                <a:gd name="T14" fmla="*/ 1771 w 1863"/>
                <a:gd name="T15" fmla="*/ 530 h 1869"/>
                <a:gd name="T16" fmla="*/ 1822 w 1863"/>
                <a:gd name="T17" fmla="*/ 657 h 1869"/>
                <a:gd name="T18" fmla="*/ 1852 w 1863"/>
                <a:gd name="T19" fmla="*/ 792 h 1869"/>
                <a:gd name="T20" fmla="*/ 1863 w 1863"/>
                <a:gd name="T21" fmla="*/ 934 h 1869"/>
                <a:gd name="T22" fmla="*/ 1852 w 1863"/>
                <a:gd name="T23" fmla="*/ 1075 h 1869"/>
                <a:gd name="T24" fmla="*/ 1822 w 1863"/>
                <a:gd name="T25" fmla="*/ 1211 h 1869"/>
                <a:gd name="T26" fmla="*/ 1771 w 1863"/>
                <a:gd name="T27" fmla="*/ 1339 h 1869"/>
                <a:gd name="T28" fmla="*/ 1704 w 1863"/>
                <a:gd name="T29" fmla="*/ 1456 h 1869"/>
                <a:gd name="T30" fmla="*/ 1621 w 1863"/>
                <a:gd name="T31" fmla="*/ 1562 h 1869"/>
                <a:gd name="T32" fmla="*/ 1525 w 1863"/>
                <a:gd name="T33" fmla="*/ 1654 h 1869"/>
                <a:gd name="T34" fmla="*/ 1415 w 1863"/>
                <a:gd name="T35" fmla="*/ 1733 h 1869"/>
                <a:gd name="T36" fmla="*/ 1294 w 1863"/>
                <a:gd name="T37" fmla="*/ 1795 h 1869"/>
                <a:gd name="T38" fmla="*/ 1165 w 1863"/>
                <a:gd name="T39" fmla="*/ 1839 h 1869"/>
                <a:gd name="T40" fmla="*/ 1029 w 1863"/>
                <a:gd name="T41" fmla="*/ 1864 h 1869"/>
                <a:gd name="T42" fmla="*/ 886 w 1863"/>
                <a:gd name="T43" fmla="*/ 1867 h 1869"/>
                <a:gd name="T44" fmla="*/ 746 w 1863"/>
                <a:gd name="T45" fmla="*/ 1850 h 1869"/>
                <a:gd name="T46" fmla="*/ 613 w 1863"/>
                <a:gd name="T47" fmla="*/ 1812 h 1869"/>
                <a:gd name="T48" fmla="*/ 489 w 1863"/>
                <a:gd name="T49" fmla="*/ 1756 h 1869"/>
                <a:gd name="T50" fmla="*/ 375 w 1863"/>
                <a:gd name="T51" fmla="*/ 1683 h 1869"/>
                <a:gd name="T52" fmla="*/ 273 w 1863"/>
                <a:gd name="T53" fmla="*/ 1594 h 1869"/>
                <a:gd name="T54" fmla="*/ 186 w 1863"/>
                <a:gd name="T55" fmla="*/ 1493 h 1869"/>
                <a:gd name="T56" fmla="*/ 113 w 1863"/>
                <a:gd name="T57" fmla="*/ 1379 h 1869"/>
                <a:gd name="T58" fmla="*/ 57 w 1863"/>
                <a:gd name="T59" fmla="*/ 1255 h 1869"/>
                <a:gd name="T60" fmla="*/ 19 w 1863"/>
                <a:gd name="T61" fmla="*/ 1122 h 1869"/>
                <a:gd name="T62" fmla="*/ 2 w 1863"/>
                <a:gd name="T63" fmla="*/ 981 h 1869"/>
                <a:gd name="T64" fmla="*/ 5 w 1863"/>
                <a:gd name="T65" fmla="*/ 838 h 1869"/>
                <a:gd name="T66" fmla="*/ 29 w 1863"/>
                <a:gd name="T67" fmla="*/ 701 h 1869"/>
                <a:gd name="T68" fmla="*/ 74 w 1863"/>
                <a:gd name="T69" fmla="*/ 572 h 1869"/>
                <a:gd name="T70" fmla="*/ 136 w 1863"/>
                <a:gd name="T71" fmla="*/ 450 h 1869"/>
                <a:gd name="T72" fmla="*/ 213 w 1863"/>
                <a:gd name="T73" fmla="*/ 341 h 1869"/>
                <a:gd name="T74" fmla="*/ 306 w 1863"/>
                <a:gd name="T75" fmla="*/ 243 h 1869"/>
                <a:gd name="T76" fmla="*/ 412 w 1863"/>
                <a:gd name="T77" fmla="*/ 160 h 1869"/>
                <a:gd name="T78" fmla="*/ 529 w 1863"/>
                <a:gd name="T79" fmla="*/ 93 h 1869"/>
                <a:gd name="T80" fmla="*/ 657 w 1863"/>
                <a:gd name="T81" fmla="*/ 43 h 1869"/>
                <a:gd name="T82" fmla="*/ 792 w 1863"/>
                <a:gd name="T83" fmla="*/ 11 h 1869"/>
                <a:gd name="T84" fmla="*/ 934 w 1863"/>
                <a:gd name="T85" fmla="*/ 0 h 18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63"/>
                <a:gd name="T130" fmla="*/ 0 h 1869"/>
                <a:gd name="T131" fmla="*/ 1863 w 1863"/>
                <a:gd name="T132" fmla="*/ 1869 h 186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63" h="1869">
                  <a:moveTo>
                    <a:pt x="934" y="0"/>
                  </a:moveTo>
                  <a:lnTo>
                    <a:pt x="981" y="1"/>
                  </a:lnTo>
                  <a:lnTo>
                    <a:pt x="1029" y="5"/>
                  </a:lnTo>
                  <a:lnTo>
                    <a:pt x="1075" y="11"/>
                  </a:lnTo>
                  <a:lnTo>
                    <a:pt x="1120" y="19"/>
                  </a:lnTo>
                  <a:lnTo>
                    <a:pt x="1165" y="30"/>
                  </a:lnTo>
                  <a:lnTo>
                    <a:pt x="1209" y="43"/>
                  </a:lnTo>
                  <a:lnTo>
                    <a:pt x="1253" y="56"/>
                  </a:lnTo>
                  <a:lnTo>
                    <a:pt x="1294" y="74"/>
                  </a:lnTo>
                  <a:lnTo>
                    <a:pt x="1336" y="93"/>
                  </a:lnTo>
                  <a:lnTo>
                    <a:pt x="1376" y="113"/>
                  </a:lnTo>
                  <a:lnTo>
                    <a:pt x="1415" y="135"/>
                  </a:lnTo>
                  <a:lnTo>
                    <a:pt x="1453" y="160"/>
                  </a:lnTo>
                  <a:lnTo>
                    <a:pt x="1490" y="186"/>
                  </a:lnTo>
                  <a:lnTo>
                    <a:pt x="1525" y="214"/>
                  </a:lnTo>
                  <a:lnTo>
                    <a:pt x="1559" y="243"/>
                  </a:lnTo>
                  <a:lnTo>
                    <a:pt x="1590" y="275"/>
                  </a:lnTo>
                  <a:lnTo>
                    <a:pt x="1621" y="307"/>
                  </a:lnTo>
                  <a:lnTo>
                    <a:pt x="1650" y="341"/>
                  </a:lnTo>
                  <a:lnTo>
                    <a:pt x="1678" y="376"/>
                  </a:lnTo>
                  <a:lnTo>
                    <a:pt x="1704" y="412"/>
                  </a:lnTo>
                  <a:lnTo>
                    <a:pt x="1728" y="450"/>
                  </a:lnTo>
                  <a:lnTo>
                    <a:pt x="1750" y="490"/>
                  </a:lnTo>
                  <a:lnTo>
                    <a:pt x="1771" y="530"/>
                  </a:lnTo>
                  <a:lnTo>
                    <a:pt x="1790" y="572"/>
                  </a:lnTo>
                  <a:lnTo>
                    <a:pt x="1807" y="613"/>
                  </a:lnTo>
                  <a:lnTo>
                    <a:pt x="1822" y="657"/>
                  </a:lnTo>
                  <a:lnTo>
                    <a:pt x="1834" y="701"/>
                  </a:lnTo>
                  <a:lnTo>
                    <a:pt x="1844" y="746"/>
                  </a:lnTo>
                  <a:lnTo>
                    <a:pt x="1852" y="792"/>
                  </a:lnTo>
                  <a:lnTo>
                    <a:pt x="1858" y="838"/>
                  </a:lnTo>
                  <a:lnTo>
                    <a:pt x="1862" y="886"/>
                  </a:lnTo>
                  <a:lnTo>
                    <a:pt x="1863" y="934"/>
                  </a:lnTo>
                  <a:lnTo>
                    <a:pt x="1862" y="981"/>
                  </a:lnTo>
                  <a:lnTo>
                    <a:pt x="1858" y="1029"/>
                  </a:lnTo>
                  <a:lnTo>
                    <a:pt x="1852" y="1075"/>
                  </a:lnTo>
                  <a:lnTo>
                    <a:pt x="1844" y="1122"/>
                  </a:lnTo>
                  <a:lnTo>
                    <a:pt x="1834" y="1167"/>
                  </a:lnTo>
                  <a:lnTo>
                    <a:pt x="1822" y="1211"/>
                  </a:lnTo>
                  <a:lnTo>
                    <a:pt x="1807" y="1255"/>
                  </a:lnTo>
                  <a:lnTo>
                    <a:pt x="1790" y="1297"/>
                  </a:lnTo>
                  <a:lnTo>
                    <a:pt x="1771" y="1339"/>
                  </a:lnTo>
                  <a:lnTo>
                    <a:pt x="1750" y="1379"/>
                  </a:lnTo>
                  <a:lnTo>
                    <a:pt x="1728" y="1417"/>
                  </a:lnTo>
                  <a:lnTo>
                    <a:pt x="1704" y="1456"/>
                  </a:lnTo>
                  <a:lnTo>
                    <a:pt x="1678" y="1493"/>
                  </a:lnTo>
                  <a:lnTo>
                    <a:pt x="1650" y="1528"/>
                  </a:lnTo>
                  <a:lnTo>
                    <a:pt x="1621" y="1562"/>
                  </a:lnTo>
                  <a:lnTo>
                    <a:pt x="1590" y="1594"/>
                  </a:lnTo>
                  <a:lnTo>
                    <a:pt x="1559" y="1626"/>
                  </a:lnTo>
                  <a:lnTo>
                    <a:pt x="1525" y="1654"/>
                  </a:lnTo>
                  <a:lnTo>
                    <a:pt x="1490" y="1683"/>
                  </a:lnTo>
                  <a:lnTo>
                    <a:pt x="1453" y="1708"/>
                  </a:lnTo>
                  <a:lnTo>
                    <a:pt x="1415" y="1733"/>
                  </a:lnTo>
                  <a:lnTo>
                    <a:pt x="1376" y="1756"/>
                  </a:lnTo>
                  <a:lnTo>
                    <a:pt x="1336" y="1776"/>
                  </a:lnTo>
                  <a:lnTo>
                    <a:pt x="1294" y="1795"/>
                  </a:lnTo>
                  <a:lnTo>
                    <a:pt x="1253" y="1812"/>
                  </a:lnTo>
                  <a:lnTo>
                    <a:pt x="1209" y="1826"/>
                  </a:lnTo>
                  <a:lnTo>
                    <a:pt x="1165" y="1839"/>
                  </a:lnTo>
                  <a:lnTo>
                    <a:pt x="1120" y="1850"/>
                  </a:lnTo>
                  <a:lnTo>
                    <a:pt x="1075" y="1857"/>
                  </a:lnTo>
                  <a:lnTo>
                    <a:pt x="1029" y="1864"/>
                  </a:lnTo>
                  <a:lnTo>
                    <a:pt x="981" y="1867"/>
                  </a:lnTo>
                  <a:lnTo>
                    <a:pt x="934" y="1869"/>
                  </a:lnTo>
                  <a:lnTo>
                    <a:pt x="886" y="1867"/>
                  </a:lnTo>
                  <a:lnTo>
                    <a:pt x="838" y="1864"/>
                  </a:lnTo>
                  <a:lnTo>
                    <a:pt x="792" y="1857"/>
                  </a:lnTo>
                  <a:lnTo>
                    <a:pt x="746" y="1850"/>
                  </a:lnTo>
                  <a:lnTo>
                    <a:pt x="701" y="1839"/>
                  </a:lnTo>
                  <a:lnTo>
                    <a:pt x="657" y="1826"/>
                  </a:lnTo>
                  <a:lnTo>
                    <a:pt x="613" y="1812"/>
                  </a:lnTo>
                  <a:lnTo>
                    <a:pt x="570" y="1795"/>
                  </a:lnTo>
                  <a:lnTo>
                    <a:pt x="529" y="1776"/>
                  </a:lnTo>
                  <a:lnTo>
                    <a:pt x="489" y="1756"/>
                  </a:lnTo>
                  <a:lnTo>
                    <a:pt x="450" y="1733"/>
                  </a:lnTo>
                  <a:lnTo>
                    <a:pt x="412" y="1708"/>
                  </a:lnTo>
                  <a:lnTo>
                    <a:pt x="375" y="1683"/>
                  </a:lnTo>
                  <a:lnTo>
                    <a:pt x="340" y="1654"/>
                  </a:lnTo>
                  <a:lnTo>
                    <a:pt x="306" y="1626"/>
                  </a:lnTo>
                  <a:lnTo>
                    <a:pt x="273" y="1594"/>
                  </a:lnTo>
                  <a:lnTo>
                    <a:pt x="243" y="1562"/>
                  </a:lnTo>
                  <a:lnTo>
                    <a:pt x="213" y="1528"/>
                  </a:lnTo>
                  <a:lnTo>
                    <a:pt x="186" y="1493"/>
                  </a:lnTo>
                  <a:lnTo>
                    <a:pt x="159" y="1456"/>
                  </a:lnTo>
                  <a:lnTo>
                    <a:pt x="136" y="1417"/>
                  </a:lnTo>
                  <a:lnTo>
                    <a:pt x="113" y="1379"/>
                  </a:lnTo>
                  <a:lnTo>
                    <a:pt x="93" y="1339"/>
                  </a:lnTo>
                  <a:lnTo>
                    <a:pt x="74" y="1297"/>
                  </a:lnTo>
                  <a:lnTo>
                    <a:pt x="57" y="1255"/>
                  </a:lnTo>
                  <a:lnTo>
                    <a:pt x="43" y="1211"/>
                  </a:lnTo>
                  <a:lnTo>
                    <a:pt x="29" y="1167"/>
                  </a:lnTo>
                  <a:lnTo>
                    <a:pt x="19" y="1122"/>
                  </a:lnTo>
                  <a:lnTo>
                    <a:pt x="12" y="1075"/>
                  </a:lnTo>
                  <a:lnTo>
                    <a:pt x="5" y="1029"/>
                  </a:lnTo>
                  <a:lnTo>
                    <a:pt x="2" y="981"/>
                  </a:lnTo>
                  <a:lnTo>
                    <a:pt x="0" y="934"/>
                  </a:lnTo>
                  <a:lnTo>
                    <a:pt x="2" y="886"/>
                  </a:lnTo>
                  <a:lnTo>
                    <a:pt x="5" y="838"/>
                  </a:lnTo>
                  <a:lnTo>
                    <a:pt x="12" y="792"/>
                  </a:lnTo>
                  <a:lnTo>
                    <a:pt x="19" y="746"/>
                  </a:lnTo>
                  <a:lnTo>
                    <a:pt x="29" y="701"/>
                  </a:lnTo>
                  <a:lnTo>
                    <a:pt x="43" y="657"/>
                  </a:lnTo>
                  <a:lnTo>
                    <a:pt x="57" y="613"/>
                  </a:lnTo>
                  <a:lnTo>
                    <a:pt x="74" y="572"/>
                  </a:lnTo>
                  <a:lnTo>
                    <a:pt x="93" y="530"/>
                  </a:lnTo>
                  <a:lnTo>
                    <a:pt x="113" y="490"/>
                  </a:lnTo>
                  <a:lnTo>
                    <a:pt x="136" y="450"/>
                  </a:lnTo>
                  <a:lnTo>
                    <a:pt x="159" y="412"/>
                  </a:lnTo>
                  <a:lnTo>
                    <a:pt x="186" y="376"/>
                  </a:lnTo>
                  <a:lnTo>
                    <a:pt x="213" y="341"/>
                  </a:lnTo>
                  <a:lnTo>
                    <a:pt x="243" y="307"/>
                  </a:lnTo>
                  <a:lnTo>
                    <a:pt x="273" y="275"/>
                  </a:lnTo>
                  <a:lnTo>
                    <a:pt x="306" y="243"/>
                  </a:lnTo>
                  <a:lnTo>
                    <a:pt x="340" y="214"/>
                  </a:lnTo>
                  <a:lnTo>
                    <a:pt x="375" y="186"/>
                  </a:lnTo>
                  <a:lnTo>
                    <a:pt x="412" y="160"/>
                  </a:lnTo>
                  <a:lnTo>
                    <a:pt x="450" y="135"/>
                  </a:lnTo>
                  <a:lnTo>
                    <a:pt x="489" y="113"/>
                  </a:lnTo>
                  <a:lnTo>
                    <a:pt x="529" y="93"/>
                  </a:lnTo>
                  <a:lnTo>
                    <a:pt x="570" y="74"/>
                  </a:lnTo>
                  <a:lnTo>
                    <a:pt x="613" y="56"/>
                  </a:lnTo>
                  <a:lnTo>
                    <a:pt x="657" y="43"/>
                  </a:lnTo>
                  <a:lnTo>
                    <a:pt x="701" y="30"/>
                  </a:lnTo>
                  <a:lnTo>
                    <a:pt x="746" y="19"/>
                  </a:lnTo>
                  <a:lnTo>
                    <a:pt x="792" y="11"/>
                  </a:lnTo>
                  <a:lnTo>
                    <a:pt x="838" y="5"/>
                  </a:lnTo>
                  <a:lnTo>
                    <a:pt x="886" y="1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rgbClr val="0044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78" name="Freeform 221"/>
            <p:cNvSpPr>
              <a:spLocks/>
            </p:cNvSpPr>
            <p:nvPr/>
          </p:nvSpPr>
          <p:spPr bwMode="auto">
            <a:xfrm>
              <a:off x="353" y="2441"/>
              <a:ext cx="457" cy="458"/>
            </a:xfrm>
            <a:custGeom>
              <a:avLst/>
              <a:gdLst>
                <a:gd name="T0" fmla="*/ 1010 w 1828"/>
                <a:gd name="T1" fmla="*/ 5 h 1834"/>
                <a:gd name="T2" fmla="*/ 1144 w 1828"/>
                <a:gd name="T3" fmla="*/ 29 h 1834"/>
                <a:gd name="T4" fmla="*/ 1271 w 1828"/>
                <a:gd name="T5" fmla="*/ 73 h 1834"/>
                <a:gd name="T6" fmla="*/ 1389 w 1828"/>
                <a:gd name="T7" fmla="*/ 133 h 1834"/>
                <a:gd name="T8" fmla="*/ 1496 w 1828"/>
                <a:gd name="T9" fmla="*/ 211 h 1834"/>
                <a:gd name="T10" fmla="*/ 1591 w 1828"/>
                <a:gd name="T11" fmla="*/ 301 h 1834"/>
                <a:gd name="T12" fmla="*/ 1672 w 1828"/>
                <a:gd name="T13" fmla="*/ 405 h 1834"/>
                <a:gd name="T14" fmla="*/ 1737 w 1828"/>
                <a:gd name="T15" fmla="*/ 520 h 1834"/>
                <a:gd name="T16" fmla="*/ 1786 w 1828"/>
                <a:gd name="T17" fmla="*/ 646 h 1834"/>
                <a:gd name="T18" fmla="*/ 1818 w 1828"/>
                <a:gd name="T19" fmla="*/ 779 h 1834"/>
                <a:gd name="T20" fmla="*/ 1828 w 1828"/>
                <a:gd name="T21" fmla="*/ 918 h 1834"/>
                <a:gd name="T22" fmla="*/ 1818 w 1828"/>
                <a:gd name="T23" fmla="*/ 1057 h 1834"/>
                <a:gd name="T24" fmla="*/ 1786 w 1828"/>
                <a:gd name="T25" fmla="*/ 1190 h 1834"/>
                <a:gd name="T26" fmla="*/ 1737 w 1828"/>
                <a:gd name="T27" fmla="*/ 1315 h 1834"/>
                <a:gd name="T28" fmla="*/ 1672 w 1828"/>
                <a:gd name="T29" fmla="*/ 1429 h 1834"/>
                <a:gd name="T30" fmla="*/ 1591 w 1828"/>
                <a:gd name="T31" fmla="*/ 1533 h 1834"/>
                <a:gd name="T32" fmla="*/ 1496 w 1828"/>
                <a:gd name="T33" fmla="*/ 1625 h 1834"/>
                <a:gd name="T34" fmla="*/ 1389 w 1828"/>
                <a:gd name="T35" fmla="*/ 1701 h 1834"/>
                <a:gd name="T36" fmla="*/ 1271 w 1828"/>
                <a:gd name="T37" fmla="*/ 1761 h 1834"/>
                <a:gd name="T38" fmla="*/ 1144 w 1828"/>
                <a:gd name="T39" fmla="*/ 1805 h 1834"/>
                <a:gd name="T40" fmla="*/ 1010 w 1828"/>
                <a:gd name="T41" fmla="*/ 1829 h 1834"/>
                <a:gd name="T42" fmla="*/ 868 w 1828"/>
                <a:gd name="T43" fmla="*/ 1833 h 1834"/>
                <a:gd name="T44" fmla="*/ 732 w 1828"/>
                <a:gd name="T45" fmla="*/ 1815 h 1834"/>
                <a:gd name="T46" fmla="*/ 601 w 1828"/>
                <a:gd name="T47" fmla="*/ 1779 h 1834"/>
                <a:gd name="T48" fmla="*/ 480 w 1828"/>
                <a:gd name="T49" fmla="*/ 1724 h 1834"/>
                <a:gd name="T50" fmla="*/ 368 w 1828"/>
                <a:gd name="T51" fmla="*/ 1652 h 1834"/>
                <a:gd name="T52" fmla="*/ 268 w 1828"/>
                <a:gd name="T53" fmla="*/ 1566 h 1834"/>
                <a:gd name="T54" fmla="*/ 182 w 1828"/>
                <a:gd name="T55" fmla="*/ 1465 h 1834"/>
                <a:gd name="T56" fmla="*/ 110 w 1828"/>
                <a:gd name="T57" fmla="*/ 1354 h 1834"/>
                <a:gd name="T58" fmla="*/ 55 w 1828"/>
                <a:gd name="T59" fmla="*/ 1232 h 1834"/>
                <a:gd name="T60" fmla="*/ 19 w 1828"/>
                <a:gd name="T61" fmla="*/ 1102 h 1834"/>
                <a:gd name="T62" fmla="*/ 1 w 1828"/>
                <a:gd name="T63" fmla="*/ 965 h 1834"/>
                <a:gd name="T64" fmla="*/ 5 w 1828"/>
                <a:gd name="T65" fmla="*/ 824 h 1834"/>
                <a:gd name="T66" fmla="*/ 29 w 1828"/>
                <a:gd name="T67" fmla="*/ 688 h 1834"/>
                <a:gd name="T68" fmla="*/ 73 w 1828"/>
                <a:gd name="T69" fmla="*/ 562 h 1834"/>
                <a:gd name="T70" fmla="*/ 133 w 1828"/>
                <a:gd name="T71" fmla="*/ 443 h 1834"/>
                <a:gd name="T72" fmla="*/ 209 w 1828"/>
                <a:gd name="T73" fmla="*/ 335 h 1834"/>
                <a:gd name="T74" fmla="*/ 301 w 1828"/>
                <a:gd name="T75" fmla="*/ 240 h 1834"/>
                <a:gd name="T76" fmla="*/ 405 w 1828"/>
                <a:gd name="T77" fmla="*/ 157 h 1834"/>
                <a:gd name="T78" fmla="*/ 519 w 1828"/>
                <a:gd name="T79" fmla="*/ 91 h 1834"/>
                <a:gd name="T80" fmla="*/ 644 w 1828"/>
                <a:gd name="T81" fmla="*/ 42 h 1834"/>
                <a:gd name="T82" fmla="*/ 777 w 1828"/>
                <a:gd name="T83" fmla="*/ 10 h 1834"/>
                <a:gd name="T84" fmla="*/ 916 w 1828"/>
                <a:gd name="T85" fmla="*/ 0 h 183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28"/>
                <a:gd name="T130" fmla="*/ 0 h 1834"/>
                <a:gd name="T131" fmla="*/ 1828 w 1828"/>
                <a:gd name="T132" fmla="*/ 1834 h 183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28" h="1834">
                  <a:moveTo>
                    <a:pt x="916" y="0"/>
                  </a:moveTo>
                  <a:lnTo>
                    <a:pt x="963" y="2"/>
                  </a:lnTo>
                  <a:lnTo>
                    <a:pt x="1010" y="5"/>
                  </a:lnTo>
                  <a:lnTo>
                    <a:pt x="1055" y="10"/>
                  </a:lnTo>
                  <a:lnTo>
                    <a:pt x="1100" y="19"/>
                  </a:lnTo>
                  <a:lnTo>
                    <a:pt x="1144" y="29"/>
                  </a:lnTo>
                  <a:lnTo>
                    <a:pt x="1188" y="42"/>
                  </a:lnTo>
                  <a:lnTo>
                    <a:pt x="1230" y="57"/>
                  </a:lnTo>
                  <a:lnTo>
                    <a:pt x="1271" y="73"/>
                  </a:lnTo>
                  <a:lnTo>
                    <a:pt x="1312" y="91"/>
                  </a:lnTo>
                  <a:lnTo>
                    <a:pt x="1350" y="112"/>
                  </a:lnTo>
                  <a:lnTo>
                    <a:pt x="1389" y="133"/>
                  </a:lnTo>
                  <a:lnTo>
                    <a:pt x="1426" y="157"/>
                  </a:lnTo>
                  <a:lnTo>
                    <a:pt x="1462" y="183"/>
                  </a:lnTo>
                  <a:lnTo>
                    <a:pt x="1496" y="211"/>
                  </a:lnTo>
                  <a:lnTo>
                    <a:pt x="1530" y="240"/>
                  </a:lnTo>
                  <a:lnTo>
                    <a:pt x="1561" y="270"/>
                  </a:lnTo>
                  <a:lnTo>
                    <a:pt x="1591" y="301"/>
                  </a:lnTo>
                  <a:lnTo>
                    <a:pt x="1620" y="335"/>
                  </a:lnTo>
                  <a:lnTo>
                    <a:pt x="1647" y="370"/>
                  </a:lnTo>
                  <a:lnTo>
                    <a:pt x="1672" y="405"/>
                  </a:lnTo>
                  <a:lnTo>
                    <a:pt x="1696" y="443"/>
                  </a:lnTo>
                  <a:lnTo>
                    <a:pt x="1717" y="482"/>
                  </a:lnTo>
                  <a:lnTo>
                    <a:pt x="1737" y="520"/>
                  </a:lnTo>
                  <a:lnTo>
                    <a:pt x="1756" y="562"/>
                  </a:lnTo>
                  <a:lnTo>
                    <a:pt x="1772" y="603"/>
                  </a:lnTo>
                  <a:lnTo>
                    <a:pt x="1786" y="646"/>
                  </a:lnTo>
                  <a:lnTo>
                    <a:pt x="1799" y="688"/>
                  </a:lnTo>
                  <a:lnTo>
                    <a:pt x="1809" y="733"/>
                  </a:lnTo>
                  <a:lnTo>
                    <a:pt x="1818" y="779"/>
                  </a:lnTo>
                  <a:lnTo>
                    <a:pt x="1823" y="824"/>
                  </a:lnTo>
                  <a:lnTo>
                    <a:pt x="1826" y="870"/>
                  </a:lnTo>
                  <a:lnTo>
                    <a:pt x="1828" y="918"/>
                  </a:lnTo>
                  <a:lnTo>
                    <a:pt x="1826" y="965"/>
                  </a:lnTo>
                  <a:lnTo>
                    <a:pt x="1823" y="1012"/>
                  </a:lnTo>
                  <a:lnTo>
                    <a:pt x="1818" y="1057"/>
                  </a:lnTo>
                  <a:lnTo>
                    <a:pt x="1809" y="1102"/>
                  </a:lnTo>
                  <a:lnTo>
                    <a:pt x="1799" y="1146"/>
                  </a:lnTo>
                  <a:lnTo>
                    <a:pt x="1786" y="1190"/>
                  </a:lnTo>
                  <a:lnTo>
                    <a:pt x="1772" y="1232"/>
                  </a:lnTo>
                  <a:lnTo>
                    <a:pt x="1756" y="1274"/>
                  </a:lnTo>
                  <a:lnTo>
                    <a:pt x="1737" y="1315"/>
                  </a:lnTo>
                  <a:lnTo>
                    <a:pt x="1717" y="1354"/>
                  </a:lnTo>
                  <a:lnTo>
                    <a:pt x="1696" y="1393"/>
                  </a:lnTo>
                  <a:lnTo>
                    <a:pt x="1672" y="1429"/>
                  </a:lnTo>
                  <a:lnTo>
                    <a:pt x="1647" y="1465"/>
                  </a:lnTo>
                  <a:lnTo>
                    <a:pt x="1620" y="1500"/>
                  </a:lnTo>
                  <a:lnTo>
                    <a:pt x="1591" y="1533"/>
                  </a:lnTo>
                  <a:lnTo>
                    <a:pt x="1561" y="1566"/>
                  </a:lnTo>
                  <a:lnTo>
                    <a:pt x="1530" y="1596"/>
                  </a:lnTo>
                  <a:lnTo>
                    <a:pt x="1496" y="1625"/>
                  </a:lnTo>
                  <a:lnTo>
                    <a:pt x="1462" y="1652"/>
                  </a:lnTo>
                  <a:lnTo>
                    <a:pt x="1426" y="1677"/>
                  </a:lnTo>
                  <a:lnTo>
                    <a:pt x="1389" y="1701"/>
                  </a:lnTo>
                  <a:lnTo>
                    <a:pt x="1350" y="1724"/>
                  </a:lnTo>
                  <a:lnTo>
                    <a:pt x="1312" y="1744"/>
                  </a:lnTo>
                  <a:lnTo>
                    <a:pt x="1271" y="1761"/>
                  </a:lnTo>
                  <a:lnTo>
                    <a:pt x="1230" y="1779"/>
                  </a:lnTo>
                  <a:lnTo>
                    <a:pt x="1188" y="1792"/>
                  </a:lnTo>
                  <a:lnTo>
                    <a:pt x="1144" y="1805"/>
                  </a:lnTo>
                  <a:lnTo>
                    <a:pt x="1100" y="1815"/>
                  </a:lnTo>
                  <a:lnTo>
                    <a:pt x="1055" y="1824"/>
                  </a:lnTo>
                  <a:lnTo>
                    <a:pt x="1010" y="1829"/>
                  </a:lnTo>
                  <a:lnTo>
                    <a:pt x="963" y="1833"/>
                  </a:lnTo>
                  <a:lnTo>
                    <a:pt x="916" y="1834"/>
                  </a:lnTo>
                  <a:lnTo>
                    <a:pt x="868" y="1833"/>
                  </a:lnTo>
                  <a:lnTo>
                    <a:pt x="822" y="1829"/>
                  </a:lnTo>
                  <a:lnTo>
                    <a:pt x="777" y="1824"/>
                  </a:lnTo>
                  <a:lnTo>
                    <a:pt x="732" y="1815"/>
                  </a:lnTo>
                  <a:lnTo>
                    <a:pt x="688" y="1805"/>
                  </a:lnTo>
                  <a:lnTo>
                    <a:pt x="644" y="1792"/>
                  </a:lnTo>
                  <a:lnTo>
                    <a:pt x="601" y="1779"/>
                  </a:lnTo>
                  <a:lnTo>
                    <a:pt x="560" y="1761"/>
                  </a:lnTo>
                  <a:lnTo>
                    <a:pt x="519" y="1744"/>
                  </a:lnTo>
                  <a:lnTo>
                    <a:pt x="480" y="1724"/>
                  </a:lnTo>
                  <a:lnTo>
                    <a:pt x="441" y="1701"/>
                  </a:lnTo>
                  <a:lnTo>
                    <a:pt x="405" y="1677"/>
                  </a:lnTo>
                  <a:lnTo>
                    <a:pt x="368" y="1652"/>
                  </a:lnTo>
                  <a:lnTo>
                    <a:pt x="333" y="1625"/>
                  </a:lnTo>
                  <a:lnTo>
                    <a:pt x="301" y="1596"/>
                  </a:lnTo>
                  <a:lnTo>
                    <a:pt x="268" y="1566"/>
                  </a:lnTo>
                  <a:lnTo>
                    <a:pt x="238" y="1533"/>
                  </a:lnTo>
                  <a:lnTo>
                    <a:pt x="209" y="1500"/>
                  </a:lnTo>
                  <a:lnTo>
                    <a:pt x="182" y="1465"/>
                  </a:lnTo>
                  <a:lnTo>
                    <a:pt x="157" y="1429"/>
                  </a:lnTo>
                  <a:lnTo>
                    <a:pt x="133" y="1393"/>
                  </a:lnTo>
                  <a:lnTo>
                    <a:pt x="110" y="1354"/>
                  </a:lnTo>
                  <a:lnTo>
                    <a:pt x="90" y="1315"/>
                  </a:lnTo>
                  <a:lnTo>
                    <a:pt x="73" y="1274"/>
                  </a:lnTo>
                  <a:lnTo>
                    <a:pt x="55" y="1232"/>
                  </a:lnTo>
                  <a:lnTo>
                    <a:pt x="42" y="1190"/>
                  </a:lnTo>
                  <a:lnTo>
                    <a:pt x="29" y="1146"/>
                  </a:lnTo>
                  <a:lnTo>
                    <a:pt x="19" y="1102"/>
                  </a:lnTo>
                  <a:lnTo>
                    <a:pt x="10" y="1057"/>
                  </a:lnTo>
                  <a:lnTo>
                    <a:pt x="5" y="1012"/>
                  </a:lnTo>
                  <a:lnTo>
                    <a:pt x="1" y="965"/>
                  </a:lnTo>
                  <a:lnTo>
                    <a:pt x="0" y="918"/>
                  </a:lnTo>
                  <a:lnTo>
                    <a:pt x="1" y="870"/>
                  </a:lnTo>
                  <a:lnTo>
                    <a:pt x="5" y="824"/>
                  </a:lnTo>
                  <a:lnTo>
                    <a:pt x="10" y="779"/>
                  </a:lnTo>
                  <a:lnTo>
                    <a:pt x="19" y="733"/>
                  </a:lnTo>
                  <a:lnTo>
                    <a:pt x="29" y="688"/>
                  </a:lnTo>
                  <a:lnTo>
                    <a:pt x="42" y="646"/>
                  </a:lnTo>
                  <a:lnTo>
                    <a:pt x="55" y="603"/>
                  </a:lnTo>
                  <a:lnTo>
                    <a:pt x="73" y="562"/>
                  </a:lnTo>
                  <a:lnTo>
                    <a:pt x="90" y="520"/>
                  </a:lnTo>
                  <a:lnTo>
                    <a:pt x="110" y="482"/>
                  </a:lnTo>
                  <a:lnTo>
                    <a:pt x="133" y="443"/>
                  </a:lnTo>
                  <a:lnTo>
                    <a:pt x="157" y="405"/>
                  </a:lnTo>
                  <a:lnTo>
                    <a:pt x="182" y="370"/>
                  </a:lnTo>
                  <a:lnTo>
                    <a:pt x="209" y="335"/>
                  </a:lnTo>
                  <a:lnTo>
                    <a:pt x="238" y="301"/>
                  </a:lnTo>
                  <a:lnTo>
                    <a:pt x="268" y="270"/>
                  </a:lnTo>
                  <a:lnTo>
                    <a:pt x="301" y="240"/>
                  </a:lnTo>
                  <a:lnTo>
                    <a:pt x="333" y="211"/>
                  </a:lnTo>
                  <a:lnTo>
                    <a:pt x="368" y="183"/>
                  </a:lnTo>
                  <a:lnTo>
                    <a:pt x="405" y="157"/>
                  </a:lnTo>
                  <a:lnTo>
                    <a:pt x="441" y="133"/>
                  </a:lnTo>
                  <a:lnTo>
                    <a:pt x="480" y="112"/>
                  </a:lnTo>
                  <a:lnTo>
                    <a:pt x="519" y="91"/>
                  </a:lnTo>
                  <a:lnTo>
                    <a:pt x="560" y="73"/>
                  </a:lnTo>
                  <a:lnTo>
                    <a:pt x="601" y="57"/>
                  </a:lnTo>
                  <a:lnTo>
                    <a:pt x="644" y="42"/>
                  </a:lnTo>
                  <a:lnTo>
                    <a:pt x="688" y="29"/>
                  </a:lnTo>
                  <a:lnTo>
                    <a:pt x="732" y="19"/>
                  </a:lnTo>
                  <a:lnTo>
                    <a:pt x="777" y="10"/>
                  </a:lnTo>
                  <a:lnTo>
                    <a:pt x="822" y="5"/>
                  </a:lnTo>
                  <a:lnTo>
                    <a:pt x="868" y="2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rgbClr val="1C4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79" name="Freeform 222"/>
            <p:cNvSpPr>
              <a:spLocks/>
            </p:cNvSpPr>
            <p:nvPr/>
          </p:nvSpPr>
          <p:spPr bwMode="auto">
            <a:xfrm>
              <a:off x="356" y="2444"/>
              <a:ext cx="448" cy="450"/>
            </a:xfrm>
            <a:custGeom>
              <a:avLst/>
              <a:gdLst>
                <a:gd name="T0" fmla="*/ 990 w 1793"/>
                <a:gd name="T1" fmla="*/ 5 h 1798"/>
                <a:gd name="T2" fmla="*/ 1121 w 1793"/>
                <a:gd name="T3" fmla="*/ 29 h 1798"/>
                <a:gd name="T4" fmla="*/ 1246 w 1793"/>
                <a:gd name="T5" fmla="*/ 70 h 1798"/>
                <a:gd name="T6" fmla="*/ 1362 w 1793"/>
                <a:gd name="T7" fmla="*/ 130 h 1798"/>
                <a:gd name="T8" fmla="*/ 1467 w 1793"/>
                <a:gd name="T9" fmla="*/ 205 h 1798"/>
                <a:gd name="T10" fmla="*/ 1560 w 1793"/>
                <a:gd name="T11" fmla="*/ 294 h 1798"/>
                <a:gd name="T12" fmla="*/ 1640 w 1793"/>
                <a:gd name="T13" fmla="*/ 397 h 1798"/>
                <a:gd name="T14" fmla="*/ 1705 w 1793"/>
                <a:gd name="T15" fmla="*/ 510 h 1798"/>
                <a:gd name="T16" fmla="*/ 1752 w 1793"/>
                <a:gd name="T17" fmla="*/ 632 h 1798"/>
                <a:gd name="T18" fmla="*/ 1783 w 1793"/>
                <a:gd name="T19" fmla="*/ 762 h 1798"/>
                <a:gd name="T20" fmla="*/ 1793 w 1793"/>
                <a:gd name="T21" fmla="*/ 898 h 1798"/>
                <a:gd name="T22" fmla="*/ 1783 w 1793"/>
                <a:gd name="T23" fmla="*/ 1035 h 1798"/>
                <a:gd name="T24" fmla="*/ 1752 w 1793"/>
                <a:gd name="T25" fmla="*/ 1165 h 1798"/>
                <a:gd name="T26" fmla="*/ 1705 w 1793"/>
                <a:gd name="T27" fmla="*/ 1288 h 1798"/>
                <a:gd name="T28" fmla="*/ 1640 w 1793"/>
                <a:gd name="T29" fmla="*/ 1401 h 1798"/>
                <a:gd name="T30" fmla="*/ 1560 w 1793"/>
                <a:gd name="T31" fmla="*/ 1502 h 1798"/>
                <a:gd name="T32" fmla="*/ 1467 w 1793"/>
                <a:gd name="T33" fmla="*/ 1593 h 1798"/>
                <a:gd name="T34" fmla="*/ 1362 w 1793"/>
                <a:gd name="T35" fmla="*/ 1668 h 1798"/>
                <a:gd name="T36" fmla="*/ 1246 w 1793"/>
                <a:gd name="T37" fmla="*/ 1727 h 1798"/>
                <a:gd name="T38" fmla="*/ 1121 w 1793"/>
                <a:gd name="T39" fmla="*/ 1769 h 1798"/>
                <a:gd name="T40" fmla="*/ 990 w 1793"/>
                <a:gd name="T41" fmla="*/ 1793 h 1798"/>
                <a:gd name="T42" fmla="*/ 852 w 1793"/>
                <a:gd name="T43" fmla="*/ 1797 h 1798"/>
                <a:gd name="T44" fmla="*/ 718 w 1793"/>
                <a:gd name="T45" fmla="*/ 1779 h 1798"/>
                <a:gd name="T46" fmla="*/ 590 w 1793"/>
                <a:gd name="T47" fmla="*/ 1743 h 1798"/>
                <a:gd name="T48" fmla="*/ 471 w 1793"/>
                <a:gd name="T49" fmla="*/ 1689 h 1798"/>
                <a:gd name="T50" fmla="*/ 361 w 1793"/>
                <a:gd name="T51" fmla="*/ 1619 h 1798"/>
                <a:gd name="T52" fmla="*/ 263 w 1793"/>
                <a:gd name="T53" fmla="*/ 1534 h 1798"/>
                <a:gd name="T54" fmla="*/ 179 w 1793"/>
                <a:gd name="T55" fmla="*/ 1436 h 1798"/>
                <a:gd name="T56" fmla="*/ 109 w 1793"/>
                <a:gd name="T57" fmla="*/ 1327 h 1798"/>
                <a:gd name="T58" fmla="*/ 55 w 1793"/>
                <a:gd name="T59" fmla="*/ 1207 h 1798"/>
                <a:gd name="T60" fmla="*/ 19 w 1793"/>
                <a:gd name="T61" fmla="*/ 1079 h 1798"/>
                <a:gd name="T62" fmla="*/ 1 w 1793"/>
                <a:gd name="T63" fmla="*/ 945 h 1798"/>
                <a:gd name="T64" fmla="*/ 5 w 1793"/>
                <a:gd name="T65" fmla="*/ 807 h 1798"/>
                <a:gd name="T66" fmla="*/ 29 w 1793"/>
                <a:gd name="T67" fmla="*/ 674 h 1798"/>
                <a:gd name="T68" fmla="*/ 70 w 1793"/>
                <a:gd name="T69" fmla="*/ 549 h 1798"/>
                <a:gd name="T70" fmla="*/ 130 w 1793"/>
                <a:gd name="T71" fmla="*/ 433 h 1798"/>
                <a:gd name="T72" fmla="*/ 206 w 1793"/>
                <a:gd name="T73" fmla="*/ 327 h 1798"/>
                <a:gd name="T74" fmla="*/ 295 w 1793"/>
                <a:gd name="T75" fmla="*/ 234 h 1798"/>
                <a:gd name="T76" fmla="*/ 397 w 1793"/>
                <a:gd name="T77" fmla="*/ 154 h 1798"/>
                <a:gd name="T78" fmla="*/ 510 w 1793"/>
                <a:gd name="T79" fmla="*/ 89 h 1798"/>
                <a:gd name="T80" fmla="*/ 631 w 1793"/>
                <a:gd name="T81" fmla="*/ 40 h 1798"/>
                <a:gd name="T82" fmla="*/ 762 w 1793"/>
                <a:gd name="T83" fmla="*/ 10 h 1798"/>
                <a:gd name="T84" fmla="*/ 898 w 1793"/>
                <a:gd name="T85" fmla="*/ 0 h 17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93"/>
                <a:gd name="T130" fmla="*/ 0 h 1798"/>
                <a:gd name="T131" fmla="*/ 1793 w 1793"/>
                <a:gd name="T132" fmla="*/ 1798 h 17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93" h="1798">
                  <a:moveTo>
                    <a:pt x="898" y="0"/>
                  </a:moveTo>
                  <a:lnTo>
                    <a:pt x="945" y="1"/>
                  </a:lnTo>
                  <a:lnTo>
                    <a:pt x="990" y="5"/>
                  </a:lnTo>
                  <a:lnTo>
                    <a:pt x="1035" y="10"/>
                  </a:lnTo>
                  <a:lnTo>
                    <a:pt x="1079" y="19"/>
                  </a:lnTo>
                  <a:lnTo>
                    <a:pt x="1121" y="29"/>
                  </a:lnTo>
                  <a:lnTo>
                    <a:pt x="1164" y="40"/>
                  </a:lnTo>
                  <a:lnTo>
                    <a:pt x="1205" y="55"/>
                  </a:lnTo>
                  <a:lnTo>
                    <a:pt x="1246" y="70"/>
                  </a:lnTo>
                  <a:lnTo>
                    <a:pt x="1285" y="89"/>
                  </a:lnTo>
                  <a:lnTo>
                    <a:pt x="1324" y="109"/>
                  </a:lnTo>
                  <a:lnTo>
                    <a:pt x="1362" y="130"/>
                  </a:lnTo>
                  <a:lnTo>
                    <a:pt x="1398" y="154"/>
                  </a:lnTo>
                  <a:lnTo>
                    <a:pt x="1433" y="179"/>
                  </a:lnTo>
                  <a:lnTo>
                    <a:pt x="1467" y="205"/>
                  </a:lnTo>
                  <a:lnTo>
                    <a:pt x="1499" y="234"/>
                  </a:lnTo>
                  <a:lnTo>
                    <a:pt x="1531" y="263"/>
                  </a:lnTo>
                  <a:lnTo>
                    <a:pt x="1560" y="294"/>
                  </a:lnTo>
                  <a:lnTo>
                    <a:pt x="1588" y="327"/>
                  </a:lnTo>
                  <a:lnTo>
                    <a:pt x="1615" y="361"/>
                  </a:lnTo>
                  <a:lnTo>
                    <a:pt x="1640" y="397"/>
                  </a:lnTo>
                  <a:lnTo>
                    <a:pt x="1664" y="433"/>
                  </a:lnTo>
                  <a:lnTo>
                    <a:pt x="1685" y="471"/>
                  </a:lnTo>
                  <a:lnTo>
                    <a:pt x="1705" y="510"/>
                  </a:lnTo>
                  <a:lnTo>
                    <a:pt x="1722" y="549"/>
                  </a:lnTo>
                  <a:lnTo>
                    <a:pt x="1739" y="590"/>
                  </a:lnTo>
                  <a:lnTo>
                    <a:pt x="1752" y="632"/>
                  </a:lnTo>
                  <a:lnTo>
                    <a:pt x="1765" y="674"/>
                  </a:lnTo>
                  <a:lnTo>
                    <a:pt x="1774" y="718"/>
                  </a:lnTo>
                  <a:lnTo>
                    <a:pt x="1783" y="762"/>
                  </a:lnTo>
                  <a:lnTo>
                    <a:pt x="1788" y="807"/>
                  </a:lnTo>
                  <a:lnTo>
                    <a:pt x="1791" y="852"/>
                  </a:lnTo>
                  <a:lnTo>
                    <a:pt x="1793" y="898"/>
                  </a:lnTo>
                  <a:lnTo>
                    <a:pt x="1791" y="945"/>
                  </a:lnTo>
                  <a:lnTo>
                    <a:pt x="1788" y="990"/>
                  </a:lnTo>
                  <a:lnTo>
                    <a:pt x="1783" y="1035"/>
                  </a:lnTo>
                  <a:lnTo>
                    <a:pt x="1774" y="1079"/>
                  </a:lnTo>
                  <a:lnTo>
                    <a:pt x="1765" y="1123"/>
                  </a:lnTo>
                  <a:lnTo>
                    <a:pt x="1752" y="1165"/>
                  </a:lnTo>
                  <a:lnTo>
                    <a:pt x="1739" y="1207"/>
                  </a:lnTo>
                  <a:lnTo>
                    <a:pt x="1722" y="1248"/>
                  </a:lnTo>
                  <a:lnTo>
                    <a:pt x="1705" y="1288"/>
                  </a:lnTo>
                  <a:lnTo>
                    <a:pt x="1685" y="1327"/>
                  </a:lnTo>
                  <a:lnTo>
                    <a:pt x="1664" y="1365"/>
                  </a:lnTo>
                  <a:lnTo>
                    <a:pt x="1640" y="1401"/>
                  </a:lnTo>
                  <a:lnTo>
                    <a:pt x="1615" y="1436"/>
                  </a:lnTo>
                  <a:lnTo>
                    <a:pt x="1588" y="1470"/>
                  </a:lnTo>
                  <a:lnTo>
                    <a:pt x="1560" y="1502"/>
                  </a:lnTo>
                  <a:lnTo>
                    <a:pt x="1531" y="1534"/>
                  </a:lnTo>
                  <a:lnTo>
                    <a:pt x="1499" y="1564"/>
                  </a:lnTo>
                  <a:lnTo>
                    <a:pt x="1467" y="1593"/>
                  </a:lnTo>
                  <a:lnTo>
                    <a:pt x="1433" y="1619"/>
                  </a:lnTo>
                  <a:lnTo>
                    <a:pt x="1398" y="1644"/>
                  </a:lnTo>
                  <a:lnTo>
                    <a:pt x="1362" y="1668"/>
                  </a:lnTo>
                  <a:lnTo>
                    <a:pt x="1324" y="1689"/>
                  </a:lnTo>
                  <a:lnTo>
                    <a:pt x="1285" y="1709"/>
                  </a:lnTo>
                  <a:lnTo>
                    <a:pt x="1246" y="1727"/>
                  </a:lnTo>
                  <a:lnTo>
                    <a:pt x="1205" y="1743"/>
                  </a:lnTo>
                  <a:lnTo>
                    <a:pt x="1164" y="1758"/>
                  </a:lnTo>
                  <a:lnTo>
                    <a:pt x="1121" y="1769"/>
                  </a:lnTo>
                  <a:lnTo>
                    <a:pt x="1079" y="1779"/>
                  </a:lnTo>
                  <a:lnTo>
                    <a:pt x="1035" y="1788"/>
                  </a:lnTo>
                  <a:lnTo>
                    <a:pt x="990" y="1793"/>
                  </a:lnTo>
                  <a:lnTo>
                    <a:pt x="945" y="1797"/>
                  </a:lnTo>
                  <a:lnTo>
                    <a:pt x="898" y="1798"/>
                  </a:lnTo>
                  <a:lnTo>
                    <a:pt x="852" y="1797"/>
                  </a:lnTo>
                  <a:lnTo>
                    <a:pt x="807" y="1793"/>
                  </a:lnTo>
                  <a:lnTo>
                    <a:pt x="762" y="1788"/>
                  </a:lnTo>
                  <a:lnTo>
                    <a:pt x="718" y="1779"/>
                  </a:lnTo>
                  <a:lnTo>
                    <a:pt x="674" y="1769"/>
                  </a:lnTo>
                  <a:lnTo>
                    <a:pt x="631" y="1758"/>
                  </a:lnTo>
                  <a:lnTo>
                    <a:pt x="590" y="1743"/>
                  </a:lnTo>
                  <a:lnTo>
                    <a:pt x="549" y="1727"/>
                  </a:lnTo>
                  <a:lnTo>
                    <a:pt x="510" y="1709"/>
                  </a:lnTo>
                  <a:lnTo>
                    <a:pt x="471" y="1689"/>
                  </a:lnTo>
                  <a:lnTo>
                    <a:pt x="434" y="1668"/>
                  </a:lnTo>
                  <a:lnTo>
                    <a:pt x="397" y="1644"/>
                  </a:lnTo>
                  <a:lnTo>
                    <a:pt x="361" y="1619"/>
                  </a:lnTo>
                  <a:lnTo>
                    <a:pt x="327" y="1593"/>
                  </a:lnTo>
                  <a:lnTo>
                    <a:pt x="295" y="1564"/>
                  </a:lnTo>
                  <a:lnTo>
                    <a:pt x="263" y="1534"/>
                  </a:lnTo>
                  <a:lnTo>
                    <a:pt x="234" y="1502"/>
                  </a:lnTo>
                  <a:lnTo>
                    <a:pt x="206" y="1470"/>
                  </a:lnTo>
                  <a:lnTo>
                    <a:pt x="179" y="1436"/>
                  </a:lnTo>
                  <a:lnTo>
                    <a:pt x="154" y="1401"/>
                  </a:lnTo>
                  <a:lnTo>
                    <a:pt x="130" y="1365"/>
                  </a:lnTo>
                  <a:lnTo>
                    <a:pt x="109" y="1327"/>
                  </a:lnTo>
                  <a:lnTo>
                    <a:pt x="89" y="1288"/>
                  </a:lnTo>
                  <a:lnTo>
                    <a:pt x="70" y="1248"/>
                  </a:lnTo>
                  <a:lnTo>
                    <a:pt x="55" y="1207"/>
                  </a:lnTo>
                  <a:lnTo>
                    <a:pt x="40" y="1165"/>
                  </a:lnTo>
                  <a:lnTo>
                    <a:pt x="29" y="1123"/>
                  </a:lnTo>
                  <a:lnTo>
                    <a:pt x="19" y="1079"/>
                  </a:lnTo>
                  <a:lnTo>
                    <a:pt x="10" y="1035"/>
                  </a:lnTo>
                  <a:lnTo>
                    <a:pt x="5" y="990"/>
                  </a:lnTo>
                  <a:lnTo>
                    <a:pt x="1" y="945"/>
                  </a:lnTo>
                  <a:lnTo>
                    <a:pt x="0" y="898"/>
                  </a:lnTo>
                  <a:lnTo>
                    <a:pt x="1" y="852"/>
                  </a:lnTo>
                  <a:lnTo>
                    <a:pt x="5" y="807"/>
                  </a:lnTo>
                  <a:lnTo>
                    <a:pt x="10" y="762"/>
                  </a:lnTo>
                  <a:lnTo>
                    <a:pt x="19" y="718"/>
                  </a:lnTo>
                  <a:lnTo>
                    <a:pt x="29" y="674"/>
                  </a:lnTo>
                  <a:lnTo>
                    <a:pt x="40" y="632"/>
                  </a:lnTo>
                  <a:lnTo>
                    <a:pt x="55" y="590"/>
                  </a:lnTo>
                  <a:lnTo>
                    <a:pt x="70" y="549"/>
                  </a:lnTo>
                  <a:lnTo>
                    <a:pt x="89" y="510"/>
                  </a:lnTo>
                  <a:lnTo>
                    <a:pt x="109" y="471"/>
                  </a:lnTo>
                  <a:lnTo>
                    <a:pt x="130" y="433"/>
                  </a:lnTo>
                  <a:lnTo>
                    <a:pt x="154" y="397"/>
                  </a:lnTo>
                  <a:lnTo>
                    <a:pt x="179" y="361"/>
                  </a:lnTo>
                  <a:lnTo>
                    <a:pt x="206" y="327"/>
                  </a:lnTo>
                  <a:lnTo>
                    <a:pt x="234" y="294"/>
                  </a:lnTo>
                  <a:lnTo>
                    <a:pt x="263" y="263"/>
                  </a:lnTo>
                  <a:lnTo>
                    <a:pt x="295" y="234"/>
                  </a:lnTo>
                  <a:lnTo>
                    <a:pt x="327" y="205"/>
                  </a:lnTo>
                  <a:lnTo>
                    <a:pt x="361" y="179"/>
                  </a:lnTo>
                  <a:lnTo>
                    <a:pt x="397" y="154"/>
                  </a:lnTo>
                  <a:lnTo>
                    <a:pt x="434" y="130"/>
                  </a:lnTo>
                  <a:lnTo>
                    <a:pt x="471" y="109"/>
                  </a:lnTo>
                  <a:lnTo>
                    <a:pt x="510" y="89"/>
                  </a:lnTo>
                  <a:lnTo>
                    <a:pt x="549" y="70"/>
                  </a:lnTo>
                  <a:lnTo>
                    <a:pt x="590" y="55"/>
                  </a:lnTo>
                  <a:lnTo>
                    <a:pt x="631" y="40"/>
                  </a:lnTo>
                  <a:lnTo>
                    <a:pt x="674" y="29"/>
                  </a:lnTo>
                  <a:lnTo>
                    <a:pt x="718" y="19"/>
                  </a:lnTo>
                  <a:lnTo>
                    <a:pt x="762" y="10"/>
                  </a:lnTo>
                  <a:lnTo>
                    <a:pt x="807" y="5"/>
                  </a:lnTo>
                  <a:lnTo>
                    <a:pt x="852" y="1"/>
                  </a:lnTo>
                  <a:lnTo>
                    <a:pt x="898" y="0"/>
                  </a:lnTo>
                  <a:close/>
                </a:path>
              </a:pathLst>
            </a:custGeom>
            <a:solidFill>
              <a:srgbClr val="35592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80" name="Freeform 223"/>
            <p:cNvSpPr>
              <a:spLocks/>
            </p:cNvSpPr>
            <p:nvPr/>
          </p:nvSpPr>
          <p:spPr bwMode="auto">
            <a:xfrm>
              <a:off x="358" y="2447"/>
              <a:ext cx="439" cy="441"/>
            </a:xfrm>
            <a:custGeom>
              <a:avLst/>
              <a:gdLst>
                <a:gd name="T0" fmla="*/ 970 w 1757"/>
                <a:gd name="T1" fmla="*/ 5 h 1762"/>
                <a:gd name="T2" fmla="*/ 1099 w 1757"/>
                <a:gd name="T3" fmla="*/ 28 h 1762"/>
                <a:gd name="T4" fmla="*/ 1221 w 1757"/>
                <a:gd name="T5" fmla="*/ 69 h 1762"/>
                <a:gd name="T6" fmla="*/ 1334 w 1757"/>
                <a:gd name="T7" fmla="*/ 128 h 1762"/>
                <a:gd name="T8" fmla="*/ 1438 w 1757"/>
                <a:gd name="T9" fmla="*/ 202 h 1762"/>
                <a:gd name="T10" fmla="*/ 1530 w 1757"/>
                <a:gd name="T11" fmla="*/ 290 h 1762"/>
                <a:gd name="T12" fmla="*/ 1607 w 1757"/>
                <a:gd name="T13" fmla="*/ 390 h 1762"/>
                <a:gd name="T14" fmla="*/ 1671 w 1757"/>
                <a:gd name="T15" fmla="*/ 500 h 1762"/>
                <a:gd name="T16" fmla="*/ 1717 w 1757"/>
                <a:gd name="T17" fmla="*/ 621 h 1762"/>
                <a:gd name="T18" fmla="*/ 1747 w 1757"/>
                <a:gd name="T19" fmla="*/ 748 h 1762"/>
                <a:gd name="T20" fmla="*/ 1757 w 1757"/>
                <a:gd name="T21" fmla="*/ 882 h 1762"/>
                <a:gd name="T22" fmla="*/ 1747 w 1757"/>
                <a:gd name="T23" fmla="*/ 1017 h 1762"/>
                <a:gd name="T24" fmla="*/ 1717 w 1757"/>
                <a:gd name="T25" fmla="*/ 1143 h 1762"/>
                <a:gd name="T26" fmla="*/ 1671 w 1757"/>
                <a:gd name="T27" fmla="*/ 1263 h 1762"/>
                <a:gd name="T28" fmla="*/ 1607 w 1757"/>
                <a:gd name="T29" fmla="*/ 1374 h 1762"/>
                <a:gd name="T30" fmla="*/ 1530 w 1757"/>
                <a:gd name="T31" fmla="*/ 1474 h 1762"/>
                <a:gd name="T32" fmla="*/ 1438 w 1757"/>
                <a:gd name="T33" fmla="*/ 1560 h 1762"/>
                <a:gd name="T34" fmla="*/ 1334 w 1757"/>
                <a:gd name="T35" fmla="*/ 1634 h 1762"/>
                <a:gd name="T36" fmla="*/ 1221 w 1757"/>
                <a:gd name="T37" fmla="*/ 1693 h 1762"/>
                <a:gd name="T38" fmla="*/ 1099 w 1757"/>
                <a:gd name="T39" fmla="*/ 1735 h 1762"/>
                <a:gd name="T40" fmla="*/ 970 w 1757"/>
                <a:gd name="T41" fmla="*/ 1757 h 1762"/>
                <a:gd name="T42" fmla="*/ 834 w 1757"/>
                <a:gd name="T43" fmla="*/ 1761 h 1762"/>
                <a:gd name="T44" fmla="*/ 703 w 1757"/>
                <a:gd name="T45" fmla="*/ 1745 h 1762"/>
                <a:gd name="T46" fmla="*/ 578 w 1757"/>
                <a:gd name="T47" fmla="*/ 1708 h 1762"/>
                <a:gd name="T48" fmla="*/ 461 w 1757"/>
                <a:gd name="T49" fmla="*/ 1656 h 1762"/>
                <a:gd name="T50" fmla="*/ 353 w 1757"/>
                <a:gd name="T51" fmla="*/ 1587 h 1762"/>
                <a:gd name="T52" fmla="*/ 258 w 1757"/>
                <a:gd name="T53" fmla="*/ 1504 h 1762"/>
                <a:gd name="T54" fmla="*/ 176 w 1757"/>
                <a:gd name="T55" fmla="*/ 1409 h 1762"/>
                <a:gd name="T56" fmla="*/ 107 w 1757"/>
                <a:gd name="T57" fmla="*/ 1301 h 1762"/>
                <a:gd name="T58" fmla="*/ 54 w 1757"/>
                <a:gd name="T59" fmla="*/ 1184 h 1762"/>
                <a:gd name="T60" fmla="*/ 18 w 1757"/>
                <a:gd name="T61" fmla="*/ 1059 h 1762"/>
                <a:gd name="T62" fmla="*/ 1 w 1757"/>
                <a:gd name="T63" fmla="*/ 928 h 1762"/>
                <a:gd name="T64" fmla="*/ 5 w 1757"/>
                <a:gd name="T65" fmla="*/ 792 h 1762"/>
                <a:gd name="T66" fmla="*/ 28 w 1757"/>
                <a:gd name="T67" fmla="*/ 662 h 1762"/>
                <a:gd name="T68" fmla="*/ 69 w 1757"/>
                <a:gd name="T69" fmla="*/ 539 h 1762"/>
                <a:gd name="T70" fmla="*/ 128 w 1757"/>
                <a:gd name="T71" fmla="*/ 425 h 1762"/>
                <a:gd name="T72" fmla="*/ 202 w 1757"/>
                <a:gd name="T73" fmla="*/ 322 h 1762"/>
                <a:gd name="T74" fmla="*/ 288 w 1757"/>
                <a:gd name="T75" fmla="*/ 229 h 1762"/>
                <a:gd name="T76" fmla="*/ 389 w 1757"/>
                <a:gd name="T77" fmla="*/ 151 h 1762"/>
                <a:gd name="T78" fmla="*/ 499 w 1757"/>
                <a:gd name="T79" fmla="*/ 88 h 1762"/>
                <a:gd name="T80" fmla="*/ 619 w 1757"/>
                <a:gd name="T81" fmla="*/ 40 h 1762"/>
                <a:gd name="T82" fmla="*/ 745 w 1757"/>
                <a:gd name="T83" fmla="*/ 10 h 1762"/>
                <a:gd name="T84" fmla="*/ 879 w 1757"/>
                <a:gd name="T85" fmla="*/ 0 h 176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57"/>
                <a:gd name="T130" fmla="*/ 0 h 1762"/>
                <a:gd name="T131" fmla="*/ 1757 w 1757"/>
                <a:gd name="T132" fmla="*/ 1762 h 176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57" h="1762">
                  <a:moveTo>
                    <a:pt x="879" y="0"/>
                  </a:moveTo>
                  <a:lnTo>
                    <a:pt x="925" y="1"/>
                  </a:lnTo>
                  <a:lnTo>
                    <a:pt x="970" y="5"/>
                  </a:lnTo>
                  <a:lnTo>
                    <a:pt x="1014" y="10"/>
                  </a:lnTo>
                  <a:lnTo>
                    <a:pt x="1056" y="18"/>
                  </a:lnTo>
                  <a:lnTo>
                    <a:pt x="1099" y="28"/>
                  </a:lnTo>
                  <a:lnTo>
                    <a:pt x="1140" y="40"/>
                  </a:lnTo>
                  <a:lnTo>
                    <a:pt x="1181" y="54"/>
                  </a:lnTo>
                  <a:lnTo>
                    <a:pt x="1221" y="69"/>
                  </a:lnTo>
                  <a:lnTo>
                    <a:pt x="1260" y="88"/>
                  </a:lnTo>
                  <a:lnTo>
                    <a:pt x="1298" y="107"/>
                  </a:lnTo>
                  <a:lnTo>
                    <a:pt x="1334" y="128"/>
                  </a:lnTo>
                  <a:lnTo>
                    <a:pt x="1370" y="151"/>
                  </a:lnTo>
                  <a:lnTo>
                    <a:pt x="1404" y="176"/>
                  </a:lnTo>
                  <a:lnTo>
                    <a:pt x="1438" y="202"/>
                  </a:lnTo>
                  <a:lnTo>
                    <a:pt x="1469" y="229"/>
                  </a:lnTo>
                  <a:lnTo>
                    <a:pt x="1501" y="258"/>
                  </a:lnTo>
                  <a:lnTo>
                    <a:pt x="1530" y="290"/>
                  </a:lnTo>
                  <a:lnTo>
                    <a:pt x="1557" y="322"/>
                  </a:lnTo>
                  <a:lnTo>
                    <a:pt x="1583" y="355"/>
                  </a:lnTo>
                  <a:lnTo>
                    <a:pt x="1607" y="390"/>
                  </a:lnTo>
                  <a:lnTo>
                    <a:pt x="1630" y="425"/>
                  </a:lnTo>
                  <a:lnTo>
                    <a:pt x="1651" y="463"/>
                  </a:lnTo>
                  <a:lnTo>
                    <a:pt x="1671" y="500"/>
                  </a:lnTo>
                  <a:lnTo>
                    <a:pt x="1689" y="539"/>
                  </a:lnTo>
                  <a:lnTo>
                    <a:pt x="1704" y="579"/>
                  </a:lnTo>
                  <a:lnTo>
                    <a:pt x="1717" y="621"/>
                  </a:lnTo>
                  <a:lnTo>
                    <a:pt x="1730" y="662"/>
                  </a:lnTo>
                  <a:lnTo>
                    <a:pt x="1740" y="704"/>
                  </a:lnTo>
                  <a:lnTo>
                    <a:pt x="1747" y="748"/>
                  </a:lnTo>
                  <a:lnTo>
                    <a:pt x="1752" y="792"/>
                  </a:lnTo>
                  <a:lnTo>
                    <a:pt x="1756" y="837"/>
                  </a:lnTo>
                  <a:lnTo>
                    <a:pt x="1757" y="882"/>
                  </a:lnTo>
                  <a:lnTo>
                    <a:pt x="1756" y="928"/>
                  </a:lnTo>
                  <a:lnTo>
                    <a:pt x="1752" y="973"/>
                  </a:lnTo>
                  <a:lnTo>
                    <a:pt x="1747" y="1017"/>
                  </a:lnTo>
                  <a:lnTo>
                    <a:pt x="1740" y="1059"/>
                  </a:lnTo>
                  <a:lnTo>
                    <a:pt x="1730" y="1102"/>
                  </a:lnTo>
                  <a:lnTo>
                    <a:pt x="1717" y="1143"/>
                  </a:lnTo>
                  <a:lnTo>
                    <a:pt x="1704" y="1184"/>
                  </a:lnTo>
                  <a:lnTo>
                    <a:pt x="1689" y="1225"/>
                  </a:lnTo>
                  <a:lnTo>
                    <a:pt x="1671" y="1263"/>
                  </a:lnTo>
                  <a:lnTo>
                    <a:pt x="1651" y="1301"/>
                  </a:lnTo>
                  <a:lnTo>
                    <a:pt x="1630" y="1339"/>
                  </a:lnTo>
                  <a:lnTo>
                    <a:pt x="1607" y="1374"/>
                  </a:lnTo>
                  <a:lnTo>
                    <a:pt x="1583" y="1409"/>
                  </a:lnTo>
                  <a:lnTo>
                    <a:pt x="1557" y="1441"/>
                  </a:lnTo>
                  <a:lnTo>
                    <a:pt x="1530" y="1474"/>
                  </a:lnTo>
                  <a:lnTo>
                    <a:pt x="1501" y="1504"/>
                  </a:lnTo>
                  <a:lnTo>
                    <a:pt x="1469" y="1533"/>
                  </a:lnTo>
                  <a:lnTo>
                    <a:pt x="1438" y="1560"/>
                  </a:lnTo>
                  <a:lnTo>
                    <a:pt x="1404" y="1587"/>
                  </a:lnTo>
                  <a:lnTo>
                    <a:pt x="1370" y="1612"/>
                  </a:lnTo>
                  <a:lnTo>
                    <a:pt x="1334" y="1634"/>
                  </a:lnTo>
                  <a:lnTo>
                    <a:pt x="1298" y="1656"/>
                  </a:lnTo>
                  <a:lnTo>
                    <a:pt x="1260" y="1676"/>
                  </a:lnTo>
                  <a:lnTo>
                    <a:pt x="1221" y="1693"/>
                  </a:lnTo>
                  <a:lnTo>
                    <a:pt x="1181" y="1708"/>
                  </a:lnTo>
                  <a:lnTo>
                    <a:pt x="1140" y="1722"/>
                  </a:lnTo>
                  <a:lnTo>
                    <a:pt x="1099" y="1735"/>
                  </a:lnTo>
                  <a:lnTo>
                    <a:pt x="1056" y="1745"/>
                  </a:lnTo>
                  <a:lnTo>
                    <a:pt x="1014" y="1752"/>
                  </a:lnTo>
                  <a:lnTo>
                    <a:pt x="970" y="1757"/>
                  </a:lnTo>
                  <a:lnTo>
                    <a:pt x="925" y="1761"/>
                  </a:lnTo>
                  <a:lnTo>
                    <a:pt x="879" y="1762"/>
                  </a:lnTo>
                  <a:lnTo>
                    <a:pt x="834" y="1761"/>
                  </a:lnTo>
                  <a:lnTo>
                    <a:pt x="789" y="1757"/>
                  </a:lnTo>
                  <a:lnTo>
                    <a:pt x="745" y="1752"/>
                  </a:lnTo>
                  <a:lnTo>
                    <a:pt x="703" y="1745"/>
                  </a:lnTo>
                  <a:lnTo>
                    <a:pt x="660" y="1735"/>
                  </a:lnTo>
                  <a:lnTo>
                    <a:pt x="619" y="1722"/>
                  </a:lnTo>
                  <a:lnTo>
                    <a:pt x="578" y="1708"/>
                  </a:lnTo>
                  <a:lnTo>
                    <a:pt x="538" y="1693"/>
                  </a:lnTo>
                  <a:lnTo>
                    <a:pt x="499" y="1676"/>
                  </a:lnTo>
                  <a:lnTo>
                    <a:pt x="461" y="1656"/>
                  </a:lnTo>
                  <a:lnTo>
                    <a:pt x="424" y="1634"/>
                  </a:lnTo>
                  <a:lnTo>
                    <a:pt x="389" y="1612"/>
                  </a:lnTo>
                  <a:lnTo>
                    <a:pt x="353" y="1587"/>
                  </a:lnTo>
                  <a:lnTo>
                    <a:pt x="321" y="1560"/>
                  </a:lnTo>
                  <a:lnTo>
                    <a:pt x="288" y="1533"/>
                  </a:lnTo>
                  <a:lnTo>
                    <a:pt x="258" y="1504"/>
                  </a:lnTo>
                  <a:lnTo>
                    <a:pt x="229" y="1474"/>
                  </a:lnTo>
                  <a:lnTo>
                    <a:pt x="202" y="1441"/>
                  </a:lnTo>
                  <a:lnTo>
                    <a:pt x="176" y="1409"/>
                  </a:lnTo>
                  <a:lnTo>
                    <a:pt x="151" y="1374"/>
                  </a:lnTo>
                  <a:lnTo>
                    <a:pt x="128" y="1339"/>
                  </a:lnTo>
                  <a:lnTo>
                    <a:pt x="107" y="1301"/>
                  </a:lnTo>
                  <a:lnTo>
                    <a:pt x="87" y="1263"/>
                  </a:lnTo>
                  <a:lnTo>
                    <a:pt x="69" y="1225"/>
                  </a:lnTo>
                  <a:lnTo>
                    <a:pt x="54" y="1184"/>
                  </a:lnTo>
                  <a:lnTo>
                    <a:pt x="40" y="1143"/>
                  </a:lnTo>
                  <a:lnTo>
                    <a:pt x="28" y="1102"/>
                  </a:lnTo>
                  <a:lnTo>
                    <a:pt x="18" y="1059"/>
                  </a:lnTo>
                  <a:lnTo>
                    <a:pt x="10" y="1017"/>
                  </a:lnTo>
                  <a:lnTo>
                    <a:pt x="5" y="973"/>
                  </a:lnTo>
                  <a:lnTo>
                    <a:pt x="1" y="928"/>
                  </a:lnTo>
                  <a:lnTo>
                    <a:pt x="0" y="882"/>
                  </a:lnTo>
                  <a:lnTo>
                    <a:pt x="1" y="837"/>
                  </a:lnTo>
                  <a:lnTo>
                    <a:pt x="5" y="792"/>
                  </a:lnTo>
                  <a:lnTo>
                    <a:pt x="10" y="748"/>
                  </a:lnTo>
                  <a:lnTo>
                    <a:pt x="18" y="704"/>
                  </a:lnTo>
                  <a:lnTo>
                    <a:pt x="28" y="662"/>
                  </a:lnTo>
                  <a:lnTo>
                    <a:pt x="40" y="621"/>
                  </a:lnTo>
                  <a:lnTo>
                    <a:pt x="54" y="579"/>
                  </a:lnTo>
                  <a:lnTo>
                    <a:pt x="69" y="539"/>
                  </a:lnTo>
                  <a:lnTo>
                    <a:pt x="87" y="500"/>
                  </a:lnTo>
                  <a:lnTo>
                    <a:pt x="107" y="463"/>
                  </a:lnTo>
                  <a:lnTo>
                    <a:pt x="128" y="425"/>
                  </a:lnTo>
                  <a:lnTo>
                    <a:pt x="151" y="390"/>
                  </a:lnTo>
                  <a:lnTo>
                    <a:pt x="176" y="355"/>
                  </a:lnTo>
                  <a:lnTo>
                    <a:pt x="202" y="322"/>
                  </a:lnTo>
                  <a:lnTo>
                    <a:pt x="229" y="290"/>
                  </a:lnTo>
                  <a:lnTo>
                    <a:pt x="258" y="258"/>
                  </a:lnTo>
                  <a:lnTo>
                    <a:pt x="288" y="229"/>
                  </a:lnTo>
                  <a:lnTo>
                    <a:pt x="321" y="202"/>
                  </a:lnTo>
                  <a:lnTo>
                    <a:pt x="353" y="176"/>
                  </a:lnTo>
                  <a:lnTo>
                    <a:pt x="389" y="151"/>
                  </a:lnTo>
                  <a:lnTo>
                    <a:pt x="424" y="128"/>
                  </a:lnTo>
                  <a:lnTo>
                    <a:pt x="461" y="107"/>
                  </a:lnTo>
                  <a:lnTo>
                    <a:pt x="499" y="88"/>
                  </a:lnTo>
                  <a:lnTo>
                    <a:pt x="538" y="69"/>
                  </a:lnTo>
                  <a:lnTo>
                    <a:pt x="578" y="54"/>
                  </a:lnTo>
                  <a:lnTo>
                    <a:pt x="619" y="40"/>
                  </a:lnTo>
                  <a:lnTo>
                    <a:pt x="660" y="28"/>
                  </a:lnTo>
                  <a:lnTo>
                    <a:pt x="703" y="18"/>
                  </a:lnTo>
                  <a:lnTo>
                    <a:pt x="745" y="10"/>
                  </a:lnTo>
                  <a:lnTo>
                    <a:pt x="789" y="5"/>
                  </a:lnTo>
                  <a:lnTo>
                    <a:pt x="834" y="1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rgbClr val="4F60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81" name="Freeform 224"/>
            <p:cNvSpPr>
              <a:spLocks/>
            </p:cNvSpPr>
            <p:nvPr/>
          </p:nvSpPr>
          <p:spPr bwMode="auto">
            <a:xfrm>
              <a:off x="360" y="2450"/>
              <a:ext cx="431" cy="432"/>
            </a:xfrm>
            <a:custGeom>
              <a:avLst/>
              <a:gdLst>
                <a:gd name="T0" fmla="*/ 952 w 1723"/>
                <a:gd name="T1" fmla="*/ 5 h 1728"/>
                <a:gd name="T2" fmla="*/ 1078 w 1723"/>
                <a:gd name="T3" fmla="*/ 27 h 1728"/>
                <a:gd name="T4" fmla="*/ 1199 w 1723"/>
                <a:gd name="T5" fmla="*/ 67 h 1728"/>
                <a:gd name="T6" fmla="*/ 1310 w 1723"/>
                <a:gd name="T7" fmla="*/ 125 h 1728"/>
                <a:gd name="T8" fmla="*/ 1412 w 1723"/>
                <a:gd name="T9" fmla="*/ 198 h 1728"/>
                <a:gd name="T10" fmla="*/ 1501 w 1723"/>
                <a:gd name="T11" fmla="*/ 283 h 1728"/>
                <a:gd name="T12" fmla="*/ 1577 w 1723"/>
                <a:gd name="T13" fmla="*/ 381 h 1728"/>
                <a:gd name="T14" fmla="*/ 1640 w 1723"/>
                <a:gd name="T15" fmla="*/ 490 h 1728"/>
                <a:gd name="T16" fmla="*/ 1685 w 1723"/>
                <a:gd name="T17" fmla="*/ 606 h 1728"/>
                <a:gd name="T18" fmla="*/ 1713 w 1723"/>
                <a:gd name="T19" fmla="*/ 732 h 1728"/>
                <a:gd name="T20" fmla="*/ 1723 w 1723"/>
                <a:gd name="T21" fmla="*/ 863 h 1728"/>
                <a:gd name="T22" fmla="*/ 1713 w 1723"/>
                <a:gd name="T23" fmla="*/ 995 h 1728"/>
                <a:gd name="T24" fmla="*/ 1685 w 1723"/>
                <a:gd name="T25" fmla="*/ 1120 h 1728"/>
                <a:gd name="T26" fmla="*/ 1640 w 1723"/>
                <a:gd name="T27" fmla="*/ 1238 h 1728"/>
                <a:gd name="T28" fmla="*/ 1577 w 1723"/>
                <a:gd name="T29" fmla="*/ 1346 h 1728"/>
                <a:gd name="T30" fmla="*/ 1501 w 1723"/>
                <a:gd name="T31" fmla="*/ 1445 h 1728"/>
                <a:gd name="T32" fmla="*/ 1412 w 1723"/>
                <a:gd name="T33" fmla="*/ 1530 h 1728"/>
                <a:gd name="T34" fmla="*/ 1310 w 1723"/>
                <a:gd name="T35" fmla="*/ 1603 h 1728"/>
                <a:gd name="T36" fmla="*/ 1199 w 1723"/>
                <a:gd name="T37" fmla="*/ 1660 h 1728"/>
                <a:gd name="T38" fmla="*/ 1078 w 1723"/>
                <a:gd name="T39" fmla="*/ 1700 h 1728"/>
                <a:gd name="T40" fmla="*/ 952 w 1723"/>
                <a:gd name="T41" fmla="*/ 1723 h 1728"/>
                <a:gd name="T42" fmla="*/ 819 w 1723"/>
                <a:gd name="T43" fmla="*/ 1727 h 1728"/>
                <a:gd name="T44" fmla="*/ 690 w 1723"/>
                <a:gd name="T45" fmla="*/ 1710 h 1728"/>
                <a:gd name="T46" fmla="*/ 567 w 1723"/>
                <a:gd name="T47" fmla="*/ 1675 h 1728"/>
                <a:gd name="T48" fmla="*/ 452 w 1723"/>
                <a:gd name="T49" fmla="*/ 1624 h 1728"/>
                <a:gd name="T50" fmla="*/ 347 w 1723"/>
                <a:gd name="T51" fmla="*/ 1556 h 1728"/>
                <a:gd name="T52" fmla="*/ 253 w 1723"/>
                <a:gd name="T53" fmla="*/ 1473 h 1728"/>
                <a:gd name="T54" fmla="*/ 172 w 1723"/>
                <a:gd name="T55" fmla="*/ 1379 h 1728"/>
                <a:gd name="T56" fmla="*/ 104 w 1723"/>
                <a:gd name="T57" fmla="*/ 1274 h 1728"/>
                <a:gd name="T58" fmla="*/ 53 w 1723"/>
                <a:gd name="T59" fmla="*/ 1160 h 1728"/>
                <a:gd name="T60" fmla="*/ 18 w 1723"/>
                <a:gd name="T61" fmla="*/ 1037 h 1728"/>
                <a:gd name="T62" fmla="*/ 1 w 1723"/>
                <a:gd name="T63" fmla="*/ 907 h 1728"/>
                <a:gd name="T64" fmla="*/ 5 w 1723"/>
                <a:gd name="T65" fmla="*/ 775 h 1728"/>
                <a:gd name="T66" fmla="*/ 28 w 1723"/>
                <a:gd name="T67" fmla="*/ 648 h 1728"/>
                <a:gd name="T68" fmla="*/ 68 w 1723"/>
                <a:gd name="T69" fmla="*/ 527 h 1728"/>
                <a:gd name="T70" fmla="*/ 125 w 1723"/>
                <a:gd name="T71" fmla="*/ 416 h 1728"/>
                <a:gd name="T72" fmla="*/ 198 w 1723"/>
                <a:gd name="T73" fmla="*/ 314 h 1728"/>
                <a:gd name="T74" fmla="*/ 283 w 1723"/>
                <a:gd name="T75" fmla="*/ 224 h 1728"/>
                <a:gd name="T76" fmla="*/ 381 w 1723"/>
                <a:gd name="T77" fmla="*/ 148 h 1728"/>
                <a:gd name="T78" fmla="*/ 490 w 1723"/>
                <a:gd name="T79" fmla="*/ 85 h 1728"/>
                <a:gd name="T80" fmla="*/ 607 w 1723"/>
                <a:gd name="T81" fmla="*/ 39 h 1728"/>
                <a:gd name="T82" fmla="*/ 731 w 1723"/>
                <a:gd name="T83" fmla="*/ 10 h 1728"/>
                <a:gd name="T84" fmla="*/ 863 w 1723"/>
                <a:gd name="T85" fmla="*/ 0 h 172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23"/>
                <a:gd name="T130" fmla="*/ 0 h 1728"/>
                <a:gd name="T131" fmla="*/ 1723 w 1723"/>
                <a:gd name="T132" fmla="*/ 1728 h 172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23" h="1728">
                  <a:moveTo>
                    <a:pt x="863" y="0"/>
                  </a:moveTo>
                  <a:lnTo>
                    <a:pt x="907" y="1"/>
                  </a:lnTo>
                  <a:lnTo>
                    <a:pt x="952" y="5"/>
                  </a:lnTo>
                  <a:lnTo>
                    <a:pt x="994" y="10"/>
                  </a:lnTo>
                  <a:lnTo>
                    <a:pt x="1037" y="17"/>
                  </a:lnTo>
                  <a:lnTo>
                    <a:pt x="1078" y="27"/>
                  </a:lnTo>
                  <a:lnTo>
                    <a:pt x="1120" y="39"/>
                  </a:lnTo>
                  <a:lnTo>
                    <a:pt x="1160" y="52"/>
                  </a:lnTo>
                  <a:lnTo>
                    <a:pt x="1199" y="67"/>
                  </a:lnTo>
                  <a:lnTo>
                    <a:pt x="1237" y="85"/>
                  </a:lnTo>
                  <a:lnTo>
                    <a:pt x="1274" y="104"/>
                  </a:lnTo>
                  <a:lnTo>
                    <a:pt x="1310" y="125"/>
                  </a:lnTo>
                  <a:lnTo>
                    <a:pt x="1345" y="148"/>
                  </a:lnTo>
                  <a:lnTo>
                    <a:pt x="1379" y="171"/>
                  </a:lnTo>
                  <a:lnTo>
                    <a:pt x="1412" y="198"/>
                  </a:lnTo>
                  <a:lnTo>
                    <a:pt x="1443" y="224"/>
                  </a:lnTo>
                  <a:lnTo>
                    <a:pt x="1472" y="253"/>
                  </a:lnTo>
                  <a:lnTo>
                    <a:pt x="1501" y="283"/>
                  </a:lnTo>
                  <a:lnTo>
                    <a:pt x="1528" y="314"/>
                  </a:lnTo>
                  <a:lnTo>
                    <a:pt x="1553" y="347"/>
                  </a:lnTo>
                  <a:lnTo>
                    <a:pt x="1577" y="381"/>
                  </a:lnTo>
                  <a:lnTo>
                    <a:pt x="1599" y="416"/>
                  </a:lnTo>
                  <a:lnTo>
                    <a:pt x="1619" y="452"/>
                  </a:lnTo>
                  <a:lnTo>
                    <a:pt x="1640" y="490"/>
                  </a:lnTo>
                  <a:lnTo>
                    <a:pt x="1656" y="527"/>
                  </a:lnTo>
                  <a:lnTo>
                    <a:pt x="1671" y="566"/>
                  </a:lnTo>
                  <a:lnTo>
                    <a:pt x="1685" y="606"/>
                  </a:lnTo>
                  <a:lnTo>
                    <a:pt x="1696" y="648"/>
                  </a:lnTo>
                  <a:lnTo>
                    <a:pt x="1706" y="689"/>
                  </a:lnTo>
                  <a:lnTo>
                    <a:pt x="1713" y="732"/>
                  </a:lnTo>
                  <a:lnTo>
                    <a:pt x="1718" y="775"/>
                  </a:lnTo>
                  <a:lnTo>
                    <a:pt x="1722" y="819"/>
                  </a:lnTo>
                  <a:lnTo>
                    <a:pt x="1723" y="863"/>
                  </a:lnTo>
                  <a:lnTo>
                    <a:pt x="1722" y="907"/>
                  </a:lnTo>
                  <a:lnTo>
                    <a:pt x="1718" y="951"/>
                  </a:lnTo>
                  <a:lnTo>
                    <a:pt x="1713" y="995"/>
                  </a:lnTo>
                  <a:lnTo>
                    <a:pt x="1706" y="1037"/>
                  </a:lnTo>
                  <a:lnTo>
                    <a:pt x="1696" y="1079"/>
                  </a:lnTo>
                  <a:lnTo>
                    <a:pt x="1685" y="1120"/>
                  </a:lnTo>
                  <a:lnTo>
                    <a:pt x="1671" y="1160"/>
                  </a:lnTo>
                  <a:lnTo>
                    <a:pt x="1656" y="1199"/>
                  </a:lnTo>
                  <a:lnTo>
                    <a:pt x="1640" y="1238"/>
                  </a:lnTo>
                  <a:lnTo>
                    <a:pt x="1619" y="1274"/>
                  </a:lnTo>
                  <a:lnTo>
                    <a:pt x="1599" y="1311"/>
                  </a:lnTo>
                  <a:lnTo>
                    <a:pt x="1577" y="1346"/>
                  </a:lnTo>
                  <a:lnTo>
                    <a:pt x="1553" y="1379"/>
                  </a:lnTo>
                  <a:lnTo>
                    <a:pt x="1528" y="1412"/>
                  </a:lnTo>
                  <a:lnTo>
                    <a:pt x="1501" y="1445"/>
                  </a:lnTo>
                  <a:lnTo>
                    <a:pt x="1472" y="1473"/>
                  </a:lnTo>
                  <a:lnTo>
                    <a:pt x="1443" y="1502"/>
                  </a:lnTo>
                  <a:lnTo>
                    <a:pt x="1412" y="1530"/>
                  </a:lnTo>
                  <a:lnTo>
                    <a:pt x="1379" y="1556"/>
                  </a:lnTo>
                  <a:lnTo>
                    <a:pt x="1345" y="1580"/>
                  </a:lnTo>
                  <a:lnTo>
                    <a:pt x="1310" y="1603"/>
                  </a:lnTo>
                  <a:lnTo>
                    <a:pt x="1274" y="1624"/>
                  </a:lnTo>
                  <a:lnTo>
                    <a:pt x="1237" y="1643"/>
                  </a:lnTo>
                  <a:lnTo>
                    <a:pt x="1199" y="1660"/>
                  </a:lnTo>
                  <a:lnTo>
                    <a:pt x="1160" y="1675"/>
                  </a:lnTo>
                  <a:lnTo>
                    <a:pt x="1120" y="1689"/>
                  </a:lnTo>
                  <a:lnTo>
                    <a:pt x="1078" y="1700"/>
                  </a:lnTo>
                  <a:lnTo>
                    <a:pt x="1037" y="1710"/>
                  </a:lnTo>
                  <a:lnTo>
                    <a:pt x="994" y="1718"/>
                  </a:lnTo>
                  <a:lnTo>
                    <a:pt x="952" y="1723"/>
                  </a:lnTo>
                  <a:lnTo>
                    <a:pt x="907" y="1727"/>
                  </a:lnTo>
                  <a:lnTo>
                    <a:pt x="863" y="1728"/>
                  </a:lnTo>
                  <a:lnTo>
                    <a:pt x="819" y="1727"/>
                  </a:lnTo>
                  <a:lnTo>
                    <a:pt x="775" y="1723"/>
                  </a:lnTo>
                  <a:lnTo>
                    <a:pt x="731" y="1718"/>
                  </a:lnTo>
                  <a:lnTo>
                    <a:pt x="690" y="1710"/>
                  </a:lnTo>
                  <a:lnTo>
                    <a:pt x="648" y="1700"/>
                  </a:lnTo>
                  <a:lnTo>
                    <a:pt x="607" y="1689"/>
                  </a:lnTo>
                  <a:lnTo>
                    <a:pt x="567" y="1675"/>
                  </a:lnTo>
                  <a:lnTo>
                    <a:pt x="527" y="1660"/>
                  </a:lnTo>
                  <a:lnTo>
                    <a:pt x="490" y="1643"/>
                  </a:lnTo>
                  <a:lnTo>
                    <a:pt x="452" y="1624"/>
                  </a:lnTo>
                  <a:lnTo>
                    <a:pt x="416" y="1603"/>
                  </a:lnTo>
                  <a:lnTo>
                    <a:pt x="381" y="1580"/>
                  </a:lnTo>
                  <a:lnTo>
                    <a:pt x="347" y="1556"/>
                  </a:lnTo>
                  <a:lnTo>
                    <a:pt x="314" y="1530"/>
                  </a:lnTo>
                  <a:lnTo>
                    <a:pt x="283" y="1502"/>
                  </a:lnTo>
                  <a:lnTo>
                    <a:pt x="253" y="1473"/>
                  </a:lnTo>
                  <a:lnTo>
                    <a:pt x="225" y="1445"/>
                  </a:lnTo>
                  <a:lnTo>
                    <a:pt x="198" y="1412"/>
                  </a:lnTo>
                  <a:lnTo>
                    <a:pt x="172" y="1379"/>
                  </a:lnTo>
                  <a:lnTo>
                    <a:pt x="148" y="1346"/>
                  </a:lnTo>
                  <a:lnTo>
                    <a:pt x="125" y="1311"/>
                  </a:lnTo>
                  <a:lnTo>
                    <a:pt x="104" y="1274"/>
                  </a:lnTo>
                  <a:lnTo>
                    <a:pt x="85" y="1238"/>
                  </a:lnTo>
                  <a:lnTo>
                    <a:pt x="68" y="1199"/>
                  </a:lnTo>
                  <a:lnTo>
                    <a:pt x="53" y="1160"/>
                  </a:lnTo>
                  <a:lnTo>
                    <a:pt x="39" y="1120"/>
                  </a:lnTo>
                  <a:lnTo>
                    <a:pt x="28" y="1079"/>
                  </a:lnTo>
                  <a:lnTo>
                    <a:pt x="18" y="1037"/>
                  </a:lnTo>
                  <a:lnTo>
                    <a:pt x="10" y="995"/>
                  </a:lnTo>
                  <a:lnTo>
                    <a:pt x="5" y="951"/>
                  </a:lnTo>
                  <a:lnTo>
                    <a:pt x="1" y="907"/>
                  </a:lnTo>
                  <a:lnTo>
                    <a:pt x="0" y="863"/>
                  </a:lnTo>
                  <a:lnTo>
                    <a:pt x="1" y="819"/>
                  </a:lnTo>
                  <a:lnTo>
                    <a:pt x="5" y="775"/>
                  </a:lnTo>
                  <a:lnTo>
                    <a:pt x="10" y="732"/>
                  </a:lnTo>
                  <a:lnTo>
                    <a:pt x="18" y="689"/>
                  </a:lnTo>
                  <a:lnTo>
                    <a:pt x="28" y="648"/>
                  </a:lnTo>
                  <a:lnTo>
                    <a:pt x="39" y="606"/>
                  </a:lnTo>
                  <a:lnTo>
                    <a:pt x="53" y="566"/>
                  </a:lnTo>
                  <a:lnTo>
                    <a:pt x="68" y="527"/>
                  </a:lnTo>
                  <a:lnTo>
                    <a:pt x="85" y="490"/>
                  </a:lnTo>
                  <a:lnTo>
                    <a:pt x="104" y="452"/>
                  </a:lnTo>
                  <a:lnTo>
                    <a:pt x="125" y="416"/>
                  </a:lnTo>
                  <a:lnTo>
                    <a:pt x="148" y="381"/>
                  </a:lnTo>
                  <a:lnTo>
                    <a:pt x="172" y="347"/>
                  </a:lnTo>
                  <a:lnTo>
                    <a:pt x="198" y="314"/>
                  </a:lnTo>
                  <a:lnTo>
                    <a:pt x="225" y="283"/>
                  </a:lnTo>
                  <a:lnTo>
                    <a:pt x="253" y="253"/>
                  </a:lnTo>
                  <a:lnTo>
                    <a:pt x="283" y="224"/>
                  </a:lnTo>
                  <a:lnTo>
                    <a:pt x="314" y="198"/>
                  </a:lnTo>
                  <a:lnTo>
                    <a:pt x="347" y="171"/>
                  </a:lnTo>
                  <a:lnTo>
                    <a:pt x="381" y="148"/>
                  </a:lnTo>
                  <a:lnTo>
                    <a:pt x="416" y="125"/>
                  </a:lnTo>
                  <a:lnTo>
                    <a:pt x="452" y="104"/>
                  </a:lnTo>
                  <a:lnTo>
                    <a:pt x="490" y="85"/>
                  </a:lnTo>
                  <a:lnTo>
                    <a:pt x="527" y="67"/>
                  </a:lnTo>
                  <a:lnTo>
                    <a:pt x="567" y="52"/>
                  </a:lnTo>
                  <a:lnTo>
                    <a:pt x="607" y="39"/>
                  </a:lnTo>
                  <a:lnTo>
                    <a:pt x="648" y="27"/>
                  </a:lnTo>
                  <a:lnTo>
                    <a:pt x="690" y="17"/>
                  </a:lnTo>
                  <a:lnTo>
                    <a:pt x="731" y="10"/>
                  </a:lnTo>
                  <a:lnTo>
                    <a:pt x="775" y="5"/>
                  </a:lnTo>
                  <a:lnTo>
                    <a:pt x="819" y="1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rgbClr val="68680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82" name="Freeform 225"/>
            <p:cNvSpPr>
              <a:spLocks/>
            </p:cNvSpPr>
            <p:nvPr/>
          </p:nvSpPr>
          <p:spPr bwMode="auto">
            <a:xfrm>
              <a:off x="363" y="2453"/>
              <a:ext cx="422" cy="423"/>
            </a:xfrm>
            <a:custGeom>
              <a:avLst/>
              <a:gdLst>
                <a:gd name="T0" fmla="*/ 932 w 1688"/>
                <a:gd name="T1" fmla="*/ 4 h 1693"/>
                <a:gd name="T2" fmla="*/ 1056 w 1688"/>
                <a:gd name="T3" fmla="*/ 26 h 1693"/>
                <a:gd name="T4" fmla="*/ 1174 w 1688"/>
                <a:gd name="T5" fmla="*/ 66 h 1693"/>
                <a:gd name="T6" fmla="*/ 1283 w 1688"/>
                <a:gd name="T7" fmla="*/ 123 h 1693"/>
                <a:gd name="T8" fmla="*/ 1382 w 1688"/>
                <a:gd name="T9" fmla="*/ 193 h 1693"/>
                <a:gd name="T10" fmla="*/ 1469 w 1688"/>
                <a:gd name="T11" fmla="*/ 278 h 1693"/>
                <a:gd name="T12" fmla="*/ 1544 w 1688"/>
                <a:gd name="T13" fmla="*/ 373 h 1693"/>
                <a:gd name="T14" fmla="*/ 1606 w 1688"/>
                <a:gd name="T15" fmla="*/ 480 h 1693"/>
                <a:gd name="T16" fmla="*/ 1651 w 1688"/>
                <a:gd name="T17" fmla="*/ 595 h 1693"/>
                <a:gd name="T18" fmla="*/ 1678 w 1688"/>
                <a:gd name="T19" fmla="*/ 718 h 1693"/>
                <a:gd name="T20" fmla="*/ 1688 w 1688"/>
                <a:gd name="T21" fmla="*/ 847 h 1693"/>
                <a:gd name="T22" fmla="*/ 1678 w 1688"/>
                <a:gd name="T23" fmla="*/ 976 h 1693"/>
                <a:gd name="T24" fmla="*/ 1651 w 1688"/>
                <a:gd name="T25" fmla="*/ 1098 h 1693"/>
                <a:gd name="T26" fmla="*/ 1606 w 1688"/>
                <a:gd name="T27" fmla="*/ 1213 h 1693"/>
                <a:gd name="T28" fmla="*/ 1544 w 1688"/>
                <a:gd name="T29" fmla="*/ 1320 h 1693"/>
                <a:gd name="T30" fmla="*/ 1469 w 1688"/>
                <a:gd name="T31" fmla="*/ 1416 h 1693"/>
                <a:gd name="T32" fmla="*/ 1382 w 1688"/>
                <a:gd name="T33" fmla="*/ 1500 h 1693"/>
                <a:gd name="T34" fmla="*/ 1283 w 1688"/>
                <a:gd name="T35" fmla="*/ 1570 h 1693"/>
                <a:gd name="T36" fmla="*/ 1174 w 1688"/>
                <a:gd name="T37" fmla="*/ 1627 h 1693"/>
                <a:gd name="T38" fmla="*/ 1056 w 1688"/>
                <a:gd name="T39" fmla="*/ 1667 h 1693"/>
                <a:gd name="T40" fmla="*/ 932 w 1688"/>
                <a:gd name="T41" fmla="*/ 1689 h 1693"/>
                <a:gd name="T42" fmla="*/ 802 w 1688"/>
                <a:gd name="T43" fmla="*/ 1692 h 1693"/>
                <a:gd name="T44" fmla="*/ 675 w 1688"/>
                <a:gd name="T45" fmla="*/ 1676 h 1693"/>
                <a:gd name="T46" fmla="*/ 555 w 1688"/>
                <a:gd name="T47" fmla="*/ 1642 h 1693"/>
                <a:gd name="T48" fmla="*/ 443 w 1688"/>
                <a:gd name="T49" fmla="*/ 1590 h 1693"/>
                <a:gd name="T50" fmla="*/ 339 w 1688"/>
                <a:gd name="T51" fmla="*/ 1525 h 1693"/>
                <a:gd name="T52" fmla="*/ 248 w 1688"/>
                <a:gd name="T53" fmla="*/ 1445 h 1693"/>
                <a:gd name="T54" fmla="*/ 168 w 1688"/>
                <a:gd name="T55" fmla="*/ 1353 h 1693"/>
                <a:gd name="T56" fmla="*/ 103 w 1688"/>
                <a:gd name="T57" fmla="*/ 1249 h 1693"/>
                <a:gd name="T58" fmla="*/ 51 w 1688"/>
                <a:gd name="T59" fmla="*/ 1138 h 1693"/>
                <a:gd name="T60" fmla="*/ 18 w 1688"/>
                <a:gd name="T61" fmla="*/ 1018 h 1693"/>
                <a:gd name="T62" fmla="*/ 1 w 1688"/>
                <a:gd name="T63" fmla="*/ 891 h 1693"/>
                <a:gd name="T64" fmla="*/ 4 w 1688"/>
                <a:gd name="T65" fmla="*/ 761 h 1693"/>
                <a:gd name="T66" fmla="*/ 26 w 1688"/>
                <a:gd name="T67" fmla="*/ 635 h 1693"/>
                <a:gd name="T68" fmla="*/ 66 w 1688"/>
                <a:gd name="T69" fmla="*/ 518 h 1693"/>
                <a:gd name="T70" fmla="*/ 123 w 1688"/>
                <a:gd name="T71" fmla="*/ 409 h 1693"/>
                <a:gd name="T72" fmla="*/ 193 w 1688"/>
                <a:gd name="T73" fmla="*/ 308 h 1693"/>
                <a:gd name="T74" fmla="*/ 277 w 1688"/>
                <a:gd name="T75" fmla="*/ 221 h 1693"/>
                <a:gd name="T76" fmla="*/ 373 w 1688"/>
                <a:gd name="T77" fmla="*/ 145 h 1693"/>
                <a:gd name="T78" fmla="*/ 480 w 1688"/>
                <a:gd name="T79" fmla="*/ 84 h 1693"/>
                <a:gd name="T80" fmla="*/ 595 w 1688"/>
                <a:gd name="T81" fmla="*/ 38 h 1693"/>
                <a:gd name="T82" fmla="*/ 716 w 1688"/>
                <a:gd name="T83" fmla="*/ 10 h 1693"/>
                <a:gd name="T84" fmla="*/ 845 w 1688"/>
                <a:gd name="T85" fmla="*/ 0 h 169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88"/>
                <a:gd name="T130" fmla="*/ 0 h 1693"/>
                <a:gd name="T131" fmla="*/ 1688 w 1688"/>
                <a:gd name="T132" fmla="*/ 1693 h 169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88" h="1693">
                  <a:moveTo>
                    <a:pt x="845" y="0"/>
                  </a:moveTo>
                  <a:lnTo>
                    <a:pt x="889" y="1"/>
                  </a:lnTo>
                  <a:lnTo>
                    <a:pt x="932" y="4"/>
                  </a:lnTo>
                  <a:lnTo>
                    <a:pt x="974" y="10"/>
                  </a:lnTo>
                  <a:lnTo>
                    <a:pt x="1016" y="18"/>
                  </a:lnTo>
                  <a:lnTo>
                    <a:pt x="1056" y="26"/>
                  </a:lnTo>
                  <a:lnTo>
                    <a:pt x="1096" y="38"/>
                  </a:lnTo>
                  <a:lnTo>
                    <a:pt x="1136" y="51"/>
                  </a:lnTo>
                  <a:lnTo>
                    <a:pt x="1174" y="66"/>
                  </a:lnTo>
                  <a:lnTo>
                    <a:pt x="1211" y="84"/>
                  </a:lnTo>
                  <a:lnTo>
                    <a:pt x="1248" y="103"/>
                  </a:lnTo>
                  <a:lnTo>
                    <a:pt x="1283" y="123"/>
                  </a:lnTo>
                  <a:lnTo>
                    <a:pt x="1316" y="145"/>
                  </a:lnTo>
                  <a:lnTo>
                    <a:pt x="1350" y="168"/>
                  </a:lnTo>
                  <a:lnTo>
                    <a:pt x="1382" y="193"/>
                  </a:lnTo>
                  <a:lnTo>
                    <a:pt x="1413" y="221"/>
                  </a:lnTo>
                  <a:lnTo>
                    <a:pt x="1442" y="248"/>
                  </a:lnTo>
                  <a:lnTo>
                    <a:pt x="1469" y="278"/>
                  </a:lnTo>
                  <a:lnTo>
                    <a:pt x="1496" y="308"/>
                  </a:lnTo>
                  <a:lnTo>
                    <a:pt x="1521" y="341"/>
                  </a:lnTo>
                  <a:lnTo>
                    <a:pt x="1544" y="373"/>
                  </a:lnTo>
                  <a:lnTo>
                    <a:pt x="1567" y="409"/>
                  </a:lnTo>
                  <a:lnTo>
                    <a:pt x="1587" y="444"/>
                  </a:lnTo>
                  <a:lnTo>
                    <a:pt x="1606" y="480"/>
                  </a:lnTo>
                  <a:lnTo>
                    <a:pt x="1622" y="518"/>
                  </a:lnTo>
                  <a:lnTo>
                    <a:pt x="1637" y="556"/>
                  </a:lnTo>
                  <a:lnTo>
                    <a:pt x="1651" y="595"/>
                  </a:lnTo>
                  <a:lnTo>
                    <a:pt x="1662" y="635"/>
                  </a:lnTo>
                  <a:lnTo>
                    <a:pt x="1671" y="677"/>
                  </a:lnTo>
                  <a:lnTo>
                    <a:pt x="1678" y="718"/>
                  </a:lnTo>
                  <a:lnTo>
                    <a:pt x="1685" y="761"/>
                  </a:lnTo>
                  <a:lnTo>
                    <a:pt x="1687" y="803"/>
                  </a:lnTo>
                  <a:lnTo>
                    <a:pt x="1688" y="847"/>
                  </a:lnTo>
                  <a:lnTo>
                    <a:pt x="1687" y="891"/>
                  </a:lnTo>
                  <a:lnTo>
                    <a:pt x="1685" y="934"/>
                  </a:lnTo>
                  <a:lnTo>
                    <a:pt x="1678" y="976"/>
                  </a:lnTo>
                  <a:lnTo>
                    <a:pt x="1671" y="1018"/>
                  </a:lnTo>
                  <a:lnTo>
                    <a:pt x="1662" y="1058"/>
                  </a:lnTo>
                  <a:lnTo>
                    <a:pt x="1651" y="1098"/>
                  </a:lnTo>
                  <a:lnTo>
                    <a:pt x="1637" y="1138"/>
                  </a:lnTo>
                  <a:lnTo>
                    <a:pt x="1622" y="1175"/>
                  </a:lnTo>
                  <a:lnTo>
                    <a:pt x="1606" y="1213"/>
                  </a:lnTo>
                  <a:lnTo>
                    <a:pt x="1587" y="1249"/>
                  </a:lnTo>
                  <a:lnTo>
                    <a:pt x="1567" y="1286"/>
                  </a:lnTo>
                  <a:lnTo>
                    <a:pt x="1544" y="1320"/>
                  </a:lnTo>
                  <a:lnTo>
                    <a:pt x="1521" y="1353"/>
                  </a:lnTo>
                  <a:lnTo>
                    <a:pt x="1496" y="1385"/>
                  </a:lnTo>
                  <a:lnTo>
                    <a:pt x="1469" y="1416"/>
                  </a:lnTo>
                  <a:lnTo>
                    <a:pt x="1442" y="1445"/>
                  </a:lnTo>
                  <a:lnTo>
                    <a:pt x="1413" y="1473"/>
                  </a:lnTo>
                  <a:lnTo>
                    <a:pt x="1382" y="1500"/>
                  </a:lnTo>
                  <a:lnTo>
                    <a:pt x="1350" y="1525"/>
                  </a:lnTo>
                  <a:lnTo>
                    <a:pt x="1316" y="1549"/>
                  </a:lnTo>
                  <a:lnTo>
                    <a:pt x="1283" y="1570"/>
                  </a:lnTo>
                  <a:lnTo>
                    <a:pt x="1248" y="1590"/>
                  </a:lnTo>
                  <a:lnTo>
                    <a:pt x="1211" y="1609"/>
                  </a:lnTo>
                  <a:lnTo>
                    <a:pt x="1174" y="1627"/>
                  </a:lnTo>
                  <a:lnTo>
                    <a:pt x="1136" y="1642"/>
                  </a:lnTo>
                  <a:lnTo>
                    <a:pt x="1096" y="1655"/>
                  </a:lnTo>
                  <a:lnTo>
                    <a:pt x="1056" y="1667"/>
                  </a:lnTo>
                  <a:lnTo>
                    <a:pt x="1016" y="1676"/>
                  </a:lnTo>
                  <a:lnTo>
                    <a:pt x="974" y="1683"/>
                  </a:lnTo>
                  <a:lnTo>
                    <a:pt x="932" y="1689"/>
                  </a:lnTo>
                  <a:lnTo>
                    <a:pt x="889" y="1692"/>
                  </a:lnTo>
                  <a:lnTo>
                    <a:pt x="845" y="1693"/>
                  </a:lnTo>
                  <a:lnTo>
                    <a:pt x="802" y="1692"/>
                  </a:lnTo>
                  <a:lnTo>
                    <a:pt x="759" y="1689"/>
                  </a:lnTo>
                  <a:lnTo>
                    <a:pt x="716" y="1683"/>
                  </a:lnTo>
                  <a:lnTo>
                    <a:pt x="675" y="1676"/>
                  </a:lnTo>
                  <a:lnTo>
                    <a:pt x="635" y="1667"/>
                  </a:lnTo>
                  <a:lnTo>
                    <a:pt x="595" y="1655"/>
                  </a:lnTo>
                  <a:lnTo>
                    <a:pt x="555" y="1642"/>
                  </a:lnTo>
                  <a:lnTo>
                    <a:pt x="517" y="1627"/>
                  </a:lnTo>
                  <a:lnTo>
                    <a:pt x="480" y="1609"/>
                  </a:lnTo>
                  <a:lnTo>
                    <a:pt x="443" y="1590"/>
                  </a:lnTo>
                  <a:lnTo>
                    <a:pt x="407" y="1570"/>
                  </a:lnTo>
                  <a:lnTo>
                    <a:pt x="373" y="1549"/>
                  </a:lnTo>
                  <a:lnTo>
                    <a:pt x="339" y="1525"/>
                  </a:lnTo>
                  <a:lnTo>
                    <a:pt x="308" y="1500"/>
                  </a:lnTo>
                  <a:lnTo>
                    <a:pt x="277" y="1473"/>
                  </a:lnTo>
                  <a:lnTo>
                    <a:pt x="248" y="1445"/>
                  </a:lnTo>
                  <a:lnTo>
                    <a:pt x="220" y="1416"/>
                  </a:lnTo>
                  <a:lnTo>
                    <a:pt x="193" y="1385"/>
                  </a:lnTo>
                  <a:lnTo>
                    <a:pt x="168" y="1353"/>
                  </a:lnTo>
                  <a:lnTo>
                    <a:pt x="144" y="1320"/>
                  </a:lnTo>
                  <a:lnTo>
                    <a:pt x="123" y="1286"/>
                  </a:lnTo>
                  <a:lnTo>
                    <a:pt x="103" y="1249"/>
                  </a:lnTo>
                  <a:lnTo>
                    <a:pt x="84" y="1213"/>
                  </a:lnTo>
                  <a:lnTo>
                    <a:pt x="66" y="1175"/>
                  </a:lnTo>
                  <a:lnTo>
                    <a:pt x="51" y="1138"/>
                  </a:lnTo>
                  <a:lnTo>
                    <a:pt x="38" y="1098"/>
                  </a:lnTo>
                  <a:lnTo>
                    <a:pt x="26" y="1058"/>
                  </a:lnTo>
                  <a:lnTo>
                    <a:pt x="18" y="1018"/>
                  </a:lnTo>
                  <a:lnTo>
                    <a:pt x="10" y="976"/>
                  </a:lnTo>
                  <a:lnTo>
                    <a:pt x="4" y="934"/>
                  </a:lnTo>
                  <a:lnTo>
                    <a:pt x="1" y="891"/>
                  </a:lnTo>
                  <a:lnTo>
                    <a:pt x="0" y="847"/>
                  </a:lnTo>
                  <a:lnTo>
                    <a:pt x="1" y="803"/>
                  </a:lnTo>
                  <a:lnTo>
                    <a:pt x="4" y="761"/>
                  </a:lnTo>
                  <a:lnTo>
                    <a:pt x="10" y="718"/>
                  </a:lnTo>
                  <a:lnTo>
                    <a:pt x="18" y="677"/>
                  </a:lnTo>
                  <a:lnTo>
                    <a:pt x="26" y="635"/>
                  </a:lnTo>
                  <a:lnTo>
                    <a:pt x="38" y="595"/>
                  </a:lnTo>
                  <a:lnTo>
                    <a:pt x="51" y="556"/>
                  </a:lnTo>
                  <a:lnTo>
                    <a:pt x="66" y="518"/>
                  </a:lnTo>
                  <a:lnTo>
                    <a:pt x="84" y="480"/>
                  </a:lnTo>
                  <a:lnTo>
                    <a:pt x="103" y="444"/>
                  </a:lnTo>
                  <a:lnTo>
                    <a:pt x="123" y="409"/>
                  </a:lnTo>
                  <a:lnTo>
                    <a:pt x="144" y="373"/>
                  </a:lnTo>
                  <a:lnTo>
                    <a:pt x="168" y="341"/>
                  </a:lnTo>
                  <a:lnTo>
                    <a:pt x="193" y="308"/>
                  </a:lnTo>
                  <a:lnTo>
                    <a:pt x="220" y="278"/>
                  </a:lnTo>
                  <a:lnTo>
                    <a:pt x="248" y="248"/>
                  </a:lnTo>
                  <a:lnTo>
                    <a:pt x="277" y="221"/>
                  </a:lnTo>
                  <a:lnTo>
                    <a:pt x="308" y="193"/>
                  </a:lnTo>
                  <a:lnTo>
                    <a:pt x="339" y="168"/>
                  </a:lnTo>
                  <a:lnTo>
                    <a:pt x="373" y="145"/>
                  </a:lnTo>
                  <a:lnTo>
                    <a:pt x="407" y="123"/>
                  </a:lnTo>
                  <a:lnTo>
                    <a:pt x="443" y="103"/>
                  </a:lnTo>
                  <a:lnTo>
                    <a:pt x="480" y="84"/>
                  </a:lnTo>
                  <a:lnTo>
                    <a:pt x="517" y="66"/>
                  </a:lnTo>
                  <a:lnTo>
                    <a:pt x="555" y="51"/>
                  </a:lnTo>
                  <a:lnTo>
                    <a:pt x="595" y="38"/>
                  </a:lnTo>
                  <a:lnTo>
                    <a:pt x="635" y="26"/>
                  </a:lnTo>
                  <a:lnTo>
                    <a:pt x="675" y="18"/>
                  </a:lnTo>
                  <a:lnTo>
                    <a:pt x="716" y="10"/>
                  </a:lnTo>
                  <a:lnTo>
                    <a:pt x="759" y="4"/>
                  </a:lnTo>
                  <a:lnTo>
                    <a:pt x="802" y="1"/>
                  </a:lnTo>
                  <a:lnTo>
                    <a:pt x="845" y="0"/>
                  </a:lnTo>
                  <a:close/>
                </a:path>
              </a:pathLst>
            </a:custGeom>
            <a:solidFill>
              <a:srgbClr val="8272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83" name="Freeform 226"/>
            <p:cNvSpPr>
              <a:spLocks/>
            </p:cNvSpPr>
            <p:nvPr/>
          </p:nvSpPr>
          <p:spPr bwMode="auto">
            <a:xfrm>
              <a:off x="365" y="2456"/>
              <a:ext cx="414" cy="415"/>
            </a:xfrm>
            <a:custGeom>
              <a:avLst/>
              <a:gdLst>
                <a:gd name="T0" fmla="*/ 912 w 1653"/>
                <a:gd name="T1" fmla="*/ 4 h 1660"/>
                <a:gd name="T2" fmla="*/ 1035 w 1653"/>
                <a:gd name="T3" fmla="*/ 27 h 1660"/>
                <a:gd name="T4" fmla="*/ 1150 w 1653"/>
                <a:gd name="T5" fmla="*/ 65 h 1660"/>
                <a:gd name="T6" fmla="*/ 1256 w 1653"/>
                <a:gd name="T7" fmla="*/ 121 h 1660"/>
                <a:gd name="T8" fmla="*/ 1353 w 1653"/>
                <a:gd name="T9" fmla="*/ 191 h 1660"/>
                <a:gd name="T10" fmla="*/ 1439 w 1653"/>
                <a:gd name="T11" fmla="*/ 273 h 1660"/>
                <a:gd name="T12" fmla="*/ 1512 w 1653"/>
                <a:gd name="T13" fmla="*/ 367 h 1660"/>
                <a:gd name="T14" fmla="*/ 1572 w 1653"/>
                <a:gd name="T15" fmla="*/ 471 h 1660"/>
                <a:gd name="T16" fmla="*/ 1616 w 1653"/>
                <a:gd name="T17" fmla="*/ 584 h 1660"/>
                <a:gd name="T18" fmla="*/ 1643 w 1653"/>
                <a:gd name="T19" fmla="*/ 705 h 1660"/>
                <a:gd name="T20" fmla="*/ 1653 w 1653"/>
                <a:gd name="T21" fmla="*/ 830 h 1660"/>
                <a:gd name="T22" fmla="*/ 1643 w 1653"/>
                <a:gd name="T23" fmla="*/ 955 h 1660"/>
                <a:gd name="T24" fmla="*/ 1616 w 1653"/>
                <a:gd name="T25" fmla="*/ 1076 h 1660"/>
                <a:gd name="T26" fmla="*/ 1572 w 1653"/>
                <a:gd name="T27" fmla="*/ 1188 h 1660"/>
                <a:gd name="T28" fmla="*/ 1512 w 1653"/>
                <a:gd name="T29" fmla="*/ 1292 h 1660"/>
                <a:gd name="T30" fmla="*/ 1439 w 1653"/>
                <a:gd name="T31" fmla="*/ 1386 h 1660"/>
                <a:gd name="T32" fmla="*/ 1353 w 1653"/>
                <a:gd name="T33" fmla="*/ 1469 h 1660"/>
                <a:gd name="T34" fmla="*/ 1256 w 1653"/>
                <a:gd name="T35" fmla="*/ 1539 h 1660"/>
                <a:gd name="T36" fmla="*/ 1150 w 1653"/>
                <a:gd name="T37" fmla="*/ 1594 h 1660"/>
                <a:gd name="T38" fmla="*/ 1035 w 1653"/>
                <a:gd name="T39" fmla="*/ 1633 h 1660"/>
                <a:gd name="T40" fmla="*/ 912 w 1653"/>
                <a:gd name="T41" fmla="*/ 1656 h 1660"/>
                <a:gd name="T42" fmla="*/ 785 w 1653"/>
                <a:gd name="T43" fmla="*/ 1658 h 1660"/>
                <a:gd name="T44" fmla="*/ 661 w 1653"/>
                <a:gd name="T45" fmla="*/ 1642 h 1660"/>
                <a:gd name="T46" fmla="*/ 544 w 1653"/>
                <a:gd name="T47" fmla="*/ 1609 h 1660"/>
                <a:gd name="T48" fmla="*/ 433 w 1653"/>
                <a:gd name="T49" fmla="*/ 1559 h 1660"/>
                <a:gd name="T50" fmla="*/ 333 w 1653"/>
                <a:gd name="T51" fmla="*/ 1494 h 1660"/>
                <a:gd name="T52" fmla="*/ 243 w 1653"/>
                <a:gd name="T53" fmla="*/ 1415 h 1660"/>
                <a:gd name="T54" fmla="*/ 165 w 1653"/>
                <a:gd name="T55" fmla="*/ 1325 h 1660"/>
                <a:gd name="T56" fmla="*/ 100 w 1653"/>
                <a:gd name="T57" fmla="*/ 1225 h 1660"/>
                <a:gd name="T58" fmla="*/ 50 w 1653"/>
                <a:gd name="T59" fmla="*/ 1114 h 1660"/>
                <a:gd name="T60" fmla="*/ 16 w 1653"/>
                <a:gd name="T61" fmla="*/ 997 h 1660"/>
                <a:gd name="T62" fmla="*/ 1 w 1653"/>
                <a:gd name="T63" fmla="*/ 872 h 1660"/>
                <a:gd name="T64" fmla="*/ 4 w 1653"/>
                <a:gd name="T65" fmla="*/ 746 h 1660"/>
                <a:gd name="T66" fmla="*/ 26 w 1653"/>
                <a:gd name="T67" fmla="*/ 623 h 1660"/>
                <a:gd name="T68" fmla="*/ 65 w 1653"/>
                <a:gd name="T69" fmla="*/ 508 h 1660"/>
                <a:gd name="T70" fmla="*/ 120 w 1653"/>
                <a:gd name="T71" fmla="*/ 400 h 1660"/>
                <a:gd name="T72" fmla="*/ 189 w 1653"/>
                <a:gd name="T73" fmla="*/ 304 h 1660"/>
                <a:gd name="T74" fmla="*/ 272 w 1653"/>
                <a:gd name="T75" fmla="*/ 217 h 1660"/>
                <a:gd name="T76" fmla="*/ 366 w 1653"/>
                <a:gd name="T77" fmla="*/ 142 h 1660"/>
                <a:gd name="T78" fmla="*/ 470 w 1653"/>
                <a:gd name="T79" fmla="*/ 83 h 1660"/>
                <a:gd name="T80" fmla="*/ 582 w 1653"/>
                <a:gd name="T81" fmla="*/ 38 h 1660"/>
                <a:gd name="T82" fmla="*/ 703 w 1653"/>
                <a:gd name="T83" fmla="*/ 10 h 1660"/>
                <a:gd name="T84" fmla="*/ 828 w 1653"/>
                <a:gd name="T85" fmla="*/ 0 h 16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53"/>
                <a:gd name="T130" fmla="*/ 0 h 1660"/>
                <a:gd name="T131" fmla="*/ 1653 w 1653"/>
                <a:gd name="T132" fmla="*/ 1660 h 16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53" h="1660">
                  <a:moveTo>
                    <a:pt x="828" y="0"/>
                  </a:moveTo>
                  <a:lnTo>
                    <a:pt x="871" y="1"/>
                  </a:lnTo>
                  <a:lnTo>
                    <a:pt x="912" y="4"/>
                  </a:lnTo>
                  <a:lnTo>
                    <a:pt x="953" y="10"/>
                  </a:lnTo>
                  <a:lnTo>
                    <a:pt x="995" y="18"/>
                  </a:lnTo>
                  <a:lnTo>
                    <a:pt x="1035" y="27"/>
                  </a:lnTo>
                  <a:lnTo>
                    <a:pt x="1073" y="38"/>
                  </a:lnTo>
                  <a:lnTo>
                    <a:pt x="1112" y="50"/>
                  </a:lnTo>
                  <a:lnTo>
                    <a:pt x="1150" y="65"/>
                  </a:lnTo>
                  <a:lnTo>
                    <a:pt x="1186" y="83"/>
                  </a:lnTo>
                  <a:lnTo>
                    <a:pt x="1221" y="101"/>
                  </a:lnTo>
                  <a:lnTo>
                    <a:pt x="1256" y="121"/>
                  </a:lnTo>
                  <a:lnTo>
                    <a:pt x="1289" y="142"/>
                  </a:lnTo>
                  <a:lnTo>
                    <a:pt x="1321" y="166"/>
                  </a:lnTo>
                  <a:lnTo>
                    <a:pt x="1353" y="191"/>
                  </a:lnTo>
                  <a:lnTo>
                    <a:pt x="1383" y="217"/>
                  </a:lnTo>
                  <a:lnTo>
                    <a:pt x="1412" y="243"/>
                  </a:lnTo>
                  <a:lnTo>
                    <a:pt x="1439" y="273"/>
                  </a:lnTo>
                  <a:lnTo>
                    <a:pt x="1465" y="304"/>
                  </a:lnTo>
                  <a:lnTo>
                    <a:pt x="1489" y="335"/>
                  </a:lnTo>
                  <a:lnTo>
                    <a:pt x="1512" y="367"/>
                  </a:lnTo>
                  <a:lnTo>
                    <a:pt x="1534" y="400"/>
                  </a:lnTo>
                  <a:lnTo>
                    <a:pt x="1553" y="435"/>
                  </a:lnTo>
                  <a:lnTo>
                    <a:pt x="1572" y="471"/>
                  </a:lnTo>
                  <a:lnTo>
                    <a:pt x="1588" y="508"/>
                  </a:lnTo>
                  <a:lnTo>
                    <a:pt x="1603" y="545"/>
                  </a:lnTo>
                  <a:lnTo>
                    <a:pt x="1616" y="584"/>
                  </a:lnTo>
                  <a:lnTo>
                    <a:pt x="1627" y="623"/>
                  </a:lnTo>
                  <a:lnTo>
                    <a:pt x="1637" y="663"/>
                  </a:lnTo>
                  <a:lnTo>
                    <a:pt x="1643" y="705"/>
                  </a:lnTo>
                  <a:lnTo>
                    <a:pt x="1650" y="746"/>
                  </a:lnTo>
                  <a:lnTo>
                    <a:pt x="1652" y="787"/>
                  </a:lnTo>
                  <a:lnTo>
                    <a:pt x="1653" y="830"/>
                  </a:lnTo>
                  <a:lnTo>
                    <a:pt x="1652" y="872"/>
                  </a:lnTo>
                  <a:lnTo>
                    <a:pt x="1650" y="914"/>
                  </a:lnTo>
                  <a:lnTo>
                    <a:pt x="1643" y="955"/>
                  </a:lnTo>
                  <a:lnTo>
                    <a:pt x="1637" y="997"/>
                  </a:lnTo>
                  <a:lnTo>
                    <a:pt x="1627" y="1037"/>
                  </a:lnTo>
                  <a:lnTo>
                    <a:pt x="1616" y="1076"/>
                  </a:lnTo>
                  <a:lnTo>
                    <a:pt x="1603" y="1114"/>
                  </a:lnTo>
                  <a:lnTo>
                    <a:pt x="1588" y="1152"/>
                  </a:lnTo>
                  <a:lnTo>
                    <a:pt x="1572" y="1188"/>
                  </a:lnTo>
                  <a:lnTo>
                    <a:pt x="1553" y="1225"/>
                  </a:lnTo>
                  <a:lnTo>
                    <a:pt x="1534" y="1260"/>
                  </a:lnTo>
                  <a:lnTo>
                    <a:pt x="1512" y="1292"/>
                  </a:lnTo>
                  <a:lnTo>
                    <a:pt x="1489" y="1325"/>
                  </a:lnTo>
                  <a:lnTo>
                    <a:pt x="1465" y="1356"/>
                  </a:lnTo>
                  <a:lnTo>
                    <a:pt x="1439" y="1386"/>
                  </a:lnTo>
                  <a:lnTo>
                    <a:pt x="1412" y="1415"/>
                  </a:lnTo>
                  <a:lnTo>
                    <a:pt x="1383" y="1443"/>
                  </a:lnTo>
                  <a:lnTo>
                    <a:pt x="1353" y="1469"/>
                  </a:lnTo>
                  <a:lnTo>
                    <a:pt x="1321" y="1494"/>
                  </a:lnTo>
                  <a:lnTo>
                    <a:pt x="1289" y="1518"/>
                  </a:lnTo>
                  <a:lnTo>
                    <a:pt x="1256" y="1539"/>
                  </a:lnTo>
                  <a:lnTo>
                    <a:pt x="1221" y="1559"/>
                  </a:lnTo>
                  <a:lnTo>
                    <a:pt x="1186" y="1577"/>
                  </a:lnTo>
                  <a:lnTo>
                    <a:pt x="1150" y="1594"/>
                  </a:lnTo>
                  <a:lnTo>
                    <a:pt x="1112" y="1609"/>
                  </a:lnTo>
                  <a:lnTo>
                    <a:pt x="1073" y="1622"/>
                  </a:lnTo>
                  <a:lnTo>
                    <a:pt x="1035" y="1633"/>
                  </a:lnTo>
                  <a:lnTo>
                    <a:pt x="995" y="1642"/>
                  </a:lnTo>
                  <a:lnTo>
                    <a:pt x="953" y="1649"/>
                  </a:lnTo>
                  <a:lnTo>
                    <a:pt x="912" y="1656"/>
                  </a:lnTo>
                  <a:lnTo>
                    <a:pt x="871" y="1658"/>
                  </a:lnTo>
                  <a:lnTo>
                    <a:pt x="828" y="1660"/>
                  </a:lnTo>
                  <a:lnTo>
                    <a:pt x="785" y="1658"/>
                  </a:lnTo>
                  <a:lnTo>
                    <a:pt x="744" y="1656"/>
                  </a:lnTo>
                  <a:lnTo>
                    <a:pt x="703" y="1649"/>
                  </a:lnTo>
                  <a:lnTo>
                    <a:pt x="661" y="1642"/>
                  </a:lnTo>
                  <a:lnTo>
                    <a:pt x="621" y="1633"/>
                  </a:lnTo>
                  <a:lnTo>
                    <a:pt x="582" y="1622"/>
                  </a:lnTo>
                  <a:lnTo>
                    <a:pt x="544" y="1609"/>
                  </a:lnTo>
                  <a:lnTo>
                    <a:pt x="506" y="1594"/>
                  </a:lnTo>
                  <a:lnTo>
                    <a:pt x="470" y="1577"/>
                  </a:lnTo>
                  <a:lnTo>
                    <a:pt x="433" y="1559"/>
                  </a:lnTo>
                  <a:lnTo>
                    <a:pt x="400" y="1539"/>
                  </a:lnTo>
                  <a:lnTo>
                    <a:pt x="366" y="1518"/>
                  </a:lnTo>
                  <a:lnTo>
                    <a:pt x="333" y="1494"/>
                  </a:lnTo>
                  <a:lnTo>
                    <a:pt x="302" y="1469"/>
                  </a:lnTo>
                  <a:lnTo>
                    <a:pt x="272" y="1443"/>
                  </a:lnTo>
                  <a:lnTo>
                    <a:pt x="243" y="1415"/>
                  </a:lnTo>
                  <a:lnTo>
                    <a:pt x="215" y="1386"/>
                  </a:lnTo>
                  <a:lnTo>
                    <a:pt x="189" y="1356"/>
                  </a:lnTo>
                  <a:lnTo>
                    <a:pt x="165" y="1325"/>
                  </a:lnTo>
                  <a:lnTo>
                    <a:pt x="142" y="1292"/>
                  </a:lnTo>
                  <a:lnTo>
                    <a:pt x="120" y="1260"/>
                  </a:lnTo>
                  <a:lnTo>
                    <a:pt x="100" y="1225"/>
                  </a:lnTo>
                  <a:lnTo>
                    <a:pt x="81" y="1188"/>
                  </a:lnTo>
                  <a:lnTo>
                    <a:pt x="65" y="1152"/>
                  </a:lnTo>
                  <a:lnTo>
                    <a:pt x="50" y="1114"/>
                  </a:lnTo>
                  <a:lnTo>
                    <a:pt x="38" y="1076"/>
                  </a:lnTo>
                  <a:lnTo>
                    <a:pt x="26" y="1037"/>
                  </a:lnTo>
                  <a:lnTo>
                    <a:pt x="16" y="997"/>
                  </a:lnTo>
                  <a:lnTo>
                    <a:pt x="10" y="955"/>
                  </a:lnTo>
                  <a:lnTo>
                    <a:pt x="4" y="914"/>
                  </a:lnTo>
                  <a:lnTo>
                    <a:pt x="1" y="872"/>
                  </a:lnTo>
                  <a:lnTo>
                    <a:pt x="0" y="830"/>
                  </a:lnTo>
                  <a:lnTo>
                    <a:pt x="1" y="787"/>
                  </a:lnTo>
                  <a:lnTo>
                    <a:pt x="4" y="746"/>
                  </a:lnTo>
                  <a:lnTo>
                    <a:pt x="10" y="705"/>
                  </a:lnTo>
                  <a:lnTo>
                    <a:pt x="16" y="663"/>
                  </a:lnTo>
                  <a:lnTo>
                    <a:pt x="26" y="623"/>
                  </a:lnTo>
                  <a:lnTo>
                    <a:pt x="38" y="584"/>
                  </a:lnTo>
                  <a:lnTo>
                    <a:pt x="50" y="545"/>
                  </a:lnTo>
                  <a:lnTo>
                    <a:pt x="65" y="508"/>
                  </a:lnTo>
                  <a:lnTo>
                    <a:pt x="81" y="471"/>
                  </a:lnTo>
                  <a:lnTo>
                    <a:pt x="100" y="435"/>
                  </a:lnTo>
                  <a:lnTo>
                    <a:pt x="120" y="400"/>
                  </a:lnTo>
                  <a:lnTo>
                    <a:pt x="142" y="367"/>
                  </a:lnTo>
                  <a:lnTo>
                    <a:pt x="165" y="335"/>
                  </a:lnTo>
                  <a:lnTo>
                    <a:pt x="189" y="304"/>
                  </a:lnTo>
                  <a:lnTo>
                    <a:pt x="215" y="273"/>
                  </a:lnTo>
                  <a:lnTo>
                    <a:pt x="243" y="243"/>
                  </a:lnTo>
                  <a:lnTo>
                    <a:pt x="272" y="217"/>
                  </a:lnTo>
                  <a:lnTo>
                    <a:pt x="302" y="191"/>
                  </a:lnTo>
                  <a:lnTo>
                    <a:pt x="333" y="166"/>
                  </a:lnTo>
                  <a:lnTo>
                    <a:pt x="366" y="142"/>
                  </a:lnTo>
                  <a:lnTo>
                    <a:pt x="400" y="121"/>
                  </a:lnTo>
                  <a:lnTo>
                    <a:pt x="433" y="101"/>
                  </a:lnTo>
                  <a:lnTo>
                    <a:pt x="470" y="83"/>
                  </a:lnTo>
                  <a:lnTo>
                    <a:pt x="506" y="65"/>
                  </a:lnTo>
                  <a:lnTo>
                    <a:pt x="544" y="50"/>
                  </a:lnTo>
                  <a:lnTo>
                    <a:pt x="582" y="38"/>
                  </a:lnTo>
                  <a:lnTo>
                    <a:pt x="621" y="27"/>
                  </a:lnTo>
                  <a:lnTo>
                    <a:pt x="661" y="18"/>
                  </a:lnTo>
                  <a:lnTo>
                    <a:pt x="703" y="10"/>
                  </a:lnTo>
                  <a:lnTo>
                    <a:pt x="744" y="4"/>
                  </a:lnTo>
                  <a:lnTo>
                    <a:pt x="785" y="1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rgbClr val="9E7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84" name="Freeform 227"/>
            <p:cNvSpPr>
              <a:spLocks/>
            </p:cNvSpPr>
            <p:nvPr/>
          </p:nvSpPr>
          <p:spPr bwMode="auto">
            <a:xfrm>
              <a:off x="368" y="2459"/>
              <a:ext cx="404" cy="406"/>
            </a:xfrm>
            <a:custGeom>
              <a:avLst/>
              <a:gdLst>
                <a:gd name="T0" fmla="*/ 893 w 1618"/>
                <a:gd name="T1" fmla="*/ 4 h 1623"/>
                <a:gd name="T2" fmla="*/ 1051 w 1618"/>
                <a:gd name="T3" fmla="*/ 36 h 1623"/>
                <a:gd name="T4" fmla="*/ 1195 w 1618"/>
                <a:gd name="T5" fmla="*/ 98 h 1623"/>
                <a:gd name="T6" fmla="*/ 1324 w 1618"/>
                <a:gd name="T7" fmla="*/ 185 h 1623"/>
                <a:gd name="T8" fmla="*/ 1434 w 1618"/>
                <a:gd name="T9" fmla="*/ 296 h 1623"/>
                <a:gd name="T10" fmla="*/ 1521 w 1618"/>
                <a:gd name="T11" fmla="*/ 425 h 1623"/>
                <a:gd name="T12" fmla="*/ 1582 w 1618"/>
                <a:gd name="T13" fmla="*/ 570 h 1623"/>
                <a:gd name="T14" fmla="*/ 1615 w 1618"/>
                <a:gd name="T15" fmla="*/ 728 h 1623"/>
                <a:gd name="T16" fmla="*/ 1615 w 1618"/>
                <a:gd name="T17" fmla="*/ 893 h 1623"/>
                <a:gd name="T18" fmla="*/ 1582 w 1618"/>
                <a:gd name="T19" fmla="*/ 1051 h 1623"/>
                <a:gd name="T20" fmla="*/ 1521 w 1618"/>
                <a:gd name="T21" fmla="*/ 1197 h 1623"/>
                <a:gd name="T22" fmla="*/ 1434 w 1618"/>
                <a:gd name="T23" fmla="*/ 1327 h 1623"/>
                <a:gd name="T24" fmla="*/ 1324 w 1618"/>
                <a:gd name="T25" fmla="*/ 1437 h 1623"/>
                <a:gd name="T26" fmla="*/ 1195 w 1618"/>
                <a:gd name="T27" fmla="*/ 1525 h 1623"/>
                <a:gd name="T28" fmla="*/ 1051 w 1618"/>
                <a:gd name="T29" fmla="*/ 1586 h 1623"/>
                <a:gd name="T30" fmla="*/ 893 w 1618"/>
                <a:gd name="T31" fmla="*/ 1619 h 1623"/>
                <a:gd name="T32" fmla="*/ 728 w 1618"/>
                <a:gd name="T33" fmla="*/ 1619 h 1623"/>
                <a:gd name="T34" fmla="*/ 570 w 1618"/>
                <a:gd name="T35" fmla="*/ 1586 h 1623"/>
                <a:gd name="T36" fmla="*/ 425 w 1618"/>
                <a:gd name="T37" fmla="*/ 1525 h 1623"/>
                <a:gd name="T38" fmla="*/ 296 w 1618"/>
                <a:gd name="T39" fmla="*/ 1437 h 1623"/>
                <a:gd name="T40" fmla="*/ 185 w 1618"/>
                <a:gd name="T41" fmla="*/ 1327 h 1623"/>
                <a:gd name="T42" fmla="*/ 98 w 1618"/>
                <a:gd name="T43" fmla="*/ 1197 h 1623"/>
                <a:gd name="T44" fmla="*/ 36 w 1618"/>
                <a:gd name="T45" fmla="*/ 1051 h 1623"/>
                <a:gd name="T46" fmla="*/ 4 w 1618"/>
                <a:gd name="T47" fmla="*/ 893 h 1623"/>
                <a:gd name="T48" fmla="*/ 4 w 1618"/>
                <a:gd name="T49" fmla="*/ 728 h 1623"/>
                <a:gd name="T50" fmla="*/ 36 w 1618"/>
                <a:gd name="T51" fmla="*/ 570 h 1623"/>
                <a:gd name="T52" fmla="*/ 98 w 1618"/>
                <a:gd name="T53" fmla="*/ 425 h 1623"/>
                <a:gd name="T54" fmla="*/ 185 w 1618"/>
                <a:gd name="T55" fmla="*/ 296 h 1623"/>
                <a:gd name="T56" fmla="*/ 296 w 1618"/>
                <a:gd name="T57" fmla="*/ 185 h 1623"/>
                <a:gd name="T58" fmla="*/ 425 w 1618"/>
                <a:gd name="T59" fmla="*/ 98 h 1623"/>
                <a:gd name="T60" fmla="*/ 570 w 1618"/>
                <a:gd name="T61" fmla="*/ 36 h 1623"/>
                <a:gd name="T62" fmla="*/ 728 w 1618"/>
                <a:gd name="T63" fmla="*/ 4 h 162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618"/>
                <a:gd name="T97" fmla="*/ 0 h 1623"/>
                <a:gd name="T98" fmla="*/ 1618 w 1618"/>
                <a:gd name="T99" fmla="*/ 1623 h 162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618" h="1623">
                  <a:moveTo>
                    <a:pt x="810" y="0"/>
                  </a:moveTo>
                  <a:lnTo>
                    <a:pt x="893" y="4"/>
                  </a:lnTo>
                  <a:lnTo>
                    <a:pt x="973" y="16"/>
                  </a:lnTo>
                  <a:lnTo>
                    <a:pt x="1051" y="36"/>
                  </a:lnTo>
                  <a:lnTo>
                    <a:pt x="1125" y="64"/>
                  </a:lnTo>
                  <a:lnTo>
                    <a:pt x="1195" y="98"/>
                  </a:lnTo>
                  <a:lnTo>
                    <a:pt x="1263" y="139"/>
                  </a:lnTo>
                  <a:lnTo>
                    <a:pt x="1324" y="185"/>
                  </a:lnTo>
                  <a:lnTo>
                    <a:pt x="1382" y="238"/>
                  </a:lnTo>
                  <a:lnTo>
                    <a:pt x="1434" y="296"/>
                  </a:lnTo>
                  <a:lnTo>
                    <a:pt x="1481" y="358"/>
                  </a:lnTo>
                  <a:lnTo>
                    <a:pt x="1521" y="425"/>
                  </a:lnTo>
                  <a:lnTo>
                    <a:pt x="1554" y="496"/>
                  </a:lnTo>
                  <a:lnTo>
                    <a:pt x="1582" y="570"/>
                  </a:lnTo>
                  <a:lnTo>
                    <a:pt x="1602" y="648"/>
                  </a:lnTo>
                  <a:lnTo>
                    <a:pt x="1615" y="728"/>
                  </a:lnTo>
                  <a:lnTo>
                    <a:pt x="1618" y="811"/>
                  </a:lnTo>
                  <a:lnTo>
                    <a:pt x="1615" y="893"/>
                  </a:lnTo>
                  <a:lnTo>
                    <a:pt x="1602" y="974"/>
                  </a:lnTo>
                  <a:lnTo>
                    <a:pt x="1582" y="1051"/>
                  </a:lnTo>
                  <a:lnTo>
                    <a:pt x="1554" y="1126"/>
                  </a:lnTo>
                  <a:lnTo>
                    <a:pt x="1521" y="1197"/>
                  </a:lnTo>
                  <a:lnTo>
                    <a:pt x="1481" y="1264"/>
                  </a:lnTo>
                  <a:lnTo>
                    <a:pt x="1434" y="1327"/>
                  </a:lnTo>
                  <a:lnTo>
                    <a:pt x="1382" y="1385"/>
                  </a:lnTo>
                  <a:lnTo>
                    <a:pt x="1324" y="1437"/>
                  </a:lnTo>
                  <a:lnTo>
                    <a:pt x="1263" y="1484"/>
                  </a:lnTo>
                  <a:lnTo>
                    <a:pt x="1195" y="1525"/>
                  </a:lnTo>
                  <a:lnTo>
                    <a:pt x="1125" y="1559"/>
                  </a:lnTo>
                  <a:lnTo>
                    <a:pt x="1051" y="1586"/>
                  </a:lnTo>
                  <a:lnTo>
                    <a:pt x="973" y="1606"/>
                  </a:lnTo>
                  <a:lnTo>
                    <a:pt x="893" y="1619"/>
                  </a:lnTo>
                  <a:lnTo>
                    <a:pt x="810" y="1623"/>
                  </a:lnTo>
                  <a:lnTo>
                    <a:pt x="728" y="1619"/>
                  </a:lnTo>
                  <a:lnTo>
                    <a:pt x="648" y="1606"/>
                  </a:lnTo>
                  <a:lnTo>
                    <a:pt x="570" y="1586"/>
                  </a:lnTo>
                  <a:lnTo>
                    <a:pt x="495" y="1559"/>
                  </a:lnTo>
                  <a:lnTo>
                    <a:pt x="425" y="1525"/>
                  </a:lnTo>
                  <a:lnTo>
                    <a:pt x="357" y="1484"/>
                  </a:lnTo>
                  <a:lnTo>
                    <a:pt x="296" y="1437"/>
                  </a:lnTo>
                  <a:lnTo>
                    <a:pt x="238" y="1385"/>
                  </a:lnTo>
                  <a:lnTo>
                    <a:pt x="185" y="1327"/>
                  </a:lnTo>
                  <a:lnTo>
                    <a:pt x="139" y="1264"/>
                  </a:lnTo>
                  <a:lnTo>
                    <a:pt x="98" y="1197"/>
                  </a:lnTo>
                  <a:lnTo>
                    <a:pt x="64" y="1126"/>
                  </a:lnTo>
                  <a:lnTo>
                    <a:pt x="36" y="1051"/>
                  </a:lnTo>
                  <a:lnTo>
                    <a:pt x="16" y="974"/>
                  </a:lnTo>
                  <a:lnTo>
                    <a:pt x="4" y="893"/>
                  </a:lnTo>
                  <a:lnTo>
                    <a:pt x="0" y="811"/>
                  </a:lnTo>
                  <a:lnTo>
                    <a:pt x="4" y="728"/>
                  </a:lnTo>
                  <a:lnTo>
                    <a:pt x="16" y="648"/>
                  </a:lnTo>
                  <a:lnTo>
                    <a:pt x="36" y="570"/>
                  </a:lnTo>
                  <a:lnTo>
                    <a:pt x="64" y="496"/>
                  </a:lnTo>
                  <a:lnTo>
                    <a:pt x="98" y="425"/>
                  </a:lnTo>
                  <a:lnTo>
                    <a:pt x="139" y="358"/>
                  </a:lnTo>
                  <a:lnTo>
                    <a:pt x="185" y="296"/>
                  </a:lnTo>
                  <a:lnTo>
                    <a:pt x="238" y="238"/>
                  </a:lnTo>
                  <a:lnTo>
                    <a:pt x="296" y="185"/>
                  </a:lnTo>
                  <a:lnTo>
                    <a:pt x="357" y="139"/>
                  </a:lnTo>
                  <a:lnTo>
                    <a:pt x="425" y="98"/>
                  </a:lnTo>
                  <a:lnTo>
                    <a:pt x="495" y="64"/>
                  </a:lnTo>
                  <a:lnTo>
                    <a:pt x="570" y="36"/>
                  </a:lnTo>
                  <a:lnTo>
                    <a:pt x="648" y="16"/>
                  </a:lnTo>
                  <a:lnTo>
                    <a:pt x="728" y="4"/>
                  </a:lnTo>
                  <a:lnTo>
                    <a:pt x="810" y="0"/>
                  </a:lnTo>
                  <a:close/>
                </a:path>
              </a:pathLst>
            </a:custGeom>
            <a:solidFill>
              <a:srgbClr val="B787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85" name="Freeform 228"/>
            <p:cNvSpPr>
              <a:spLocks/>
            </p:cNvSpPr>
            <p:nvPr/>
          </p:nvSpPr>
          <p:spPr bwMode="auto">
            <a:xfrm>
              <a:off x="370" y="2462"/>
              <a:ext cx="396" cy="397"/>
            </a:xfrm>
            <a:custGeom>
              <a:avLst/>
              <a:gdLst>
                <a:gd name="T0" fmla="*/ 874 w 1583"/>
                <a:gd name="T1" fmla="*/ 4 h 1589"/>
                <a:gd name="T2" fmla="*/ 1028 w 1583"/>
                <a:gd name="T3" fmla="*/ 36 h 1589"/>
                <a:gd name="T4" fmla="*/ 1170 w 1583"/>
                <a:gd name="T5" fmla="*/ 97 h 1589"/>
                <a:gd name="T6" fmla="*/ 1296 w 1583"/>
                <a:gd name="T7" fmla="*/ 182 h 1589"/>
                <a:gd name="T8" fmla="*/ 1403 w 1583"/>
                <a:gd name="T9" fmla="*/ 290 h 1589"/>
                <a:gd name="T10" fmla="*/ 1488 w 1583"/>
                <a:gd name="T11" fmla="*/ 416 h 1589"/>
                <a:gd name="T12" fmla="*/ 1548 w 1583"/>
                <a:gd name="T13" fmla="*/ 559 h 1589"/>
                <a:gd name="T14" fmla="*/ 1579 w 1583"/>
                <a:gd name="T15" fmla="*/ 713 h 1589"/>
                <a:gd name="T16" fmla="*/ 1579 w 1583"/>
                <a:gd name="T17" fmla="*/ 876 h 1589"/>
                <a:gd name="T18" fmla="*/ 1548 w 1583"/>
                <a:gd name="T19" fmla="*/ 1030 h 1589"/>
                <a:gd name="T20" fmla="*/ 1488 w 1583"/>
                <a:gd name="T21" fmla="*/ 1173 h 1589"/>
                <a:gd name="T22" fmla="*/ 1403 w 1583"/>
                <a:gd name="T23" fmla="*/ 1300 h 1589"/>
                <a:gd name="T24" fmla="*/ 1296 w 1583"/>
                <a:gd name="T25" fmla="*/ 1407 h 1589"/>
                <a:gd name="T26" fmla="*/ 1170 w 1583"/>
                <a:gd name="T27" fmla="*/ 1493 h 1589"/>
                <a:gd name="T28" fmla="*/ 1028 w 1583"/>
                <a:gd name="T29" fmla="*/ 1553 h 1589"/>
                <a:gd name="T30" fmla="*/ 874 w 1583"/>
                <a:gd name="T31" fmla="*/ 1585 h 1589"/>
                <a:gd name="T32" fmla="*/ 713 w 1583"/>
                <a:gd name="T33" fmla="*/ 1585 h 1589"/>
                <a:gd name="T34" fmla="*/ 557 w 1583"/>
                <a:gd name="T35" fmla="*/ 1553 h 1589"/>
                <a:gd name="T36" fmla="*/ 416 w 1583"/>
                <a:gd name="T37" fmla="*/ 1493 h 1589"/>
                <a:gd name="T38" fmla="*/ 289 w 1583"/>
                <a:gd name="T39" fmla="*/ 1407 h 1589"/>
                <a:gd name="T40" fmla="*/ 181 w 1583"/>
                <a:gd name="T41" fmla="*/ 1300 h 1589"/>
                <a:gd name="T42" fmla="*/ 96 w 1583"/>
                <a:gd name="T43" fmla="*/ 1173 h 1589"/>
                <a:gd name="T44" fmla="*/ 36 w 1583"/>
                <a:gd name="T45" fmla="*/ 1030 h 1589"/>
                <a:gd name="T46" fmla="*/ 4 w 1583"/>
                <a:gd name="T47" fmla="*/ 876 h 1589"/>
                <a:gd name="T48" fmla="*/ 4 w 1583"/>
                <a:gd name="T49" fmla="*/ 713 h 1589"/>
                <a:gd name="T50" fmla="*/ 36 w 1583"/>
                <a:gd name="T51" fmla="*/ 559 h 1589"/>
                <a:gd name="T52" fmla="*/ 96 w 1583"/>
                <a:gd name="T53" fmla="*/ 416 h 1589"/>
                <a:gd name="T54" fmla="*/ 181 w 1583"/>
                <a:gd name="T55" fmla="*/ 290 h 1589"/>
                <a:gd name="T56" fmla="*/ 289 w 1583"/>
                <a:gd name="T57" fmla="*/ 182 h 1589"/>
                <a:gd name="T58" fmla="*/ 416 w 1583"/>
                <a:gd name="T59" fmla="*/ 97 h 1589"/>
                <a:gd name="T60" fmla="*/ 557 w 1583"/>
                <a:gd name="T61" fmla="*/ 36 h 1589"/>
                <a:gd name="T62" fmla="*/ 713 w 1583"/>
                <a:gd name="T63" fmla="*/ 4 h 158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83"/>
                <a:gd name="T97" fmla="*/ 0 h 1589"/>
                <a:gd name="T98" fmla="*/ 1583 w 1583"/>
                <a:gd name="T99" fmla="*/ 1589 h 158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83" h="1589">
                  <a:moveTo>
                    <a:pt x="793" y="0"/>
                  </a:moveTo>
                  <a:lnTo>
                    <a:pt x="874" y="4"/>
                  </a:lnTo>
                  <a:lnTo>
                    <a:pt x="952" y="16"/>
                  </a:lnTo>
                  <a:lnTo>
                    <a:pt x="1028" y="36"/>
                  </a:lnTo>
                  <a:lnTo>
                    <a:pt x="1101" y="63"/>
                  </a:lnTo>
                  <a:lnTo>
                    <a:pt x="1170" y="97"/>
                  </a:lnTo>
                  <a:lnTo>
                    <a:pt x="1235" y="137"/>
                  </a:lnTo>
                  <a:lnTo>
                    <a:pt x="1296" y="182"/>
                  </a:lnTo>
                  <a:lnTo>
                    <a:pt x="1351" y="233"/>
                  </a:lnTo>
                  <a:lnTo>
                    <a:pt x="1403" y="290"/>
                  </a:lnTo>
                  <a:lnTo>
                    <a:pt x="1448" y="351"/>
                  </a:lnTo>
                  <a:lnTo>
                    <a:pt x="1488" y="416"/>
                  </a:lnTo>
                  <a:lnTo>
                    <a:pt x="1520" y="486"/>
                  </a:lnTo>
                  <a:lnTo>
                    <a:pt x="1548" y="559"/>
                  </a:lnTo>
                  <a:lnTo>
                    <a:pt x="1567" y="635"/>
                  </a:lnTo>
                  <a:lnTo>
                    <a:pt x="1579" y="713"/>
                  </a:lnTo>
                  <a:lnTo>
                    <a:pt x="1583" y="795"/>
                  </a:lnTo>
                  <a:lnTo>
                    <a:pt x="1579" y="876"/>
                  </a:lnTo>
                  <a:lnTo>
                    <a:pt x="1567" y="954"/>
                  </a:lnTo>
                  <a:lnTo>
                    <a:pt x="1548" y="1030"/>
                  </a:lnTo>
                  <a:lnTo>
                    <a:pt x="1520" y="1103"/>
                  </a:lnTo>
                  <a:lnTo>
                    <a:pt x="1488" y="1173"/>
                  </a:lnTo>
                  <a:lnTo>
                    <a:pt x="1448" y="1238"/>
                  </a:lnTo>
                  <a:lnTo>
                    <a:pt x="1403" y="1300"/>
                  </a:lnTo>
                  <a:lnTo>
                    <a:pt x="1351" y="1356"/>
                  </a:lnTo>
                  <a:lnTo>
                    <a:pt x="1296" y="1407"/>
                  </a:lnTo>
                  <a:lnTo>
                    <a:pt x="1235" y="1453"/>
                  </a:lnTo>
                  <a:lnTo>
                    <a:pt x="1170" y="1493"/>
                  </a:lnTo>
                  <a:lnTo>
                    <a:pt x="1101" y="1526"/>
                  </a:lnTo>
                  <a:lnTo>
                    <a:pt x="1028" y="1553"/>
                  </a:lnTo>
                  <a:lnTo>
                    <a:pt x="952" y="1573"/>
                  </a:lnTo>
                  <a:lnTo>
                    <a:pt x="874" y="1585"/>
                  </a:lnTo>
                  <a:lnTo>
                    <a:pt x="793" y="1589"/>
                  </a:lnTo>
                  <a:lnTo>
                    <a:pt x="713" y="1585"/>
                  </a:lnTo>
                  <a:lnTo>
                    <a:pt x="634" y="1573"/>
                  </a:lnTo>
                  <a:lnTo>
                    <a:pt x="557" y="1553"/>
                  </a:lnTo>
                  <a:lnTo>
                    <a:pt x="485" y="1526"/>
                  </a:lnTo>
                  <a:lnTo>
                    <a:pt x="416" y="1493"/>
                  </a:lnTo>
                  <a:lnTo>
                    <a:pt x="351" y="1453"/>
                  </a:lnTo>
                  <a:lnTo>
                    <a:pt x="289" y="1407"/>
                  </a:lnTo>
                  <a:lnTo>
                    <a:pt x="233" y="1356"/>
                  </a:lnTo>
                  <a:lnTo>
                    <a:pt x="181" y="1300"/>
                  </a:lnTo>
                  <a:lnTo>
                    <a:pt x="136" y="1238"/>
                  </a:lnTo>
                  <a:lnTo>
                    <a:pt x="96" y="1173"/>
                  </a:lnTo>
                  <a:lnTo>
                    <a:pt x="62" y="1103"/>
                  </a:lnTo>
                  <a:lnTo>
                    <a:pt x="36" y="1030"/>
                  </a:lnTo>
                  <a:lnTo>
                    <a:pt x="16" y="954"/>
                  </a:lnTo>
                  <a:lnTo>
                    <a:pt x="4" y="876"/>
                  </a:lnTo>
                  <a:lnTo>
                    <a:pt x="0" y="795"/>
                  </a:lnTo>
                  <a:lnTo>
                    <a:pt x="4" y="713"/>
                  </a:lnTo>
                  <a:lnTo>
                    <a:pt x="16" y="635"/>
                  </a:lnTo>
                  <a:lnTo>
                    <a:pt x="36" y="559"/>
                  </a:lnTo>
                  <a:lnTo>
                    <a:pt x="62" y="486"/>
                  </a:lnTo>
                  <a:lnTo>
                    <a:pt x="96" y="416"/>
                  </a:lnTo>
                  <a:lnTo>
                    <a:pt x="136" y="351"/>
                  </a:lnTo>
                  <a:lnTo>
                    <a:pt x="181" y="290"/>
                  </a:lnTo>
                  <a:lnTo>
                    <a:pt x="233" y="233"/>
                  </a:lnTo>
                  <a:lnTo>
                    <a:pt x="289" y="182"/>
                  </a:lnTo>
                  <a:lnTo>
                    <a:pt x="351" y="137"/>
                  </a:lnTo>
                  <a:lnTo>
                    <a:pt x="416" y="97"/>
                  </a:lnTo>
                  <a:lnTo>
                    <a:pt x="485" y="63"/>
                  </a:lnTo>
                  <a:lnTo>
                    <a:pt x="557" y="36"/>
                  </a:lnTo>
                  <a:lnTo>
                    <a:pt x="634" y="16"/>
                  </a:lnTo>
                  <a:lnTo>
                    <a:pt x="713" y="4"/>
                  </a:lnTo>
                  <a:lnTo>
                    <a:pt x="793" y="0"/>
                  </a:lnTo>
                  <a:close/>
                </a:path>
              </a:pathLst>
            </a:custGeom>
            <a:solidFill>
              <a:srgbClr val="D18E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86" name="Freeform 229"/>
            <p:cNvSpPr>
              <a:spLocks/>
            </p:cNvSpPr>
            <p:nvPr/>
          </p:nvSpPr>
          <p:spPr bwMode="auto">
            <a:xfrm>
              <a:off x="516" y="2440"/>
              <a:ext cx="28" cy="205"/>
            </a:xfrm>
            <a:custGeom>
              <a:avLst/>
              <a:gdLst>
                <a:gd name="T0" fmla="*/ 94 w 113"/>
                <a:gd name="T1" fmla="*/ 0 h 821"/>
                <a:gd name="T2" fmla="*/ 69 w 113"/>
                <a:gd name="T3" fmla="*/ 78 h 821"/>
                <a:gd name="T4" fmla="*/ 52 w 113"/>
                <a:gd name="T5" fmla="*/ 157 h 821"/>
                <a:gd name="T6" fmla="*/ 43 w 113"/>
                <a:gd name="T7" fmla="*/ 240 h 821"/>
                <a:gd name="T8" fmla="*/ 39 w 113"/>
                <a:gd name="T9" fmla="*/ 326 h 821"/>
                <a:gd name="T10" fmla="*/ 43 w 113"/>
                <a:gd name="T11" fmla="*/ 419 h 821"/>
                <a:gd name="T12" fmla="*/ 52 w 113"/>
                <a:gd name="T13" fmla="*/ 519 h 821"/>
                <a:gd name="T14" fmla="*/ 66 w 113"/>
                <a:gd name="T15" fmla="*/ 629 h 821"/>
                <a:gd name="T16" fmla="*/ 84 w 113"/>
                <a:gd name="T17" fmla="*/ 751 h 821"/>
                <a:gd name="T18" fmla="*/ 113 w 113"/>
                <a:gd name="T19" fmla="*/ 821 h 821"/>
                <a:gd name="T20" fmla="*/ 67 w 113"/>
                <a:gd name="T21" fmla="*/ 821 h 821"/>
                <a:gd name="T22" fmla="*/ 36 w 113"/>
                <a:gd name="T23" fmla="*/ 751 h 821"/>
                <a:gd name="T24" fmla="*/ 23 w 113"/>
                <a:gd name="T25" fmla="*/ 663 h 821"/>
                <a:gd name="T26" fmla="*/ 13 w 113"/>
                <a:gd name="T27" fmla="*/ 577 h 821"/>
                <a:gd name="T28" fmla="*/ 6 w 113"/>
                <a:gd name="T29" fmla="*/ 490 h 821"/>
                <a:gd name="T30" fmla="*/ 0 w 113"/>
                <a:gd name="T31" fmla="*/ 404 h 821"/>
                <a:gd name="T32" fmla="*/ 0 w 113"/>
                <a:gd name="T33" fmla="*/ 316 h 821"/>
                <a:gd name="T34" fmla="*/ 6 w 113"/>
                <a:gd name="T35" fmla="*/ 226 h 821"/>
                <a:gd name="T36" fmla="*/ 17 w 113"/>
                <a:gd name="T37" fmla="*/ 134 h 821"/>
                <a:gd name="T38" fmla="*/ 36 w 113"/>
                <a:gd name="T39" fmla="*/ 39 h 821"/>
                <a:gd name="T40" fmla="*/ 94 w 113"/>
                <a:gd name="T41" fmla="*/ 0 h 82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13"/>
                <a:gd name="T64" fmla="*/ 0 h 821"/>
                <a:gd name="T65" fmla="*/ 113 w 113"/>
                <a:gd name="T66" fmla="*/ 821 h 82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13" h="821">
                  <a:moveTo>
                    <a:pt x="94" y="0"/>
                  </a:moveTo>
                  <a:lnTo>
                    <a:pt x="69" y="78"/>
                  </a:lnTo>
                  <a:lnTo>
                    <a:pt x="52" y="157"/>
                  </a:lnTo>
                  <a:lnTo>
                    <a:pt x="43" y="240"/>
                  </a:lnTo>
                  <a:lnTo>
                    <a:pt x="39" y="326"/>
                  </a:lnTo>
                  <a:lnTo>
                    <a:pt x="43" y="419"/>
                  </a:lnTo>
                  <a:lnTo>
                    <a:pt x="52" y="519"/>
                  </a:lnTo>
                  <a:lnTo>
                    <a:pt x="66" y="629"/>
                  </a:lnTo>
                  <a:lnTo>
                    <a:pt x="84" y="751"/>
                  </a:lnTo>
                  <a:lnTo>
                    <a:pt x="113" y="821"/>
                  </a:lnTo>
                  <a:lnTo>
                    <a:pt x="67" y="821"/>
                  </a:lnTo>
                  <a:lnTo>
                    <a:pt x="36" y="751"/>
                  </a:lnTo>
                  <a:lnTo>
                    <a:pt x="23" y="663"/>
                  </a:lnTo>
                  <a:lnTo>
                    <a:pt x="13" y="577"/>
                  </a:lnTo>
                  <a:lnTo>
                    <a:pt x="6" y="490"/>
                  </a:lnTo>
                  <a:lnTo>
                    <a:pt x="0" y="404"/>
                  </a:lnTo>
                  <a:lnTo>
                    <a:pt x="0" y="316"/>
                  </a:lnTo>
                  <a:lnTo>
                    <a:pt x="6" y="226"/>
                  </a:lnTo>
                  <a:lnTo>
                    <a:pt x="17" y="134"/>
                  </a:lnTo>
                  <a:lnTo>
                    <a:pt x="36" y="39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87" name="Freeform 230"/>
            <p:cNvSpPr>
              <a:spLocks/>
            </p:cNvSpPr>
            <p:nvPr/>
          </p:nvSpPr>
          <p:spPr bwMode="auto">
            <a:xfrm>
              <a:off x="416" y="2486"/>
              <a:ext cx="316" cy="161"/>
            </a:xfrm>
            <a:custGeom>
              <a:avLst/>
              <a:gdLst>
                <a:gd name="T0" fmla="*/ 10 w 1264"/>
                <a:gd name="T1" fmla="*/ 222 h 644"/>
                <a:gd name="T2" fmla="*/ 20 w 1264"/>
                <a:gd name="T3" fmla="*/ 337 h 644"/>
                <a:gd name="T4" fmla="*/ 56 w 1264"/>
                <a:gd name="T5" fmla="*/ 423 h 644"/>
                <a:gd name="T6" fmla="*/ 134 w 1264"/>
                <a:gd name="T7" fmla="*/ 511 h 644"/>
                <a:gd name="T8" fmla="*/ 219 w 1264"/>
                <a:gd name="T9" fmla="*/ 569 h 644"/>
                <a:gd name="T10" fmla="*/ 273 w 1264"/>
                <a:gd name="T11" fmla="*/ 576 h 644"/>
                <a:gd name="T12" fmla="*/ 328 w 1264"/>
                <a:gd name="T13" fmla="*/ 584 h 644"/>
                <a:gd name="T14" fmla="*/ 383 w 1264"/>
                <a:gd name="T15" fmla="*/ 589 h 644"/>
                <a:gd name="T16" fmla="*/ 440 w 1264"/>
                <a:gd name="T17" fmla="*/ 594 h 644"/>
                <a:gd name="T18" fmla="*/ 496 w 1264"/>
                <a:gd name="T19" fmla="*/ 596 h 644"/>
                <a:gd name="T20" fmla="*/ 554 w 1264"/>
                <a:gd name="T21" fmla="*/ 599 h 644"/>
                <a:gd name="T22" fmla="*/ 612 w 1264"/>
                <a:gd name="T23" fmla="*/ 599 h 644"/>
                <a:gd name="T24" fmla="*/ 671 w 1264"/>
                <a:gd name="T25" fmla="*/ 598 h 644"/>
                <a:gd name="T26" fmla="*/ 733 w 1264"/>
                <a:gd name="T27" fmla="*/ 595 h 644"/>
                <a:gd name="T28" fmla="*/ 794 w 1264"/>
                <a:gd name="T29" fmla="*/ 590 h 644"/>
                <a:gd name="T30" fmla="*/ 855 w 1264"/>
                <a:gd name="T31" fmla="*/ 584 h 644"/>
                <a:gd name="T32" fmla="*/ 919 w 1264"/>
                <a:gd name="T33" fmla="*/ 575 h 644"/>
                <a:gd name="T34" fmla="*/ 984 w 1264"/>
                <a:gd name="T35" fmla="*/ 565 h 644"/>
                <a:gd name="T36" fmla="*/ 1050 w 1264"/>
                <a:gd name="T37" fmla="*/ 551 h 644"/>
                <a:gd name="T38" fmla="*/ 1117 w 1264"/>
                <a:gd name="T39" fmla="*/ 536 h 644"/>
                <a:gd name="T40" fmla="*/ 1155 w 1264"/>
                <a:gd name="T41" fmla="*/ 519 h 644"/>
                <a:gd name="T42" fmla="*/ 1177 w 1264"/>
                <a:gd name="T43" fmla="*/ 456 h 644"/>
                <a:gd name="T44" fmla="*/ 1205 w 1264"/>
                <a:gd name="T45" fmla="*/ 327 h 644"/>
                <a:gd name="T46" fmla="*/ 1220 w 1264"/>
                <a:gd name="T47" fmla="*/ 128 h 644"/>
                <a:gd name="T48" fmla="*/ 1264 w 1264"/>
                <a:gd name="T49" fmla="*/ 78 h 644"/>
                <a:gd name="T50" fmla="*/ 1257 w 1264"/>
                <a:gd name="T51" fmla="*/ 209 h 644"/>
                <a:gd name="T52" fmla="*/ 1241 w 1264"/>
                <a:gd name="T53" fmla="*/ 331 h 644"/>
                <a:gd name="T54" fmla="*/ 1215 w 1264"/>
                <a:gd name="T55" fmla="*/ 450 h 644"/>
                <a:gd name="T56" fmla="*/ 1180 w 1264"/>
                <a:gd name="T57" fmla="*/ 576 h 644"/>
                <a:gd name="T58" fmla="*/ 1116 w 1264"/>
                <a:gd name="T59" fmla="*/ 586 h 644"/>
                <a:gd name="T60" fmla="*/ 1057 w 1264"/>
                <a:gd name="T61" fmla="*/ 596 h 644"/>
                <a:gd name="T62" fmla="*/ 1001 w 1264"/>
                <a:gd name="T63" fmla="*/ 606 h 644"/>
                <a:gd name="T64" fmla="*/ 947 w 1264"/>
                <a:gd name="T65" fmla="*/ 615 h 644"/>
                <a:gd name="T66" fmla="*/ 894 w 1264"/>
                <a:gd name="T67" fmla="*/ 623 h 644"/>
                <a:gd name="T68" fmla="*/ 842 w 1264"/>
                <a:gd name="T69" fmla="*/ 629 h 644"/>
                <a:gd name="T70" fmla="*/ 789 w 1264"/>
                <a:gd name="T71" fmla="*/ 635 h 644"/>
                <a:gd name="T72" fmla="*/ 735 w 1264"/>
                <a:gd name="T73" fmla="*/ 639 h 644"/>
                <a:gd name="T74" fmla="*/ 679 w 1264"/>
                <a:gd name="T75" fmla="*/ 643 h 644"/>
                <a:gd name="T76" fmla="*/ 620 w 1264"/>
                <a:gd name="T77" fmla="*/ 644 h 644"/>
                <a:gd name="T78" fmla="*/ 557 w 1264"/>
                <a:gd name="T79" fmla="*/ 643 h 644"/>
                <a:gd name="T80" fmla="*/ 490 w 1264"/>
                <a:gd name="T81" fmla="*/ 640 h 644"/>
                <a:gd name="T82" fmla="*/ 417 w 1264"/>
                <a:gd name="T83" fmla="*/ 635 h 644"/>
                <a:gd name="T84" fmla="*/ 337 w 1264"/>
                <a:gd name="T85" fmla="*/ 628 h 644"/>
                <a:gd name="T86" fmla="*/ 250 w 1264"/>
                <a:gd name="T87" fmla="*/ 618 h 644"/>
                <a:gd name="T88" fmla="*/ 155 w 1264"/>
                <a:gd name="T89" fmla="*/ 605 h 644"/>
                <a:gd name="T90" fmla="*/ 83 w 1264"/>
                <a:gd name="T91" fmla="*/ 509 h 644"/>
                <a:gd name="T92" fmla="*/ 44 w 1264"/>
                <a:gd name="T93" fmla="*/ 433 h 644"/>
                <a:gd name="T94" fmla="*/ 22 w 1264"/>
                <a:gd name="T95" fmla="*/ 351 h 644"/>
                <a:gd name="T96" fmla="*/ 0 w 1264"/>
                <a:gd name="T97" fmla="*/ 234 h 64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264"/>
                <a:gd name="T148" fmla="*/ 0 h 644"/>
                <a:gd name="T149" fmla="*/ 1264 w 1264"/>
                <a:gd name="T150" fmla="*/ 644 h 64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264" h="644">
                  <a:moveTo>
                    <a:pt x="10" y="145"/>
                  </a:moveTo>
                  <a:lnTo>
                    <a:pt x="10" y="222"/>
                  </a:lnTo>
                  <a:lnTo>
                    <a:pt x="14" y="284"/>
                  </a:lnTo>
                  <a:lnTo>
                    <a:pt x="20" y="337"/>
                  </a:lnTo>
                  <a:lnTo>
                    <a:pt x="34" y="382"/>
                  </a:lnTo>
                  <a:lnTo>
                    <a:pt x="56" y="423"/>
                  </a:lnTo>
                  <a:lnTo>
                    <a:pt x="89" y="466"/>
                  </a:lnTo>
                  <a:lnTo>
                    <a:pt x="134" y="511"/>
                  </a:lnTo>
                  <a:lnTo>
                    <a:pt x="193" y="565"/>
                  </a:lnTo>
                  <a:lnTo>
                    <a:pt x="219" y="569"/>
                  </a:lnTo>
                  <a:lnTo>
                    <a:pt x="247" y="573"/>
                  </a:lnTo>
                  <a:lnTo>
                    <a:pt x="273" y="576"/>
                  </a:lnTo>
                  <a:lnTo>
                    <a:pt x="301" y="580"/>
                  </a:lnTo>
                  <a:lnTo>
                    <a:pt x="328" y="584"/>
                  </a:lnTo>
                  <a:lnTo>
                    <a:pt x="356" y="586"/>
                  </a:lnTo>
                  <a:lnTo>
                    <a:pt x="383" y="589"/>
                  </a:lnTo>
                  <a:lnTo>
                    <a:pt x="411" y="591"/>
                  </a:lnTo>
                  <a:lnTo>
                    <a:pt x="440" y="594"/>
                  </a:lnTo>
                  <a:lnTo>
                    <a:pt x="467" y="595"/>
                  </a:lnTo>
                  <a:lnTo>
                    <a:pt x="496" y="596"/>
                  </a:lnTo>
                  <a:lnTo>
                    <a:pt x="525" y="598"/>
                  </a:lnTo>
                  <a:lnTo>
                    <a:pt x="554" y="599"/>
                  </a:lnTo>
                  <a:lnTo>
                    <a:pt x="582" y="599"/>
                  </a:lnTo>
                  <a:lnTo>
                    <a:pt x="612" y="599"/>
                  </a:lnTo>
                  <a:lnTo>
                    <a:pt x="642" y="599"/>
                  </a:lnTo>
                  <a:lnTo>
                    <a:pt x="671" y="598"/>
                  </a:lnTo>
                  <a:lnTo>
                    <a:pt x="701" y="596"/>
                  </a:lnTo>
                  <a:lnTo>
                    <a:pt x="733" y="595"/>
                  </a:lnTo>
                  <a:lnTo>
                    <a:pt x="763" y="593"/>
                  </a:lnTo>
                  <a:lnTo>
                    <a:pt x="794" y="590"/>
                  </a:lnTo>
                  <a:lnTo>
                    <a:pt x="824" y="588"/>
                  </a:lnTo>
                  <a:lnTo>
                    <a:pt x="855" y="584"/>
                  </a:lnTo>
                  <a:lnTo>
                    <a:pt x="888" y="580"/>
                  </a:lnTo>
                  <a:lnTo>
                    <a:pt x="919" y="575"/>
                  </a:lnTo>
                  <a:lnTo>
                    <a:pt x="952" y="570"/>
                  </a:lnTo>
                  <a:lnTo>
                    <a:pt x="984" y="565"/>
                  </a:lnTo>
                  <a:lnTo>
                    <a:pt x="1017" y="559"/>
                  </a:lnTo>
                  <a:lnTo>
                    <a:pt x="1050" y="551"/>
                  </a:lnTo>
                  <a:lnTo>
                    <a:pt x="1083" y="544"/>
                  </a:lnTo>
                  <a:lnTo>
                    <a:pt x="1117" y="536"/>
                  </a:lnTo>
                  <a:lnTo>
                    <a:pt x="1151" y="527"/>
                  </a:lnTo>
                  <a:lnTo>
                    <a:pt x="1155" y="519"/>
                  </a:lnTo>
                  <a:lnTo>
                    <a:pt x="1164" y="495"/>
                  </a:lnTo>
                  <a:lnTo>
                    <a:pt x="1177" y="456"/>
                  </a:lnTo>
                  <a:lnTo>
                    <a:pt x="1191" y="400"/>
                  </a:lnTo>
                  <a:lnTo>
                    <a:pt x="1205" y="327"/>
                  </a:lnTo>
                  <a:lnTo>
                    <a:pt x="1215" y="237"/>
                  </a:lnTo>
                  <a:lnTo>
                    <a:pt x="1220" y="128"/>
                  </a:lnTo>
                  <a:lnTo>
                    <a:pt x="1219" y="0"/>
                  </a:lnTo>
                  <a:lnTo>
                    <a:pt x="1264" y="78"/>
                  </a:lnTo>
                  <a:lnTo>
                    <a:pt x="1262" y="145"/>
                  </a:lnTo>
                  <a:lnTo>
                    <a:pt x="1257" y="209"/>
                  </a:lnTo>
                  <a:lnTo>
                    <a:pt x="1251" y="271"/>
                  </a:lnTo>
                  <a:lnTo>
                    <a:pt x="1241" y="331"/>
                  </a:lnTo>
                  <a:lnTo>
                    <a:pt x="1230" y="390"/>
                  </a:lnTo>
                  <a:lnTo>
                    <a:pt x="1215" y="450"/>
                  </a:lnTo>
                  <a:lnTo>
                    <a:pt x="1199" y="511"/>
                  </a:lnTo>
                  <a:lnTo>
                    <a:pt x="1180" y="576"/>
                  </a:lnTo>
                  <a:lnTo>
                    <a:pt x="1147" y="581"/>
                  </a:lnTo>
                  <a:lnTo>
                    <a:pt x="1116" y="586"/>
                  </a:lnTo>
                  <a:lnTo>
                    <a:pt x="1086" y="591"/>
                  </a:lnTo>
                  <a:lnTo>
                    <a:pt x="1057" y="596"/>
                  </a:lnTo>
                  <a:lnTo>
                    <a:pt x="1028" y="601"/>
                  </a:lnTo>
                  <a:lnTo>
                    <a:pt x="1001" y="606"/>
                  </a:lnTo>
                  <a:lnTo>
                    <a:pt x="973" y="610"/>
                  </a:lnTo>
                  <a:lnTo>
                    <a:pt x="947" y="615"/>
                  </a:lnTo>
                  <a:lnTo>
                    <a:pt x="921" y="619"/>
                  </a:lnTo>
                  <a:lnTo>
                    <a:pt x="894" y="623"/>
                  </a:lnTo>
                  <a:lnTo>
                    <a:pt x="868" y="626"/>
                  </a:lnTo>
                  <a:lnTo>
                    <a:pt x="842" y="629"/>
                  </a:lnTo>
                  <a:lnTo>
                    <a:pt x="815" y="633"/>
                  </a:lnTo>
                  <a:lnTo>
                    <a:pt x="789" y="635"/>
                  </a:lnTo>
                  <a:lnTo>
                    <a:pt x="763" y="638"/>
                  </a:lnTo>
                  <a:lnTo>
                    <a:pt x="735" y="639"/>
                  </a:lnTo>
                  <a:lnTo>
                    <a:pt x="708" y="641"/>
                  </a:lnTo>
                  <a:lnTo>
                    <a:pt x="679" y="643"/>
                  </a:lnTo>
                  <a:lnTo>
                    <a:pt x="650" y="643"/>
                  </a:lnTo>
                  <a:lnTo>
                    <a:pt x="620" y="644"/>
                  </a:lnTo>
                  <a:lnTo>
                    <a:pt x="589" y="644"/>
                  </a:lnTo>
                  <a:lnTo>
                    <a:pt x="557" y="643"/>
                  </a:lnTo>
                  <a:lnTo>
                    <a:pt x="525" y="641"/>
                  </a:lnTo>
                  <a:lnTo>
                    <a:pt x="490" y="640"/>
                  </a:lnTo>
                  <a:lnTo>
                    <a:pt x="453" y="638"/>
                  </a:lnTo>
                  <a:lnTo>
                    <a:pt x="417" y="635"/>
                  </a:lnTo>
                  <a:lnTo>
                    <a:pt x="378" y="631"/>
                  </a:lnTo>
                  <a:lnTo>
                    <a:pt x="337" y="628"/>
                  </a:lnTo>
                  <a:lnTo>
                    <a:pt x="294" y="623"/>
                  </a:lnTo>
                  <a:lnTo>
                    <a:pt x="250" y="618"/>
                  </a:lnTo>
                  <a:lnTo>
                    <a:pt x="204" y="611"/>
                  </a:lnTo>
                  <a:lnTo>
                    <a:pt x="155" y="605"/>
                  </a:lnTo>
                  <a:lnTo>
                    <a:pt x="114" y="552"/>
                  </a:lnTo>
                  <a:lnTo>
                    <a:pt x="83" y="509"/>
                  </a:lnTo>
                  <a:lnTo>
                    <a:pt x="60" y="471"/>
                  </a:lnTo>
                  <a:lnTo>
                    <a:pt x="44" y="433"/>
                  </a:lnTo>
                  <a:lnTo>
                    <a:pt x="33" y="395"/>
                  </a:lnTo>
                  <a:lnTo>
                    <a:pt x="22" y="351"/>
                  </a:lnTo>
                  <a:lnTo>
                    <a:pt x="12" y="299"/>
                  </a:lnTo>
                  <a:lnTo>
                    <a:pt x="0" y="234"/>
                  </a:lnTo>
                  <a:lnTo>
                    <a:pt x="10" y="145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88" name="Freeform 231"/>
            <p:cNvSpPr>
              <a:spLocks/>
            </p:cNvSpPr>
            <p:nvPr/>
          </p:nvSpPr>
          <p:spPr bwMode="auto">
            <a:xfrm>
              <a:off x="622" y="2440"/>
              <a:ext cx="21" cy="203"/>
            </a:xfrm>
            <a:custGeom>
              <a:avLst/>
              <a:gdLst>
                <a:gd name="T0" fmla="*/ 39 w 84"/>
                <a:gd name="T1" fmla="*/ 0 h 811"/>
                <a:gd name="T2" fmla="*/ 48 w 84"/>
                <a:gd name="T3" fmla="*/ 104 h 811"/>
                <a:gd name="T4" fmla="*/ 52 w 84"/>
                <a:gd name="T5" fmla="*/ 206 h 811"/>
                <a:gd name="T6" fmla="*/ 53 w 84"/>
                <a:gd name="T7" fmla="*/ 306 h 811"/>
                <a:gd name="T8" fmla="*/ 50 w 84"/>
                <a:gd name="T9" fmla="*/ 405 h 811"/>
                <a:gd name="T10" fmla="*/ 44 w 84"/>
                <a:gd name="T11" fmla="*/ 505 h 811"/>
                <a:gd name="T12" fmla="*/ 34 w 84"/>
                <a:gd name="T13" fmla="*/ 606 h 811"/>
                <a:gd name="T14" fmla="*/ 19 w 84"/>
                <a:gd name="T15" fmla="*/ 707 h 811"/>
                <a:gd name="T16" fmla="*/ 0 w 84"/>
                <a:gd name="T17" fmla="*/ 811 h 811"/>
                <a:gd name="T18" fmla="*/ 49 w 84"/>
                <a:gd name="T19" fmla="*/ 801 h 811"/>
                <a:gd name="T20" fmla="*/ 58 w 84"/>
                <a:gd name="T21" fmla="*/ 749 h 811"/>
                <a:gd name="T22" fmla="*/ 68 w 84"/>
                <a:gd name="T23" fmla="*/ 666 h 811"/>
                <a:gd name="T24" fmla="*/ 77 w 84"/>
                <a:gd name="T25" fmla="*/ 562 h 811"/>
                <a:gd name="T26" fmla="*/ 82 w 84"/>
                <a:gd name="T27" fmla="*/ 446 h 811"/>
                <a:gd name="T28" fmla="*/ 84 w 84"/>
                <a:gd name="T29" fmla="*/ 326 h 811"/>
                <a:gd name="T30" fmla="*/ 82 w 84"/>
                <a:gd name="T31" fmla="*/ 211 h 811"/>
                <a:gd name="T32" fmla="*/ 74 w 84"/>
                <a:gd name="T33" fmla="*/ 108 h 811"/>
                <a:gd name="T34" fmla="*/ 58 w 84"/>
                <a:gd name="T35" fmla="*/ 28 h 811"/>
                <a:gd name="T36" fmla="*/ 58 w 84"/>
                <a:gd name="T37" fmla="*/ 24 h 811"/>
                <a:gd name="T38" fmla="*/ 59 w 84"/>
                <a:gd name="T39" fmla="*/ 29 h 811"/>
                <a:gd name="T40" fmla="*/ 55 w 84"/>
                <a:gd name="T41" fmla="*/ 27 h 811"/>
                <a:gd name="T42" fmla="*/ 39 w 84"/>
                <a:gd name="T43" fmla="*/ 0 h 81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4"/>
                <a:gd name="T67" fmla="*/ 0 h 811"/>
                <a:gd name="T68" fmla="*/ 84 w 84"/>
                <a:gd name="T69" fmla="*/ 811 h 81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4" h="811">
                  <a:moveTo>
                    <a:pt x="39" y="0"/>
                  </a:moveTo>
                  <a:lnTo>
                    <a:pt x="48" y="104"/>
                  </a:lnTo>
                  <a:lnTo>
                    <a:pt x="52" y="206"/>
                  </a:lnTo>
                  <a:lnTo>
                    <a:pt x="53" y="306"/>
                  </a:lnTo>
                  <a:lnTo>
                    <a:pt x="50" y="405"/>
                  </a:lnTo>
                  <a:lnTo>
                    <a:pt x="44" y="505"/>
                  </a:lnTo>
                  <a:lnTo>
                    <a:pt x="34" y="606"/>
                  </a:lnTo>
                  <a:lnTo>
                    <a:pt x="19" y="707"/>
                  </a:lnTo>
                  <a:lnTo>
                    <a:pt x="0" y="811"/>
                  </a:lnTo>
                  <a:lnTo>
                    <a:pt x="49" y="801"/>
                  </a:lnTo>
                  <a:lnTo>
                    <a:pt x="58" y="749"/>
                  </a:lnTo>
                  <a:lnTo>
                    <a:pt x="68" y="666"/>
                  </a:lnTo>
                  <a:lnTo>
                    <a:pt x="77" y="562"/>
                  </a:lnTo>
                  <a:lnTo>
                    <a:pt x="82" y="446"/>
                  </a:lnTo>
                  <a:lnTo>
                    <a:pt x="84" y="326"/>
                  </a:lnTo>
                  <a:lnTo>
                    <a:pt x="82" y="211"/>
                  </a:lnTo>
                  <a:lnTo>
                    <a:pt x="74" y="108"/>
                  </a:lnTo>
                  <a:lnTo>
                    <a:pt x="58" y="28"/>
                  </a:lnTo>
                  <a:lnTo>
                    <a:pt x="58" y="24"/>
                  </a:lnTo>
                  <a:lnTo>
                    <a:pt x="59" y="29"/>
                  </a:lnTo>
                  <a:lnTo>
                    <a:pt x="55" y="27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89" name="Freeform 232"/>
            <p:cNvSpPr>
              <a:spLocks/>
            </p:cNvSpPr>
            <p:nvPr/>
          </p:nvSpPr>
          <p:spPr bwMode="auto">
            <a:xfrm>
              <a:off x="413" y="2630"/>
              <a:ext cx="51" cy="223"/>
            </a:xfrm>
            <a:custGeom>
              <a:avLst/>
              <a:gdLst>
                <a:gd name="T0" fmla="*/ 203 w 203"/>
                <a:gd name="T1" fmla="*/ 49 h 890"/>
                <a:gd name="T2" fmla="*/ 172 w 203"/>
                <a:gd name="T3" fmla="*/ 92 h 890"/>
                <a:gd name="T4" fmla="*/ 143 w 203"/>
                <a:gd name="T5" fmla="*/ 136 h 890"/>
                <a:gd name="T6" fmla="*/ 116 w 203"/>
                <a:gd name="T7" fmla="*/ 182 h 890"/>
                <a:gd name="T8" fmla="*/ 95 w 203"/>
                <a:gd name="T9" fmla="*/ 230 h 890"/>
                <a:gd name="T10" fmla="*/ 76 w 203"/>
                <a:gd name="T11" fmla="*/ 279 h 890"/>
                <a:gd name="T12" fmla="*/ 61 w 203"/>
                <a:gd name="T13" fmla="*/ 329 h 890"/>
                <a:gd name="T14" fmla="*/ 50 w 203"/>
                <a:gd name="T15" fmla="*/ 380 h 890"/>
                <a:gd name="T16" fmla="*/ 44 w 203"/>
                <a:gd name="T17" fmla="*/ 434 h 890"/>
                <a:gd name="T18" fmla="*/ 40 w 203"/>
                <a:gd name="T19" fmla="*/ 488 h 890"/>
                <a:gd name="T20" fmla="*/ 41 w 203"/>
                <a:gd name="T21" fmla="*/ 543 h 890"/>
                <a:gd name="T22" fmla="*/ 48 w 203"/>
                <a:gd name="T23" fmla="*/ 598 h 890"/>
                <a:gd name="T24" fmla="*/ 58 w 203"/>
                <a:gd name="T25" fmla="*/ 656 h 890"/>
                <a:gd name="T26" fmla="*/ 73 w 203"/>
                <a:gd name="T27" fmla="*/ 713 h 890"/>
                <a:gd name="T28" fmla="*/ 91 w 203"/>
                <a:gd name="T29" fmla="*/ 771 h 890"/>
                <a:gd name="T30" fmla="*/ 116 w 203"/>
                <a:gd name="T31" fmla="*/ 830 h 890"/>
                <a:gd name="T32" fmla="*/ 145 w 203"/>
                <a:gd name="T33" fmla="*/ 890 h 890"/>
                <a:gd name="T34" fmla="*/ 101 w 203"/>
                <a:gd name="T35" fmla="*/ 832 h 890"/>
                <a:gd name="T36" fmla="*/ 66 w 203"/>
                <a:gd name="T37" fmla="*/ 776 h 890"/>
                <a:gd name="T38" fmla="*/ 39 w 203"/>
                <a:gd name="T39" fmla="*/ 721 h 890"/>
                <a:gd name="T40" fmla="*/ 20 w 203"/>
                <a:gd name="T41" fmla="*/ 666 h 890"/>
                <a:gd name="T42" fmla="*/ 7 w 203"/>
                <a:gd name="T43" fmla="*/ 612 h 890"/>
                <a:gd name="T44" fmla="*/ 1 w 203"/>
                <a:gd name="T45" fmla="*/ 558 h 890"/>
                <a:gd name="T46" fmla="*/ 0 w 203"/>
                <a:gd name="T47" fmla="*/ 504 h 890"/>
                <a:gd name="T48" fmla="*/ 6 w 203"/>
                <a:gd name="T49" fmla="*/ 450 h 890"/>
                <a:gd name="T50" fmla="*/ 15 w 203"/>
                <a:gd name="T51" fmla="*/ 398 h 890"/>
                <a:gd name="T52" fmla="*/ 30 w 203"/>
                <a:gd name="T53" fmla="*/ 344 h 890"/>
                <a:gd name="T54" fmla="*/ 48 w 203"/>
                <a:gd name="T55" fmla="*/ 289 h 890"/>
                <a:gd name="T56" fmla="*/ 69 w 203"/>
                <a:gd name="T57" fmla="*/ 233 h 890"/>
                <a:gd name="T58" fmla="*/ 93 w 203"/>
                <a:gd name="T59" fmla="*/ 177 h 890"/>
                <a:gd name="T60" fmla="*/ 118 w 203"/>
                <a:gd name="T61" fmla="*/ 119 h 890"/>
                <a:gd name="T62" fmla="*/ 145 w 203"/>
                <a:gd name="T63" fmla="*/ 60 h 890"/>
                <a:gd name="T64" fmla="*/ 174 w 203"/>
                <a:gd name="T65" fmla="*/ 0 h 890"/>
                <a:gd name="T66" fmla="*/ 203 w 203"/>
                <a:gd name="T67" fmla="*/ 49 h 89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03"/>
                <a:gd name="T103" fmla="*/ 0 h 890"/>
                <a:gd name="T104" fmla="*/ 203 w 203"/>
                <a:gd name="T105" fmla="*/ 890 h 89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03" h="890">
                  <a:moveTo>
                    <a:pt x="203" y="49"/>
                  </a:moveTo>
                  <a:lnTo>
                    <a:pt x="172" y="92"/>
                  </a:lnTo>
                  <a:lnTo>
                    <a:pt x="143" y="136"/>
                  </a:lnTo>
                  <a:lnTo>
                    <a:pt x="116" y="182"/>
                  </a:lnTo>
                  <a:lnTo>
                    <a:pt x="95" y="230"/>
                  </a:lnTo>
                  <a:lnTo>
                    <a:pt x="76" y="279"/>
                  </a:lnTo>
                  <a:lnTo>
                    <a:pt x="61" y="329"/>
                  </a:lnTo>
                  <a:lnTo>
                    <a:pt x="50" y="380"/>
                  </a:lnTo>
                  <a:lnTo>
                    <a:pt x="44" y="434"/>
                  </a:lnTo>
                  <a:lnTo>
                    <a:pt x="40" y="488"/>
                  </a:lnTo>
                  <a:lnTo>
                    <a:pt x="41" y="543"/>
                  </a:lnTo>
                  <a:lnTo>
                    <a:pt x="48" y="598"/>
                  </a:lnTo>
                  <a:lnTo>
                    <a:pt x="58" y="656"/>
                  </a:lnTo>
                  <a:lnTo>
                    <a:pt x="73" y="713"/>
                  </a:lnTo>
                  <a:lnTo>
                    <a:pt x="91" y="771"/>
                  </a:lnTo>
                  <a:lnTo>
                    <a:pt x="116" y="830"/>
                  </a:lnTo>
                  <a:lnTo>
                    <a:pt x="145" y="890"/>
                  </a:lnTo>
                  <a:lnTo>
                    <a:pt x="101" y="832"/>
                  </a:lnTo>
                  <a:lnTo>
                    <a:pt x="66" y="776"/>
                  </a:lnTo>
                  <a:lnTo>
                    <a:pt x="39" y="721"/>
                  </a:lnTo>
                  <a:lnTo>
                    <a:pt x="20" y="666"/>
                  </a:lnTo>
                  <a:lnTo>
                    <a:pt x="7" y="612"/>
                  </a:lnTo>
                  <a:lnTo>
                    <a:pt x="1" y="558"/>
                  </a:lnTo>
                  <a:lnTo>
                    <a:pt x="0" y="504"/>
                  </a:lnTo>
                  <a:lnTo>
                    <a:pt x="6" y="450"/>
                  </a:lnTo>
                  <a:lnTo>
                    <a:pt x="15" y="398"/>
                  </a:lnTo>
                  <a:lnTo>
                    <a:pt x="30" y="344"/>
                  </a:lnTo>
                  <a:lnTo>
                    <a:pt x="48" y="289"/>
                  </a:lnTo>
                  <a:lnTo>
                    <a:pt x="69" y="233"/>
                  </a:lnTo>
                  <a:lnTo>
                    <a:pt x="93" y="177"/>
                  </a:lnTo>
                  <a:lnTo>
                    <a:pt x="118" y="119"/>
                  </a:lnTo>
                  <a:lnTo>
                    <a:pt x="145" y="60"/>
                  </a:lnTo>
                  <a:lnTo>
                    <a:pt x="174" y="0"/>
                  </a:lnTo>
                  <a:lnTo>
                    <a:pt x="203" y="49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90" name="Freeform 233"/>
            <p:cNvSpPr>
              <a:spLocks/>
            </p:cNvSpPr>
            <p:nvPr/>
          </p:nvSpPr>
          <p:spPr bwMode="auto">
            <a:xfrm>
              <a:off x="697" y="2628"/>
              <a:ext cx="49" cy="252"/>
            </a:xfrm>
            <a:custGeom>
              <a:avLst/>
              <a:gdLst>
                <a:gd name="T0" fmla="*/ 77 w 199"/>
                <a:gd name="T1" fmla="*/ 0 h 1009"/>
                <a:gd name="T2" fmla="*/ 156 w 199"/>
                <a:gd name="T3" fmla="*/ 125 h 1009"/>
                <a:gd name="T4" fmla="*/ 176 w 199"/>
                <a:gd name="T5" fmla="*/ 257 h 1009"/>
                <a:gd name="T6" fmla="*/ 191 w 199"/>
                <a:gd name="T7" fmla="*/ 368 h 1009"/>
                <a:gd name="T8" fmla="*/ 199 w 199"/>
                <a:gd name="T9" fmla="*/ 465 h 1009"/>
                <a:gd name="T10" fmla="*/ 199 w 199"/>
                <a:gd name="T11" fmla="*/ 554 h 1009"/>
                <a:gd name="T12" fmla="*/ 187 w 199"/>
                <a:gd name="T13" fmla="*/ 640 h 1009"/>
                <a:gd name="T14" fmla="*/ 161 w 199"/>
                <a:gd name="T15" fmla="*/ 733 h 1009"/>
                <a:gd name="T16" fmla="*/ 119 w 199"/>
                <a:gd name="T17" fmla="*/ 837 h 1009"/>
                <a:gd name="T18" fmla="*/ 58 w 199"/>
                <a:gd name="T19" fmla="*/ 960 h 1009"/>
                <a:gd name="T20" fmla="*/ 0 w 199"/>
                <a:gd name="T21" fmla="*/ 1009 h 1009"/>
                <a:gd name="T22" fmla="*/ 37 w 199"/>
                <a:gd name="T23" fmla="*/ 947 h 1009"/>
                <a:gd name="T24" fmla="*/ 68 w 199"/>
                <a:gd name="T25" fmla="*/ 890 h 1009"/>
                <a:gd name="T26" fmla="*/ 94 w 199"/>
                <a:gd name="T27" fmla="*/ 836 h 1009"/>
                <a:gd name="T28" fmla="*/ 117 w 199"/>
                <a:gd name="T29" fmla="*/ 783 h 1009"/>
                <a:gd name="T30" fmla="*/ 135 w 199"/>
                <a:gd name="T31" fmla="*/ 733 h 1009"/>
                <a:gd name="T32" fmla="*/ 150 w 199"/>
                <a:gd name="T33" fmla="*/ 684 h 1009"/>
                <a:gd name="T34" fmla="*/ 162 w 199"/>
                <a:gd name="T35" fmla="*/ 637 h 1009"/>
                <a:gd name="T36" fmla="*/ 169 w 199"/>
                <a:gd name="T37" fmla="*/ 588 h 1009"/>
                <a:gd name="T38" fmla="*/ 174 w 199"/>
                <a:gd name="T39" fmla="*/ 539 h 1009"/>
                <a:gd name="T40" fmla="*/ 176 w 199"/>
                <a:gd name="T41" fmla="*/ 489 h 1009"/>
                <a:gd name="T42" fmla="*/ 174 w 199"/>
                <a:gd name="T43" fmla="*/ 437 h 1009"/>
                <a:gd name="T44" fmla="*/ 171 w 199"/>
                <a:gd name="T45" fmla="*/ 384 h 1009"/>
                <a:gd name="T46" fmla="*/ 164 w 199"/>
                <a:gd name="T47" fmla="*/ 326 h 1009"/>
                <a:gd name="T48" fmla="*/ 156 w 199"/>
                <a:gd name="T49" fmla="*/ 264 h 1009"/>
                <a:gd name="T50" fmla="*/ 145 w 199"/>
                <a:gd name="T51" fmla="*/ 199 h 1009"/>
                <a:gd name="T52" fmla="*/ 133 w 199"/>
                <a:gd name="T53" fmla="*/ 129 h 1009"/>
                <a:gd name="T54" fmla="*/ 29 w 199"/>
                <a:gd name="T55" fmla="*/ 31 h 1009"/>
                <a:gd name="T56" fmla="*/ 77 w 199"/>
                <a:gd name="T57" fmla="*/ 0 h 100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99"/>
                <a:gd name="T88" fmla="*/ 0 h 1009"/>
                <a:gd name="T89" fmla="*/ 199 w 199"/>
                <a:gd name="T90" fmla="*/ 1009 h 100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99" h="1009">
                  <a:moveTo>
                    <a:pt x="77" y="0"/>
                  </a:moveTo>
                  <a:lnTo>
                    <a:pt x="156" y="125"/>
                  </a:lnTo>
                  <a:lnTo>
                    <a:pt x="176" y="257"/>
                  </a:lnTo>
                  <a:lnTo>
                    <a:pt x="191" y="368"/>
                  </a:lnTo>
                  <a:lnTo>
                    <a:pt x="199" y="465"/>
                  </a:lnTo>
                  <a:lnTo>
                    <a:pt x="199" y="554"/>
                  </a:lnTo>
                  <a:lnTo>
                    <a:pt x="187" y="640"/>
                  </a:lnTo>
                  <a:lnTo>
                    <a:pt x="161" y="733"/>
                  </a:lnTo>
                  <a:lnTo>
                    <a:pt x="119" y="837"/>
                  </a:lnTo>
                  <a:lnTo>
                    <a:pt x="58" y="960"/>
                  </a:lnTo>
                  <a:lnTo>
                    <a:pt x="0" y="1009"/>
                  </a:lnTo>
                  <a:lnTo>
                    <a:pt x="37" y="947"/>
                  </a:lnTo>
                  <a:lnTo>
                    <a:pt x="68" y="890"/>
                  </a:lnTo>
                  <a:lnTo>
                    <a:pt x="94" y="836"/>
                  </a:lnTo>
                  <a:lnTo>
                    <a:pt x="117" y="783"/>
                  </a:lnTo>
                  <a:lnTo>
                    <a:pt x="135" y="733"/>
                  </a:lnTo>
                  <a:lnTo>
                    <a:pt x="150" y="684"/>
                  </a:lnTo>
                  <a:lnTo>
                    <a:pt x="162" y="637"/>
                  </a:lnTo>
                  <a:lnTo>
                    <a:pt x="169" y="588"/>
                  </a:lnTo>
                  <a:lnTo>
                    <a:pt x="174" y="539"/>
                  </a:lnTo>
                  <a:lnTo>
                    <a:pt x="176" y="489"/>
                  </a:lnTo>
                  <a:lnTo>
                    <a:pt x="174" y="437"/>
                  </a:lnTo>
                  <a:lnTo>
                    <a:pt x="171" y="384"/>
                  </a:lnTo>
                  <a:lnTo>
                    <a:pt x="164" y="326"/>
                  </a:lnTo>
                  <a:lnTo>
                    <a:pt x="156" y="264"/>
                  </a:lnTo>
                  <a:lnTo>
                    <a:pt x="145" y="199"/>
                  </a:lnTo>
                  <a:lnTo>
                    <a:pt x="133" y="129"/>
                  </a:lnTo>
                  <a:lnTo>
                    <a:pt x="29" y="31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91" name="Freeform 234"/>
            <p:cNvSpPr>
              <a:spLocks/>
            </p:cNvSpPr>
            <p:nvPr/>
          </p:nvSpPr>
          <p:spPr bwMode="auto">
            <a:xfrm>
              <a:off x="428" y="2691"/>
              <a:ext cx="311" cy="39"/>
            </a:xfrm>
            <a:custGeom>
              <a:avLst/>
              <a:gdLst>
                <a:gd name="T0" fmla="*/ 73 w 1246"/>
                <a:gd name="T1" fmla="*/ 41 h 155"/>
                <a:gd name="T2" fmla="*/ 161 w 1246"/>
                <a:gd name="T3" fmla="*/ 60 h 155"/>
                <a:gd name="T4" fmla="*/ 245 w 1246"/>
                <a:gd name="T5" fmla="*/ 76 h 155"/>
                <a:gd name="T6" fmla="*/ 326 w 1246"/>
                <a:gd name="T7" fmla="*/ 89 h 155"/>
                <a:gd name="T8" fmla="*/ 405 w 1246"/>
                <a:gd name="T9" fmla="*/ 100 h 155"/>
                <a:gd name="T10" fmla="*/ 481 w 1246"/>
                <a:gd name="T11" fmla="*/ 106 h 155"/>
                <a:gd name="T12" fmla="*/ 556 w 1246"/>
                <a:gd name="T13" fmla="*/ 110 h 155"/>
                <a:gd name="T14" fmla="*/ 628 w 1246"/>
                <a:gd name="T15" fmla="*/ 111 h 155"/>
                <a:gd name="T16" fmla="*/ 700 w 1246"/>
                <a:gd name="T17" fmla="*/ 110 h 155"/>
                <a:gd name="T18" fmla="*/ 770 w 1246"/>
                <a:gd name="T19" fmla="*/ 105 h 155"/>
                <a:gd name="T20" fmla="*/ 840 w 1246"/>
                <a:gd name="T21" fmla="*/ 97 h 155"/>
                <a:gd name="T22" fmla="*/ 909 w 1246"/>
                <a:gd name="T23" fmla="*/ 86 h 155"/>
                <a:gd name="T24" fmla="*/ 979 w 1246"/>
                <a:gd name="T25" fmla="*/ 72 h 155"/>
                <a:gd name="T26" fmla="*/ 1048 w 1246"/>
                <a:gd name="T27" fmla="*/ 55 h 155"/>
                <a:gd name="T28" fmla="*/ 1119 w 1246"/>
                <a:gd name="T29" fmla="*/ 35 h 155"/>
                <a:gd name="T30" fmla="*/ 1191 w 1246"/>
                <a:gd name="T31" fmla="*/ 12 h 155"/>
                <a:gd name="T32" fmla="*/ 1246 w 1246"/>
                <a:gd name="T33" fmla="*/ 49 h 155"/>
                <a:gd name="T34" fmla="*/ 1161 w 1246"/>
                <a:gd name="T35" fmla="*/ 75 h 155"/>
                <a:gd name="T36" fmla="*/ 1079 w 1246"/>
                <a:gd name="T37" fmla="*/ 97 h 155"/>
                <a:gd name="T38" fmla="*/ 1000 w 1246"/>
                <a:gd name="T39" fmla="*/ 115 h 155"/>
                <a:gd name="T40" fmla="*/ 923 w 1246"/>
                <a:gd name="T41" fmla="*/ 130 h 155"/>
                <a:gd name="T42" fmla="*/ 847 w 1246"/>
                <a:gd name="T43" fmla="*/ 141 h 155"/>
                <a:gd name="T44" fmla="*/ 772 w 1246"/>
                <a:gd name="T45" fmla="*/ 149 h 155"/>
                <a:gd name="T46" fmla="*/ 700 w 1246"/>
                <a:gd name="T47" fmla="*/ 154 h 155"/>
                <a:gd name="T48" fmla="*/ 626 w 1246"/>
                <a:gd name="T49" fmla="*/ 155 h 155"/>
                <a:gd name="T50" fmla="*/ 553 w 1246"/>
                <a:gd name="T51" fmla="*/ 154 h 155"/>
                <a:gd name="T52" fmla="*/ 479 w 1246"/>
                <a:gd name="T53" fmla="*/ 150 h 155"/>
                <a:gd name="T54" fmla="*/ 404 w 1246"/>
                <a:gd name="T55" fmla="*/ 144 h 155"/>
                <a:gd name="T56" fmla="*/ 328 w 1246"/>
                <a:gd name="T57" fmla="*/ 135 h 155"/>
                <a:gd name="T58" fmla="*/ 250 w 1246"/>
                <a:gd name="T59" fmla="*/ 124 h 155"/>
                <a:gd name="T60" fmla="*/ 169 w 1246"/>
                <a:gd name="T61" fmla="*/ 110 h 155"/>
                <a:gd name="T62" fmla="*/ 86 w 1246"/>
                <a:gd name="T63" fmla="*/ 95 h 155"/>
                <a:gd name="T64" fmla="*/ 0 w 1246"/>
                <a:gd name="T65" fmla="*/ 77 h 1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46"/>
                <a:gd name="T100" fmla="*/ 0 h 155"/>
                <a:gd name="T101" fmla="*/ 1246 w 1246"/>
                <a:gd name="T102" fmla="*/ 155 h 1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46" h="155">
                  <a:moveTo>
                    <a:pt x="28" y="30"/>
                  </a:moveTo>
                  <a:lnTo>
                    <a:pt x="73" y="41"/>
                  </a:lnTo>
                  <a:lnTo>
                    <a:pt x="117" y="51"/>
                  </a:lnTo>
                  <a:lnTo>
                    <a:pt x="161" y="60"/>
                  </a:lnTo>
                  <a:lnTo>
                    <a:pt x="204" y="69"/>
                  </a:lnTo>
                  <a:lnTo>
                    <a:pt x="245" y="76"/>
                  </a:lnTo>
                  <a:lnTo>
                    <a:pt x="286" y="82"/>
                  </a:lnTo>
                  <a:lnTo>
                    <a:pt x="326" y="89"/>
                  </a:lnTo>
                  <a:lnTo>
                    <a:pt x="365" y="95"/>
                  </a:lnTo>
                  <a:lnTo>
                    <a:pt x="405" y="100"/>
                  </a:lnTo>
                  <a:lnTo>
                    <a:pt x="443" y="104"/>
                  </a:lnTo>
                  <a:lnTo>
                    <a:pt x="481" y="106"/>
                  </a:lnTo>
                  <a:lnTo>
                    <a:pt x="518" y="109"/>
                  </a:lnTo>
                  <a:lnTo>
                    <a:pt x="556" y="110"/>
                  </a:lnTo>
                  <a:lnTo>
                    <a:pt x="592" y="111"/>
                  </a:lnTo>
                  <a:lnTo>
                    <a:pt x="628" y="111"/>
                  </a:lnTo>
                  <a:lnTo>
                    <a:pt x="663" y="111"/>
                  </a:lnTo>
                  <a:lnTo>
                    <a:pt x="700" y="110"/>
                  </a:lnTo>
                  <a:lnTo>
                    <a:pt x="735" y="107"/>
                  </a:lnTo>
                  <a:lnTo>
                    <a:pt x="770" y="105"/>
                  </a:lnTo>
                  <a:lnTo>
                    <a:pt x="805" y="101"/>
                  </a:lnTo>
                  <a:lnTo>
                    <a:pt x="840" y="97"/>
                  </a:lnTo>
                  <a:lnTo>
                    <a:pt x="874" y="91"/>
                  </a:lnTo>
                  <a:lnTo>
                    <a:pt x="909" y="86"/>
                  </a:lnTo>
                  <a:lnTo>
                    <a:pt x="944" y="80"/>
                  </a:lnTo>
                  <a:lnTo>
                    <a:pt x="979" y="72"/>
                  </a:lnTo>
                  <a:lnTo>
                    <a:pt x="1013" y="64"/>
                  </a:lnTo>
                  <a:lnTo>
                    <a:pt x="1048" y="55"/>
                  </a:lnTo>
                  <a:lnTo>
                    <a:pt x="1084" y="46"/>
                  </a:lnTo>
                  <a:lnTo>
                    <a:pt x="1119" y="35"/>
                  </a:lnTo>
                  <a:lnTo>
                    <a:pt x="1154" y="23"/>
                  </a:lnTo>
                  <a:lnTo>
                    <a:pt x="1191" y="12"/>
                  </a:lnTo>
                  <a:lnTo>
                    <a:pt x="1227" y="0"/>
                  </a:lnTo>
                  <a:lnTo>
                    <a:pt x="1246" y="49"/>
                  </a:lnTo>
                  <a:lnTo>
                    <a:pt x="1203" y="62"/>
                  </a:lnTo>
                  <a:lnTo>
                    <a:pt x="1161" y="75"/>
                  </a:lnTo>
                  <a:lnTo>
                    <a:pt x="1119" y="86"/>
                  </a:lnTo>
                  <a:lnTo>
                    <a:pt x="1079" y="97"/>
                  </a:lnTo>
                  <a:lnTo>
                    <a:pt x="1039" y="106"/>
                  </a:lnTo>
                  <a:lnTo>
                    <a:pt x="1000" y="115"/>
                  </a:lnTo>
                  <a:lnTo>
                    <a:pt x="961" y="124"/>
                  </a:lnTo>
                  <a:lnTo>
                    <a:pt x="923" y="130"/>
                  </a:lnTo>
                  <a:lnTo>
                    <a:pt x="885" y="136"/>
                  </a:lnTo>
                  <a:lnTo>
                    <a:pt x="847" y="141"/>
                  </a:lnTo>
                  <a:lnTo>
                    <a:pt x="810" y="145"/>
                  </a:lnTo>
                  <a:lnTo>
                    <a:pt x="772" y="149"/>
                  </a:lnTo>
                  <a:lnTo>
                    <a:pt x="736" y="151"/>
                  </a:lnTo>
                  <a:lnTo>
                    <a:pt x="700" y="154"/>
                  </a:lnTo>
                  <a:lnTo>
                    <a:pt x="662" y="155"/>
                  </a:lnTo>
                  <a:lnTo>
                    <a:pt x="626" y="155"/>
                  </a:lnTo>
                  <a:lnTo>
                    <a:pt x="589" y="155"/>
                  </a:lnTo>
                  <a:lnTo>
                    <a:pt x="553" y="154"/>
                  </a:lnTo>
                  <a:lnTo>
                    <a:pt x="516" y="153"/>
                  </a:lnTo>
                  <a:lnTo>
                    <a:pt x="479" y="150"/>
                  </a:lnTo>
                  <a:lnTo>
                    <a:pt x="442" y="148"/>
                  </a:lnTo>
                  <a:lnTo>
                    <a:pt x="404" y="144"/>
                  </a:lnTo>
                  <a:lnTo>
                    <a:pt x="367" y="140"/>
                  </a:lnTo>
                  <a:lnTo>
                    <a:pt x="328" y="135"/>
                  </a:lnTo>
                  <a:lnTo>
                    <a:pt x="289" y="129"/>
                  </a:lnTo>
                  <a:lnTo>
                    <a:pt x="250" y="124"/>
                  </a:lnTo>
                  <a:lnTo>
                    <a:pt x="210" y="117"/>
                  </a:lnTo>
                  <a:lnTo>
                    <a:pt x="169" y="110"/>
                  </a:lnTo>
                  <a:lnTo>
                    <a:pt x="127" y="102"/>
                  </a:lnTo>
                  <a:lnTo>
                    <a:pt x="86" y="95"/>
                  </a:lnTo>
                  <a:lnTo>
                    <a:pt x="43" y="86"/>
                  </a:lnTo>
                  <a:lnTo>
                    <a:pt x="0" y="77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92" name="Freeform 235"/>
            <p:cNvSpPr>
              <a:spLocks/>
            </p:cNvSpPr>
            <p:nvPr/>
          </p:nvSpPr>
          <p:spPr bwMode="auto">
            <a:xfrm>
              <a:off x="424" y="2772"/>
              <a:ext cx="315" cy="46"/>
            </a:xfrm>
            <a:custGeom>
              <a:avLst/>
              <a:gdLst>
                <a:gd name="T0" fmla="*/ 50 w 1259"/>
                <a:gd name="T1" fmla="*/ 41 h 183"/>
                <a:gd name="T2" fmla="*/ 139 w 1259"/>
                <a:gd name="T3" fmla="*/ 65 h 183"/>
                <a:gd name="T4" fmla="*/ 225 w 1259"/>
                <a:gd name="T5" fmla="*/ 86 h 183"/>
                <a:gd name="T6" fmla="*/ 309 w 1259"/>
                <a:gd name="T7" fmla="*/ 104 h 183"/>
                <a:gd name="T8" fmla="*/ 392 w 1259"/>
                <a:gd name="T9" fmla="*/ 118 h 183"/>
                <a:gd name="T10" fmla="*/ 472 w 1259"/>
                <a:gd name="T11" fmla="*/ 129 h 183"/>
                <a:gd name="T12" fmla="*/ 552 w 1259"/>
                <a:gd name="T13" fmla="*/ 137 h 183"/>
                <a:gd name="T14" fmla="*/ 630 w 1259"/>
                <a:gd name="T15" fmla="*/ 140 h 183"/>
                <a:gd name="T16" fmla="*/ 706 w 1259"/>
                <a:gd name="T17" fmla="*/ 140 h 183"/>
                <a:gd name="T18" fmla="*/ 781 w 1259"/>
                <a:gd name="T19" fmla="*/ 137 h 183"/>
                <a:gd name="T20" fmla="*/ 856 w 1259"/>
                <a:gd name="T21" fmla="*/ 128 h 183"/>
                <a:gd name="T22" fmla="*/ 930 w 1259"/>
                <a:gd name="T23" fmla="*/ 115 h 183"/>
                <a:gd name="T24" fmla="*/ 1003 w 1259"/>
                <a:gd name="T25" fmla="*/ 98 h 183"/>
                <a:gd name="T26" fmla="*/ 1077 w 1259"/>
                <a:gd name="T27" fmla="*/ 76 h 183"/>
                <a:gd name="T28" fmla="*/ 1150 w 1259"/>
                <a:gd name="T29" fmla="*/ 49 h 183"/>
                <a:gd name="T30" fmla="*/ 1222 w 1259"/>
                <a:gd name="T31" fmla="*/ 18 h 183"/>
                <a:gd name="T32" fmla="*/ 1259 w 1259"/>
                <a:gd name="T33" fmla="*/ 48 h 183"/>
                <a:gd name="T34" fmla="*/ 1173 w 1259"/>
                <a:gd name="T35" fmla="*/ 84 h 183"/>
                <a:gd name="T36" fmla="*/ 1092 w 1259"/>
                <a:gd name="T37" fmla="*/ 114 h 183"/>
                <a:gd name="T38" fmla="*/ 1012 w 1259"/>
                <a:gd name="T39" fmla="*/ 139 h 183"/>
                <a:gd name="T40" fmla="*/ 933 w 1259"/>
                <a:gd name="T41" fmla="*/ 157 h 183"/>
                <a:gd name="T42" fmla="*/ 856 w 1259"/>
                <a:gd name="T43" fmla="*/ 170 h 183"/>
                <a:gd name="T44" fmla="*/ 781 w 1259"/>
                <a:gd name="T45" fmla="*/ 179 h 183"/>
                <a:gd name="T46" fmla="*/ 707 w 1259"/>
                <a:gd name="T47" fmla="*/ 182 h 183"/>
                <a:gd name="T48" fmla="*/ 632 w 1259"/>
                <a:gd name="T49" fmla="*/ 182 h 183"/>
                <a:gd name="T50" fmla="*/ 558 w 1259"/>
                <a:gd name="T51" fmla="*/ 177 h 183"/>
                <a:gd name="T52" fmla="*/ 483 w 1259"/>
                <a:gd name="T53" fmla="*/ 169 h 183"/>
                <a:gd name="T54" fmla="*/ 407 w 1259"/>
                <a:gd name="T55" fmla="*/ 158 h 183"/>
                <a:gd name="T56" fmla="*/ 329 w 1259"/>
                <a:gd name="T57" fmla="*/ 144 h 183"/>
                <a:gd name="T58" fmla="*/ 250 w 1259"/>
                <a:gd name="T59" fmla="*/ 128 h 183"/>
                <a:gd name="T60" fmla="*/ 170 w 1259"/>
                <a:gd name="T61" fmla="*/ 109 h 183"/>
                <a:gd name="T62" fmla="*/ 86 w 1259"/>
                <a:gd name="T63" fmla="*/ 89 h 183"/>
                <a:gd name="T64" fmla="*/ 0 w 1259"/>
                <a:gd name="T65" fmla="*/ 68 h 18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59"/>
                <a:gd name="T100" fmla="*/ 0 h 183"/>
                <a:gd name="T101" fmla="*/ 1259 w 1259"/>
                <a:gd name="T102" fmla="*/ 183 h 18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59" h="183">
                  <a:moveTo>
                    <a:pt x="5" y="29"/>
                  </a:moveTo>
                  <a:lnTo>
                    <a:pt x="50" y="41"/>
                  </a:lnTo>
                  <a:lnTo>
                    <a:pt x="95" y="54"/>
                  </a:lnTo>
                  <a:lnTo>
                    <a:pt x="139" y="65"/>
                  </a:lnTo>
                  <a:lnTo>
                    <a:pt x="183" y="76"/>
                  </a:lnTo>
                  <a:lnTo>
                    <a:pt x="225" y="86"/>
                  </a:lnTo>
                  <a:lnTo>
                    <a:pt x="268" y="95"/>
                  </a:lnTo>
                  <a:lnTo>
                    <a:pt x="309" y="104"/>
                  </a:lnTo>
                  <a:lnTo>
                    <a:pt x="350" y="112"/>
                  </a:lnTo>
                  <a:lnTo>
                    <a:pt x="392" y="118"/>
                  </a:lnTo>
                  <a:lnTo>
                    <a:pt x="432" y="124"/>
                  </a:lnTo>
                  <a:lnTo>
                    <a:pt x="472" y="129"/>
                  </a:lnTo>
                  <a:lnTo>
                    <a:pt x="512" y="134"/>
                  </a:lnTo>
                  <a:lnTo>
                    <a:pt x="552" y="137"/>
                  </a:lnTo>
                  <a:lnTo>
                    <a:pt x="591" y="139"/>
                  </a:lnTo>
                  <a:lnTo>
                    <a:pt x="630" y="140"/>
                  </a:lnTo>
                  <a:lnTo>
                    <a:pt x="667" y="140"/>
                  </a:lnTo>
                  <a:lnTo>
                    <a:pt x="706" y="140"/>
                  </a:lnTo>
                  <a:lnTo>
                    <a:pt x="744" y="139"/>
                  </a:lnTo>
                  <a:lnTo>
                    <a:pt x="781" y="137"/>
                  </a:lnTo>
                  <a:lnTo>
                    <a:pt x="819" y="133"/>
                  </a:lnTo>
                  <a:lnTo>
                    <a:pt x="856" y="128"/>
                  </a:lnTo>
                  <a:lnTo>
                    <a:pt x="893" y="122"/>
                  </a:lnTo>
                  <a:lnTo>
                    <a:pt x="930" y="115"/>
                  </a:lnTo>
                  <a:lnTo>
                    <a:pt x="967" y="107"/>
                  </a:lnTo>
                  <a:lnTo>
                    <a:pt x="1003" y="98"/>
                  </a:lnTo>
                  <a:lnTo>
                    <a:pt x="1039" y="88"/>
                  </a:lnTo>
                  <a:lnTo>
                    <a:pt x="1077" y="76"/>
                  </a:lnTo>
                  <a:lnTo>
                    <a:pt x="1113" y="63"/>
                  </a:lnTo>
                  <a:lnTo>
                    <a:pt x="1150" y="49"/>
                  </a:lnTo>
                  <a:lnTo>
                    <a:pt x="1186" y="34"/>
                  </a:lnTo>
                  <a:lnTo>
                    <a:pt x="1222" y="18"/>
                  </a:lnTo>
                  <a:lnTo>
                    <a:pt x="1259" y="0"/>
                  </a:lnTo>
                  <a:lnTo>
                    <a:pt x="1259" y="48"/>
                  </a:lnTo>
                  <a:lnTo>
                    <a:pt x="1216" y="66"/>
                  </a:lnTo>
                  <a:lnTo>
                    <a:pt x="1173" y="84"/>
                  </a:lnTo>
                  <a:lnTo>
                    <a:pt x="1132" y="100"/>
                  </a:lnTo>
                  <a:lnTo>
                    <a:pt x="1092" y="114"/>
                  </a:lnTo>
                  <a:lnTo>
                    <a:pt x="1051" y="128"/>
                  </a:lnTo>
                  <a:lnTo>
                    <a:pt x="1012" y="139"/>
                  </a:lnTo>
                  <a:lnTo>
                    <a:pt x="972" y="149"/>
                  </a:lnTo>
                  <a:lnTo>
                    <a:pt x="933" y="157"/>
                  </a:lnTo>
                  <a:lnTo>
                    <a:pt x="895" y="164"/>
                  </a:lnTo>
                  <a:lnTo>
                    <a:pt x="856" y="170"/>
                  </a:lnTo>
                  <a:lnTo>
                    <a:pt x="819" y="175"/>
                  </a:lnTo>
                  <a:lnTo>
                    <a:pt x="781" y="179"/>
                  </a:lnTo>
                  <a:lnTo>
                    <a:pt x="744" y="180"/>
                  </a:lnTo>
                  <a:lnTo>
                    <a:pt x="707" y="182"/>
                  </a:lnTo>
                  <a:lnTo>
                    <a:pt x="670" y="183"/>
                  </a:lnTo>
                  <a:lnTo>
                    <a:pt x="632" y="182"/>
                  </a:lnTo>
                  <a:lnTo>
                    <a:pt x="595" y="180"/>
                  </a:lnTo>
                  <a:lnTo>
                    <a:pt x="558" y="177"/>
                  </a:lnTo>
                  <a:lnTo>
                    <a:pt x="521" y="174"/>
                  </a:lnTo>
                  <a:lnTo>
                    <a:pt x="483" y="169"/>
                  </a:lnTo>
                  <a:lnTo>
                    <a:pt x="446" y="164"/>
                  </a:lnTo>
                  <a:lnTo>
                    <a:pt x="407" y="158"/>
                  </a:lnTo>
                  <a:lnTo>
                    <a:pt x="368" y="152"/>
                  </a:lnTo>
                  <a:lnTo>
                    <a:pt x="329" y="144"/>
                  </a:lnTo>
                  <a:lnTo>
                    <a:pt x="290" y="137"/>
                  </a:lnTo>
                  <a:lnTo>
                    <a:pt x="250" y="128"/>
                  </a:lnTo>
                  <a:lnTo>
                    <a:pt x="210" y="119"/>
                  </a:lnTo>
                  <a:lnTo>
                    <a:pt x="170" y="109"/>
                  </a:lnTo>
                  <a:lnTo>
                    <a:pt x="129" y="99"/>
                  </a:lnTo>
                  <a:lnTo>
                    <a:pt x="86" y="89"/>
                  </a:lnTo>
                  <a:lnTo>
                    <a:pt x="44" y="79"/>
                  </a:lnTo>
                  <a:lnTo>
                    <a:pt x="0" y="68"/>
                  </a:lnTo>
                  <a:lnTo>
                    <a:pt x="5" y="29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93" name="Freeform 236"/>
            <p:cNvSpPr>
              <a:spLocks/>
            </p:cNvSpPr>
            <p:nvPr/>
          </p:nvSpPr>
          <p:spPr bwMode="auto">
            <a:xfrm>
              <a:off x="365" y="2555"/>
              <a:ext cx="63" cy="237"/>
            </a:xfrm>
            <a:custGeom>
              <a:avLst/>
              <a:gdLst>
                <a:gd name="T0" fmla="*/ 253 w 253"/>
                <a:gd name="T1" fmla="*/ 49 h 949"/>
                <a:gd name="T2" fmla="*/ 203 w 253"/>
                <a:gd name="T3" fmla="*/ 103 h 949"/>
                <a:gd name="T4" fmla="*/ 160 w 253"/>
                <a:gd name="T5" fmla="*/ 155 h 949"/>
                <a:gd name="T6" fmla="*/ 124 w 253"/>
                <a:gd name="T7" fmla="*/ 208 h 949"/>
                <a:gd name="T8" fmla="*/ 94 w 253"/>
                <a:gd name="T9" fmla="*/ 259 h 949"/>
                <a:gd name="T10" fmla="*/ 70 w 253"/>
                <a:gd name="T11" fmla="*/ 311 h 949"/>
                <a:gd name="T12" fmla="*/ 51 w 253"/>
                <a:gd name="T13" fmla="*/ 362 h 949"/>
                <a:gd name="T14" fmla="*/ 37 w 253"/>
                <a:gd name="T15" fmla="*/ 415 h 949"/>
                <a:gd name="T16" fmla="*/ 29 w 253"/>
                <a:gd name="T17" fmla="*/ 467 h 949"/>
                <a:gd name="T18" fmla="*/ 22 w 253"/>
                <a:gd name="T19" fmla="*/ 521 h 949"/>
                <a:gd name="T20" fmla="*/ 21 w 253"/>
                <a:gd name="T21" fmla="*/ 576 h 949"/>
                <a:gd name="T22" fmla="*/ 22 w 253"/>
                <a:gd name="T23" fmla="*/ 633 h 949"/>
                <a:gd name="T24" fmla="*/ 26 w 253"/>
                <a:gd name="T25" fmla="*/ 691 h 949"/>
                <a:gd name="T26" fmla="*/ 32 w 253"/>
                <a:gd name="T27" fmla="*/ 752 h 949"/>
                <a:gd name="T28" fmla="*/ 40 w 253"/>
                <a:gd name="T29" fmla="*/ 815 h 949"/>
                <a:gd name="T30" fmla="*/ 49 w 253"/>
                <a:gd name="T31" fmla="*/ 880 h 949"/>
                <a:gd name="T32" fmla="*/ 59 w 253"/>
                <a:gd name="T33" fmla="*/ 949 h 949"/>
                <a:gd name="T34" fmla="*/ 41 w 253"/>
                <a:gd name="T35" fmla="*/ 880 h 949"/>
                <a:gd name="T36" fmla="*/ 27 w 253"/>
                <a:gd name="T37" fmla="*/ 813 h 949"/>
                <a:gd name="T38" fmla="*/ 15 w 253"/>
                <a:gd name="T39" fmla="*/ 749 h 949"/>
                <a:gd name="T40" fmla="*/ 6 w 253"/>
                <a:gd name="T41" fmla="*/ 688 h 949"/>
                <a:gd name="T42" fmla="*/ 1 w 253"/>
                <a:gd name="T43" fmla="*/ 628 h 949"/>
                <a:gd name="T44" fmla="*/ 0 w 253"/>
                <a:gd name="T45" fmla="*/ 569 h 949"/>
                <a:gd name="T46" fmla="*/ 1 w 253"/>
                <a:gd name="T47" fmla="*/ 511 h 949"/>
                <a:gd name="T48" fmla="*/ 7 w 253"/>
                <a:gd name="T49" fmla="*/ 455 h 949"/>
                <a:gd name="T50" fmla="*/ 17 w 253"/>
                <a:gd name="T51" fmla="*/ 399 h 949"/>
                <a:gd name="T52" fmla="*/ 32 w 253"/>
                <a:gd name="T53" fmla="*/ 342 h 949"/>
                <a:gd name="T54" fmla="*/ 51 w 253"/>
                <a:gd name="T55" fmla="*/ 287 h 949"/>
                <a:gd name="T56" fmla="*/ 75 w 253"/>
                <a:gd name="T57" fmla="*/ 231 h 949"/>
                <a:gd name="T58" fmla="*/ 104 w 253"/>
                <a:gd name="T59" fmla="*/ 174 h 949"/>
                <a:gd name="T60" fmla="*/ 138 w 253"/>
                <a:gd name="T61" fmla="*/ 118 h 949"/>
                <a:gd name="T62" fmla="*/ 178 w 253"/>
                <a:gd name="T63" fmla="*/ 59 h 949"/>
                <a:gd name="T64" fmla="*/ 223 w 253"/>
                <a:gd name="T65" fmla="*/ 0 h 949"/>
                <a:gd name="T66" fmla="*/ 253 w 253"/>
                <a:gd name="T67" fmla="*/ 49 h 94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3"/>
                <a:gd name="T103" fmla="*/ 0 h 949"/>
                <a:gd name="T104" fmla="*/ 253 w 253"/>
                <a:gd name="T105" fmla="*/ 949 h 94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3" h="949">
                  <a:moveTo>
                    <a:pt x="253" y="49"/>
                  </a:moveTo>
                  <a:lnTo>
                    <a:pt x="203" y="103"/>
                  </a:lnTo>
                  <a:lnTo>
                    <a:pt x="160" y="155"/>
                  </a:lnTo>
                  <a:lnTo>
                    <a:pt x="124" y="208"/>
                  </a:lnTo>
                  <a:lnTo>
                    <a:pt x="94" y="259"/>
                  </a:lnTo>
                  <a:lnTo>
                    <a:pt x="70" y="311"/>
                  </a:lnTo>
                  <a:lnTo>
                    <a:pt x="51" y="362"/>
                  </a:lnTo>
                  <a:lnTo>
                    <a:pt x="37" y="415"/>
                  </a:lnTo>
                  <a:lnTo>
                    <a:pt x="29" y="467"/>
                  </a:lnTo>
                  <a:lnTo>
                    <a:pt x="22" y="521"/>
                  </a:lnTo>
                  <a:lnTo>
                    <a:pt x="21" y="576"/>
                  </a:lnTo>
                  <a:lnTo>
                    <a:pt x="22" y="633"/>
                  </a:lnTo>
                  <a:lnTo>
                    <a:pt x="26" y="691"/>
                  </a:lnTo>
                  <a:lnTo>
                    <a:pt x="32" y="752"/>
                  </a:lnTo>
                  <a:lnTo>
                    <a:pt x="40" y="815"/>
                  </a:lnTo>
                  <a:lnTo>
                    <a:pt x="49" y="880"/>
                  </a:lnTo>
                  <a:lnTo>
                    <a:pt x="59" y="949"/>
                  </a:lnTo>
                  <a:lnTo>
                    <a:pt x="41" y="880"/>
                  </a:lnTo>
                  <a:lnTo>
                    <a:pt x="27" y="813"/>
                  </a:lnTo>
                  <a:lnTo>
                    <a:pt x="15" y="749"/>
                  </a:lnTo>
                  <a:lnTo>
                    <a:pt x="6" y="688"/>
                  </a:lnTo>
                  <a:lnTo>
                    <a:pt x="1" y="628"/>
                  </a:lnTo>
                  <a:lnTo>
                    <a:pt x="0" y="569"/>
                  </a:lnTo>
                  <a:lnTo>
                    <a:pt x="1" y="511"/>
                  </a:lnTo>
                  <a:lnTo>
                    <a:pt x="7" y="455"/>
                  </a:lnTo>
                  <a:lnTo>
                    <a:pt x="17" y="399"/>
                  </a:lnTo>
                  <a:lnTo>
                    <a:pt x="32" y="342"/>
                  </a:lnTo>
                  <a:lnTo>
                    <a:pt x="51" y="287"/>
                  </a:lnTo>
                  <a:lnTo>
                    <a:pt x="75" y="231"/>
                  </a:lnTo>
                  <a:lnTo>
                    <a:pt x="104" y="174"/>
                  </a:lnTo>
                  <a:lnTo>
                    <a:pt x="138" y="118"/>
                  </a:lnTo>
                  <a:lnTo>
                    <a:pt x="178" y="59"/>
                  </a:lnTo>
                  <a:lnTo>
                    <a:pt x="223" y="0"/>
                  </a:lnTo>
                  <a:lnTo>
                    <a:pt x="253" y="49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94" name="Freeform 237"/>
            <p:cNvSpPr>
              <a:spLocks/>
            </p:cNvSpPr>
            <p:nvPr/>
          </p:nvSpPr>
          <p:spPr bwMode="auto">
            <a:xfrm>
              <a:off x="730" y="2549"/>
              <a:ext cx="68" cy="265"/>
            </a:xfrm>
            <a:custGeom>
              <a:avLst/>
              <a:gdLst>
                <a:gd name="T0" fmla="*/ 0 w 273"/>
                <a:gd name="T1" fmla="*/ 0 h 1056"/>
                <a:gd name="T2" fmla="*/ 55 w 273"/>
                <a:gd name="T3" fmla="*/ 60 h 1056"/>
                <a:gd name="T4" fmla="*/ 105 w 273"/>
                <a:gd name="T5" fmla="*/ 120 h 1056"/>
                <a:gd name="T6" fmla="*/ 146 w 273"/>
                <a:gd name="T7" fmla="*/ 182 h 1056"/>
                <a:gd name="T8" fmla="*/ 183 w 273"/>
                <a:gd name="T9" fmla="*/ 243 h 1056"/>
                <a:gd name="T10" fmla="*/ 213 w 273"/>
                <a:gd name="T11" fmla="*/ 306 h 1056"/>
                <a:gd name="T12" fmla="*/ 235 w 273"/>
                <a:gd name="T13" fmla="*/ 368 h 1056"/>
                <a:gd name="T14" fmla="*/ 254 w 273"/>
                <a:gd name="T15" fmla="*/ 432 h 1056"/>
                <a:gd name="T16" fmla="*/ 265 w 273"/>
                <a:gd name="T17" fmla="*/ 496 h 1056"/>
                <a:gd name="T18" fmla="*/ 272 w 273"/>
                <a:gd name="T19" fmla="*/ 561 h 1056"/>
                <a:gd name="T20" fmla="*/ 273 w 273"/>
                <a:gd name="T21" fmla="*/ 628 h 1056"/>
                <a:gd name="T22" fmla="*/ 268 w 273"/>
                <a:gd name="T23" fmla="*/ 696 h 1056"/>
                <a:gd name="T24" fmla="*/ 259 w 273"/>
                <a:gd name="T25" fmla="*/ 766 h 1056"/>
                <a:gd name="T26" fmla="*/ 244 w 273"/>
                <a:gd name="T27" fmla="*/ 836 h 1056"/>
                <a:gd name="T28" fmla="*/ 225 w 273"/>
                <a:gd name="T29" fmla="*/ 907 h 1056"/>
                <a:gd name="T30" fmla="*/ 202 w 273"/>
                <a:gd name="T31" fmla="*/ 981 h 1056"/>
                <a:gd name="T32" fmla="*/ 174 w 273"/>
                <a:gd name="T33" fmla="*/ 1056 h 1056"/>
                <a:gd name="T34" fmla="*/ 192 w 273"/>
                <a:gd name="T35" fmla="*/ 986 h 1056"/>
                <a:gd name="T36" fmla="*/ 207 w 273"/>
                <a:gd name="T37" fmla="*/ 916 h 1056"/>
                <a:gd name="T38" fmla="*/ 220 w 273"/>
                <a:gd name="T39" fmla="*/ 848 h 1056"/>
                <a:gd name="T40" fmla="*/ 232 w 273"/>
                <a:gd name="T41" fmla="*/ 782 h 1056"/>
                <a:gd name="T42" fmla="*/ 240 w 273"/>
                <a:gd name="T43" fmla="*/ 717 h 1056"/>
                <a:gd name="T44" fmla="*/ 244 w 273"/>
                <a:gd name="T45" fmla="*/ 653 h 1056"/>
                <a:gd name="T46" fmla="*/ 245 w 273"/>
                <a:gd name="T47" fmla="*/ 590 h 1056"/>
                <a:gd name="T48" fmla="*/ 243 w 273"/>
                <a:gd name="T49" fmla="*/ 529 h 1056"/>
                <a:gd name="T50" fmla="*/ 234 w 273"/>
                <a:gd name="T51" fmla="*/ 469 h 1056"/>
                <a:gd name="T52" fmla="*/ 220 w 273"/>
                <a:gd name="T53" fmla="*/ 409 h 1056"/>
                <a:gd name="T54" fmla="*/ 202 w 273"/>
                <a:gd name="T55" fmla="*/ 350 h 1056"/>
                <a:gd name="T56" fmla="*/ 175 w 273"/>
                <a:gd name="T57" fmla="*/ 292 h 1056"/>
                <a:gd name="T58" fmla="*/ 143 w 273"/>
                <a:gd name="T59" fmla="*/ 236 h 1056"/>
                <a:gd name="T60" fmla="*/ 104 w 273"/>
                <a:gd name="T61" fmla="*/ 179 h 1056"/>
                <a:gd name="T62" fmla="*/ 56 w 273"/>
                <a:gd name="T63" fmla="*/ 124 h 1056"/>
                <a:gd name="T64" fmla="*/ 0 w 273"/>
                <a:gd name="T65" fmla="*/ 69 h 1056"/>
                <a:gd name="T66" fmla="*/ 0 w 273"/>
                <a:gd name="T67" fmla="*/ 0 h 105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73"/>
                <a:gd name="T103" fmla="*/ 0 h 1056"/>
                <a:gd name="T104" fmla="*/ 273 w 273"/>
                <a:gd name="T105" fmla="*/ 1056 h 105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73" h="1056">
                  <a:moveTo>
                    <a:pt x="0" y="0"/>
                  </a:moveTo>
                  <a:lnTo>
                    <a:pt x="55" y="60"/>
                  </a:lnTo>
                  <a:lnTo>
                    <a:pt x="105" y="120"/>
                  </a:lnTo>
                  <a:lnTo>
                    <a:pt x="146" y="182"/>
                  </a:lnTo>
                  <a:lnTo>
                    <a:pt x="183" y="243"/>
                  </a:lnTo>
                  <a:lnTo>
                    <a:pt x="213" y="306"/>
                  </a:lnTo>
                  <a:lnTo>
                    <a:pt x="235" y="368"/>
                  </a:lnTo>
                  <a:lnTo>
                    <a:pt x="254" y="432"/>
                  </a:lnTo>
                  <a:lnTo>
                    <a:pt x="265" y="496"/>
                  </a:lnTo>
                  <a:lnTo>
                    <a:pt x="272" y="561"/>
                  </a:lnTo>
                  <a:lnTo>
                    <a:pt x="273" y="628"/>
                  </a:lnTo>
                  <a:lnTo>
                    <a:pt x="268" y="696"/>
                  </a:lnTo>
                  <a:lnTo>
                    <a:pt x="259" y="766"/>
                  </a:lnTo>
                  <a:lnTo>
                    <a:pt x="244" y="836"/>
                  </a:lnTo>
                  <a:lnTo>
                    <a:pt x="225" y="907"/>
                  </a:lnTo>
                  <a:lnTo>
                    <a:pt x="202" y="981"/>
                  </a:lnTo>
                  <a:lnTo>
                    <a:pt x="174" y="1056"/>
                  </a:lnTo>
                  <a:lnTo>
                    <a:pt x="192" y="986"/>
                  </a:lnTo>
                  <a:lnTo>
                    <a:pt x="207" y="916"/>
                  </a:lnTo>
                  <a:lnTo>
                    <a:pt x="220" y="848"/>
                  </a:lnTo>
                  <a:lnTo>
                    <a:pt x="232" y="782"/>
                  </a:lnTo>
                  <a:lnTo>
                    <a:pt x="240" y="717"/>
                  </a:lnTo>
                  <a:lnTo>
                    <a:pt x="244" y="653"/>
                  </a:lnTo>
                  <a:lnTo>
                    <a:pt x="245" y="590"/>
                  </a:lnTo>
                  <a:lnTo>
                    <a:pt x="243" y="529"/>
                  </a:lnTo>
                  <a:lnTo>
                    <a:pt x="234" y="469"/>
                  </a:lnTo>
                  <a:lnTo>
                    <a:pt x="220" y="409"/>
                  </a:lnTo>
                  <a:lnTo>
                    <a:pt x="202" y="350"/>
                  </a:lnTo>
                  <a:lnTo>
                    <a:pt x="175" y="292"/>
                  </a:lnTo>
                  <a:lnTo>
                    <a:pt x="143" y="236"/>
                  </a:lnTo>
                  <a:lnTo>
                    <a:pt x="104" y="179"/>
                  </a:lnTo>
                  <a:lnTo>
                    <a:pt x="56" y="124"/>
                  </a:lnTo>
                  <a:lnTo>
                    <a:pt x="0" y="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95" name="Freeform 238"/>
            <p:cNvSpPr>
              <a:spLocks/>
            </p:cNvSpPr>
            <p:nvPr/>
          </p:nvSpPr>
          <p:spPr bwMode="auto">
            <a:xfrm>
              <a:off x="521" y="2440"/>
              <a:ext cx="26" cy="205"/>
            </a:xfrm>
            <a:custGeom>
              <a:avLst/>
              <a:gdLst>
                <a:gd name="T0" fmla="*/ 82 w 102"/>
                <a:gd name="T1" fmla="*/ 0 h 821"/>
                <a:gd name="T2" fmla="*/ 57 w 102"/>
                <a:gd name="T3" fmla="*/ 78 h 821"/>
                <a:gd name="T4" fmla="*/ 41 w 102"/>
                <a:gd name="T5" fmla="*/ 157 h 821"/>
                <a:gd name="T6" fmla="*/ 31 w 102"/>
                <a:gd name="T7" fmla="*/ 240 h 821"/>
                <a:gd name="T8" fmla="*/ 28 w 102"/>
                <a:gd name="T9" fmla="*/ 326 h 821"/>
                <a:gd name="T10" fmla="*/ 31 w 102"/>
                <a:gd name="T11" fmla="*/ 419 h 821"/>
                <a:gd name="T12" fmla="*/ 41 w 102"/>
                <a:gd name="T13" fmla="*/ 519 h 821"/>
                <a:gd name="T14" fmla="*/ 55 w 102"/>
                <a:gd name="T15" fmla="*/ 629 h 821"/>
                <a:gd name="T16" fmla="*/ 73 w 102"/>
                <a:gd name="T17" fmla="*/ 751 h 821"/>
                <a:gd name="T18" fmla="*/ 102 w 102"/>
                <a:gd name="T19" fmla="*/ 821 h 821"/>
                <a:gd name="T20" fmla="*/ 53 w 102"/>
                <a:gd name="T21" fmla="*/ 821 h 821"/>
                <a:gd name="T22" fmla="*/ 35 w 102"/>
                <a:gd name="T23" fmla="*/ 751 h 821"/>
                <a:gd name="T24" fmla="*/ 22 w 102"/>
                <a:gd name="T25" fmla="*/ 663 h 821"/>
                <a:gd name="T26" fmla="*/ 12 w 102"/>
                <a:gd name="T27" fmla="*/ 577 h 821"/>
                <a:gd name="T28" fmla="*/ 5 w 102"/>
                <a:gd name="T29" fmla="*/ 490 h 821"/>
                <a:gd name="T30" fmla="*/ 0 w 102"/>
                <a:gd name="T31" fmla="*/ 404 h 821"/>
                <a:gd name="T32" fmla="*/ 0 w 102"/>
                <a:gd name="T33" fmla="*/ 316 h 821"/>
                <a:gd name="T34" fmla="*/ 5 w 102"/>
                <a:gd name="T35" fmla="*/ 226 h 821"/>
                <a:gd name="T36" fmla="*/ 16 w 102"/>
                <a:gd name="T37" fmla="*/ 134 h 821"/>
                <a:gd name="T38" fmla="*/ 35 w 102"/>
                <a:gd name="T39" fmla="*/ 39 h 821"/>
                <a:gd name="T40" fmla="*/ 82 w 102"/>
                <a:gd name="T41" fmla="*/ 0 h 82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2"/>
                <a:gd name="T64" fmla="*/ 0 h 821"/>
                <a:gd name="T65" fmla="*/ 102 w 102"/>
                <a:gd name="T66" fmla="*/ 821 h 82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2" h="821">
                  <a:moveTo>
                    <a:pt x="82" y="0"/>
                  </a:moveTo>
                  <a:lnTo>
                    <a:pt x="57" y="78"/>
                  </a:lnTo>
                  <a:lnTo>
                    <a:pt x="41" y="157"/>
                  </a:lnTo>
                  <a:lnTo>
                    <a:pt x="31" y="240"/>
                  </a:lnTo>
                  <a:lnTo>
                    <a:pt x="28" y="326"/>
                  </a:lnTo>
                  <a:lnTo>
                    <a:pt x="31" y="419"/>
                  </a:lnTo>
                  <a:lnTo>
                    <a:pt x="41" y="519"/>
                  </a:lnTo>
                  <a:lnTo>
                    <a:pt x="55" y="629"/>
                  </a:lnTo>
                  <a:lnTo>
                    <a:pt x="73" y="751"/>
                  </a:lnTo>
                  <a:lnTo>
                    <a:pt x="102" y="821"/>
                  </a:lnTo>
                  <a:lnTo>
                    <a:pt x="53" y="821"/>
                  </a:lnTo>
                  <a:lnTo>
                    <a:pt x="35" y="751"/>
                  </a:lnTo>
                  <a:lnTo>
                    <a:pt x="22" y="663"/>
                  </a:lnTo>
                  <a:lnTo>
                    <a:pt x="12" y="577"/>
                  </a:lnTo>
                  <a:lnTo>
                    <a:pt x="5" y="490"/>
                  </a:lnTo>
                  <a:lnTo>
                    <a:pt x="0" y="404"/>
                  </a:lnTo>
                  <a:lnTo>
                    <a:pt x="0" y="316"/>
                  </a:lnTo>
                  <a:lnTo>
                    <a:pt x="5" y="226"/>
                  </a:lnTo>
                  <a:lnTo>
                    <a:pt x="16" y="134"/>
                  </a:lnTo>
                  <a:lnTo>
                    <a:pt x="35" y="39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96" name="Freeform 239"/>
            <p:cNvSpPr>
              <a:spLocks/>
            </p:cNvSpPr>
            <p:nvPr/>
          </p:nvSpPr>
          <p:spPr bwMode="auto">
            <a:xfrm>
              <a:off x="626" y="2440"/>
              <a:ext cx="21" cy="203"/>
            </a:xfrm>
            <a:custGeom>
              <a:avLst/>
              <a:gdLst>
                <a:gd name="T0" fmla="*/ 38 w 82"/>
                <a:gd name="T1" fmla="*/ 0 h 811"/>
                <a:gd name="T2" fmla="*/ 46 w 82"/>
                <a:gd name="T3" fmla="*/ 104 h 811"/>
                <a:gd name="T4" fmla="*/ 51 w 82"/>
                <a:gd name="T5" fmla="*/ 206 h 811"/>
                <a:gd name="T6" fmla="*/ 52 w 82"/>
                <a:gd name="T7" fmla="*/ 306 h 811"/>
                <a:gd name="T8" fmla="*/ 50 w 82"/>
                <a:gd name="T9" fmla="*/ 405 h 811"/>
                <a:gd name="T10" fmla="*/ 42 w 82"/>
                <a:gd name="T11" fmla="*/ 505 h 811"/>
                <a:gd name="T12" fmla="*/ 32 w 82"/>
                <a:gd name="T13" fmla="*/ 606 h 811"/>
                <a:gd name="T14" fmla="*/ 18 w 82"/>
                <a:gd name="T15" fmla="*/ 707 h 811"/>
                <a:gd name="T16" fmla="*/ 0 w 82"/>
                <a:gd name="T17" fmla="*/ 811 h 811"/>
                <a:gd name="T18" fmla="*/ 47 w 82"/>
                <a:gd name="T19" fmla="*/ 801 h 811"/>
                <a:gd name="T20" fmla="*/ 57 w 82"/>
                <a:gd name="T21" fmla="*/ 749 h 811"/>
                <a:gd name="T22" fmla="*/ 66 w 82"/>
                <a:gd name="T23" fmla="*/ 666 h 811"/>
                <a:gd name="T24" fmla="*/ 75 w 82"/>
                <a:gd name="T25" fmla="*/ 562 h 811"/>
                <a:gd name="T26" fmla="*/ 80 w 82"/>
                <a:gd name="T27" fmla="*/ 446 h 811"/>
                <a:gd name="T28" fmla="*/ 82 w 82"/>
                <a:gd name="T29" fmla="*/ 326 h 811"/>
                <a:gd name="T30" fmla="*/ 80 w 82"/>
                <a:gd name="T31" fmla="*/ 211 h 811"/>
                <a:gd name="T32" fmla="*/ 71 w 82"/>
                <a:gd name="T33" fmla="*/ 108 h 811"/>
                <a:gd name="T34" fmla="*/ 56 w 82"/>
                <a:gd name="T35" fmla="*/ 28 h 811"/>
                <a:gd name="T36" fmla="*/ 56 w 82"/>
                <a:gd name="T37" fmla="*/ 24 h 811"/>
                <a:gd name="T38" fmla="*/ 57 w 82"/>
                <a:gd name="T39" fmla="*/ 29 h 811"/>
                <a:gd name="T40" fmla="*/ 53 w 82"/>
                <a:gd name="T41" fmla="*/ 27 h 811"/>
                <a:gd name="T42" fmla="*/ 38 w 82"/>
                <a:gd name="T43" fmla="*/ 0 h 81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2"/>
                <a:gd name="T67" fmla="*/ 0 h 811"/>
                <a:gd name="T68" fmla="*/ 82 w 82"/>
                <a:gd name="T69" fmla="*/ 811 h 81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2" h="811">
                  <a:moveTo>
                    <a:pt x="38" y="0"/>
                  </a:moveTo>
                  <a:lnTo>
                    <a:pt x="46" y="104"/>
                  </a:lnTo>
                  <a:lnTo>
                    <a:pt x="51" y="206"/>
                  </a:lnTo>
                  <a:lnTo>
                    <a:pt x="52" y="306"/>
                  </a:lnTo>
                  <a:lnTo>
                    <a:pt x="50" y="405"/>
                  </a:lnTo>
                  <a:lnTo>
                    <a:pt x="42" y="505"/>
                  </a:lnTo>
                  <a:lnTo>
                    <a:pt x="32" y="606"/>
                  </a:lnTo>
                  <a:lnTo>
                    <a:pt x="18" y="707"/>
                  </a:lnTo>
                  <a:lnTo>
                    <a:pt x="0" y="811"/>
                  </a:lnTo>
                  <a:lnTo>
                    <a:pt x="47" y="801"/>
                  </a:lnTo>
                  <a:lnTo>
                    <a:pt x="57" y="749"/>
                  </a:lnTo>
                  <a:lnTo>
                    <a:pt x="66" y="666"/>
                  </a:lnTo>
                  <a:lnTo>
                    <a:pt x="75" y="562"/>
                  </a:lnTo>
                  <a:lnTo>
                    <a:pt x="80" y="446"/>
                  </a:lnTo>
                  <a:lnTo>
                    <a:pt x="82" y="326"/>
                  </a:lnTo>
                  <a:lnTo>
                    <a:pt x="80" y="211"/>
                  </a:lnTo>
                  <a:lnTo>
                    <a:pt x="71" y="108"/>
                  </a:lnTo>
                  <a:lnTo>
                    <a:pt x="56" y="28"/>
                  </a:lnTo>
                  <a:lnTo>
                    <a:pt x="56" y="24"/>
                  </a:lnTo>
                  <a:lnTo>
                    <a:pt x="57" y="29"/>
                  </a:lnTo>
                  <a:lnTo>
                    <a:pt x="53" y="2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97" name="Freeform 240"/>
            <p:cNvSpPr>
              <a:spLocks/>
            </p:cNvSpPr>
            <p:nvPr/>
          </p:nvSpPr>
          <p:spPr bwMode="auto">
            <a:xfrm>
              <a:off x="416" y="2479"/>
              <a:ext cx="323" cy="173"/>
            </a:xfrm>
            <a:custGeom>
              <a:avLst/>
              <a:gdLst>
                <a:gd name="T0" fmla="*/ 39 w 1294"/>
                <a:gd name="T1" fmla="*/ 149 h 692"/>
                <a:gd name="T2" fmla="*/ 50 w 1294"/>
                <a:gd name="T3" fmla="*/ 300 h 692"/>
                <a:gd name="T4" fmla="*/ 85 w 1294"/>
                <a:gd name="T5" fmla="*/ 434 h 692"/>
                <a:gd name="T6" fmla="*/ 163 w 1294"/>
                <a:gd name="T7" fmla="*/ 556 h 692"/>
                <a:gd name="T8" fmla="*/ 249 w 1294"/>
                <a:gd name="T9" fmla="*/ 619 h 692"/>
                <a:gd name="T10" fmla="*/ 303 w 1294"/>
                <a:gd name="T11" fmla="*/ 627 h 692"/>
                <a:gd name="T12" fmla="*/ 358 w 1294"/>
                <a:gd name="T13" fmla="*/ 633 h 692"/>
                <a:gd name="T14" fmla="*/ 413 w 1294"/>
                <a:gd name="T15" fmla="*/ 639 h 692"/>
                <a:gd name="T16" fmla="*/ 468 w 1294"/>
                <a:gd name="T17" fmla="*/ 643 h 692"/>
                <a:gd name="T18" fmla="*/ 525 w 1294"/>
                <a:gd name="T19" fmla="*/ 647 h 692"/>
                <a:gd name="T20" fmla="*/ 582 w 1294"/>
                <a:gd name="T21" fmla="*/ 648 h 692"/>
                <a:gd name="T22" fmla="*/ 641 w 1294"/>
                <a:gd name="T23" fmla="*/ 648 h 692"/>
                <a:gd name="T24" fmla="*/ 700 w 1294"/>
                <a:gd name="T25" fmla="*/ 647 h 692"/>
                <a:gd name="T26" fmla="*/ 761 w 1294"/>
                <a:gd name="T27" fmla="*/ 644 h 692"/>
                <a:gd name="T28" fmla="*/ 823 w 1294"/>
                <a:gd name="T29" fmla="*/ 639 h 692"/>
                <a:gd name="T30" fmla="*/ 884 w 1294"/>
                <a:gd name="T31" fmla="*/ 633 h 692"/>
                <a:gd name="T32" fmla="*/ 948 w 1294"/>
                <a:gd name="T33" fmla="*/ 624 h 692"/>
                <a:gd name="T34" fmla="*/ 1013 w 1294"/>
                <a:gd name="T35" fmla="*/ 614 h 692"/>
                <a:gd name="T36" fmla="*/ 1078 w 1294"/>
                <a:gd name="T37" fmla="*/ 600 h 692"/>
                <a:gd name="T38" fmla="*/ 1146 w 1294"/>
                <a:gd name="T39" fmla="*/ 585 h 692"/>
                <a:gd name="T40" fmla="*/ 1184 w 1294"/>
                <a:gd name="T41" fmla="*/ 565 h 692"/>
                <a:gd name="T42" fmla="*/ 1205 w 1294"/>
                <a:gd name="T43" fmla="*/ 489 h 692"/>
                <a:gd name="T44" fmla="*/ 1232 w 1294"/>
                <a:gd name="T45" fmla="*/ 343 h 692"/>
                <a:gd name="T46" fmla="*/ 1249 w 1294"/>
                <a:gd name="T47" fmla="*/ 130 h 692"/>
                <a:gd name="T48" fmla="*/ 1294 w 1294"/>
                <a:gd name="T49" fmla="*/ 78 h 692"/>
                <a:gd name="T50" fmla="*/ 1288 w 1294"/>
                <a:gd name="T51" fmla="*/ 217 h 692"/>
                <a:gd name="T52" fmla="*/ 1271 w 1294"/>
                <a:gd name="T53" fmla="*/ 355 h 692"/>
                <a:gd name="T54" fmla="*/ 1244 w 1294"/>
                <a:gd name="T55" fmla="*/ 490 h 692"/>
                <a:gd name="T56" fmla="*/ 1209 w 1294"/>
                <a:gd name="T57" fmla="*/ 625 h 692"/>
                <a:gd name="T58" fmla="*/ 1145 w 1294"/>
                <a:gd name="T59" fmla="*/ 635 h 692"/>
                <a:gd name="T60" fmla="*/ 1086 w 1294"/>
                <a:gd name="T61" fmla="*/ 645 h 692"/>
                <a:gd name="T62" fmla="*/ 1030 w 1294"/>
                <a:gd name="T63" fmla="*/ 654 h 692"/>
                <a:gd name="T64" fmla="*/ 976 w 1294"/>
                <a:gd name="T65" fmla="*/ 663 h 692"/>
                <a:gd name="T66" fmla="*/ 923 w 1294"/>
                <a:gd name="T67" fmla="*/ 670 h 692"/>
                <a:gd name="T68" fmla="*/ 870 w 1294"/>
                <a:gd name="T69" fmla="*/ 678 h 692"/>
                <a:gd name="T70" fmla="*/ 818 w 1294"/>
                <a:gd name="T71" fmla="*/ 684 h 692"/>
                <a:gd name="T72" fmla="*/ 764 w 1294"/>
                <a:gd name="T73" fmla="*/ 688 h 692"/>
                <a:gd name="T74" fmla="*/ 708 w 1294"/>
                <a:gd name="T75" fmla="*/ 691 h 692"/>
                <a:gd name="T76" fmla="*/ 649 w 1294"/>
                <a:gd name="T77" fmla="*/ 692 h 692"/>
                <a:gd name="T78" fmla="*/ 586 w 1294"/>
                <a:gd name="T79" fmla="*/ 692 h 692"/>
                <a:gd name="T80" fmla="*/ 518 w 1294"/>
                <a:gd name="T81" fmla="*/ 689 h 692"/>
                <a:gd name="T82" fmla="*/ 446 w 1294"/>
                <a:gd name="T83" fmla="*/ 684 h 692"/>
                <a:gd name="T84" fmla="*/ 366 w 1294"/>
                <a:gd name="T85" fmla="*/ 677 h 692"/>
                <a:gd name="T86" fmla="*/ 279 w 1294"/>
                <a:gd name="T87" fmla="*/ 667 h 692"/>
                <a:gd name="T88" fmla="*/ 184 w 1294"/>
                <a:gd name="T89" fmla="*/ 654 h 692"/>
                <a:gd name="T90" fmla="*/ 106 w 1294"/>
                <a:gd name="T91" fmla="*/ 541 h 692"/>
                <a:gd name="T92" fmla="*/ 59 w 1294"/>
                <a:gd name="T93" fmla="*/ 429 h 692"/>
                <a:gd name="T94" fmla="*/ 26 w 1294"/>
                <a:gd name="T95" fmla="*/ 310 h 692"/>
                <a:gd name="T96" fmla="*/ 0 w 1294"/>
                <a:gd name="T97" fmla="*/ 174 h 69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294"/>
                <a:gd name="T148" fmla="*/ 0 h 692"/>
                <a:gd name="T149" fmla="*/ 1294 w 1294"/>
                <a:gd name="T150" fmla="*/ 692 h 69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294" h="692">
                  <a:moveTo>
                    <a:pt x="39" y="68"/>
                  </a:moveTo>
                  <a:lnTo>
                    <a:pt x="39" y="149"/>
                  </a:lnTo>
                  <a:lnTo>
                    <a:pt x="43" y="227"/>
                  </a:lnTo>
                  <a:lnTo>
                    <a:pt x="50" y="300"/>
                  </a:lnTo>
                  <a:lnTo>
                    <a:pt x="64" y="367"/>
                  </a:lnTo>
                  <a:lnTo>
                    <a:pt x="85" y="434"/>
                  </a:lnTo>
                  <a:lnTo>
                    <a:pt x="118" y="496"/>
                  </a:lnTo>
                  <a:lnTo>
                    <a:pt x="163" y="556"/>
                  </a:lnTo>
                  <a:lnTo>
                    <a:pt x="223" y="615"/>
                  </a:lnTo>
                  <a:lnTo>
                    <a:pt x="249" y="619"/>
                  </a:lnTo>
                  <a:lnTo>
                    <a:pt x="277" y="623"/>
                  </a:lnTo>
                  <a:lnTo>
                    <a:pt x="303" y="627"/>
                  </a:lnTo>
                  <a:lnTo>
                    <a:pt x="331" y="630"/>
                  </a:lnTo>
                  <a:lnTo>
                    <a:pt x="358" y="633"/>
                  </a:lnTo>
                  <a:lnTo>
                    <a:pt x="384" y="637"/>
                  </a:lnTo>
                  <a:lnTo>
                    <a:pt x="413" y="639"/>
                  </a:lnTo>
                  <a:lnTo>
                    <a:pt x="441" y="642"/>
                  </a:lnTo>
                  <a:lnTo>
                    <a:pt x="468" y="643"/>
                  </a:lnTo>
                  <a:lnTo>
                    <a:pt x="497" y="645"/>
                  </a:lnTo>
                  <a:lnTo>
                    <a:pt x="525" y="647"/>
                  </a:lnTo>
                  <a:lnTo>
                    <a:pt x="554" y="648"/>
                  </a:lnTo>
                  <a:lnTo>
                    <a:pt x="582" y="648"/>
                  </a:lnTo>
                  <a:lnTo>
                    <a:pt x="612" y="648"/>
                  </a:lnTo>
                  <a:lnTo>
                    <a:pt x="641" y="648"/>
                  </a:lnTo>
                  <a:lnTo>
                    <a:pt x="671" y="648"/>
                  </a:lnTo>
                  <a:lnTo>
                    <a:pt x="700" y="647"/>
                  </a:lnTo>
                  <a:lnTo>
                    <a:pt x="730" y="645"/>
                  </a:lnTo>
                  <a:lnTo>
                    <a:pt x="761" y="644"/>
                  </a:lnTo>
                  <a:lnTo>
                    <a:pt x="792" y="642"/>
                  </a:lnTo>
                  <a:lnTo>
                    <a:pt x="823" y="639"/>
                  </a:lnTo>
                  <a:lnTo>
                    <a:pt x="853" y="637"/>
                  </a:lnTo>
                  <a:lnTo>
                    <a:pt x="884" y="633"/>
                  </a:lnTo>
                  <a:lnTo>
                    <a:pt x="917" y="629"/>
                  </a:lnTo>
                  <a:lnTo>
                    <a:pt x="948" y="624"/>
                  </a:lnTo>
                  <a:lnTo>
                    <a:pt x="981" y="619"/>
                  </a:lnTo>
                  <a:lnTo>
                    <a:pt x="1013" y="614"/>
                  </a:lnTo>
                  <a:lnTo>
                    <a:pt x="1046" y="608"/>
                  </a:lnTo>
                  <a:lnTo>
                    <a:pt x="1078" y="600"/>
                  </a:lnTo>
                  <a:lnTo>
                    <a:pt x="1112" y="593"/>
                  </a:lnTo>
                  <a:lnTo>
                    <a:pt x="1146" y="585"/>
                  </a:lnTo>
                  <a:lnTo>
                    <a:pt x="1180" y="576"/>
                  </a:lnTo>
                  <a:lnTo>
                    <a:pt x="1184" y="565"/>
                  </a:lnTo>
                  <a:lnTo>
                    <a:pt x="1192" y="536"/>
                  </a:lnTo>
                  <a:lnTo>
                    <a:pt x="1205" y="489"/>
                  </a:lnTo>
                  <a:lnTo>
                    <a:pt x="1220" y="425"/>
                  </a:lnTo>
                  <a:lnTo>
                    <a:pt x="1232" y="343"/>
                  </a:lnTo>
                  <a:lnTo>
                    <a:pt x="1244" y="244"/>
                  </a:lnTo>
                  <a:lnTo>
                    <a:pt x="1249" y="130"/>
                  </a:lnTo>
                  <a:lnTo>
                    <a:pt x="1246" y="0"/>
                  </a:lnTo>
                  <a:lnTo>
                    <a:pt x="1294" y="78"/>
                  </a:lnTo>
                  <a:lnTo>
                    <a:pt x="1293" y="148"/>
                  </a:lnTo>
                  <a:lnTo>
                    <a:pt x="1288" y="217"/>
                  </a:lnTo>
                  <a:lnTo>
                    <a:pt x="1281" y="286"/>
                  </a:lnTo>
                  <a:lnTo>
                    <a:pt x="1271" y="355"/>
                  </a:lnTo>
                  <a:lnTo>
                    <a:pt x="1259" y="422"/>
                  </a:lnTo>
                  <a:lnTo>
                    <a:pt x="1244" y="490"/>
                  </a:lnTo>
                  <a:lnTo>
                    <a:pt x="1227" y="558"/>
                  </a:lnTo>
                  <a:lnTo>
                    <a:pt x="1209" y="625"/>
                  </a:lnTo>
                  <a:lnTo>
                    <a:pt x="1176" y="630"/>
                  </a:lnTo>
                  <a:lnTo>
                    <a:pt x="1145" y="635"/>
                  </a:lnTo>
                  <a:lnTo>
                    <a:pt x="1115" y="640"/>
                  </a:lnTo>
                  <a:lnTo>
                    <a:pt x="1086" y="645"/>
                  </a:lnTo>
                  <a:lnTo>
                    <a:pt x="1057" y="650"/>
                  </a:lnTo>
                  <a:lnTo>
                    <a:pt x="1030" y="654"/>
                  </a:lnTo>
                  <a:lnTo>
                    <a:pt x="1002" y="659"/>
                  </a:lnTo>
                  <a:lnTo>
                    <a:pt x="976" y="663"/>
                  </a:lnTo>
                  <a:lnTo>
                    <a:pt x="949" y="667"/>
                  </a:lnTo>
                  <a:lnTo>
                    <a:pt x="923" y="670"/>
                  </a:lnTo>
                  <a:lnTo>
                    <a:pt x="897" y="674"/>
                  </a:lnTo>
                  <a:lnTo>
                    <a:pt x="870" y="678"/>
                  </a:lnTo>
                  <a:lnTo>
                    <a:pt x="844" y="680"/>
                  </a:lnTo>
                  <a:lnTo>
                    <a:pt x="818" y="684"/>
                  </a:lnTo>
                  <a:lnTo>
                    <a:pt x="792" y="687"/>
                  </a:lnTo>
                  <a:lnTo>
                    <a:pt x="764" y="688"/>
                  </a:lnTo>
                  <a:lnTo>
                    <a:pt x="736" y="689"/>
                  </a:lnTo>
                  <a:lnTo>
                    <a:pt x="708" y="691"/>
                  </a:lnTo>
                  <a:lnTo>
                    <a:pt x="679" y="692"/>
                  </a:lnTo>
                  <a:lnTo>
                    <a:pt x="649" y="692"/>
                  </a:lnTo>
                  <a:lnTo>
                    <a:pt x="617" y="692"/>
                  </a:lnTo>
                  <a:lnTo>
                    <a:pt x="586" y="692"/>
                  </a:lnTo>
                  <a:lnTo>
                    <a:pt x="554" y="691"/>
                  </a:lnTo>
                  <a:lnTo>
                    <a:pt x="518" y="689"/>
                  </a:lnTo>
                  <a:lnTo>
                    <a:pt x="482" y="687"/>
                  </a:lnTo>
                  <a:lnTo>
                    <a:pt x="446" y="684"/>
                  </a:lnTo>
                  <a:lnTo>
                    <a:pt x="407" y="680"/>
                  </a:lnTo>
                  <a:lnTo>
                    <a:pt x="366" y="677"/>
                  </a:lnTo>
                  <a:lnTo>
                    <a:pt x="323" y="672"/>
                  </a:lnTo>
                  <a:lnTo>
                    <a:pt x="279" y="667"/>
                  </a:lnTo>
                  <a:lnTo>
                    <a:pt x="233" y="660"/>
                  </a:lnTo>
                  <a:lnTo>
                    <a:pt x="184" y="654"/>
                  </a:lnTo>
                  <a:lnTo>
                    <a:pt x="141" y="598"/>
                  </a:lnTo>
                  <a:lnTo>
                    <a:pt x="106" y="541"/>
                  </a:lnTo>
                  <a:lnTo>
                    <a:pt x="80" y="485"/>
                  </a:lnTo>
                  <a:lnTo>
                    <a:pt x="59" y="429"/>
                  </a:lnTo>
                  <a:lnTo>
                    <a:pt x="41" y="370"/>
                  </a:lnTo>
                  <a:lnTo>
                    <a:pt x="26" y="310"/>
                  </a:lnTo>
                  <a:lnTo>
                    <a:pt x="14" y="244"/>
                  </a:lnTo>
                  <a:lnTo>
                    <a:pt x="0" y="174"/>
                  </a:lnTo>
                  <a:lnTo>
                    <a:pt x="39" y="68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98" name="Freeform 241"/>
            <p:cNvSpPr>
              <a:spLocks/>
            </p:cNvSpPr>
            <p:nvPr/>
          </p:nvSpPr>
          <p:spPr bwMode="auto">
            <a:xfrm>
              <a:off x="429" y="2706"/>
              <a:ext cx="310" cy="39"/>
            </a:xfrm>
            <a:custGeom>
              <a:avLst/>
              <a:gdLst>
                <a:gd name="T0" fmla="*/ 45 w 1243"/>
                <a:gd name="T1" fmla="*/ 42 h 156"/>
                <a:gd name="T2" fmla="*/ 134 w 1243"/>
                <a:gd name="T3" fmla="*/ 60 h 156"/>
                <a:gd name="T4" fmla="*/ 219 w 1243"/>
                <a:gd name="T5" fmla="*/ 77 h 156"/>
                <a:gd name="T6" fmla="*/ 302 w 1243"/>
                <a:gd name="T7" fmla="*/ 91 h 156"/>
                <a:gd name="T8" fmla="*/ 383 w 1243"/>
                <a:gd name="T9" fmla="*/ 101 h 156"/>
                <a:gd name="T10" fmla="*/ 462 w 1243"/>
                <a:gd name="T11" fmla="*/ 107 h 156"/>
                <a:gd name="T12" fmla="*/ 540 w 1243"/>
                <a:gd name="T13" fmla="*/ 112 h 156"/>
                <a:gd name="T14" fmla="*/ 615 w 1243"/>
                <a:gd name="T15" fmla="*/ 113 h 156"/>
                <a:gd name="T16" fmla="*/ 690 w 1243"/>
                <a:gd name="T17" fmla="*/ 111 h 156"/>
                <a:gd name="T18" fmla="*/ 764 w 1243"/>
                <a:gd name="T19" fmla="*/ 106 h 156"/>
                <a:gd name="T20" fmla="*/ 837 w 1243"/>
                <a:gd name="T21" fmla="*/ 98 h 156"/>
                <a:gd name="T22" fmla="*/ 909 w 1243"/>
                <a:gd name="T23" fmla="*/ 87 h 156"/>
                <a:gd name="T24" fmla="*/ 981 w 1243"/>
                <a:gd name="T25" fmla="*/ 73 h 156"/>
                <a:gd name="T26" fmla="*/ 1053 w 1243"/>
                <a:gd name="T27" fmla="*/ 55 h 156"/>
                <a:gd name="T28" fmla="*/ 1125 w 1243"/>
                <a:gd name="T29" fmla="*/ 37 h 156"/>
                <a:gd name="T30" fmla="*/ 1197 w 1243"/>
                <a:gd name="T31" fmla="*/ 13 h 156"/>
                <a:gd name="T32" fmla="*/ 1243 w 1243"/>
                <a:gd name="T33" fmla="*/ 50 h 156"/>
                <a:gd name="T34" fmla="*/ 1146 w 1243"/>
                <a:gd name="T35" fmla="*/ 78 h 156"/>
                <a:gd name="T36" fmla="*/ 1055 w 1243"/>
                <a:gd name="T37" fmla="*/ 101 h 156"/>
                <a:gd name="T38" fmla="*/ 968 w 1243"/>
                <a:gd name="T39" fmla="*/ 119 h 156"/>
                <a:gd name="T40" fmla="*/ 886 w 1243"/>
                <a:gd name="T41" fmla="*/ 134 h 156"/>
                <a:gd name="T42" fmla="*/ 805 w 1243"/>
                <a:gd name="T43" fmla="*/ 144 h 156"/>
                <a:gd name="T44" fmla="*/ 729 w 1243"/>
                <a:gd name="T45" fmla="*/ 152 h 156"/>
                <a:gd name="T46" fmla="*/ 655 w 1243"/>
                <a:gd name="T47" fmla="*/ 156 h 156"/>
                <a:gd name="T48" fmla="*/ 582 w 1243"/>
                <a:gd name="T49" fmla="*/ 156 h 156"/>
                <a:gd name="T50" fmla="*/ 512 w 1243"/>
                <a:gd name="T51" fmla="*/ 153 h 156"/>
                <a:gd name="T52" fmla="*/ 442 w 1243"/>
                <a:gd name="T53" fmla="*/ 147 h 156"/>
                <a:gd name="T54" fmla="*/ 372 w 1243"/>
                <a:gd name="T55" fmla="*/ 138 h 156"/>
                <a:gd name="T56" fmla="*/ 302 w 1243"/>
                <a:gd name="T57" fmla="*/ 128 h 156"/>
                <a:gd name="T58" fmla="*/ 232 w 1243"/>
                <a:gd name="T59" fmla="*/ 114 h 156"/>
                <a:gd name="T60" fmla="*/ 159 w 1243"/>
                <a:gd name="T61" fmla="*/ 99 h 156"/>
                <a:gd name="T62" fmla="*/ 85 w 1243"/>
                <a:gd name="T63" fmla="*/ 83 h 156"/>
                <a:gd name="T64" fmla="*/ 9 w 1243"/>
                <a:gd name="T65" fmla="*/ 64 h 1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43"/>
                <a:gd name="T100" fmla="*/ 0 h 156"/>
                <a:gd name="T101" fmla="*/ 1243 w 1243"/>
                <a:gd name="T102" fmla="*/ 156 h 15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43" h="156">
                  <a:moveTo>
                    <a:pt x="0" y="30"/>
                  </a:moveTo>
                  <a:lnTo>
                    <a:pt x="45" y="42"/>
                  </a:lnTo>
                  <a:lnTo>
                    <a:pt x="90" y="52"/>
                  </a:lnTo>
                  <a:lnTo>
                    <a:pt x="134" y="60"/>
                  </a:lnTo>
                  <a:lnTo>
                    <a:pt x="177" y="69"/>
                  </a:lnTo>
                  <a:lnTo>
                    <a:pt x="219" y="77"/>
                  </a:lnTo>
                  <a:lnTo>
                    <a:pt x="261" y="84"/>
                  </a:lnTo>
                  <a:lnTo>
                    <a:pt x="302" y="91"/>
                  </a:lnTo>
                  <a:lnTo>
                    <a:pt x="343" y="96"/>
                  </a:lnTo>
                  <a:lnTo>
                    <a:pt x="383" y="101"/>
                  </a:lnTo>
                  <a:lnTo>
                    <a:pt x="423" y="104"/>
                  </a:lnTo>
                  <a:lnTo>
                    <a:pt x="462" y="107"/>
                  </a:lnTo>
                  <a:lnTo>
                    <a:pt x="501" y="109"/>
                  </a:lnTo>
                  <a:lnTo>
                    <a:pt x="540" y="112"/>
                  </a:lnTo>
                  <a:lnTo>
                    <a:pt x="577" y="113"/>
                  </a:lnTo>
                  <a:lnTo>
                    <a:pt x="615" y="113"/>
                  </a:lnTo>
                  <a:lnTo>
                    <a:pt x="653" y="112"/>
                  </a:lnTo>
                  <a:lnTo>
                    <a:pt x="690" y="111"/>
                  </a:lnTo>
                  <a:lnTo>
                    <a:pt x="728" y="109"/>
                  </a:lnTo>
                  <a:lnTo>
                    <a:pt x="764" y="106"/>
                  </a:lnTo>
                  <a:lnTo>
                    <a:pt x="800" y="102"/>
                  </a:lnTo>
                  <a:lnTo>
                    <a:pt x="837" y="98"/>
                  </a:lnTo>
                  <a:lnTo>
                    <a:pt x="873" y="93"/>
                  </a:lnTo>
                  <a:lnTo>
                    <a:pt x="909" y="87"/>
                  </a:lnTo>
                  <a:lnTo>
                    <a:pt x="944" y="81"/>
                  </a:lnTo>
                  <a:lnTo>
                    <a:pt x="981" y="73"/>
                  </a:lnTo>
                  <a:lnTo>
                    <a:pt x="1017" y="65"/>
                  </a:lnTo>
                  <a:lnTo>
                    <a:pt x="1053" y="55"/>
                  </a:lnTo>
                  <a:lnTo>
                    <a:pt x="1088" y="47"/>
                  </a:lnTo>
                  <a:lnTo>
                    <a:pt x="1125" y="37"/>
                  </a:lnTo>
                  <a:lnTo>
                    <a:pt x="1161" y="25"/>
                  </a:lnTo>
                  <a:lnTo>
                    <a:pt x="1197" y="13"/>
                  </a:lnTo>
                  <a:lnTo>
                    <a:pt x="1234" y="0"/>
                  </a:lnTo>
                  <a:lnTo>
                    <a:pt x="1243" y="50"/>
                  </a:lnTo>
                  <a:lnTo>
                    <a:pt x="1194" y="64"/>
                  </a:lnTo>
                  <a:lnTo>
                    <a:pt x="1146" y="78"/>
                  </a:lnTo>
                  <a:lnTo>
                    <a:pt x="1100" y="91"/>
                  </a:lnTo>
                  <a:lnTo>
                    <a:pt x="1055" y="101"/>
                  </a:lnTo>
                  <a:lnTo>
                    <a:pt x="1011" y="111"/>
                  </a:lnTo>
                  <a:lnTo>
                    <a:pt x="968" y="119"/>
                  </a:lnTo>
                  <a:lnTo>
                    <a:pt x="926" y="127"/>
                  </a:lnTo>
                  <a:lnTo>
                    <a:pt x="886" y="134"/>
                  </a:lnTo>
                  <a:lnTo>
                    <a:pt x="845" y="139"/>
                  </a:lnTo>
                  <a:lnTo>
                    <a:pt x="805" y="144"/>
                  </a:lnTo>
                  <a:lnTo>
                    <a:pt x="767" y="148"/>
                  </a:lnTo>
                  <a:lnTo>
                    <a:pt x="729" y="152"/>
                  </a:lnTo>
                  <a:lnTo>
                    <a:pt x="691" y="154"/>
                  </a:lnTo>
                  <a:lnTo>
                    <a:pt x="655" y="156"/>
                  </a:lnTo>
                  <a:lnTo>
                    <a:pt x="619" y="156"/>
                  </a:lnTo>
                  <a:lnTo>
                    <a:pt x="582" y="156"/>
                  </a:lnTo>
                  <a:lnTo>
                    <a:pt x="547" y="154"/>
                  </a:lnTo>
                  <a:lnTo>
                    <a:pt x="512" y="153"/>
                  </a:lnTo>
                  <a:lnTo>
                    <a:pt x="477" y="151"/>
                  </a:lnTo>
                  <a:lnTo>
                    <a:pt x="442" y="147"/>
                  </a:lnTo>
                  <a:lnTo>
                    <a:pt x="407" y="143"/>
                  </a:lnTo>
                  <a:lnTo>
                    <a:pt x="372" y="138"/>
                  </a:lnTo>
                  <a:lnTo>
                    <a:pt x="337" y="133"/>
                  </a:lnTo>
                  <a:lnTo>
                    <a:pt x="302" y="128"/>
                  </a:lnTo>
                  <a:lnTo>
                    <a:pt x="267" y="122"/>
                  </a:lnTo>
                  <a:lnTo>
                    <a:pt x="232" y="114"/>
                  </a:lnTo>
                  <a:lnTo>
                    <a:pt x="195" y="107"/>
                  </a:lnTo>
                  <a:lnTo>
                    <a:pt x="159" y="99"/>
                  </a:lnTo>
                  <a:lnTo>
                    <a:pt x="123" y="92"/>
                  </a:lnTo>
                  <a:lnTo>
                    <a:pt x="85" y="83"/>
                  </a:lnTo>
                  <a:lnTo>
                    <a:pt x="48" y="74"/>
                  </a:lnTo>
                  <a:lnTo>
                    <a:pt x="9" y="6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B76B0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99" name="Freeform 242"/>
            <p:cNvSpPr>
              <a:spLocks/>
            </p:cNvSpPr>
            <p:nvPr/>
          </p:nvSpPr>
          <p:spPr bwMode="auto">
            <a:xfrm>
              <a:off x="426" y="2784"/>
              <a:ext cx="313" cy="50"/>
            </a:xfrm>
            <a:custGeom>
              <a:avLst/>
              <a:gdLst>
                <a:gd name="T0" fmla="*/ 45 w 1254"/>
                <a:gd name="T1" fmla="*/ 43 h 203"/>
                <a:gd name="T2" fmla="*/ 134 w 1254"/>
                <a:gd name="T3" fmla="*/ 68 h 203"/>
                <a:gd name="T4" fmla="*/ 220 w 1254"/>
                <a:gd name="T5" fmla="*/ 88 h 203"/>
                <a:gd name="T6" fmla="*/ 304 w 1254"/>
                <a:gd name="T7" fmla="*/ 105 h 203"/>
                <a:gd name="T8" fmla="*/ 387 w 1254"/>
                <a:gd name="T9" fmla="*/ 120 h 203"/>
                <a:gd name="T10" fmla="*/ 467 w 1254"/>
                <a:gd name="T11" fmla="*/ 132 h 203"/>
                <a:gd name="T12" fmla="*/ 547 w 1254"/>
                <a:gd name="T13" fmla="*/ 139 h 203"/>
                <a:gd name="T14" fmla="*/ 625 w 1254"/>
                <a:gd name="T15" fmla="*/ 143 h 203"/>
                <a:gd name="T16" fmla="*/ 701 w 1254"/>
                <a:gd name="T17" fmla="*/ 143 h 203"/>
                <a:gd name="T18" fmla="*/ 776 w 1254"/>
                <a:gd name="T19" fmla="*/ 138 h 203"/>
                <a:gd name="T20" fmla="*/ 851 w 1254"/>
                <a:gd name="T21" fmla="*/ 129 h 203"/>
                <a:gd name="T22" fmla="*/ 925 w 1254"/>
                <a:gd name="T23" fmla="*/ 117 h 203"/>
                <a:gd name="T24" fmla="*/ 998 w 1254"/>
                <a:gd name="T25" fmla="*/ 99 h 203"/>
                <a:gd name="T26" fmla="*/ 1072 w 1254"/>
                <a:gd name="T27" fmla="*/ 77 h 203"/>
                <a:gd name="T28" fmla="*/ 1145 w 1254"/>
                <a:gd name="T29" fmla="*/ 50 h 203"/>
                <a:gd name="T30" fmla="*/ 1217 w 1254"/>
                <a:gd name="T31" fmla="*/ 18 h 203"/>
                <a:gd name="T32" fmla="*/ 1254 w 1254"/>
                <a:gd name="T33" fmla="*/ 50 h 203"/>
                <a:gd name="T34" fmla="*/ 1170 w 1254"/>
                <a:gd name="T35" fmla="*/ 80 h 203"/>
                <a:gd name="T36" fmla="*/ 1094 w 1254"/>
                <a:gd name="T37" fmla="*/ 108 h 203"/>
                <a:gd name="T38" fmla="*/ 1024 w 1254"/>
                <a:gd name="T39" fmla="*/ 132 h 203"/>
                <a:gd name="T40" fmla="*/ 960 w 1254"/>
                <a:gd name="T41" fmla="*/ 153 h 203"/>
                <a:gd name="T42" fmla="*/ 899 w 1254"/>
                <a:gd name="T43" fmla="*/ 171 h 203"/>
                <a:gd name="T44" fmla="*/ 839 w 1254"/>
                <a:gd name="T45" fmla="*/ 184 h 203"/>
                <a:gd name="T46" fmla="*/ 779 w 1254"/>
                <a:gd name="T47" fmla="*/ 194 h 203"/>
                <a:gd name="T48" fmla="*/ 719 w 1254"/>
                <a:gd name="T49" fmla="*/ 201 h 203"/>
                <a:gd name="T50" fmla="*/ 655 w 1254"/>
                <a:gd name="T51" fmla="*/ 203 h 203"/>
                <a:gd name="T52" fmla="*/ 587 w 1254"/>
                <a:gd name="T53" fmla="*/ 201 h 203"/>
                <a:gd name="T54" fmla="*/ 513 w 1254"/>
                <a:gd name="T55" fmla="*/ 193 h 203"/>
                <a:gd name="T56" fmla="*/ 432 w 1254"/>
                <a:gd name="T57" fmla="*/ 182 h 203"/>
                <a:gd name="T58" fmla="*/ 342 w 1254"/>
                <a:gd name="T59" fmla="*/ 167 h 203"/>
                <a:gd name="T60" fmla="*/ 242 w 1254"/>
                <a:gd name="T61" fmla="*/ 145 h 203"/>
                <a:gd name="T62" fmla="*/ 130 w 1254"/>
                <a:gd name="T63" fmla="*/ 119 h 203"/>
                <a:gd name="T64" fmla="*/ 5 w 1254"/>
                <a:gd name="T65" fmla="*/ 88 h 2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54"/>
                <a:gd name="T100" fmla="*/ 0 h 203"/>
                <a:gd name="T101" fmla="*/ 1254 w 1254"/>
                <a:gd name="T102" fmla="*/ 203 h 2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54" h="203">
                  <a:moveTo>
                    <a:pt x="0" y="30"/>
                  </a:moveTo>
                  <a:lnTo>
                    <a:pt x="45" y="43"/>
                  </a:lnTo>
                  <a:lnTo>
                    <a:pt x="90" y="55"/>
                  </a:lnTo>
                  <a:lnTo>
                    <a:pt x="134" y="68"/>
                  </a:lnTo>
                  <a:lnTo>
                    <a:pt x="178" y="78"/>
                  </a:lnTo>
                  <a:lnTo>
                    <a:pt x="220" y="88"/>
                  </a:lnTo>
                  <a:lnTo>
                    <a:pt x="263" y="98"/>
                  </a:lnTo>
                  <a:lnTo>
                    <a:pt x="304" y="105"/>
                  </a:lnTo>
                  <a:lnTo>
                    <a:pt x="345" y="114"/>
                  </a:lnTo>
                  <a:lnTo>
                    <a:pt x="387" y="120"/>
                  </a:lnTo>
                  <a:lnTo>
                    <a:pt x="427" y="127"/>
                  </a:lnTo>
                  <a:lnTo>
                    <a:pt x="467" y="132"/>
                  </a:lnTo>
                  <a:lnTo>
                    <a:pt x="507" y="135"/>
                  </a:lnTo>
                  <a:lnTo>
                    <a:pt x="547" y="139"/>
                  </a:lnTo>
                  <a:lnTo>
                    <a:pt x="586" y="142"/>
                  </a:lnTo>
                  <a:lnTo>
                    <a:pt x="625" y="143"/>
                  </a:lnTo>
                  <a:lnTo>
                    <a:pt x="662" y="143"/>
                  </a:lnTo>
                  <a:lnTo>
                    <a:pt x="701" y="143"/>
                  </a:lnTo>
                  <a:lnTo>
                    <a:pt x="739" y="140"/>
                  </a:lnTo>
                  <a:lnTo>
                    <a:pt x="776" y="138"/>
                  </a:lnTo>
                  <a:lnTo>
                    <a:pt x="814" y="134"/>
                  </a:lnTo>
                  <a:lnTo>
                    <a:pt x="851" y="129"/>
                  </a:lnTo>
                  <a:lnTo>
                    <a:pt x="888" y="124"/>
                  </a:lnTo>
                  <a:lnTo>
                    <a:pt x="925" y="117"/>
                  </a:lnTo>
                  <a:lnTo>
                    <a:pt x="962" y="108"/>
                  </a:lnTo>
                  <a:lnTo>
                    <a:pt x="998" y="99"/>
                  </a:lnTo>
                  <a:lnTo>
                    <a:pt x="1034" y="89"/>
                  </a:lnTo>
                  <a:lnTo>
                    <a:pt x="1072" y="77"/>
                  </a:lnTo>
                  <a:lnTo>
                    <a:pt x="1108" y="64"/>
                  </a:lnTo>
                  <a:lnTo>
                    <a:pt x="1145" y="50"/>
                  </a:lnTo>
                  <a:lnTo>
                    <a:pt x="1181" y="35"/>
                  </a:lnTo>
                  <a:lnTo>
                    <a:pt x="1217" y="18"/>
                  </a:lnTo>
                  <a:lnTo>
                    <a:pt x="1254" y="0"/>
                  </a:lnTo>
                  <a:lnTo>
                    <a:pt x="1254" y="50"/>
                  </a:lnTo>
                  <a:lnTo>
                    <a:pt x="1211" y="65"/>
                  </a:lnTo>
                  <a:lnTo>
                    <a:pt x="1170" y="80"/>
                  </a:lnTo>
                  <a:lnTo>
                    <a:pt x="1131" y="94"/>
                  </a:lnTo>
                  <a:lnTo>
                    <a:pt x="1094" y="108"/>
                  </a:lnTo>
                  <a:lnTo>
                    <a:pt x="1059" y="120"/>
                  </a:lnTo>
                  <a:lnTo>
                    <a:pt x="1024" y="132"/>
                  </a:lnTo>
                  <a:lnTo>
                    <a:pt x="992" y="143"/>
                  </a:lnTo>
                  <a:lnTo>
                    <a:pt x="960" y="153"/>
                  </a:lnTo>
                  <a:lnTo>
                    <a:pt x="929" y="162"/>
                  </a:lnTo>
                  <a:lnTo>
                    <a:pt x="899" y="171"/>
                  </a:lnTo>
                  <a:lnTo>
                    <a:pt x="869" y="178"/>
                  </a:lnTo>
                  <a:lnTo>
                    <a:pt x="839" y="184"/>
                  </a:lnTo>
                  <a:lnTo>
                    <a:pt x="809" y="189"/>
                  </a:lnTo>
                  <a:lnTo>
                    <a:pt x="779" y="194"/>
                  </a:lnTo>
                  <a:lnTo>
                    <a:pt x="749" y="198"/>
                  </a:lnTo>
                  <a:lnTo>
                    <a:pt x="719" y="201"/>
                  </a:lnTo>
                  <a:lnTo>
                    <a:pt x="687" y="202"/>
                  </a:lnTo>
                  <a:lnTo>
                    <a:pt x="655" y="203"/>
                  </a:lnTo>
                  <a:lnTo>
                    <a:pt x="621" y="202"/>
                  </a:lnTo>
                  <a:lnTo>
                    <a:pt x="587" y="201"/>
                  </a:lnTo>
                  <a:lnTo>
                    <a:pt x="551" y="198"/>
                  </a:lnTo>
                  <a:lnTo>
                    <a:pt x="513" y="193"/>
                  </a:lnTo>
                  <a:lnTo>
                    <a:pt x="473" y="188"/>
                  </a:lnTo>
                  <a:lnTo>
                    <a:pt x="432" y="182"/>
                  </a:lnTo>
                  <a:lnTo>
                    <a:pt x="388" y="176"/>
                  </a:lnTo>
                  <a:lnTo>
                    <a:pt x="342" y="167"/>
                  </a:lnTo>
                  <a:lnTo>
                    <a:pt x="294" y="157"/>
                  </a:lnTo>
                  <a:lnTo>
                    <a:pt x="242" y="145"/>
                  </a:lnTo>
                  <a:lnTo>
                    <a:pt x="188" y="133"/>
                  </a:lnTo>
                  <a:lnTo>
                    <a:pt x="130" y="119"/>
                  </a:lnTo>
                  <a:lnTo>
                    <a:pt x="69" y="104"/>
                  </a:lnTo>
                  <a:lnTo>
                    <a:pt x="5" y="88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B76B0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00" name="Freeform 243"/>
            <p:cNvSpPr>
              <a:spLocks/>
            </p:cNvSpPr>
            <p:nvPr/>
          </p:nvSpPr>
          <p:spPr bwMode="auto">
            <a:xfrm>
              <a:off x="706" y="2633"/>
              <a:ext cx="31" cy="68"/>
            </a:xfrm>
            <a:custGeom>
              <a:avLst/>
              <a:gdLst>
                <a:gd name="T0" fmla="*/ 29 w 123"/>
                <a:gd name="T1" fmla="*/ 0 h 275"/>
                <a:gd name="T2" fmla="*/ 50 w 123"/>
                <a:gd name="T3" fmla="*/ 34 h 275"/>
                <a:gd name="T4" fmla="*/ 67 w 123"/>
                <a:gd name="T5" fmla="*/ 65 h 275"/>
                <a:gd name="T6" fmla="*/ 80 w 123"/>
                <a:gd name="T7" fmla="*/ 94 h 275"/>
                <a:gd name="T8" fmla="*/ 90 w 123"/>
                <a:gd name="T9" fmla="*/ 123 h 275"/>
                <a:gd name="T10" fmla="*/ 99 w 123"/>
                <a:gd name="T11" fmla="*/ 152 h 275"/>
                <a:gd name="T12" fmla="*/ 106 w 123"/>
                <a:gd name="T13" fmla="*/ 185 h 275"/>
                <a:gd name="T14" fmla="*/ 114 w 123"/>
                <a:gd name="T15" fmla="*/ 222 h 275"/>
                <a:gd name="T16" fmla="*/ 123 w 123"/>
                <a:gd name="T17" fmla="*/ 265 h 275"/>
                <a:gd name="T18" fmla="*/ 86 w 123"/>
                <a:gd name="T19" fmla="*/ 275 h 275"/>
                <a:gd name="T20" fmla="*/ 85 w 123"/>
                <a:gd name="T21" fmla="*/ 233 h 275"/>
                <a:gd name="T22" fmla="*/ 81 w 123"/>
                <a:gd name="T23" fmla="*/ 198 h 275"/>
                <a:gd name="T24" fmla="*/ 74 w 123"/>
                <a:gd name="T25" fmla="*/ 167 h 275"/>
                <a:gd name="T26" fmla="*/ 65 w 123"/>
                <a:gd name="T27" fmla="*/ 138 h 275"/>
                <a:gd name="T28" fmla="*/ 52 w 123"/>
                <a:gd name="T29" fmla="*/ 111 h 275"/>
                <a:gd name="T30" fmla="*/ 37 w 123"/>
                <a:gd name="T31" fmla="*/ 83 h 275"/>
                <a:gd name="T32" fmla="*/ 20 w 123"/>
                <a:gd name="T33" fmla="*/ 52 h 275"/>
                <a:gd name="T34" fmla="*/ 0 w 123"/>
                <a:gd name="T35" fmla="*/ 17 h 275"/>
                <a:gd name="T36" fmla="*/ 29 w 123"/>
                <a:gd name="T37" fmla="*/ 0 h 27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3"/>
                <a:gd name="T58" fmla="*/ 0 h 275"/>
                <a:gd name="T59" fmla="*/ 123 w 123"/>
                <a:gd name="T60" fmla="*/ 275 h 27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3" h="275">
                  <a:moveTo>
                    <a:pt x="29" y="0"/>
                  </a:moveTo>
                  <a:lnTo>
                    <a:pt x="50" y="34"/>
                  </a:lnTo>
                  <a:lnTo>
                    <a:pt x="67" y="65"/>
                  </a:lnTo>
                  <a:lnTo>
                    <a:pt x="80" y="94"/>
                  </a:lnTo>
                  <a:lnTo>
                    <a:pt x="90" y="123"/>
                  </a:lnTo>
                  <a:lnTo>
                    <a:pt x="99" y="152"/>
                  </a:lnTo>
                  <a:lnTo>
                    <a:pt x="106" y="185"/>
                  </a:lnTo>
                  <a:lnTo>
                    <a:pt x="114" y="222"/>
                  </a:lnTo>
                  <a:lnTo>
                    <a:pt x="123" y="265"/>
                  </a:lnTo>
                  <a:lnTo>
                    <a:pt x="86" y="275"/>
                  </a:lnTo>
                  <a:lnTo>
                    <a:pt x="85" y="233"/>
                  </a:lnTo>
                  <a:lnTo>
                    <a:pt x="81" y="198"/>
                  </a:lnTo>
                  <a:lnTo>
                    <a:pt x="74" y="167"/>
                  </a:lnTo>
                  <a:lnTo>
                    <a:pt x="65" y="138"/>
                  </a:lnTo>
                  <a:lnTo>
                    <a:pt x="52" y="111"/>
                  </a:lnTo>
                  <a:lnTo>
                    <a:pt x="37" y="83"/>
                  </a:lnTo>
                  <a:lnTo>
                    <a:pt x="20" y="52"/>
                  </a:lnTo>
                  <a:lnTo>
                    <a:pt x="0" y="17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01" name="Freeform 244"/>
            <p:cNvSpPr>
              <a:spLocks/>
            </p:cNvSpPr>
            <p:nvPr/>
          </p:nvSpPr>
          <p:spPr bwMode="auto">
            <a:xfrm>
              <a:off x="731" y="2710"/>
              <a:ext cx="10" cy="74"/>
            </a:xfrm>
            <a:custGeom>
              <a:avLst/>
              <a:gdLst>
                <a:gd name="T0" fmla="*/ 25 w 38"/>
                <a:gd name="T1" fmla="*/ 0 h 297"/>
                <a:gd name="T2" fmla="*/ 30 w 38"/>
                <a:gd name="T3" fmla="*/ 70 h 297"/>
                <a:gd name="T4" fmla="*/ 34 w 38"/>
                <a:gd name="T5" fmla="*/ 139 h 297"/>
                <a:gd name="T6" fmla="*/ 37 w 38"/>
                <a:gd name="T7" fmla="*/ 209 h 297"/>
                <a:gd name="T8" fmla="*/ 38 w 38"/>
                <a:gd name="T9" fmla="*/ 279 h 297"/>
                <a:gd name="T10" fmla="*/ 6 w 38"/>
                <a:gd name="T11" fmla="*/ 297 h 297"/>
                <a:gd name="T12" fmla="*/ 9 w 38"/>
                <a:gd name="T13" fmla="*/ 220 h 297"/>
                <a:gd name="T14" fmla="*/ 10 w 38"/>
                <a:gd name="T15" fmla="*/ 154 h 297"/>
                <a:gd name="T16" fmla="*/ 8 w 38"/>
                <a:gd name="T17" fmla="*/ 89 h 297"/>
                <a:gd name="T18" fmla="*/ 0 w 38"/>
                <a:gd name="T19" fmla="*/ 12 h 297"/>
                <a:gd name="T20" fmla="*/ 25 w 38"/>
                <a:gd name="T21" fmla="*/ 0 h 29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8"/>
                <a:gd name="T34" fmla="*/ 0 h 297"/>
                <a:gd name="T35" fmla="*/ 38 w 38"/>
                <a:gd name="T36" fmla="*/ 297 h 29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8" h="297">
                  <a:moveTo>
                    <a:pt x="25" y="0"/>
                  </a:moveTo>
                  <a:lnTo>
                    <a:pt x="30" y="70"/>
                  </a:lnTo>
                  <a:lnTo>
                    <a:pt x="34" y="139"/>
                  </a:lnTo>
                  <a:lnTo>
                    <a:pt x="37" y="209"/>
                  </a:lnTo>
                  <a:lnTo>
                    <a:pt x="38" y="279"/>
                  </a:lnTo>
                  <a:lnTo>
                    <a:pt x="6" y="297"/>
                  </a:lnTo>
                  <a:lnTo>
                    <a:pt x="9" y="220"/>
                  </a:lnTo>
                  <a:lnTo>
                    <a:pt x="10" y="154"/>
                  </a:lnTo>
                  <a:lnTo>
                    <a:pt x="8" y="89"/>
                  </a:lnTo>
                  <a:lnTo>
                    <a:pt x="0" y="1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02" name="Freeform 245"/>
            <p:cNvSpPr>
              <a:spLocks/>
            </p:cNvSpPr>
            <p:nvPr/>
          </p:nvSpPr>
          <p:spPr bwMode="auto">
            <a:xfrm>
              <a:off x="431" y="2642"/>
              <a:ext cx="41" cy="66"/>
            </a:xfrm>
            <a:custGeom>
              <a:avLst/>
              <a:gdLst>
                <a:gd name="T0" fmla="*/ 164 w 164"/>
                <a:gd name="T1" fmla="*/ 5 h 264"/>
                <a:gd name="T2" fmla="*/ 137 w 164"/>
                <a:gd name="T3" fmla="*/ 34 h 264"/>
                <a:gd name="T4" fmla="*/ 117 w 164"/>
                <a:gd name="T5" fmla="*/ 62 h 264"/>
                <a:gd name="T6" fmla="*/ 102 w 164"/>
                <a:gd name="T7" fmla="*/ 92 h 264"/>
                <a:gd name="T8" fmla="*/ 89 w 164"/>
                <a:gd name="T9" fmla="*/ 122 h 264"/>
                <a:gd name="T10" fmla="*/ 79 w 164"/>
                <a:gd name="T11" fmla="*/ 155 h 264"/>
                <a:gd name="T12" fmla="*/ 69 w 164"/>
                <a:gd name="T13" fmla="*/ 189 h 264"/>
                <a:gd name="T14" fmla="*/ 57 w 164"/>
                <a:gd name="T15" fmla="*/ 225 h 264"/>
                <a:gd name="T16" fmla="*/ 42 w 164"/>
                <a:gd name="T17" fmla="*/ 264 h 264"/>
                <a:gd name="T18" fmla="*/ 0 w 164"/>
                <a:gd name="T19" fmla="*/ 253 h 264"/>
                <a:gd name="T20" fmla="*/ 9 w 164"/>
                <a:gd name="T21" fmla="*/ 218 h 264"/>
                <a:gd name="T22" fmla="*/ 19 w 164"/>
                <a:gd name="T23" fmla="*/ 185 h 264"/>
                <a:gd name="T24" fmla="*/ 33 w 164"/>
                <a:gd name="T25" fmla="*/ 153 h 264"/>
                <a:gd name="T26" fmla="*/ 47 w 164"/>
                <a:gd name="T27" fmla="*/ 122 h 264"/>
                <a:gd name="T28" fmla="*/ 63 w 164"/>
                <a:gd name="T29" fmla="*/ 91 h 264"/>
                <a:gd name="T30" fmla="*/ 80 w 164"/>
                <a:gd name="T31" fmla="*/ 61 h 264"/>
                <a:gd name="T32" fmla="*/ 99 w 164"/>
                <a:gd name="T33" fmla="*/ 31 h 264"/>
                <a:gd name="T34" fmla="*/ 118 w 164"/>
                <a:gd name="T35" fmla="*/ 0 h 264"/>
                <a:gd name="T36" fmla="*/ 164 w 164"/>
                <a:gd name="T37" fmla="*/ 5 h 26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4"/>
                <a:gd name="T58" fmla="*/ 0 h 264"/>
                <a:gd name="T59" fmla="*/ 164 w 164"/>
                <a:gd name="T60" fmla="*/ 264 h 26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4" h="264">
                  <a:moveTo>
                    <a:pt x="164" y="5"/>
                  </a:moveTo>
                  <a:lnTo>
                    <a:pt x="137" y="34"/>
                  </a:lnTo>
                  <a:lnTo>
                    <a:pt x="117" y="62"/>
                  </a:lnTo>
                  <a:lnTo>
                    <a:pt x="102" y="92"/>
                  </a:lnTo>
                  <a:lnTo>
                    <a:pt x="89" y="122"/>
                  </a:lnTo>
                  <a:lnTo>
                    <a:pt x="79" y="155"/>
                  </a:lnTo>
                  <a:lnTo>
                    <a:pt x="69" y="189"/>
                  </a:lnTo>
                  <a:lnTo>
                    <a:pt x="57" y="225"/>
                  </a:lnTo>
                  <a:lnTo>
                    <a:pt x="42" y="264"/>
                  </a:lnTo>
                  <a:lnTo>
                    <a:pt x="0" y="253"/>
                  </a:lnTo>
                  <a:lnTo>
                    <a:pt x="9" y="218"/>
                  </a:lnTo>
                  <a:lnTo>
                    <a:pt x="19" y="185"/>
                  </a:lnTo>
                  <a:lnTo>
                    <a:pt x="33" y="153"/>
                  </a:lnTo>
                  <a:lnTo>
                    <a:pt x="47" y="122"/>
                  </a:lnTo>
                  <a:lnTo>
                    <a:pt x="63" y="91"/>
                  </a:lnTo>
                  <a:lnTo>
                    <a:pt x="80" y="61"/>
                  </a:lnTo>
                  <a:lnTo>
                    <a:pt x="99" y="31"/>
                  </a:lnTo>
                  <a:lnTo>
                    <a:pt x="118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B76B0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03" name="Freeform 246"/>
            <p:cNvSpPr>
              <a:spLocks/>
            </p:cNvSpPr>
            <p:nvPr/>
          </p:nvSpPr>
          <p:spPr bwMode="auto">
            <a:xfrm>
              <a:off x="425" y="2492"/>
              <a:ext cx="55" cy="143"/>
            </a:xfrm>
            <a:custGeom>
              <a:avLst/>
              <a:gdLst>
                <a:gd name="T0" fmla="*/ 50 w 219"/>
                <a:gd name="T1" fmla="*/ 74 h 573"/>
                <a:gd name="T2" fmla="*/ 44 w 219"/>
                <a:gd name="T3" fmla="*/ 208 h 573"/>
                <a:gd name="T4" fmla="*/ 82 w 219"/>
                <a:gd name="T5" fmla="*/ 377 h 573"/>
                <a:gd name="T6" fmla="*/ 219 w 219"/>
                <a:gd name="T7" fmla="*/ 573 h 573"/>
                <a:gd name="T8" fmla="*/ 163 w 219"/>
                <a:gd name="T9" fmla="*/ 560 h 573"/>
                <a:gd name="T10" fmla="*/ 88 w 219"/>
                <a:gd name="T11" fmla="*/ 460 h 573"/>
                <a:gd name="T12" fmla="*/ 25 w 219"/>
                <a:gd name="T13" fmla="*/ 327 h 573"/>
                <a:gd name="T14" fmla="*/ 0 w 219"/>
                <a:gd name="T15" fmla="*/ 194 h 573"/>
                <a:gd name="T16" fmla="*/ 0 w 219"/>
                <a:gd name="T17" fmla="*/ 88 h 573"/>
                <a:gd name="T18" fmla="*/ 63 w 219"/>
                <a:gd name="T19" fmla="*/ 0 h 573"/>
                <a:gd name="T20" fmla="*/ 50 w 219"/>
                <a:gd name="T21" fmla="*/ 74 h 5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9"/>
                <a:gd name="T34" fmla="*/ 0 h 573"/>
                <a:gd name="T35" fmla="*/ 219 w 219"/>
                <a:gd name="T36" fmla="*/ 573 h 5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9" h="573">
                  <a:moveTo>
                    <a:pt x="50" y="74"/>
                  </a:moveTo>
                  <a:lnTo>
                    <a:pt x="44" y="208"/>
                  </a:lnTo>
                  <a:lnTo>
                    <a:pt x="82" y="377"/>
                  </a:lnTo>
                  <a:lnTo>
                    <a:pt x="219" y="573"/>
                  </a:lnTo>
                  <a:lnTo>
                    <a:pt x="163" y="560"/>
                  </a:lnTo>
                  <a:lnTo>
                    <a:pt x="88" y="460"/>
                  </a:lnTo>
                  <a:lnTo>
                    <a:pt x="25" y="327"/>
                  </a:lnTo>
                  <a:lnTo>
                    <a:pt x="0" y="194"/>
                  </a:lnTo>
                  <a:lnTo>
                    <a:pt x="0" y="88"/>
                  </a:lnTo>
                  <a:lnTo>
                    <a:pt x="63" y="0"/>
                  </a:lnTo>
                  <a:lnTo>
                    <a:pt x="50" y="74"/>
                  </a:lnTo>
                  <a:close/>
                </a:path>
              </a:pathLst>
            </a:custGeom>
            <a:solidFill>
              <a:srgbClr val="B76B0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04" name="Freeform 247"/>
            <p:cNvSpPr>
              <a:spLocks/>
            </p:cNvSpPr>
            <p:nvPr/>
          </p:nvSpPr>
          <p:spPr bwMode="auto">
            <a:xfrm>
              <a:off x="527" y="2440"/>
              <a:ext cx="23" cy="199"/>
            </a:xfrm>
            <a:custGeom>
              <a:avLst/>
              <a:gdLst>
                <a:gd name="T0" fmla="*/ 63 w 93"/>
                <a:gd name="T1" fmla="*/ 0 h 796"/>
                <a:gd name="T2" fmla="*/ 28 w 93"/>
                <a:gd name="T3" fmla="*/ 49 h 796"/>
                <a:gd name="T4" fmla="*/ 14 w 93"/>
                <a:gd name="T5" fmla="*/ 141 h 796"/>
                <a:gd name="T6" fmla="*/ 5 w 93"/>
                <a:gd name="T7" fmla="*/ 233 h 796"/>
                <a:gd name="T8" fmla="*/ 0 w 93"/>
                <a:gd name="T9" fmla="*/ 322 h 796"/>
                <a:gd name="T10" fmla="*/ 0 w 93"/>
                <a:gd name="T11" fmla="*/ 411 h 796"/>
                <a:gd name="T12" fmla="*/ 5 w 93"/>
                <a:gd name="T13" fmla="*/ 500 h 796"/>
                <a:gd name="T14" fmla="*/ 14 w 93"/>
                <a:gd name="T15" fmla="*/ 591 h 796"/>
                <a:gd name="T16" fmla="*/ 29 w 93"/>
                <a:gd name="T17" fmla="*/ 684 h 796"/>
                <a:gd name="T18" fmla="*/ 49 w 93"/>
                <a:gd name="T19" fmla="*/ 782 h 796"/>
                <a:gd name="T20" fmla="*/ 93 w 93"/>
                <a:gd name="T21" fmla="*/ 796 h 796"/>
                <a:gd name="T22" fmla="*/ 65 w 93"/>
                <a:gd name="T23" fmla="*/ 698 h 796"/>
                <a:gd name="T24" fmla="*/ 47 w 93"/>
                <a:gd name="T25" fmla="*/ 591 h 796"/>
                <a:gd name="T26" fmla="*/ 35 w 93"/>
                <a:gd name="T27" fmla="*/ 481 h 796"/>
                <a:gd name="T28" fmla="*/ 32 w 93"/>
                <a:gd name="T29" fmla="*/ 371 h 796"/>
                <a:gd name="T30" fmla="*/ 33 w 93"/>
                <a:gd name="T31" fmla="*/ 264 h 796"/>
                <a:gd name="T32" fmla="*/ 39 w 93"/>
                <a:gd name="T33" fmla="*/ 164 h 796"/>
                <a:gd name="T34" fmla="*/ 49 w 93"/>
                <a:gd name="T35" fmla="*/ 75 h 796"/>
                <a:gd name="T36" fmla="*/ 63 w 93"/>
                <a:gd name="T37" fmla="*/ 0 h 79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3"/>
                <a:gd name="T58" fmla="*/ 0 h 796"/>
                <a:gd name="T59" fmla="*/ 93 w 93"/>
                <a:gd name="T60" fmla="*/ 796 h 79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3" h="796">
                  <a:moveTo>
                    <a:pt x="63" y="0"/>
                  </a:moveTo>
                  <a:lnTo>
                    <a:pt x="28" y="49"/>
                  </a:lnTo>
                  <a:lnTo>
                    <a:pt x="14" y="141"/>
                  </a:lnTo>
                  <a:lnTo>
                    <a:pt x="5" y="233"/>
                  </a:lnTo>
                  <a:lnTo>
                    <a:pt x="0" y="322"/>
                  </a:lnTo>
                  <a:lnTo>
                    <a:pt x="0" y="411"/>
                  </a:lnTo>
                  <a:lnTo>
                    <a:pt x="5" y="500"/>
                  </a:lnTo>
                  <a:lnTo>
                    <a:pt x="14" y="591"/>
                  </a:lnTo>
                  <a:lnTo>
                    <a:pt x="29" y="684"/>
                  </a:lnTo>
                  <a:lnTo>
                    <a:pt x="49" y="782"/>
                  </a:lnTo>
                  <a:lnTo>
                    <a:pt x="93" y="796"/>
                  </a:lnTo>
                  <a:lnTo>
                    <a:pt x="65" y="698"/>
                  </a:lnTo>
                  <a:lnTo>
                    <a:pt x="47" y="591"/>
                  </a:lnTo>
                  <a:lnTo>
                    <a:pt x="35" y="481"/>
                  </a:lnTo>
                  <a:lnTo>
                    <a:pt x="32" y="371"/>
                  </a:lnTo>
                  <a:lnTo>
                    <a:pt x="33" y="264"/>
                  </a:lnTo>
                  <a:lnTo>
                    <a:pt x="39" y="164"/>
                  </a:lnTo>
                  <a:lnTo>
                    <a:pt x="49" y="75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B76B0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05" name="Freeform 248"/>
            <p:cNvSpPr>
              <a:spLocks/>
            </p:cNvSpPr>
            <p:nvPr/>
          </p:nvSpPr>
          <p:spPr bwMode="auto">
            <a:xfrm>
              <a:off x="634" y="2448"/>
              <a:ext cx="19" cy="185"/>
            </a:xfrm>
            <a:custGeom>
              <a:avLst/>
              <a:gdLst>
                <a:gd name="T0" fmla="*/ 33 w 78"/>
                <a:gd name="T1" fmla="*/ 0 h 741"/>
                <a:gd name="T2" fmla="*/ 43 w 78"/>
                <a:gd name="T3" fmla="*/ 95 h 741"/>
                <a:gd name="T4" fmla="*/ 49 w 78"/>
                <a:gd name="T5" fmla="*/ 188 h 741"/>
                <a:gd name="T6" fmla="*/ 51 w 78"/>
                <a:gd name="T7" fmla="*/ 279 h 741"/>
                <a:gd name="T8" fmla="*/ 48 w 78"/>
                <a:gd name="T9" fmla="*/ 371 h 741"/>
                <a:gd name="T10" fmla="*/ 42 w 78"/>
                <a:gd name="T11" fmla="*/ 462 h 741"/>
                <a:gd name="T12" fmla="*/ 32 w 78"/>
                <a:gd name="T13" fmla="*/ 554 h 741"/>
                <a:gd name="T14" fmla="*/ 18 w 78"/>
                <a:gd name="T15" fmla="*/ 647 h 741"/>
                <a:gd name="T16" fmla="*/ 0 w 78"/>
                <a:gd name="T17" fmla="*/ 741 h 741"/>
                <a:gd name="T18" fmla="*/ 46 w 78"/>
                <a:gd name="T19" fmla="*/ 733 h 741"/>
                <a:gd name="T20" fmla="*/ 71 w 78"/>
                <a:gd name="T21" fmla="*/ 534 h 741"/>
                <a:gd name="T22" fmla="*/ 77 w 78"/>
                <a:gd name="T23" fmla="*/ 405 h 741"/>
                <a:gd name="T24" fmla="*/ 78 w 78"/>
                <a:gd name="T25" fmla="*/ 297 h 741"/>
                <a:gd name="T26" fmla="*/ 74 w 78"/>
                <a:gd name="T27" fmla="*/ 193 h 741"/>
                <a:gd name="T28" fmla="*/ 69 w 78"/>
                <a:gd name="T29" fmla="*/ 74 h 741"/>
                <a:gd name="T30" fmla="*/ 33 w 78"/>
                <a:gd name="T31" fmla="*/ 0 h 74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8"/>
                <a:gd name="T49" fmla="*/ 0 h 741"/>
                <a:gd name="T50" fmla="*/ 78 w 78"/>
                <a:gd name="T51" fmla="*/ 741 h 74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8" h="741">
                  <a:moveTo>
                    <a:pt x="33" y="0"/>
                  </a:moveTo>
                  <a:lnTo>
                    <a:pt x="43" y="95"/>
                  </a:lnTo>
                  <a:lnTo>
                    <a:pt x="49" y="188"/>
                  </a:lnTo>
                  <a:lnTo>
                    <a:pt x="51" y="279"/>
                  </a:lnTo>
                  <a:lnTo>
                    <a:pt x="48" y="371"/>
                  </a:lnTo>
                  <a:lnTo>
                    <a:pt x="42" y="462"/>
                  </a:lnTo>
                  <a:lnTo>
                    <a:pt x="32" y="554"/>
                  </a:lnTo>
                  <a:lnTo>
                    <a:pt x="18" y="647"/>
                  </a:lnTo>
                  <a:lnTo>
                    <a:pt x="0" y="741"/>
                  </a:lnTo>
                  <a:lnTo>
                    <a:pt x="46" y="733"/>
                  </a:lnTo>
                  <a:lnTo>
                    <a:pt x="71" y="534"/>
                  </a:lnTo>
                  <a:lnTo>
                    <a:pt x="77" y="405"/>
                  </a:lnTo>
                  <a:lnTo>
                    <a:pt x="78" y="297"/>
                  </a:lnTo>
                  <a:lnTo>
                    <a:pt x="74" y="193"/>
                  </a:lnTo>
                  <a:lnTo>
                    <a:pt x="69" y="7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B76B0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06" name="Freeform 249"/>
            <p:cNvSpPr>
              <a:spLocks/>
            </p:cNvSpPr>
            <p:nvPr/>
          </p:nvSpPr>
          <p:spPr bwMode="auto">
            <a:xfrm>
              <a:off x="421" y="2699"/>
              <a:ext cx="318" cy="38"/>
            </a:xfrm>
            <a:custGeom>
              <a:avLst/>
              <a:gdLst>
                <a:gd name="T0" fmla="*/ 65 w 1274"/>
                <a:gd name="T1" fmla="*/ 39 h 150"/>
                <a:gd name="T2" fmla="*/ 154 w 1274"/>
                <a:gd name="T3" fmla="*/ 57 h 150"/>
                <a:gd name="T4" fmla="*/ 239 w 1274"/>
                <a:gd name="T5" fmla="*/ 74 h 150"/>
                <a:gd name="T6" fmla="*/ 323 w 1274"/>
                <a:gd name="T7" fmla="*/ 87 h 150"/>
                <a:gd name="T8" fmla="*/ 406 w 1274"/>
                <a:gd name="T9" fmla="*/ 98 h 150"/>
                <a:gd name="T10" fmla="*/ 486 w 1274"/>
                <a:gd name="T11" fmla="*/ 105 h 150"/>
                <a:gd name="T12" fmla="*/ 563 w 1274"/>
                <a:gd name="T13" fmla="*/ 110 h 150"/>
                <a:gd name="T14" fmla="*/ 641 w 1274"/>
                <a:gd name="T15" fmla="*/ 111 h 150"/>
                <a:gd name="T16" fmla="*/ 716 w 1274"/>
                <a:gd name="T17" fmla="*/ 109 h 150"/>
                <a:gd name="T18" fmla="*/ 791 w 1274"/>
                <a:gd name="T19" fmla="*/ 104 h 150"/>
                <a:gd name="T20" fmla="*/ 865 w 1274"/>
                <a:gd name="T21" fmla="*/ 96 h 150"/>
                <a:gd name="T22" fmla="*/ 938 w 1274"/>
                <a:gd name="T23" fmla="*/ 86 h 150"/>
                <a:gd name="T24" fmla="*/ 1011 w 1274"/>
                <a:gd name="T25" fmla="*/ 72 h 150"/>
                <a:gd name="T26" fmla="*/ 1083 w 1274"/>
                <a:gd name="T27" fmla="*/ 55 h 150"/>
                <a:gd name="T28" fmla="*/ 1156 w 1274"/>
                <a:gd name="T29" fmla="*/ 35 h 150"/>
                <a:gd name="T30" fmla="*/ 1228 w 1274"/>
                <a:gd name="T31" fmla="*/ 12 h 150"/>
                <a:gd name="T32" fmla="*/ 1274 w 1274"/>
                <a:gd name="T33" fmla="*/ 49 h 150"/>
                <a:gd name="T34" fmla="*/ 1188 w 1274"/>
                <a:gd name="T35" fmla="*/ 75 h 150"/>
                <a:gd name="T36" fmla="*/ 1106 w 1274"/>
                <a:gd name="T37" fmla="*/ 96 h 150"/>
                <a:gd name="T38" fmla="*/ 1026 w 1274"/>
                <a:gd name="T39" fmla="*/ 114 h 150"/>
                <a:gd name="T40" fmla="*/ 947 w 1274"/>
                <a:gd name="T41" fmla="*/ 128 h 150"/>
                <a:gd name="T42" fmla="*/ 869 w 1274"/>
                <a:gd name="T43" fmla="*/ 139 h 150"/>
                <a:gd name="T44" fmla="*/ 791 w 1274"/>
                <a:gd name="T45" fmla="*/ 145 h 150"/>
                <a:gd name="T46" fmla="*/ 716 w 1274"/>
                <a:gd name="T47" fmla="*/ 149 h 150"/>
                <a:gd name="T48" fmla="*/ 640 w 1274"/>
                <a:gd name="T49" fmla="*/ 150 h 150"/>
                <a:gd name="T50" fmla="*/ 565 w 1274"/>
                <a:gd name="T51" fmla="*/ 148 h 150"/>
                <a:gd name="T52" fmla="*/ 488 w 1274"/>
                <a:gd name="T53" fmla="*/ 143 h 150"/>
                <a:gd name="T54" fmla="*/ 411 w 1274"/>
                <a:gd name="T55" fmla="*/ 136 h 150"/>
                <a:gd name="T56" fmla="*/ 332 w 1274"/>
                <a:gd name="T57" fmla="*/ 126 h 150"/>
                <a:gd name="T58" fmla="*/ 253 w 1274"/>
                <a:gd name="T59" fmla="*/ 114 h 150"/>
                <a:gd name="T60" fmla="*/ 170 w 1274"/>
                <a:gd name="T61" fmla="*/ 100 h 150"/>
                <a:gd name="T62" fmla="*/ 86 w 1274"/>
                <a:gd name="T63" fmla="*/ 85 h 150"/>
                <a:gd name="T64" fmla="*/ 0 w 1274"/>
                <a:gd name="T65" fmla="*/ 67 h 15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74"/>
                <a:gd name="T100" fmla="*/ 0 h 150"/>
                <a:gd name="T101" fmla="*/ 1274 w 1274"/>
                <a:gd name="T102" fmla="*/ 150 h 15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74" h="150">
                  <a:moveTo>
                    <a:pt x="20" y="27"/>
                  </a:moveTo>
                  <a:lnTo>
                    <a:pt x="65" y="39"/>
                  </a:lnTo>
                  <a:lnTo>
                    <a:pt x="110" y="49"/>
                  </a:lnTo>
                  <a:lnTo>
                    <a:pt x="154" y="57"/>
                  </a:lnTo>
                  <a:lnTo>
                    <a:pt x="196" y="66"/>
                  </a:lnTo>
                  <a:lnTo>
                    <a:pt x="239" y="74"/>
                  </a:lnTo>
                  <a:lnTo>
                    <a:pt x="282" y="81"/>
                  </a:lnTo>
                  <a:lnTo>
                    <a:pt x="323" y="87"/>
                  </a:lnTo>
                  <a:lnTo>
                    <a:pt x="364" y="94"/>
                  </a:lnTo>
                  <a:lnTo>
                    <a:pt x="406" y="98"/>
                  </a:lnTo>
                  <a:lnTo>
                    <a:pt x="446" y="103"/>
                  </a:lnTo>
                  <a:lnTo>
                    <a:pt x="486" y="105"/>
                  </a:lnTo>
                  <a:lnTo>
                    <a:pt x="525" y="108"/>
                  </a:lnTo>
                  <a:lnTo>
                    <a:pt x="563" y="110"/>
                  </a:lnTo>
                  <a:lnTo>
                    <a:pt x="602" y="110"/>
                  </a:lnTo>
                  <a:lnTo>
                    <a:pt x="641" y="111"/>
                  </a:lnTo>
                  <a:lnTo>
                    <a:pt x="679" y="110"/>
                  </a:lnTo>
                  <a:lnTo>
                    <a:pt x="716" y="109"/>
                  </a:lnTo>
                  <a:lnTo>
                    <a:pt x="754" y="108"/>
                  </a:lnTo>
                  <a:lnTo>
                    <a:pt x="791" y="104"/>
                  </a:lnTo>
                  <a:lnTo>
                    <a:pt x="828" y="101"/>
                  </a:lnTo>
                  <a:lnTo>
                    <a:pt x="865" y="96"/>
                  </a:lnTo>
                  <a:lnTo>
                    <a:pt x="902" y="91"/>
                  </a:lnTo>
                  <a:lnTo>
                    <a:pt x="938" y="86"/>
                  </a:lnTo>
                  <a:lnTo>
                    <a:pt x="974" y="79"/>
                  </a:lnTo>
                  <a:lnTo>
                    <a:pt x="1011" y="72"/>
                  </a:lnTo>
                  <a:lnTo>
                    <a:pt x="1047" y="64"/>
                  </a:lnTo>
                  <a:lnTo>
                    <a:pt x="1083" y="55"/>
                  </a:lnTo>
                  <a:lnTo>
                    <a:pt x="1119" y="45"/>
                  </a:lnTo>
                  <a:lnTo>
                    <a:pt x="1156" y="35"/>
                  </a:lnTo>
                  <a:lnTo>
                    <a:pt x="1192" y="24"/>
                  </a:lnTo>
                  <a:lnTo>
                    <a:pt x="1228" y="12"/>
                  </a:lnTo>
                  <a:lnTo>
                    <a:pt x="1265" y="0"/>
                  </a:lnTo>
                  <a:lnTo>
                    <a:pt x="1274" y="49"/>
                  </a:lnTo>
                  <a:lnTo>
                    <a:pt x="1231" y="62"/>
                  </a:lnTo>
                  <a:lnTo>
                    <a:pt x="1188" y="75"/>
                  </a:lnTo>
                  <a:lnTo>
                    <a:pt x="1147" y="86"/>
                  </a:lnTo>
                  <a:lnTo>
                    <a:pt x="1106" y="96"/>
                  </a:lnTo>
                  <a:lnTo>
                    <a:pt x="1066" y="105"/>
                  </a:lnTo>
                  <a:lnTo>
                    <a:pt x="1026" y="114"/>
                  </a:lnTo>
                  <a:lnTo>
                    <a:pt x="985" y="121"/>
                  </a:lnTo>
                  <a:lnTo>
                    <a:pt x="947" y="128"/>
                  </a:lnTo>
                  <a:lnTo>
                    <a:pt x="907" y="134"/>
                  </a:lnTo>
                  <a:lnTo>
                    <a:pt x="869" y="139"/>
                  </a:lnTo>
                  <a:lnTo>
                    <a:pt x="830" y="143"/>
                  </a:lnTo>
                  <a:lnTo>
                    <a:pt x="791" y="145"/>
                  </a:lnTo>
                  <a:lnTo>
                    <a:pt x="754" y="148"/>
                  </a:lnTo>
                  <a:lnTo>
                    <a:pt x="716" y="149"/>
                  </a:lnTo>
                  <a:lnTo>
                    <a:pt x="677" y="150"/>
                  </a:lnTo>
                  <a:lnTo>
                    <a:pt x="640" y="150"/>
                  </a:lnTo>
                  <a:lnTo>
                    <a:pt x="602" y="149"/>
                  </a:lnTo>
                  <a:lnTo>
                    <a:pt x="565" y="148"/>
                  </a:lnTo>
                  <a:lnTo>
                    <a:pt x="526" y="146"/>
                  </a:lnTo>
                  <a:lnTo>
                    <a:pt x="488" y="143"/>
                  </a:lnTo>
                  <a:lnTo>
                    <a:pt x="449" y="140"/>
                  </a:lnTo>
                  <a:lnTo>
                    <a:pt x="411" y="136"/>
                  </a:lnTo>
                  <a:lnTo>
                    <a:pt x="372" y="131"/>
                  </a:lnTo>
                  <a:lnTo>
                    <a:pt x="332" y="126"/>
                  </a:lnTo>
                  <a:lnTo>
                    <a:pt x="293" y="120"/>
                  </a:lnTo>
                  <a:lnTo>
                    <a:pt x="253" y="114"/>
                  </a:lnTo>
                  <a:lnTo>
                    <a:pt x="211" y="108"/>
                  </a:lnTo>
                  <a:lnTo>
                    <a:pt x="170" y="100"/>
                  </a:lnTo>
                  <a:lnTo>
                    <a:pt x="129" y="92"/>
                  </a:lnTo>
                  <a:lnTo>
                    <a:pt x="86" y="85"/>
                  </a:lnTo>
                  <a:lnTo>
                    <a:pt x="44" y="76"/>
                  </a:lnTo>
                  <a:lnTo>
                    <a:pt x="0" y="67"/>
                  </a:lnTo>
                  <a:lnTo>
                    <a:pt x="20" y="27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07" name="Freeform 250"/>
            <p:cNvSpPr>
              <a:spLocks/>
            </p:cNvSpPr>
            <p:nvPr/>
          </p:nvSpPr>
          <p:spPr bwMode="auto">
            <a:xfrm>
              <a:off x="418" y="2779"/>
              <a:ext cx="321" cy="46"/>
            </a:xfrm>
            <a:custGeom>
              <a:avLst/>
              <a:gdLst>
                <a:gd name="T0" fmla="*/ 74 w 1283"/>
                <a:gd name="T1" fmla="*/ 41 h 183"/>
                <a:gd name="T2" fmla="*/ 163 w 1283"/>
                <a:gd name="T3" fmla="*/ 66 h 183"/>
                <a:gd name="T4" fmla="*/ 249 w 1283"/>
                <a:gd name="T5" fmla="*/ 86 h 183"/>
                <a:gd name="T6" fmla="*/ 333 w 1283"/>
                <a:gd name="T7" fmla="*/ 104 h 183"/>
                <a:gd name="T8" fmla="*/ 416 w 1283"/>
                <a:gd name="T9" fmla="*/ 119 h 183"/>
                <a:gd name="T10" fmla="*/ 496 w 1283"/>
                <a:gd name="T11" fmla="*/ 130 h 183"/>
                <a:gd name="T12" fmla="*/ 576 w 1283"/>
                <a:gd name="T13" fmla="*/ 138 h 183"/>
                <a:gd name="T14" fmla="*/ 654 w 1283"/>
                <a:gd name="T15" fmla="*/ 141 h 183"/>
                <a:gd name="T16" fmla="*/ 730 w 1283"/>
                <a:gd name="T17" fmla="*/ 141 h 183"/>
                <a:gd name="T18" fmla="*/ 805 w 1283"/>
                <a:gd name="T19" fmla="*/ 136 h 183"/>
                <a:gd name="T20" fmla="*/ 880 w 1283"/>
                <a:gd name="T21" fmla="*/ 129 h 183"/>
                <a:gd name="T22" fmla="*/ 954 w 1283"/>
                <a:gd name="T23" fmla="*/ 115 h 183"/>
                <a:gd name="T24" fmla="*/ 1027 w 1283"/>
                <a:gd name="T25" fmla="*/ 98 h 183"/>
                <a:gd name="T26" fmla="*/ 1101 w 1283"/>
                <a:gd name="T27" fmla="*/ 76 h 183"/>
                <a:gd name="T28" fmla="*/ 1174 w 1283"/>
                <a:gd name="T29" fmla="*/ 50 h 183"/>
                <a:gd name="T30" fmla="*/ 1246 w 1283"/>
                <a:gd name="T31" fmla="*/ 17 h 183"/>
                <a:gd name="T32" fmla="*/ 1283 w 1283"/>
                <a:gd name="T33" fmla="*/ 49 h 183"/>
                <a:gd name="T34" fmla="*/ 1197 w 1283"/>
                <a:gd name="T35" fmla="*/ 85 h 183"/>
                <a:gd name="T36" fmla="*/ 1115 w 1283"/>
                <a:gd name="T37" fmla="*/ 115 h 183"/>
                <a:gd name="T38" fmla="*/ 1033 w 1283"/>
                <a:gd name="T39" fmla="*/ 140 h 183"/>
                <a:gd name="T40" fmla="*/ 953 w 1283"/>
                <a:gd name="T41" fmla="*/ 158 h 183"/>
                <a:gd name="T42" fmla="*/ 875 w 1283"/>
                <a:gd name="T43" fmla="*/ 172 h 183"/>
                <a:gd name="T44" fmla="*/ 798 w 1283"/>
                <a:gd name="T45" fmla="*/ 179 h 183"/>
                <a:gd name="T46" fmla="*/ 721 w 1283"/>
                <a:gd name="T47" fmla="*/ 183 h 183"/>
                <a:gd name="T48" fmla="*/ 645 w 1283"/>
                <a:gd name="T49" fmla="*/ 183 h 183"/>
                <a:gd name="T50" fmla="*/ 567 w 1283"/>
                <a:gd name="T51" fmla="*/ 178 h 183"/>
                <a:gd name="T52" fmla="*/ 491 w 1283"/>
                <a:gd name="T53" fmla="*/ 170 h 183"/>
                <a:gd name="T54" fmla="*/ 413 w 1283"/>
                <a:gd name="T55" fmla="*/ 159 h 183"/>
                <a:gd name="T56" fmla="*/ 333 w 1283"/>
                <a:gd name="T57" fmla="*/ 145 h 183"/>
                <a:gd name="T58" fmla="*/ 253 w 1283"/>
                <a:gd name="T59" fmla="*/ 129 h 183"/>
                <a:gd name="T60" fmla="*/ 172 w 1283"/>
                <a:gd name="T61" fmla="*/ 110 h 183"/>
                <a:gd name="T62" fmla="*/ 86 w 1283"/>
                <a:gd name="T63" fmla="*/ 90 h 183"/>
                <a:gd name="T64" fmla="*/ 0 w 1283"/>
                <a:gd name="T65" fmla="*/ 69 h 18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83"/>
                <a:gd name="T100" fmla="*/ 0 h 183"/>
                <a:gd name="T101" fmla="*/ 1283 w 1283"/>
                <a:gd name="T102" fmla="*/ 183 h 18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83" h="183">
                  <a:moveTo>
                    <a:pt x="29" y="29"/>
                  </a:moveTo>
                  <a:lnTo>
                    <a:pt x="74" y="41"/>
                  </a:lnTo>
                  <a:lnTo>
                    <a:pt x="119" y="54"/>
                  </a:lnTo>
                  <a:lnTo>
                    <a:pt x="163" y="66"/>
                  </a:lnTo>
                  <a:lnTo>
                    <a:pt x="207" y="76"/>
                  </a:lnTo>
                  <a:lnTo>
                    <a:pt x="249" y="86"/>
                  </a:lnTo>
                  <a:lnTo>
                    <a:pt x="292" y="96"/>
                  </a:lnTo>
                  <a:lnTo>
                    <a:pt x="333" y="104"/>
                  </a:lnTo>
                  <a:lnTo>
                    <a:pt x="374" y="113"/>
                  </a:lnTo>
                  <a:lnTo>
                    <a:pt x="416" y="119"/>
                  </a:lnTo>
                  <a:lnTo>
                    <a:pt x="456" y="125"/>
                  </a:lnTo>
                  <a:lnTo>
                    <a:pt x="496" y="130"/>
                  </a:lnTo>
                  <a:lnTo>
                    <a:pt x="536" y="134"/>
                  </a:lnTo>
                  <a:lnTo>
                    <a:pt x="576" y="138"/>
                  </a:lnTo>
                  <a:lnTo>
                    <a:pt x="615" y="140"/>
                  </a:lnTo>
                  <a:lnTo>
                    <a:pt x="654" y="141"/>
                  </a:lnTo>
                  <a:lnTo>
                    <a:pt x="691" y="141"/>
                  </a:lnTo>
                  <a:lnTo>
                    <a:pt x="730" y="141"/>
                  </a:lnTo>
                  <a:lnTo>
                    <a:pt x="768" y="139"/>
                  </a:lnTo>
                  <a:lnTo>
                    <a:pt x="805" y="136"/>
                  </a:lnTo>
                  <a:lnTo>
                    <a:pt x="843" y="133"/>
                  </a:lnTo>
                  <a:lnTo>
                    <a:pt x="880" y="129"/>
                  </a:lnTo>
                  <a:lnTo>
                    <a:pt x="917" y="123"/>
                  </a:lnTo>
                  <a:lnTo>
                    <a:pt x="954" y="115"/>
                  </a:lnTo>
                  <a:lnTo>
                    <a:pt x="991" y="108"/>
                  </a:lnTo>
                  <a:lnTo>
                    <a:pt x="1027" y="98"/>
                  </a:lnTo>
                  <a:lnTo>
                    <a:pt x="1063" y="88"/>
                  </a:lnTo>
                  <a:lnTo>
                    <a:pt x="1101" y="76"/>
                  </a:lnTo>
                  <a:lnTo>
                    <a:pt x="1137" y="64"/>
                  </a:lnTo>
                  <a:lnTo>
                    <a:pt x="1174" y="50"/>
                  </a:lnTo>
                  <a:lnTo>
                    <a:pt x="1210" y="34"/>
                  </a:lnTo>
                  <a:lnTo>
                    <a:pt x="1246" y="17"/>
                  </a:lnTo>
                  <a:lnTo>
                    <a:pt x="1283" y="0"/>
                  </a:lnTo>
                  <a:lnTo>
                    <a:pt x="1283" y="49"/>
                  </a:lnTo>
                  <a:lnTo>
                    <a:pt x="1240" y="68"/>
                  </a:lnTo>
                  <a:lnTo>
                    <a:pt x="1197" y="85"/>
                  </a:lnTo>
                  <a:lnTo>
                    <a:pt x="1156" y="101"/>
                  </a:lnTo>
                  <a:lnTo>
                    <a:pt x="1115" y="115"/>
                  </a:lnTo>
                  <a:lnTo>
                    <a:pt x="1073" y="129"/>
                  </a:lnTo>
                  <a:lnTo>
                    <a:pt x="1033" y="140"/>
                  </a:lnTo>
                  <a:lnTo>
                    <a:pt x="993" y="149"/>
                  </a:lnTo>
                  <a:lnTo>
                    <a:pt x="953" y="158"/>
                  </a:lnTo>
                  <a:lnTo>
                    <a:pt x="914" y="165"/>
                  </a:lnTo>
                  <a:lnTo>
                    <a:pt x="875" y="172"/>
                  </a:lnTo>
                  <a:lnTo>
                    <a:pt x="837" y="177"/>
                  </a:lnTo>
                  <a:lnTo>
                    <a:pt x="798" y="179"/>
                  </a:lnTo>
                  <a:lnTo>
                    <a:pt x="759" y="182"/>
                  </a:lnTo>
                  <a:lnTo>
                    <a:pt x="721" y="183"/>
                  </a:lnTo>
                  <a:lnTo>
                    <a:pt x="683" y="183"/>
                  </a:lnTo>
                  <a:lnTo>
                    <a:pt x="645" y="183"/>
                  </a:lnTo>
                  <a:lnTo>
                    <a:pt x="606" y="180"/>
                  </a:lnTo>
                  <a:lnTo>
                    <a:pt x="567" y="178"/>
                  </a:lnTo>
                  <a:lnTo>
                    <a:pt x="530" y="174"/>
                  </a:lnTo>
                  <a:lnTo>
                    <a:pt x="491" y="170"/>
                  </a:lnTo>
                  <a:lnTo>
                    <a:pt x="452" y="164"/>
                  </a:lnTo>
                  <a:lnTo>
                    <a:pt x="413" y="159"/>
                  </a:lnTo>
                  <a:lnTo>
                    <a:pt x="373" y="151"/>
                  </a:lnTo>
                  <a:lnTo>
                    <a:pt x="333" y="145"/>
                  </a:lnTo>
                  <a:lnTo>
                    <a:pt x="293" y="136"/>
                  </a:lnTo>
                  <a:lnTo>
                    <a:pt x="253" y="129"/>
                  </a:lnTo>
                  <a:lnTo>
                    <a:pt x="213" y="119"/>
                  </a:lnTo>
                  <a:lnTo>
                    <a:pt x="172" y="110"/>
                  </a:lnTo>
                  <a:lnTo>
                    <a:pt x="129" y="100"/>
                  </a:lnTo>
                  <a:lnTo>
                    <a:pt x="86" y="90"/>
                  </a:lnTo>
                  <a:lnTo>
                    <a:pt x="44" y="80"/>
                  </a:lnTo>
                  <a:lnTo>
                    <a:pt x="0" y="69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92" name="TextBox 391"/>
          <p:cNvSpPr txBox="1"/>
          <p:nvPr/>
        </p:nvSpPr>
        <p:spPr>
          <a:xfrm>
            <a:off x="642910" y="6072206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654</a:t>
            </a:r>
          </a:p>
        </p:txBody>
      </p:sp>
      <p:grpSp>
        <p:nvGrpSpPr>
          <p:cNvPr id="8" name="Group 182"/>
          <p:cNvGrpSpPr>
            <a:grpSpLocks/>
          </p:cNvGrpSpPr>
          <p:nvPr/>
        </p:nvGrpSpPr>
        <p:grpSpPr bwMode="auto">
          <a:xfrm>
            <a:off x="571472" y="5786454"/>
            <a:ext cx="766763" cy="769938"/>
            <a:chOff x="346" y="2432"/>
            <a:chExt cx="483" cy="485"/>
          </a:xfrm>
        </p:grpSpPr>
        <p:sp>
          <p:nvSpPr>
            <p:cNvPr id="27808" name="Freeform 183"/>
            <p:cNvSpPr>
              <a:spLocks/>
            </p:cNvSpPr>
            <p:nvPr/>
          </p:nvSpPr>
          <p:spPr bwMode="auto">
            <a:xfrm>
              <a:off x="346" y="2432"/>
              <a:ext cx="483" cy="485"/>
            </a:xfrm>
            <a:custGeom>
              <a:avLst/>
              <a:gdLst>
                <a:gd name="T0" fmla="*/ 1066 w 1933"/>
                <a:gd name="T1" fmla="*/ 5 h 1940"/>
                <a:gd name="T2" fmla="*/ 1208 w 1933"/>
                <a:gd name="T3" fmla="*/ 31 h 1940"/>
                <a:gd name="T4" fmla="*/ 1343 w 1933"/>
                <a:gd name="T5" fmla="*/ 76 h 1940"/>
                <a:gd name="T6" fmla="*/ 1467 w 1933"/>
                <a:gd name="T7" fmla="*/ 142 h 1940"/>
                <a:gd name="T8" fmla="*/ 1581 w 1933"/>
                <a:gd name="T9" fmla="*/ 223 h 1940"/>
                <a:gd name="T10" fmla="*/ 1681 w 1933"/>
                <a:gd name="T11" fmla="*/ 320 h 1940"/>
                <a:gd name="T12" fmla="*/ 1768 w 1933"/>
                <a:gd name="T13" fmla="*/ 430 h 1940"/>
                <a:gd name="T14" fmla="*/ 1838 w 1933"/>
                <a:gd name="T15" fmla="*/ 551 h 1940"/>
                <a:gd name="T16" fmla="*/ 1889 w 1933"/>
                <a:gd name="T17" fmla="*/ 683 h 1940"/>
                <a:gd name="T18" fmla="*/ 1922 w 1933"/>
                <a:gd name="T19" fmla="*/ 823 h 1940"/>
                <a:gd name="T20" fmla="*/ 1933 w 1933"/>
                <a:gd name="T21" fmla="*/ 971 h 1940"/>
                <a:gd name="T22" fmla="*/ 1922 w 1933"/>
                <a:gd name="T23" fmla="*/ 1119 h 1940"/>
                <a:gd name="T24" fmla="*/ 1889 w 1933"/>
                <a:gd name="T25" fmla="*/ 1259 h 1940"/>
                <a:gd name="T26" fmla="*/ 1838 w 1933"/>
                <a:gd name="T27" fmla="*/ 1391 h 1940"/>
                <a:gd name="T28" fmla="*/ 1768 w 1933"/>
                <a:gd name="T29" fmla="*/ 1513 h 1940"/>
                <a:gd name="T30" fmla="*/ 1681 w 1933"/>
                <a:gd name="T31" fmla="*/ 1622 h 1940"/>
                <a:gd name="T32" fmla="*/ 1581 w 1933"/>
                <a:gd name="T33" fmla="*/ 1718 h 1940"/>
                <a:gd name="T34" fmla="*/ 1467 w 1933"/>
                <a:gd name="T35" fmla="*/ 1800 h 1940"/>
                <a:gd name="T36" fmla="*/ 1343 w 1933"/>
                <a:gd name="T37" fmla="*/ 1864 h 1940"/>
                <a:gd name="T38" fmla="*/ 1208 w 1933"/>
                <a:gd name="T39" fmla="*/ 1910 h 1940"/>
                <a:gd name="T40" fmla="*/ 1066 w 1933"/>
                <a:gd name="T41" fmla="*/ 1935 h 1940"/>
                <a:gd name="T42" fmla="*/ 917 w 1933"/>
                <a:gd name="T43" fmla="*/ 1939 h 1940"/>
                <a:gd name="T44" fmla="*/ 773 w 1933"/>
                <a:gd name="T45" fmla="*/ 1920 h 1940"/>
                <a:gd name="T46" fmla="*/ 635 w 1933"/>
                <a:gd name="T47" fmla="*/ 1881 h 1940"/>
                <a:gd name="T48" fmla="*/ 508 w 1933"/>
                <a:gd name="T49" fmla="*/ 1823 h 1940"/>
                <a:gd name="T50" fmla="*/ 390 w 1933"/>
                <a:gd name="T51" fmla="*/ 1747 h 1940"/>
                <a:gd name="T52" fmla="*/ 285 w 1933"/>
                <a:gd name="T53" fmla="*/ 1656 h 1940"/>
                <a:gd name="T54" fmla="*/ 193 w 1933"/>
                <a:gd name="T55" fmla="*/ 1550 h 1940"/>
                <a:gd name="T56" fmla="*/ 117 w 1933"/>
                <a:gd name="T57" fmla="*/ 1432 h 1940"/>
                <a:gd name="T58" fmla="*/ 59 w 1933"/>
                <a:gd name="T59" fmla="*/ 1303 h 1940"/>
                <a:gd name="T60" fmla="*/ 20 w 1933"/>
                <a:gd name="T61" fmla="*/ 1167 h 1940"/>
                <a:gd name="T62" fmla="*/ 2 w 1933"/>
                <a:gd name="T63" fmla="*/ 1021 h 1940"/>
                <a:gd name="T64" fmla="*/ 5 w 1933"/>
                <a:gd name="T65" fmla="*/ 872 h 1940"/>
                <a:gd name="T66" fmla="*/ 30 w 1933"/>
                <a:gd name="T67" fmla="*/ 729 h 1940"/>
                <a:gd name="T68" fmla="*/ 77 w 1933"/>
                <a:gd name="T69" fmla="*/ 594 h 1940"/>
                <a:gd name="T70" fmla="*/ 141 w 1933"/>
                <a:gd name="T71" fmla="*/ 469 h 1940"/>
                <a:gd name="T72" fmla="*/ 222 w 1933"/>
                <a:gd name="T73" fmla="*/ 355 h 1940"/>
                <a:gd name="T74" fmla="*/ 317 w 1933"/>
                <a:gd name="T75" fmla="*/ 253 h 1940"/>
                <a:gd name="T76" fmla="*/ 427 w 1933"/>
                <a:gd name="T77" fmla="*/ 167 h 1940"/>
                <a:gd name="T78" fmla="*/ 549 w 1933"/>
                <a:gd name="T79" fmla="*/ 96 h 1940"/>
                <a:gd name="T80" fmla="*/ 680 w 1933"/>
                <a:gd name="T81" fmla="*/ 44 h 1940"/>
                <a:gd name="T82" fmla="*/ 821 w 1933"/>
                <a:gd name="T83" fmla="*/ 11 h 1940"/>
                <a:gd name="T84" fmla="*/ 967 w 1933"/>
                <a:gd name="T85" fmla="*/ 0 h 194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33"/>
                <a:gd name="T130" fmla="*/ 0 h 1940"/>
                <a:gd name="T131" fmla="*/ 1933 w 1933"/>
                <a:gd name="T132" fmla="*/ 1940 h 194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33" h="1940">
                  <a:moveTo>
                    <a:pt x="967" y="0"/>
                  </a:moveTo>
                  <a:lnTo>
                    <a:pt x="1017" y="1"/>
                  </a:lnTo>
                  <a:lnTo>
                    <a:pt x="1066" y="5"/>
                  </a:lnTo>
                  <a:lnTo>
                    <a:pt x="1114" y="11"/>
                  </a:lnTo>
                  <a:lnTo>
                    <a:pt x="1161" y="20"/>
                  </a:lnTo>
                  <a:lnTo>
                    <a:pt x="1208" y="31"/>
                  </a:lnTo>
                  <a:lnTo>
                    <a:pt x="1254" y="44"/>
                  </a:lnTo>
                  <a:lnTo>
                    <a:pt x="1299" y="59"/>
                  </a:lnTo>
                  <a:lnTo>
                    <a:pt x="1343" y="76"/>
                  </a:lnTo>
                  <a:lnTo>
                    <a:pt x="1386" y="96"/>
                  </a:lnTo>
                  <a:lnTo>
                    <a:pt x="1427" y="118"/>
                  </a:lnTo>
                  <a:lnTo>
                    <a:pt x="1467" y="142"/>
                  </a:lnTo>
                  <a:lnTo>
                    <a:pt x="1507" y="167"/>
                  </a:lnTo>
                  <a:lnTo>
                    <a:pt x="1545" y="194"/>
                  </a:lnTo>
                  <a:lnTo>
                    <a:pt x="1581" y="223"/>
                  </a:lnTo>
                  <a:lnTo>
                    <a:pt x="1616" y="253"/>
                  </a:lnTo>
                  <a:lnTo>
                    <a:pt x="1650" y="286"/>
                  </a:lnTo>
                  <a:lnTo>
                    <a:pt x="1681" y="320"/>
                  </a:lnTo>
                  <a:lnTo>
                    <a:pt x="1713" y="355"/>
                  </a:lnTo>
                  <a:lnTo>
                    <a:pt x="1741" y="391"/>
                  </a:lnTo>
                  <a:lnTo>
                    <a:pt x="1768" y="430"/>
                  </a:lnTo>
                  <a:lnTo>
                    <a:pt x="1793" y="469"/>
                  </a:lnTo>
                  <a:lnTo>
                    <a:pt x="1817" y="509"/>
                  </a:lnTo>
                  <a:lnTo>
                    <a:pt x="1838" y="551"/>
                  </a:lnTo>
                  <a:lnTo>
                    <a:pt x="1857" y="594"/>
                  </a:lnTo>
                  <a:lnTo>
                    <a:pt x="1874" y="638"/>
                  </a:lnTo>
                  <a:lnTo>
                    <a:pt x="1889" y="683"/>
                  </a:lnTo>
                  <a:lnTo>
                    <a:pt x="1903" y="729"/>
                  </a:lnTo>
                  <a:lnTo>
                    <a:pt x="1913" y="776"/>
                  </a:lnTo>
                  <a:lnTo>
                    <a:pt x="1922" y="823"/>
                  </a:lnTo>
                  <a:lnTo>
                    <a:pt x="1928" y="872"/>
                  </a:lnTo>
                  <a:lnTo>
                    <a:pt x="1932" y="921"/>
                  </a:lnTo>
                  <a:lnTo>
                    <a:pt x="1933" y="971"/>
                  </a:lnTo>
                  <a:lnTo>
                    <a:pt x="1932" y="1021"/>
                  </a:lnTo>
                  <a:lnTo>
                    <a:pt x="1928" y="1070"/>
                  </a:lnTo>
                  <a:lnTo>
                    <a:pt x="1922" y="1119"/>
                  </a:lnTo>
                  <a:lnTo>
                    <a:pt x="1913" y="1167"/>
                  </a:lnTo>
                  <a:lnTo>
                    <a:pt x="1903" y="1213"/>
                  </a:lnTo>
                  <a:lnTo>
                    <a:pt x="1889" y="1259"/>
                  </a:lnTo>
                  <a:lnTo>
                    <a:pt x="1874" y="1303"/>
                  </a:lnTo>
                  <a:lnTo>
                    <a:pt x="1857" y="1347"/>
                  </a:lnTo>
                  <a:lnTo>
                    <a:pt x="1838" y="1391"/>
                  </a:lnTo>
                  <a:lnTo>
                    <a:pt x="1817" y="1432"/>
                  </a:lnTo>
                  <a:lnTo>
                    <a:pt x="1793" y="1473"/>
                  </a:lnTo>
                  <a:lnTo>
                    <a:pt x="1768" y="1513"/>
                  </a:lnTo>
                  <a:lnTo>
                    <a:pt x="1741" y="1550"/>
                  </a:lnTo>
                  <a:lnTo>
                    <a:pt x="1713" y="1587"/>
                  </a:lnTo>
                  <a:lnTo>
                    <a:pt x="1681" y="1622"/>
                  </a:lnTo>
                  <a:lnTo>
                    <a:pt x="1650" y="1656"/>
                  </a:lnTo>
                  <a:lnTo>
                    <a:pt x="1616" y="1688"/>
                  </a:lnTo>
                  <a:lnTo>
                    <a:pt x="1581" y="1718"/>
                  </a:lnTo>
                  <a:lnTo>
                    <a:pt x="1545" y="1747"/>
                  </a:lnTo>
                  <a:lnTo>
                    <a:pt x="1507" y="1775"/>
                  </a:lnTo>
                  <a:lnTo>
                    <a:pt x="1467" y="1800"/>
                  </a:lnTo>
                  <a:lnTo>
                    <a:pt x="1427" y="1823"/>
                  </a:lnTo>
                  <a:lnTo>
                    <a:pt x="1386" y="1845"/>
                  </a:lnTo>
                  <a:lnTo>
                    <a:pt x="1343" y="1864"/>
                  </a:lnTo>
                  <a:lnTo>
                    <a:pt x="1299" y="1881"/>
                  </a:lnTo>
                  <a:lnTo>
                    <a:pt x="1254" y="1896"/>
                  </a:lnTo>
                  <a:lnTo>
                    <a:pt x="1208" y="1910"/>
                  </a:lnTo>
                  <a:lnTo>
                    <a:pt x="1161" y="1920"/>
                  </a:lnTo>
                  <a:lnTo>
                    <a:pt x="1114" y="1929"/>
                  </a:lnTo>
                  <a:lnTo>
                    <a:pt x="1066" y="1935"/>
                  </a:lnTo>
                  <a:lnTo>
                    <a:pt x="1017" y="1939"/>
                  </a:lnTo>
                  <a:lnTo>
                    <a:pt x="967" y="1940"/>
                  </a:lnTo>
                  <a:lnTo>
                    <a:pt x="917" y="1939"/>
                  </a:lnTo>
                  <a:lnTo>
                    <a:pt x="868" y="1935"/>
                  </a:lnTo>
                  <a:lnTo>
                    <a:pt x="821" y="1929"/>
                  </a:lnTo>
                  <a:lnTo>
                    <a:pt x="773" y="1920"/>
                  </a:lnTo>
                  <a:lnTo>
                    <a:pt x="727" y="1910"/>
                  </a:lnTo>
                  <a:lnTo>
                    <a:pt x="680" y="1896"/>
                  </a:lnTo>
                  <a:lnTo>
                    <a:pt x="635" y="1881"/>
                  </a:lnTo>
                  <a:lnTo>
                    <a:pt x="592" y="1864"/>
                  </a:lnTo>
                  <a:lnTo>
                    <a:pt x="549" y="1845"/>
                  </a:lnTo>
                  <a:lnTo>
                    <a:pt x="508" y="1823"/>
                  </a:lnTo>
                  <a:lnTo>
                    <a:pt x="466" y="1800"/>
                  </a:lnTo>
                  <a:lnTo>
                    <a:pt x="427" y="1775"/>
                  </a:lnTo>
                  <a:lnTo>
                    <a:pt x="390" y="1747"/>
                  </a:lnTo>
                  <a:lnTo>
                    <a:pt x="354" y="1718"/>
                  </a:lnTo>
                  <a:lnTo>
                    <a:pt x="317" y="1688"/>
                  </a:lnTo>
                  <a:lnTo>
                    <a:pt x="285" y="1656"/>
                  </a:lnTo>
                  <a:lnTo>
                    <a:pt x="252" y="1622"/>
                  </a:lnTo>
                  <a:lnTo>
                    <a:pt x="222" y="1587"/>
                  </a:lnTo>
                  <a:lnTo>
                    <a:pt x="193" y="1550"/>
                  </a:lnTo>
                  <a:lnTo>
                    <a:pt x="166" y="1513"/>
                  </a:lnTo>
                  <a:lnTo>
                    <a:pt x="141" y="1473"/>
                  </a:lnTo>
                  <a:lnTo>
                    <a:pt x="117" y="1432"/>
                  </a:lnTo>
                  <a:lnTo>
                    <a:pt x="96" y="1391"/>
                  </a:lnTo>
                  <a:lnTo>
                    <a:pt x="77" y="1347"/>
                  </a:lnTo>
                  <a:lnTo>
                    <a:pt x="59" y="1303"/>
                  </a:lnTo>
                  <a:lnTo>
                    <a:pt x="44" y="1259"/>
                  </a:lnTo>
                  <a:lnTo>
                    <a:pt x="30" y="1213"/>
                  </a:lnTo>
                  <a:lnTo>
                    <a:pt x="20" y="1167"/>
                  </a:lnTo>
                  <a:lnTo>
                    <a:pt x="12" y="1119"/>
                  </a:lnTo>
                  <a:lnTo>
                    <a:pt x="5" y="1070"/>
                  </a:lnTo>
                  <a:lnTo>
                    <a:pt x="2" y="1021"/>
                  </a:lnTo>
                  <a:lnTo>
                    <a:pt x="0" y="971"/>
                  </a:lnTo>
                  <a:lnTo>
                    <a:pt x="2" y="921"/>
                  </a:lnTo>
                  <a:lnTo>
                    <a:pt x="5" y="872"/>
                  </a:lnTo>
                  <a:lnTo>
                    <a:pt x="12" y="823"/>
                  </a:lnTo>
                  <a:lnTo>
                    <a:pt x="20" y="776"/>
                  </a:lnTo>
                  <a:lnTo>
                    <a:pt x="30" y="729"/>
                  </a:lnTo>
                  <a:lnTo>
                    <a:pt x="44" y="683"/>
                  </a:lnTo>
                  <a:lnTo>
                    <a:pt x="59" y="638"/>
                  </a:lnTo>
                  <a:lnTo>
                    <a:pt x="77" y="594"/>
                  </a:lnTo>
                  <a:lnTo>
                    <a:pt x="96" y="551"/>
                  </a:lnTo>
                  <a:lnTo>
                    <a:pt x="117" y="509"/>
                  </a:lnTo>
                  <a:lnTo>
                    <a:pt x="141" y="469"/>
                  </a:lnTo>
                  <a:lnTo>
                    <a:pt x="166" y="430"/>
                  </a:lnTo>
                  <a:lnTo>
                    <a:pt x="193" y="391"/>
                  </a:lnTo>
                  <a:lnTo>
                    <a:pt x="222" y="355"/>
                  </a:lnTo>
                  <a:lnTo>
                    <a:pt x="252" y="320"/>
                  </a:lnTo>
                  <a:lnTo>
                    <a:pt x="285" y="286"/>
                  </a:lnTo>
                  <a:lnTo>
                    <a:pt x="317" y="253"/>
                  </a:lnTo>
                  <a:lnTo>
                    <a:pt x="354" y="223"/>
                  </a:lnTo>
                  <a:lnTo>
                    <a:pt x="390" y="194"/>
                  </a:lnTo>
                  <a:lnTo>
                    <a:pt x="427" y="167"/>
                  </a:lnTo>
                  <a:lnTo>
                    <a:pt x="466" y="142"/>
                  </a:lnTo>
                  <a:lnTo>
                    <a:pt x="508" y="118"/>
                  </a:lnTo>
                  <a:lnTo>
                    <a:pt x="549" y="96"/>
                  </a:lnTo>
                  <a:lnTo>
                    <a:pt x="592" y="76"/>
                  </a:lnTo>
                  <a:lnTo>
                    <a:pt x="635" y="59"/>
                  </a:lnTo>
                  <a:lnTo>
                    <a:pt x="680" y="44"/>
                  </a:lnTo>
                  <a:lnTo>
                    <a:pt x="727" y="31"/>
                  </a:lnTo>
                  <a:lnTo>
                    <a:pt x="773" y="20"/>
                  </a:lnTo>
                  <a:lnTo>
                    <a:pt x="821" y="11"/>
                  </a:lnTo>
                  <a:lnTo>
                    <a:pt x="868" y="5"/>
                  </a:lnTo>
                  <a:lnTo>
                    <a:pt x="917" y="1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09" name="Freeform 184"/>
            <p:cNvSpPr>
              <a:spLocks/>
            </p:cNvSpPr>
            <p:nvPr/>
          </p:nvSpPr>
          <p:spPr bwMode="auto">
            <a:xfrm>
              <a:off x="348" y="2435"/>
              <a:ext cx="475" cy="476"/>
            </a:xfrm>
            <a:custGeom>
              <a:avLst/>
              <a:gdLst>
                <a:gd name="T0" fmla="*/ 1046 w 1898"/>
                <a:gd name="T1" fmla="*/ 5 h 1902"/>
                <a:gd name="T2" fmla="*/ 1187 w 1898"/>
                <a:gd name="T3" fmla="*/ 30 h 1902"/>
                <a:gd name="T4" fmla="*/ 1319 w 1898"/>
                <a:gd name="T5" fmla="*/ 75 h 1902"/>
                <a:gd name="T6" fmla="*/ 1441 w 1898"/>
                <a:gd name="T7" fmla="*/ 138 h 1902"/>
                <a:gd name="T8" fmla="*/ 1552 w 1898"/>
                <a:gd name="T9" fmla="*/ 218 h 1902"/>
                <a:gd name="T10" fmla="*/ 1651 w 1898"/>
                <a:gd name="T11" fmla="*/ 312 h 1902"/>
                <a:gd name="T12" fmla="*/ 1736 w 1898"/>
                <a:gd name="T13" fmla="*/ 420 h 1902"/>
                <a:gd name="T14" fmla="*/ 1804 w 1898"/>
                <a:gd name="T15" fmla="*/ 539 h 1902"/>
                <a:gd name="T16" fmla="*/ 1855 w 1898"/>
                <a:gd name="T17" fmla="*/ 669 h 1902"/>
                <a:gd name="T18" fmla="*/ 1887 w 1898"/>
                <a:gd name="T19" fmla="*/ 807 h 1902"/>
                <a:gd name="T20" fmla="*/ 1898 w 1898"/>
                <a:gd name="T21" fmla="*/ 951 h 1902"/>
                <a:gd name="T22" fmla="*/ 1887 w 1898"/>
                <a:gd name="T23" fmla="*/ 1095 h 1902"/>
                <a:gd name="T24" fmla="*/ 1855 w 1898"/>
                <a:gd name="T25" fmla="*/ 1233 h 1902"/>
                <a:gd name="T26" fmla="*/ 1804 w 1898"/>
                <a:gd name="T27" fmla="*/ 1363 h 1902"/>
                <a:gd name="T28" fmla="*/ 1736 w 1898"/>
                <a:gd name="T29" fmla="*/ 1482 h 1902"/>
                <a:gd name="T30" fmla="*/ 1651 w 1898"/>
                <a:gd name="T31" fmla="*/ 1590 h 1902"/>
                <a:gd name="T32" fmla="*/ 1552 w 1898"/>
                <a:gd name="T33" fmla="*/ 1684 h 1902"/>
                <a:gd name="T34" fmla="*/ 1441 w 1898"/>
                <a:gd name="T35" fmla="*/ 1764 h 1902"/>
                <a:gd name="T36" fmla="*/ 1319 w 1898"/>
                <a:gd name="T37" fmla="*/ 1827 h 1902"/>
                <a:gd name="T38" fmla="*/ 1187 w 1898"/>
                <a:gd name="T39" fmla="*/ 1872 h 1902"/>
                <a:gd name="T40" fmla="*/ 1046 w 1898"/>
                <a:gd name="T41" fmla="*/ 1897 h 1902"/>
                <a:gd name="T42" fmla="*/ 901 w 1898"/>
                <a:gd name="T43" fmla="*/ 1901 h 1902"/>
                <a:gd name="T44" fmla="*/ 759 w 1898"/>
                <a:gd name="T45" fmla="*/ 1883 h 1902"/>
                <a:gd name="T46" fmla="*/ 624 w 1898"/>
                <a:gd name="T47" fmla="*/ 1845 h 1902"/>
                <a:gd name="T48" fmla="*/ 498 w 1898"/>
                <a:gd name="T49" fmla="*/ 1787 h 1902"/>
                <a:gd name="T50" fmla="*/ 382 w 1898"/>
                <a:gd name="T51" fmla="*/ 1713 h 1902"/>
                <a:gd name="T52" fmla="*/ 280 w 1898"/>
                <a:gd name="T53" fmla="*/ 1623 h 1902"/>
                <a:gd name="T54" fmla="*/ 190 w 1898"/>
                <a:gd name="T55" fmla="*/ 1520 h 1902"/>
                <a:gd name="T56" fmla="*/ 116 w 1898"/>
                <a:gd name="T57" fmla="*/ 1403 h 1902"/>
                <a:gd name="T58" fmla="*/ 58 w 1898"/>
                <a:gd name="T59" fmla="*/ 1277 h 1902"/>
                <a:gd name="T60" fmla="*/ 19 w 1898"/>
                <a:gd name="T61" fmla="*/ 1143 h 1902"/>
                <a:gd name="T62" fmla="*/ 2 w 1898"/>
                <a:gd name="T63" fmla="*/ 1000 h 1902"/>
                <a:gd name="T64" fmla="*/ 5 w 1898"/>
                <a:gd name="T65" fmla="*/ 854 h 1902"/>
                <a:gd name="T66" fmla="*/ 30 w 1898"/>
                <a:gd name="T67" fmla="*/ 714 h 1902"/>
                <a:gd name="T68" fmla="*/ 76 w 1898"/>
                <a:gd name="T69" fmla="*/ 581 h 1902"/>
                <a:gd name="T70" fmla="*/ 138 w 1898"/>
                <a:gd name="T71" fmla="*/ 458 h 1902"/>
                <a:gd name="T72" fmla="*/ 218 w 1898"/>
                <a:gd name="T73" fmla="*/ 347 h 1902"/>
                <a:gd name="T74" fmla="*/ 312 w 1898"/>
                <a:gd name="T75" fmla="*/ 248 h 1902"/>
                <a:gd name="T76" fmla="*/ 420 w 1898"/>
                <a:gd name="T77" fmla="*/ 163 h 1902"/>
                <a:gd name="T78" fmla="*/ 539 w 1898"/>
                <a:gd name="T79" fmla="*/ 94 h 1902"/>
                <a:gd name="T80" fmla="*/ 668 w 1898"/>
                <a:gd name="T81" fmla="*/ 42 h 1902"/>
                <a:gd name="T82" fmla="*/ 806 w 1898"/>
                <a:gd name="T83" fmla="*/ 11 h 1902"/>
                <a:gd name="T84" fmla="*/ 950 w 1898"/>
                <a:gd name="T85" fmla="*/ 0 h 190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98"/>
                <a:gd name="T130" fmla="*/ 0 h 1902"/>
                <a:gd name="T131" fmla="*/ 1898 w 1898"/>
                <a:gd name="T132" fmla="*/ 1902 h 190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98" h="1902">
                  <a:moveTo>
                    <a:pt x="950" y="0"/>
                  </a:moveTo>
                  <a:lnTo>
                    <a:pt x="999" y="1"/>
                  </a:lnTo>
                  <a:lnTo>
                    <a:pt x="1046" y="5"/>
                  </a:lnTo>
                  <a:lnTo>
                    <a:pt x="1094" y="11"/>
                  </a:lnTo>
                  <a:lnTo>
                    <a:pt x="1141" y="19"/>
                  </a:lnTo>
                  <a:lnTo>
                    <a:pt x="1187" y="30"/>
                  </a:lnTo>
                  <a:lnTo>
                    <a:pt x="1232" y="42"/>
                  </a:lnTo>
                  <a:lnTo>
                    <a:pt x="1275" y="57"/>
                  </a:lnTo>
                  <a:lnTo>
                    <a:pt x="1319" y="75"/>
                  </a:lnTo>
                  <a:lnTo>
                    <a:pt x="1361" y="94"/>
                  </a:lnTo>
                  <a:lnTo>
                    <a:pt x="1402" y="115"/>
                  </a:lnTo>
                  <a:lnTo>
                    <a:pt x="1441" y="138"/>
                  </a:lnTo>
                  <a:lnTo>
                    <a:pt x="1480" y="163"/>
                  </a:lnTo>
                  <a:lnTo>
                    <a:pt x="1517" y="189"/>
                  </a:lnTo>
                  <a:lnTo>
                    <a:pt x="1552" y="218"/>
                  </a:lnTo>
                  <a:lnTo>
                    <a:pt x="1587" y="248"/>
                  </a:lnTo>
                  <a:lnTo>
                    <a:pt x="1620" y="279"/>
                  </a:lnTo>
                  <a:lnTo>
                    <a:pt x="1651" y="312"/>
                  </a:lnTo>
                  <a:lnTo>
                    <a:pt x="1681" y="347"/>
                  </a:lnTo>
                  <a:lnTo>
                    <a:pt x="1710" y="382"/>
                  </a:lnTo>
                  <a:lnTo>
                    <a:pt x="1736" y="420"/>
                  </a:lnTo>
                  <a:lnTo>
                    <a:pt x="1760" y="458"/>
                  </a:lnTo>
                  <a:lnTo>
                    <a:pt x="1784" y="499"/>
                  </a:lnTo>
                  <a:lnTo>
                    <a:pt x="1804" y="539"/>
                  </a:lnTo>
                  <a:lnTo>
                    <a:pt x="1824" y="581"/>
                  </a:lnTo>
                  <a:lnTo>
                    <a:pt x="1840" y="625"/>
                  </a:lnTo>
                  <a:lnTo>
                    <a:pt x="1855" y="669"/>
                  </a:lnTo>
                  <a:lnTo>
                    <a:pt x="1868" y="714"/>
                  </a:lnTo>
                  <a:lnTo>
                    <a:pt x="1879" y="759"/>
                  </a:lnTo>
                  <a:lnTo>
                    <a:pt x="1887" y="807"/>
                  </a:lnTo>
                  <a:lnTo>
                    <a:pt x="1893" y="854"/>
                  </a:lnTo>
                  <a:lnTo>
                    <a:pt x="1897" y="902"/>
                  </a:lnTo>
                  <a:lnTo>
                    <a:pt x="1898" y="951"/>
                  </a:lnTo>
                  <a:lnTo>
                    <a:pt x="1897" y="1000"/>
                  </a:lnTo>
                  <a:lnTo>
                    <a:pt x="1893" y="1047"/>
                  </a:lnTo>
                  <a:lnTo>
                    <a:pt x="1887" y="1095"/>
                  </a:lnTo>
                  <a:lnTo>
                    <a:pt x="1879" y="1143"/>
                  </a:lnTo>
                  <a:lnTo>
                    <a:pt x="1868" y="1188"/>
                  </a:lnTo>
                  <a:lnTo>
                    <a:pt x="1855" y="1233"/>
                  </a:lnTo>
                  <a:lnTo>
                    <a:pt x="1840" y="1277"/>
                  </a:lnTo>
                  <a:lnTo>
                    <a:pt x="1824" y="1321"/>
                  </a:lnTo>
                  <a:lnTo>
                    <a:pt x="1804" y="1363"/>
                  </a:lnTo>
                  <a:lnTo>
                    <a:pt x="1784" y="1403"/>
                  </a:lnTo>
                  <a:lnTo>
                    <a:pt x="1760" y="1444"/>
                  </a:lnTo>
                  <a:lnTo>
                    <a:pt x="1736" y="1482"/>
                  </a:lnTo>
                  <a:lnTo>
                    <a:pt x="1710" y="1520"/>
                  </a:lnTo>
                  <a:lnTo>
                    <a:pt x="1681" y="1555"/>
                  </a:lnTo>
                  <a:lnTo>
                    <a:pt x="1651" y="1590"/>
                  </a:lnTo>
                  <a:lnTo>
                    <a:pt x="1620" y="1623"/>
                  </a:lnTo>
                  <a:lnTo>
                    <a:pt x="1587" y="1654"/>
                  </a:lnTo>
                  <a:lnTo>
                    <a:pt x="1552" y="1684"/>
                  </a:lnTo>
                  <a:lnTo>
                    <a:pt x="1517" y="1713"/>
                  </a:lnTo>
                  <a:lnTo>
                    <a:pt x="1480" y="1739"/>
                  </a:lnTo>
                  <a:lnTo>
                    <a:pt x="1441" y="1764"/>
                  </a:lnTo>
                  <a:lnTo>
                    <a:pt x="1402" y="1787"/>
                  </a:lnTo>
                  <a:lnTo>
                    <a:pt x="1361" y="1808"/>
                  </a:lnTo>
                  <a:lnTo>
                    <a:pt x="1319" y="1827"/>
                  </a:lnTo>
                  <a:lnTo>
                    <a:pt x="1275" y="1845"/>
                  </a:lnTo>
                  <a:lnTo>
                    <a:pt x="1232" y="1860"/>
                  </a:lnTo>
                  <a:lnTo>
                    <a:pt x="1187" y="1872"/>
                  </a:lnTo>
                  <a:lnTo>
                    <a:pt x="1141" y="1883"/>
                  </a:lnTo>
                  <a:lnTo>
                    <a:pt x="1094" y="1891"/>
                  </a:lnTo>
                  <a:lnTo>
                    <a:pt x="1046" y="1897"/>
                  </a:lnTo>
                  <a:lnTo>
                    <a:pt x="999" y="1901"/>
                  </a:lnTo>
                  <a:lnTo>
                    <a:pt x="950" y="1902"/>
                  </a:lnTo>
                  <a:lnTo>
                    <a:pt x="901" y="1901"/>
                  </a:lnTo>
                  <a:lnTo>
                    <a:pt x="853" y="1897"/>
                  </a:lnTo>
                  <a:lnTo>
                    <a:pt x="806" y="1891"/>
                  </a:lnTo>
                  <a:lnTo>
                    <a:pt x="759" y="1883"/>
                  </a:lnTo>
                  <a:lnTo>
                    <a:pt x="713" y="1872"/>
                  </a:lnTo>
                  <a:lnTo>
                    <a:pt x="668" y="1860"/>
                  </a:lnTo>
                  <a:lnTo>
                    <a:pt x="624" y="1845"/>
                  </a:lnTo>
                  <a:lnTo>
                    <a:pt x="582" y="1827"/>
                  </a:lnTo>
                  <a:lnTo>
                    <a:pt x="539" y="1808"/>
                  </a:lnTo>
                  <a:lnTo>
                    <a:pt x="498" y="1787"/>
                  </a:lnTo>
                  <a:lnTo>
                    <a:pt x="459" y="1764"/>
                  </a:lnTo>
                  <a:lnTo>
                    <a:pt x="420" y="1739"/>
                  </a:lnTo>
                  <a:lnTo>
                    <a:pt x="382" y="1713"/>
                  </a:lnTo>
                  <a:lnTo>
                    <a:pt x="347" y="1684"/>
                  </a:lnTo>
                  <a:lnTo>
                    <a:pt x="312" y="1654"/>
                  </a:lnTo>
                  <a:lnTo>
                    <a:pt x="280" y="1623"/>
                  </a:lnTo>
                  <a:lnTo>
                    <a:pt x="247" y="1590"/>
                  </a:lnTo>
                  <a:lnTo>
                    <a:pt x="218" y="1555"/>
                  </a:lnTo>
                  <a:lnTo>
                    <a:pt x="190" y="1520"/>
                  </a:lnTo>
                  <a:lnTo>
                    <a:pt x="163" y="1482"/>
                  </a:lnTo>
                  <a:lnTo>
                    <a:pt x="138" y="1444"/>
                  </a:lnTo>
                  <a:lnTo>
                    <a:pt x="116" y="1403"/>
                  </a:lnTo>
                  <a:lnTo>
                    <a:pt x="94" y="1363"/>
                  </a:lnTo>
                  <a:lnTo>
                    <a:pt x="76" y="1321"/>
                  </a:lnTo>
                  <a:lnTo>
                    <a:pt x="58" y="1277"/>
                  </a:lnTo>
                  <a:lnTo>
                    <a:pt x="43" y="1233"/>
                  </a:lnTo>
                  <a:lnTo>
                    <a:pt x="30" y="1188"/>
                  </a:lnTo>
                  <a:lnTo>
                    <a:pt x="19" y="1143"/>
                  </a:lnTo>
                  <a:lnTo>
                    <a:pt x="12" y="1095"/>
                  </a:lnTo>
                  <a:lnTo>
                    <a:pt x="5" y="1047"/>
                  </a:lnTo>
                  <a:lnTo>
                    <a:pt x="2" y="1000"/>
                  </a:lnTo>
                  <a:lnTo>
                    <a:pt x="0" y="951"/>
                  </a:lnTo>
                  <a:lnTo>
                    <a:pt x="2" y="902"/>
                  </a:lnTo>
                  <a:lnTo>
                    <a:pt x="5" y="854"/>
                  </a:lnTo>
                  <a:lnTo>
                    <a:pt x="12" y="807"/>
                  </a:lnTo>
                  <a:lnTo>
                    <a:pt x="19" y="759"/>
                  </a:lnTo>
                  <a:lnTo>
                    <a:pt x="30" y="714"/>
                  </a:lnTo>
                  <a:lnTo>
                    <a:pt x="43" y="669"/>
                  </a:lnTo>
                  <a:lnTo>
                    <a:pt x="58" y="625"/>
                  </a:lnTo>
                  <a:lnTo>
                    <a:pt x="76" y="581"/>
                  </a:lnTo>
                  <a:lnTo>
                    <a:pt x="94" y="539"/>
                  </a:lnTo>
                  <a:lnTo>
                    <a:pt x="116" y="499"/>
                  </a:lnTo>
                  <a:lnTo>
                    <a:pt x="138" y="458"/>
                  </a:lnTo>
                  <a:lnTo>
                    <a:pt x="163" y="420"/>
                  </a:lnTo>
                  <a:lnTo>
                    <a:pt x="190" y="382"/>
                  </a:lnTo>
                  <a:lnTo>
                    <a:pt x="218" y="347"/>
                  </a:lnTo>
                  <a:lnTo>
                    <a:pt x="247" y="312"/>
                  </a:lnTo>
                  <a:lnTo>
                    <a:pt x="280" y="279"/>
                  </a:lnTo>
                  <a:lnTo>
                    <a:pt x="312" y="248"/>
                  </a:lnTo>
                  <a:lnTo>
                    <a:pt x="347" y="218"/>
                  </a:lnTo>
                  <a:lnTo>
                    <a:pt x="382" y="189"/>
                  </a:lnTo>
                  <a:lnTo>
                    <a:pt x="420" y="163"/>
                  </a:lnTo>
                  <a:lnTo>
                    <a:pt x="459" y="138"/>
                  </a:lnTo>
                  <a:lnTo>
                    <a:pt x="498" y="115"/>
                  </a:lnTo>
                  <a:lnTo>
                    <a:pt x="539" y="94"/>
                  </a:lnTo>
                  <a:lnTo>
                    <a:pt x="582" y="75"/>
                  </a:lnTo>
                  <a:lnTo>
                    <a:pt x="624" y="57"/>
                  </a:lnTo>
                  <a:lnTo>
                    <a:pt x="668" y="42"/>
                  </a:lnTo>
                  <a:lnTo>
                    <a:pt x="713" y="30"/>
                  </a:lnTo>
                  <a:lnTo>
                    <a:pt x="759" y="19"/>
                  </a:lnTo>
                  <a:lnTo>
                    <a:pt x="806" y="11"/>
                  </a:lnTo>
                  <a:lnTo>
                    <a:pt x="853" y="5"/>
                  </a:lnTo>
                  <a:lnTo>
                    <a:pt x="901" y="1"/>
                  </a:lnTo>
                  <a:lnTo>
                    <a:pt x="950" y="0"/>
                  </a:lnTo>
                  <a:close/>
                </a:path>
              </a:pathLst>
            </a:custGeom>
            <a:solidFill>
              <a:srgbClr val="003A4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10" name="Freeform 185"/>
            <p:cNvSpPr>
              <a:spLocks/>
            </p:cNvSpPr>
            <p:nvPr/>
          </p:nvSpPr>
          <p:spPr bwMode="auto">
            <a:xfrm>
              <a:off x="351" y="2438"/>
              <a:ext cx="465" cy="467"/>
            </a:xfrm>
            <a:custGeom>
              <a:avLst/>
              <a:gdLst>
                <a:gd name="T0" fmla="*/ 1029 w 1863"/>
                <a:gd name="T1" fmla="*/ 5 h 1869"/>
                <a:gd name="T2" fmla="*/ 1165 w 1863"/>
                <a:gd name="T3" fmla="*/ 30 h 1869"/>
                <a:gd name="T4" fmla="*/ 1294 w 1863"/>
                <a:gd name="T5" fmla="*/ 74 h 1869"/>
                <a:gd name="T6" fmla="*/ 1415 w 1863"/>
                <a:gd name="T7" fmla="*/ 135 h 1869"/>
                <a:gd name="T8" fmla="*/ 1525 w 1863"/>
                <a:gd name="T9" fmla="*/ 214 h 1869"/>
                <a:gd name="T10" fmla="*/ 1621 w 1863"/>
                <a:gd name="T11" fmla="*/ 307 h 1869"/>
                <a:gd name="T12" fmla="*/ 1704 w 1863"/>
                <a:gd name="T13" fmla="*/ 412 h 1869"/>
                <a:gd name="T14" fmla="*/ 1771 w 1863"/>
                <a:gd name="T15" fmla="*/ 530 h 1869"/>
                <a:gd name="T16" fmla="*/ 1822 w 1863"/>
                <a:gd name="T17" fmla="*/ 657 h 1869"/>
                <a:gd name="T18" fmla="*/ 1852 w 1863"/>
                <a:gd name="T19" fmla="*/ 792 h 1869"/>
                <a:gd name="T20" fmla="*/ 1863 w 1863"/>
                <a:gd name="T21" fmla="*/ 934 h 1869"/>
                <a:gd name="T22" fmla="*/ 1852 w 1863"/>
                <a:gd name="T23" fmla="*/ 1075 h 1869"/>
                <a:gd name="T24" fmla="*/ 1822 w 1863"/>
                <a:gd name="T25" fmla="*/ 1211 h 1869"/>
                <a:gd name="T26" fmla="*/ 1771 w 1863"/>
                <a:gd name="T27" fmla="*/ 1339 h 1869"/>
                <a:gd name="T28" fmla="*/ 1704 w 1863"/>
                <a:gd name="T29" fmla="*/ 1456 h 1869"/>
                <a:gd name="T30" fmla="*/ 1621 w 1863"/>
                <a:gd name="T31" fmla="*/ 1562 h 1869"/>
                <a:gd name="T32" fmla="*/ 1525 w 1863"/>
                <a:gd name="T33" fmla="*/ 1654 h 1869"/>
                <a:gd name="T34" fmla="*/ 1415 w 1863"/>
                <a:gd name="T35" fmla="*/ 1733 h 1869"/>
                <a:gd name="T36" fmla="*/ 1294 w 1863"/>
                <a:gd name="T37" fmla="*/ 1795 h 1869"/>
                <a:gd name="T38" fmla="*/ 1165 w 1863"/>
                <a:gd name="T39" fmla="*/ 1839 h 1869"/>
                <a:gd name="T40" fmla="*/ 1029 w 1863"/>
                <a:gd name="T41" fmla="*/ 1864 h 1869"/>
                <a:gd name="T42" fmla="*/ 886 w 1863"/>
                <a:gd name="T43" fmla="*/ 1867 h 1869"/>
                <a:gd name="T44" fmla="*/ 746 w 1863"/>
                <a:gd name="T45" fmla="*/ 1850 h 1869"/>
                <a:gd name="T46" fmla="*/ 613 w 1863"/>
                <a:gd name="T47" fmla="*/ 1812 h 1869"/>
                <a:gd name="T48" fmla="*/ 489 w 1863"/>
                <a:gd name="T49" fmla="*/ 1756 h 1869"/>
                <a:gd name="T50" fmla="*/ 375 w 1863"/>
                <a:gd name="T51" fmla="*/ 1683 h 1869"/>
                <a:gd name="T52" fmla="*/ 273 w 1863"/>
                <a:gd name="T53" fmla="*/ 1594 h 1869"/>
                <a:gd name="T54" fmla="*/ 186 w 1863"/>
                <a:gd name="T55" fmla="*/ 1493 h 1869"/>
                <a:gd name="T56" fmla="*/ 113 w 1863"/>
                <a:gd name="T57" fmla="*/ 1379 h 1869"/>
                <a:gd name="T58" fmla="*/ 57 w 1863"/>
                <a:gd name="T59" fmla="*/ 1255 h 1869"/>
                <a:gd name="T60" fmla="*/ 19 w 1863"/>
                <a:gd name="T61" fmla="*/ 1122 h 1869"/>
                <a:gd name="T62" fmla="*/ 2 w 1863"/>
                <a:gd name="T63" fmla="*/ 981 h 1869"/>
                <a:gd name="T64" fmla="*/ 5 w 1863"/>
                <a:gd name="T65" fmla="*/ 838 h 1869"/>
                <a:gd name="T66" fmla="*/ 29 w 1863"/>
                <a:gd name="T67" fmla="*/ 701 h 1869"/>
                <a:gd name="T68" fmla="*/ 74 w 1863"/>
                <a:gd name="T69" fmla="*/ 572 h 1869"/>
                <a:gd name="T70" fmla="*/ 136 w 1863"/>
                <a:gd name="T71" fmla="*/ 450 h 1869"/>
                <a:gd name="T72" fmla="*/ 213 w 1863"/>
                <a:gd name="T73" fmla="*/ 341 h 1869"/>
                <a:gd name="T74" fmla="*/ 306 w 1863"/>
                <a:gd name="T75" fmla="*/ 243 h 1869"/>
                <a:gd name="T76" fmla="*/ 412 w 1863"/>
                <a:gd name="T77" fmla="*/ 160 h 1869"/>
                <a:gd name="T78" fmla="*/ 529 w 1863"/>
                <a:gd name="T79" fmla="*/ 93 h 1869"/>
                <a:gd name="T80" fmla="*/ 657 w 1863"/>
                <a:gd name="T81" fmla="*/ 43 h 1869"/>
                <a:gd name="T82" fmla="*/ 792 w 1863"/>
                <a:gd name="T83" fmla="*/ 11 h 1869"/>
                <a:gd name="T84" fmla="*/ 934 w 1863"/>
                <a:gd name="T85" fmla="*/ 0 h 18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63"/>
                <a:gd name="T130" fmla="*/ 0 h 1869"/>
                <a:gd name="T131" fmla="*/ 1863 w 1863"/>
                <a:gd name="T132" fmla="*/ 1869 h 186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63" h="1869">
                  <a:moveTo>
                    <a:pt x="934" y="0"/>
                  </a:moveTo>
                  <a:lnTo>
                    <a:pt x="981" y="1"/>
                  </a:lnTo>
                  <a:lnTo>
                    <a:pt x="1029" y="5"/>
                  </a:lnTo>
                  <a:lnTo>
                    <a:pt x="1075" y="11"/>
                  </a:lnTo>
                  <a:lnTo>
                    <a:pt x="1120" y="19"/>
                  </a:lnTo>
                  <a:lnTo>
                    <a:pt x="1165" y="30"/>
                  </a:lnTo>
                  <a:lnTo>
                    <a:pt x="1209" y="43"/>
                  </a:lnTo>
                  <a:lnTo>
                    <a:pt x="1253" y="56"/>
                  </a:lnTo>
                  <a:lnTo>
                    <a:pt x="1294" y="74"/>
                  </a:lnTo>
                  <a:lnTo>
                    <a:pt x="1336" y="93"/>
                  </a:lnTo>
                  <a:lnTo>
                    <a:pt x="1376" y="113"/>
                  </a:lnTo>
                  <a:lnTo>
                    <a:pt x="1415" y="135"/>
                  </a:lnTo>
                  <a:lnTo>
                    <a:pt x="1453" y="160"/>
                  </a:lnTo>
                  <a:lnTo>
                    <a:pt x="1490" y="186"/>
                  </a:lnTo>
                  <a:lnTo>
                    <a:pt x="1525" y="214"/>
                  </a:lnTo>
                  <a:lnTo>
                    <a:pt x="1559" y="243"/>
                  </a:lnTo>
                  <a:lnTo>
                    <a:pt x="1590" y="275"/>
                  </a:lnTo>
                  <a:lnTo>
                    <a:pt x="1621" y="307"/>
                  </a:lnTo>
                  <a:lnTo>
                    <a:pt x="1650" y="341"/>
                  </a:lnTo>
                  <a:lnTo>
                    <a:pt x="1678" y="376"/>
                  </a:lnTo>
                  <a:lnTo>
                    <a:pt x="1704" y="412"/>
                  </a:lnTo>
                  <a:lnTo>
                    <a:pt x="1728" y="450"/>
                  </a:lnTo>
                  <a:lnTo>
                    <a:pt x="1750" y="490"/>
                  </a:lnTo>
                  <a:lnTo>
                    <a:pt x="1771" y="530"/>
                  </a:lnTo>
                  <a:lnTo>
                    <a:pt x="1790" y="572"/>
                  </a:lnTo>
                  <a:lnTo>
                    <a:pt x="1807" y="613"/>
                  </a:lnTo>
                  <a:lnTo>
                    <a:pt x="1822" y="657"/>
                  </a:lnTo>
                  <a:lnTo>
                    <a:pt x="1834" y="701"/>
                  </a:lnTo>
                  <a:lnTo>
                    <a:pt x="1844" y="746"/>
                  </a:lnTo>
                  <a:lnTo>
                    <a:pt x="1852" y="792"/>
                  </a:lnTo>
                  <a:lnTo>
                    <a:pt x="1858" y="838"/>
                  </a:lnTo>
                  <a:lnTo>
                    <a:pt x="1862" y="886"/>
                  </a:lnTo>
                  <a:lnTo>
                    <a:pt x="1863" y="934"/>
                  </a:lnTo>
                  <a:lnTo>
                    <a:pt x="1862" y="981"/>
                  </a:lnTo>
                  <a:lnTo>
                    <a:pt x="1858" y="1029"/>
                  </a:lnTo>
                  <a:lnTo>
                    <a:pt x="1852" y="1075"/>
                  </a:lnTo>
                  <a:lnTo>
                    <a:pt x="1844" y="1122"/>
                  </a:lnTo>
                  <a:lnTo>
                    <a:pt x="1834" y="1167"/>
                  </a:lnTo>
                  <a:lnTo>
                    <a:pt x="1822" y="1211"/>
                  </a:lnTo>
                  <a:lnTo>
                    <a:pt x="1807" y="1255"/>
                  </a:lnTo>
                  <a:lnTo>
                    <a:pt x="1790" y="1297"/>
                  </a:lnTo>
                  <a:lnTo>
                    <a:pt x="1771" y="1339"/>
                  </a:lnTo>
                  <a:lnTo>
                    <a:pt x="1750" y="1379"/>
                  </a:lnTo>
                  <a:lnTo>
                    <a:pt x="1728" y="1417"/>
                  </a:lnTo>
                  <a:lnTo>
                    <a:pt x="1704" y="1456"/>
                  </a:lnTo>
                  <a:lnTo>
                    <a:pt x="1678" y="1493"/>
                  </a:lnTo>
                  <a:lnTo>
                    <a:pt x="1650" y="1528"/>
                  </a:lnTo>
                  <a:lnTo>
                    <a:pt x="1621" y="1562"/>
                  </a:lnTo>
                  <a:lnTo>
                    <a:pt x="1590" y="1594"/>
                  </a:lnTo>
                  <a:lnTo>
                    <a:pt x="1559" y="1626"/>
                  </a:lnTo>
                  <a:lnTo>
                    <a:pt x="1525" y="1654"/>
                  </a:lnTo>
                  <a:lnTo>
                    <a:pt x="1490" y="1683"/>
                  </a:lnTo>
                  <a:lnTo>
                    <a:pt x="1453" y="1708"/>
                  </a:lnTo>
                  <a:lnTo>
                    <a:pt x="1415" y="1733"/>
                  </a:lnTo>
                  <a:lnTo>
                    <a:pt x="1376" y="1756"/>
                  </a:lnTo>
                  <a:lnTo>
                    <a:pt x="1336" y="1776"/>
                  </a:lnTo>
                  <a:lnTo>
                    <a:pt x="1294" y="1795"/>
                  </a:lnTo>
                  <a:lnTo>
                    <a:pt x="1253" y="1812"/>
                  </a:lnTo>
                  <a:lnTo>
                    <a:pt x="1209" y="1826"/>
                  </a:lnTo>
                  <a:lnTo>
                    <a:pt x="1165" y="1839"/>
                  </a:lnTo>
                  <a:lnTo>
                    <a:pt x="1120" y="1850"/>
                  </a:lnTo>
                  <a:lnTo>
                    <a:pt x="1075" y="1857"/>
                  </a:lnTo>
                  <a:lnTo>
                    <a:pt x="1029" y="1864"/>
                  </a:lnTo>
                  <a:lnTo>
                    <a:pt x="981" y="1867"/>
                  </a:lnTo>
                  <a:lnTo>
                    <a:pt x="934" y="1869"/>
                  </a:lnTo>
                  <a:lnTo>
                    <a:pt x="886" y="1867"/>
                  </a:lnTo>
                  <a:lnTo>
                    <a:pt x="838" y="1864"/>
                  </a:lnTo>
                  <a:lnTo>
                    <a:pt x="792" y="1857"/>
                  </a:lnTo>
                  <a:lnTo>
                    <a:pt x="746" y="1850"/>
                  </a:lnTo>
                  <a:lnTo>
                    <a:pt x="701" y="1839"/>
                  </a:lnTo>
                  <a:lnTo>
                    <a:pt x="657" y="1826"/>
                  </a:lnTo>
                  <a:lnTo>
                    <a:pt x="613" y="1812"/>
                  </a:lnTo>
                  <a:lnTo>
                    <a:pt x="570" y="1795"/>
                  </a:lnTo>
                  <a:lnTo>
                    <a:pt x="529" y="1776"/>
                  </a:lnTo>
                  <a:lnTo>
                    <a:pt x="489" y="1756"/>
                  </a:lnTo>
                  <a:lnTo>
                    <a:pt x="450" y="1733"/>
                  </a:lnTo>
                  <a:lnTo>
                    <a:pt x="412" y="1708"/>
                  </a:lnTo>
                  <a:lnTo>
                    <a:pt x="375" y="1683"/>
                  </a:lnTo>
                  <a:lnTo>
                    <a:pt x="340" y="1654"/>
                  </a:lnTo>
                  <a:lnTo>
                    <a:pt x="306" y="1626"/>
                  </a:lnTo>
                  <a:lnTo>
                    <a:pt x="273" y="1594"/>
                  </a:lnTo>
                  <a:lnTo>
                    <a:pt x="243" y="1562"/>
                  </a:lnTo>
                  <a:lnTo>
                    <a:pt x="213" y="1528"/>
                  </a:lnTo>
                  <a:lnTo>
                    <a:pt x="186" y="1493"/>
                  </a:lnTo>
                  <a:lnTo>
                    <a:pt x="159" y="1456"/>
                  </a:lnTo>
                  <a:lnTo>
                    <a:pt x="136" y="1417"/>
                  </a:lnTo>
                  <a:lnTo>
                    <a:pt x="113" y="1379"/>
                  </a:lnTo>
                  <a:lnTo>
                    <a:pt x="93" y="1339"/>
                  </a:lnTo>
                  <a:lnTo>
                    <a:pt x="74" y="1297"/>
                  </a:lnTo>
                  <a:lnTo>
                    <a:pt x="57" y="1255"/>
                  </a:lnTo>
                  <a:lnTo>
                    <a:pt x="43" y="1211"/>
                  </a:lnTo>
                  <a:lnTo>
                    <a:pt x="29" y="1167"/>
                  </a:lnTo>
                  <a:lnTo>
                    <a:pt x="19" y="1122"/>
                  </a:lnTo>
                  <a:lnTo>
                    <a:pt x="12" y="1075"/>
                  </a:lnTo>
                  <a:lnTo>
                    <a:pt x="5" y="1029"/>
                  </a:lnTo>
                  <a:lnTo>
                    <a:pt x="2" y="981"/>
                  </a:lnTo>
                  <a:lnTo>
                    <a:pt x="0" y="934"/>
                  </a:lnTo>
                  <a:lnTo>
                    <a:pt x="2" y="886"/>
                  </a:lnTo>
                  <a:lnTo>
                    <a:pt x="5" y="838"/>
                  </a:lnTo>
                  <a:lnTo>
                    <a:pt x="12" y="792"/>
                  </a:lnTo>
                  <a:lnTo>
                    <a:pt x="19" y="746"/>
                  </a:lnTo>
                  <a:lnTo>
                    <a:pt x="29" y="701"/>
                  </a:lnTo>
                  <a:lnTo>
                    <a:pt x="43" y="657"/>
                  </a:lnTo>
                  <a:lnTo>
                    <a:pt x="57" y="613"/>
                  </a:lnTo>
                  <a:lnTo>
                    <a:pt x="74" y="572"/>
                  </a:lnTo>
                  <a:lnTo>
                    <a:pt x="93" y="530"/>
                  </a:lnTo>
                  <a:lnTo>
                    <a:pt x="113" y="490"/>
                  </a:lnTo>
                  <a:lnTo>
                    <a:pt x="136" y="450"/>
                  </a:lnTo>
                  <a:lnTo>
                    <a:pt x="159" y="412"/>
                  </a:lnTo>
                  <a:lnTo>
                    <a:pt x="186" y="376"/>
                  </a:lnTo>
                  <a:lnTo>
                    <a:pt x="213" y="341"/>
                  </a:lnTo>
                  <a:lnTo>
                    <a:pt x="243" y="307"/>
                  </a:lnTo>
                  <a:lnTo>
                    <a:pt x="273" y="275"/>
                  </a:lnTo>
                  <a:lnTo>
                    <a:pt x="306" y="243"/>
                  </a:lnTo>
                  <a:lnTo>
                    <a:pt x="340" y="214"/>
                  </a:lnTo>
                  <a:lnTo>
                    <a:pt x="375" y="186"/>
                  </a:lnTo>
                  <a:lnTo>
                    <a:pt x="412" y="160"/>
                  </a:lnTo>
                  <a:lnTo>
                    <a:pt x="450" y="135"/>
                  </a:lnTo>
                  <a:lnTo>
                    <a:pt x="489" y="113"/>
                  </a:lnTo>
                  <a:lnTo>
                    <a:pt x="529" y="93"/>
                  </a:lnTo>
                  <a:lnTo>
                    <a:pt x="570" y="74"/>
                  </a:lnTo>
                  <a:lnTo>
                    <a:pt x="613" y="56"/>
                  </a:lnTo>
                  <a:lnTo>
                    <a:pt x="657" y="43"/>
                  </a:lnTo>
                  <a:lnTo>
                    <a:pt x="701" y="30"/>
                  </a:lnTo>
                  <a:lnTo>
                    <a:pt x="746" y="19"/>
                  </a:lnTo>
                  <a:lnTo>
                    <a:pt x="792" y="11"/>
                  </a:lnTo>
                  <a:lnTo>
                    <a:pt x="838" y="5"/>
                  </a:lnTo>
                  <a:lnTo>
                    <a:pt x="886" y="1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rgbClr val="0044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11" name="Freeform 186"/>
            <p:cNvSpPr>
              <a:spLocks/>
            </p:cNvSpPr>
            <p:nvPr/>
          </p:nvSpPr>
          <p:spPr bwMode="auto">
            <a:xfrm>
              <a:off x="353" y="2441"/>
              <a:ext cx="457" cy="458"/>
            </a:xfrm>
            <a:custGeom>
              <a:avLst/>
              <a:gdLst>
                <a:gd name="T0" fmla="*/ 1010 w 1828"/>
                <a:gd name="T1" fmla="*/ 5 h 1834"/>
                <a:gd name="T2" fmla="*/ 1144 w 1828"/>
                <a:gd name="T3" fmla="*/ 29 h 1834"/>
                <a:gd name="T4" fmla="*/ 1271 w 1828"/>
                <a:gd name="T5" fmla="*/ 73 h 1834"/>
                <a:gd name="T6" fmla="*/ 1389 w 1828"/>
                <a:gd name="T7" fmla="*/ 133 h 1834"/>
                <a:gd name="T8" fmla="*/ 1496 w 1828"/>
                <a:gd name="T9" fmla="*/ 211 h 1834"/>
                <a:gd name="T10" fmla="*/ 1591 w 1828"/>
                <a:gd name="T11" fmla="*/ 301 h 1834"/>
                <a:gd name="T12" fmla="*/ 1672 w 1828"/>
                <a:gd name="T13" fmla="*/ 405 h 1834"/>
                <a:gd name="T14" fmla="*/ 1737 w 1828"/>
                <a:gd name="T15" fmla="*/ 520 h 1834"/>
                <a:gd name="T16" fmla="*/ 1786 w 1828"/>
                <a:gd name="T17" fmla="*/ 646 h 1834"/>
                <a:gd name="T18" fmla="*/ 1818 w 1828"/>
                <a:gd name="T19" fmla="*/ 779 h 1834"/>
                <a:gd name="T20" fmla="*/ 1828 w 1828"/>
                <a:gd name="T21" fmla="*/ 918 h 1834"/>
                <a:gd name="T22" fmla="*/ 1818 w 1828"/>
                <a:gd name="T23" fmla="*/ 1057 h 1834"/>
                <a:gd name="T24" fmla="*/ 1786 w 1828"/>
                <a:gd name="T25" fmla="*/ 1190 h 1834"/>
                <a:gd name="T26" fmla="*/ 1737 w 1828"/>
                <a:gd name="T27" fmla="*/ 1315 h 1834"/>
                <a:gd name="T28" fmla="*/ 1672 w 1828"/>
                <a:gd name="T29" fmla="*/ 1429 h 1834"/>
                <a:gd name="T30" fmla="*/ 1591 w 1828"/>
                <a:gd name="T31" fmla="*/ 1533 h 1834"/>
                <a:gd name="T32" fmla="*/ 1496 w 1828"/>
                <a:gd name="T33" fmla="*/ 1625 h 1834"/>
                <a:gd name="T34" fmla="*/ 1389 w 1828"/>
                <a:gd name="T35" fmla="*/ 1701 h 1834"/>
                <a:gd name="T36" fmla="*/ 1271 w 1828"/>
                <a:gd name="T37" fmla="*/ 1761 h 1834"/>
                <a:gd name="T38" fmla="*/ 1144 w 1828"/>
                <a:gd name="T39" fmla="*/ 1805 h 1834"/>
                <a:gd name="T40" fmla="*/ 1010 w 1828"/>
                <a:gd name="T41" fmla="*/ 1829 h 1834"/>
                <a:gd name="T42" fmla="*/ 868 w 1828"/>
                <a:gd name="T43" fmla="*/ 1833 h 1834"/>
                <a:gd name="T44" fmla="*/ 732 w 1828"/>
                <a:gd name="T45" fmla="*/ 1815 h 1834"/>
                <a:gd name="T46" fmla="*/ 601 w 1828"/>
                <a:gd name="T47" fmla="*/ 1779 h 1834"/>
                <a:gd name="T48" fmla="*/ 480 w 1828"/>
                <a:gd name="T49" fmla="*/ 1724 h 1834"/>
                <a:gd name="T50" fmla="*/ 368 w 1828"/>
                <a:gd name="T51" fmla="*/ 1652 h 1834"/>
                <a:gd name="T52" fmla="*/ 268 w 1828"/>
                <a:gd name="T53" fmla="*/ 1566 h 1834"/>
                <a:gd name="T54" fmla="*/ 182 w 1828"/>
                <a:gd name="T55" fmla="*/ 1465 h 1834"/>
                <a:gd name="T56" fmla="*/ 110 w 1828"/>
                <a:gd name="T57" fmla="*/ 1354 h 1834"/>
                <a:gd name="T58" fmla="*/ 55 w 1828"/>
                <a:gd name="T59" fmla="*/ 1232 h 1834"/>
                <a:gd name="T60" fmla="*/ 19 w 1828"/>
                <a:gd name="T61" fmla="*/ 1102 h 1834"/>
                <a:gd name="T62" fmla="*/ 1 w 1828"/>
                <a:gd name="T63" fmla="*/ 965 h 1834"/>
                <a:gd name="T64" fmla="*/ 5 w 1828"/>
                <a:gd name="T65" fmla="*/ 824 h 1834"/>
                <a:gd name="T66" fmla="*/ 29 w 1828"/>
                <a:gd name="T67" fmla="*/ 688 h 1834"/>
                <a:gd name="T68" fmla="*/ 73 w 1828"/>
                <a:gd name="T69" fmla="*/ 562 h 1834"/>
                <a:gd name="T70" fmla="*/ 133 w 1828"/>
                <a:gd name="T71" fmla="*/ 443 h 1834"/>
                <a:gd name="T72" fmla="*/ 209 w 1828"/>
                <a:gd name="T73" fmla="*/ 335 h 1834"/>
                <a:gd name="T74" fmla="*/ 301 w 1828"/>
                <a:gd name="T75" fmla="*/ 240 h 1834"/>
                <a:gd name="T76" fmla="*/ 405 w 1828"/>
                <a:gd name="T77" fmla="*/ 157 h 1834"/>
                <a:gd name="T78" fmla="*/ 519 w 1828"/>
                <a:gd name="T79" fmla="*/ 91 h 1834"/>
                <a:gd name="T80" fmla="*/ 644 w 1828"/>
                <a:gd name="T81" fmla="*/ 42 h 1834"/>
                <a:gd name="T82" fmla="*/ 777 w 1828"/>
                <a:gd name="T83" fmla="*/ 10 h 1834"/>
                <a:gd name="T84" fmla="*/ 916 w 1828"/>
                <a:gd name="T85" fmla="*/ 0 h 183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28"/>
                <a:gd name="T130" fmla="*/ 0 h 1834"/>
                <a:gd name="T131" fmla="*/ 1828 w 1828"/>
                <a:gd name="T132" fmla="*/ 1834 h 183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28" h="1834">
                  <a:moveTo>
                    <a:pt x="916" y="0"/>
                  </a:moveTo>
                  <a:lnTo>
                    <a:pt x="963" y="2"/>
                  </a:lnTo>
                  <a:lnTo>
                    <a:pt x="1010" y="5"/>
                  </a:lnTo>
                  <a:lnTo>
                    <a:pt x="1055" y="10"/>
                  </a:lnTo>
                  <a:lnTo>
                    <a:pt x="1100" y="19"/>
                  </a:lnTo>
                  <a:lnTo>
                    <a:pt x="1144" y="29"/>
                  </a:lnTo>
                  <a:lnTo>
                    <a:pt x="1188" y="42"/>
                  </a:lnTo>
                  <a:lnTo>
                    <a:pt x="1230" y="57"/>
                  </a:lnTo>
                  <a:lnTo>
                    <a:pt x="1271" y="73"/>
                  </a:lnTo>
                  <a:lnTo>
                    <a:pt x="1312" y="91"/>
                  </a:lnTo>
                  <a:lnTo>
                    <a:pt x="1350" y="112"/>
                  </a:lnTo>
                  <a:lnTo>
                    <a:pt x="1389" y="133"/>
                  </a:lnTo>
                  <a:lnTo>
                    <a:pt x="1426" y="157"/>
                  </a:lnTo>
                  <a:lnTo>
                    <a:pt x="1462" y="183"/>
                  </a:lnTo>
                  <a:lnTo>
                    <a:pt x="1496" y="211"/>
                  </a:lnTo>
                  <a:lnTo>
                    <a:pt x="1530" y="240"/>
                  </a:lnTo>
                  <a:lnTo>
                    <a:pt x="1561" y="270"/>
                  </a:lnTo>
                  <a:lnTo>
                    <a:pt x="1591" y="301"/>
                  </a:lnTo>
                  <a:lnTo>
                    <a:pt x="1620" y="335"/>
                  </a:lnTo>
                  <a:lnTo>
                    <a:pt x="1647" y="370"/>
                  </a:lnTo>
                  <a:lnTo>
                    <a:pt x="1672" y="405"/>
                  </a:lnTo>
                  <a:lnTo>
                    <a:pt x="1696" y="443"/>
                  </a:lnTo>
                  <a:lnTo>
                    <a:pt x="1717" y="482"/>
                  </a:lnTo>
                  <a:lnTo>
                    <a:pt x="1737" y="520"/>
                  </a:lnTo>
                  <a:lnTo>
                    <a:pt x="1756" y="562"/>
                  </a:lnTo>
                  <a:lnTo>
                    <a:pt x="1772" y="603"/>
                  </a:lnTo>
                  <a:lnTo>
                    <a:pt x="1786" y="646"/>
                  </a:lnTo>
                  <a:lnTo>
                    <a:pt x="1799" y="688"/>
                  </a:lnTo>
                  <a:lnTo>
                    <a:pt x="1809" y="733"/>
                  </a:lnTo>
                  <a:lnTo>
                    <a:pt x="1818" y="779"/>
                  </a:lnTo>
                  <a:lnTo>
                    <a:pt x="1823" y="824"/>
                  </a:lnTo>
                  <a:lnTo>
                    <a:pt x="1826" y="870"/>
                  </a:lnTo>
                  <a:lnTo>
                    <a:pt x="1828" y="918"/>
                  </a:lnTo>
                  <a:lnTo>
                    <a:pt x="1826" y="965"/>
                  </a:lnTo>
                  <a:lnTo>
                    <a:pt x="1823" y="1012"/>
                  </a:lnTo>
                  <a:lnTo>
                    <a:pt x="1818" y="1057"/>
                  </a:lnTo>
                  <a:lnTo>
                    <a:pt x="1809" y="1102"/>
                  </a:lnTo>
                  <a:lnTo>
                    <a:pt x="1799" y="1146"/>
                  </a:lnTo>
                  <a:lnTo>
                    <a:pt x="1786" y="1190"/>
                  </a:lnTo>
                  <a:lnTo>
                    <a:pt x="1772" y="1232"/>
                  </a:lnTo>
                  <a:lnTo>
                    <a:pt x="1756" y="1274"/>
                  </a:lnTo>
                  <a:lnTo>
                    <a:pt x="1737" y="1315"/>
                  </a:lnTo>
                  <a:lnTo>
                    <a:pt x="1717" y="1354"/>
                  </a:lnTo>
                  <a:lnTo>
                    <a:pt x="1696" y="1393"/>
                  </a:lnTo>
                  <a:lnTo>
                    <a:pt x="1672" y="1429"/>
                  </a:lnTo>
                  <a:lnTo>
                    <a:pt x="1647" y="1465"/>
                  </a:lnTo>
                  <a:lnTo>
                    <a:pt x="1620" y="1500"/>
                  </a:lnTo>
                  <a:lnTo>
                    <a:pt x="1591" y="1533"/>
                  </a:lnTo>
                  <a:lnTo>
                    <a:pt x="1561" y="1566"/>
                  </a:lnTo>
                  <a:lnTo>
                    <a:pt x="1530" y="1596"/>
                  </a:lnTo>
                  <a:lnTo>
                    <a:pt x="1496" y="1625"/>
                  </a:lnTo>
                  <a:lnTo>
                    <a:pt x="1462" y="1652"/>
                  </a:lnTo>
                  <a:lnTo>
                    <a:pt x="1426" y="1677"/>
                  </a:lnTo>
                  <a:lnTo>
                    <a:pt x="1389" y="1701"/>
                  </a:lnTo>
                  <a:lnTo>
                    <a:pt x="1350" y="1724"/>
                  </a:lnTo>
                  <a:lnTo>
                    <a:pt x="1312" y="1744"/>
                  </a:lnTo>
                  <a:lnTo>
                    <a:pt x="1271" y="1761"/>
                  </a:lnTo>
                  <a:lnTo>
                    <a:pt x="1230" y="1779"/>
                  </a:lnTo>
                  <a:lnTo>
                    <a:pt x="1188" y="1792"/>
                  </a:lnTo>
                  <a:lnTo>
                    <a:pt x="1144" y="1805"/>
                  </a:lnTo>
                  <a:lnTo>
                    <a:pt x="1100" y="1815"/>
                  </a:lnTo>
                  <a:lnTo>
                    <a:pt x="1055" y="1824"/>
                  </a:lnTo>
                  <a:lnTo>
                    <a:pt x="1010" y="1829"/>
                  </a:lnTo>
                  <a:lnTo>
                    <a:pt x="963" y="1833"/>
                  </a:lnTo>
                  <a:lnTo>
                    <a:pt x="916" y="1834"/>
                  </a:lnTo>
                  <a:lnTo>
                    <a:pt x="868" y="1833"/>
                  </a:lnTo>
                  <a:lnTo>
                    <a:pt x="822" y="1829"/>
                  </a:lnTo>
                  <a:lnTo>
                    <a:pt x="777" y="1824"/>
                  </a:lnTo>
                  <a:lnTo>
                    <a:pt x="732" y="1815"/>
                  </a:lnTo>
                  <a:lnTo>
                    <a:pt x="688" y="1805"/>
                  </a:lnTo>
                  <a:lnTo>
                    <a:pt x="644" y="1792"/>
                  </a:lnTo>
                  <a:lnTo>
                    <a:pt x="601" y="1779"/>
                  </a:lnTo>
                  <a:lnTo>
                    <a:pt x="560" y="1761"/>
                  </a:lnTo>
                  <a:lnTo>
                    <a:pt x="519" y="1744"/>
                  </a:lnTo>
                  <a:lnTo>
                    <a:pt x="480" y="1724"/>
                  </a:lnTo>
                  <a:lnTo>
                    <a:pt x="441" y="1701"/>
                  </a:lnTo>
                  <a:lnTo>
                    <a:pt x="405" y="1677"/>
                  </a:lnTo>
                  <a:lnTo>
                    <a:pt x="368" y="1652"/>
                  </a:lnTo>
                  <a:lnTo>
                    <a:pt x="333" y="1625"/>
                  </a:lnTo>
                  <a:lnTo>
                    <a:pt x="301" y="1596"/>
                  </a:lnTo>
                  <a:lnTo>
                    <a:pt x="268" y="1566"/>
                  </a:lnTo>
                  <a:lnTo>
                    <a:pt x="238" y="1533"/>
                  </a:lnTo>
                  <a:lnTo>
                    <a:pt x="209" y="1500"/>
                  </a:lnTo>
                  <a:lnTo>
                    <a:pt x="182" y="1465"/>
                  </a:lnTo>
                  <a:lnTo>
                    <a:pt x="157" y="1429"/>
                  </a:lnTo>
                  <a:lnTo>
                    <a:pt x="133" y="1393"/>
                  </a:lnTo>
                  <a:lnTo>
                    <a:pt x="110" y="1354"/>
                  </a:lnTo>
                  <a:lnTo>
                    <a:pt x="90" y="1315"/>
                  </a:lnTo>
                  <a:lnTo>
                    <a:pt x="73" y="1274"/>
                  </a:lnTo>
                  <a:lnTo>
                    <a:pt x="55" y="1232"/>
                  </a:lnTo>
                  <a:lnTo>
                    <a:pt x="42" y="1190"/>
                  </a:lnTo>
                  <a:lnTo>
                    <a:pt x="29" y="1146"/>
                  </a:lnTo>
                  <a:lnTo>
                    <a:pt x="19" y="1102"/>
                  </a:lnTo>
                  <a:lnTo>
                    <a:pt x="10" y="1057"/>
                  </a:lnTo>
                  <a:lnTo>
                    <a:pt x="5" y="1012"/>
                  </a:lnTo>
                  <a:lnTo>
                    <a:pt x="1" y="965"/>
                  </a:lnTo>
                  <a:lnTo>
                    <a:pt x="0" y="918"/>
                  </a:lnTo>
                  <a:lnTo>
                    <a:pt x="1" y="870"/>
                  </a:lnTo>
                  <a:lnTo>
                    <a:pt x="5" y="824"/>
                  </a:lnTo>
                  <a:lnTo>
                    <a:pt x="10" y="779"/>
                  </a:lnTo>
                  <a:lnTo>
                    <a:pt x="19" y="733"/>
                  </a:lnTo>
                  <a:lnTo>
                    <a:pt x="29" y="688"/>
                  </a:lnTo>
                  <a:lnTo>
                    <a:pt x="42" y="646"/>
                  </a:lnTo>
                  <a:lnTo>
                    <a:pt x="55" y="603"/>
                  </a:lnTo>
                  <a:lnTo>
                    <a:pt x="73" y="562"/>
                  </a:lnTo>
                  <a:lnTo>
                    <a:pt x="90" y="520"/>
                  </a:lnTo>
                  <a:lnTo>
                    <a:pt x="110" y="482"/>
                  </a:lnTo>
                  <a:lnTo>
                    <a:pt x="133" y="443"/>
                  </a:lnTo>
                  <a:lnTo>
                    <a:pt x="157" y="405"/>
                  </a:lnTo>
                  <a:lnTo>
                    <a:pt x="182" y="370"/>
                  </a:lnTo>
                  <a:lnTo>
                    <a:pt x="209" y="335"/>
                  </a:lnTo>
                  <a:lnTo>
                    <a:pt x="238" y="301"/>
                  </a:lnTo>
                  <a:lnTo>
                    <a:pt x="268" y="270"/>
                  </a:lnTo>
                  <a:lnTo>
                    <a:pt x="301" y="240"/>
                  </a:lnTo>
                  <a:lnTo>
                    <a:pt x="333" y="211"/>
                  </a:lnTo>
                  <a:lnTo>
                    <a:pt x="368" y="183"/>
                  </a:lnTo>
                  <a:lnTo>
                    <a:pt x="405" y="157"/>
                  </a:lnTo>
                  <a:lnTo>
                    <a:pt x="441" y="133"/>
                  </a:lnTo>
                  <a:lnTo>
                    <a:pt x="480" y="112"/>
                  </a:lnTo>
                  <a:lnTo>
                    <a:pt x="519" y="91"/>
                  </a:lnTo>
                  <a:lnTo>
                    <a:pt x="560" y="73"/>
                  </a:lnTo>
                  <a:lnTo>
                    <a:pt x="601" y="57"/>
                  </a:lnTo>
                  <a:lnTo>
                    <a:pt x="644" y="42"/>
                  </a:lnTo>
                  <a:lnTo>
                    <a:pt x="688" y="29"/>
                  </a:lnTo>
                  <a:lnTo>
                    <a:pt x="732" y="19"/>
                  </a:lnTo>
                  <a:lnTo>
                    <a:pt x="777" y="10"/>
                  </a:lnTo>
                  <a:lnTo>
                    <a:pt x="822" y="5"/>
                  </a:lnTo>
                  <a:lnTo>
                    <a:pt x="868" y="2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rgbClr val="1C4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12" name="Freeform 187"/>
            <p:cNvSpPr>
              <a:spLocks/>
            </p:cNvSpPr>
            <p:nvPr/>
          </p:nvSpPr>
          <p:spPr bwMode="auto">
            <a:xfrm>
              <a:off x="356" y="2444"/>
              <a:ext cx="448" cy="450"/>
            </a:xfrm>
            <a:custGeom>
              <a:avLst/>
              <a:gdLst>
                <a:gd name="T0" fmla="*/ 990 w 1793"/>
                <a:gd name="T1" fmla="*/ 5 h 1798"/>
                <a:gd name="T2" fmla="*/ 1121 w 1793"/>
                <a:gd name="T3" fmla="*/ 29 h 1798"/>
                <a:gd name="T4" fmla="*/ 1246 w 1793"/>
                <a:gd name="T5" fmla="*/ 70 h 1798"/>
                <a:gd name="T6" fmla="*/ 1362 w 1793"/>
                <a:gd name="T7" fmla="*/ 130 h 1798"/>
                <a:gd name="T8" fmla="*/ 1467 w 1793"/>
                <a:gd name="T9" fmla="*/ 205 h 1798"/>
                <a:gd name="T10" fmla="*/ 1560 w 1793"/>
                <a:gd name="T11" fmla="*/ 294 h 1798"/>
                <a:gd name="T12" fmla="*/ 1640 w 1793"/>
                <a:gd name="T13" fmla="*/ 397 h 1798"/>
                <a:gd name="T14" fmla="*/ 1705 w 1793"/>
                <a:gd name="T15" fmla="*/ 510 h 1798"/>
                <a:gd name="T16" fmla="*/ 1752 w 1793"/>
                <a:gd name="T17" fmla="*/ 632 h 1798"/>
                <a:gd name="T18" fmla="*/ 1783 w 1793"/>
                <a:gd name="T19" fmla="*/ 762 h 1798"/>
                <a:gd name="T20" fmla="*/ 1793 w 1793"/>
                <a:gd name="T21" fmla="*/ 898 h 1798"/>
                <a:gd name="T22" fmla="*/ 1783 w 1793"/>
                <a:gd name="T23" fmla="*/ 1035 h 1798"/>
                <a:gd name="T24" fmla="*/ 1752 w 1793"/>
                <a:gd name="T25" fmla="*/ 1165 h 1798"/>
                <a:gd name="T26" fmla="*/ 1705 w 1793"/>
                <a:gd name="T27" fmla="*/ 1288 h 1798"/>
                <a:gd name="T28" fmla="*/ 1640 w 1793"/>
                <a:gd name="T29" fmla="*/ 1401 h 1798"/>
                <a:gd name="T30" fmla="*/ 1560 w 1793"/>
                <a:gd name="T31" fmla="*/ 1502 h 1798"/>
                <a:gd name="T32" fmla="*/ 1467 w 1793"/>
                <a:gd name="T33" fmla="*/ 1593 h 1798"/>
                <a:gd name="T34" fmla="*/ 1362 w 1793"/>
                <a:gd name="T35" fmla="*/ 1668 h 1798"/>
                <a:gd name="T36" fmla="*/ 1246 w 1793"/>
                <a:gd name="T37" fmla="*/ 1727 h 1798"/>
                <a:gd name="T38" fmla="*/ 1121 w 1793"/>
                <a:gd name="T39" fmla="*/ 1769 h 1798"/>
                <a:gd name="T40" fmla="*/ 990 w 1793"/>
                <a:gd name="T41" fmla="*/ 1793 h 1798"/>
                <a:gd name="T42" fmla="*/ 852 w 1793"/>
                <a:gd name="T43" fmla="*/ 1797 h 1798"/>
                <a:gd name="T44" fmla="*/ 718 w 1793"/>
                <a:gd name="T45" fmla="*/ 1779 h 1798"/>
                <a:gd name="T46" fmla="*/ 590 w 1793"/>
                <a:gd name="T47" fmla="*/ 1743 h 1798"/>
                <a:gd name="T48" fmla="*/ 471 w 1793"/>
                <a:gd name="T49" fmla="*/ 1689 h 1798"/>
                <a:gd name="T50" fmla="*/ 361 w 1793"/>
                <a:gd name="T51" fmla="*/ 1619 h 1798"/>
                <a:gd name="T52" fmla="*/ 263 w 1793"/>
                <a:gd name="T53" fmla="*/ 1534 h 1798"/>
                <a:gd name="T54" fmla="*/ 179 w 1793"/>
                <a:gd name="T55" fmla="*/ 1436 h 1798"/>
                <a:gd name="T56" fmla="*/ 109 w 1793"/>
                <a:gd name="T57" fmla="*/ 1327 h 1798"/>
                <a:gd name="T58" fmla="*/ 55 w 1793"/>
                <a:gd name="T59" fmla="*/ 1207 h 1798"/>
                <a:gd name="T60" fmla="*/ 19 w 1793"/>
                <a:gd name="T61" fmla="*/ 1079 h 1798"/>
                <a:gd name="T62" fmla="*/ 1 w 1793"/>
                <a:gd name="T63" fmla="*/ 945 h 1798"/>
                <a:gd name="T64" fmla="*/ 5 w 1793"/>
                <a:gd name="T65" fmla="*/ 807 h 1798"/>
                <a:gd name="T66" fmla="*/ 29 w 1793"/>
                <a:gd name="T67" fmla="*/ 674 h 1798"/>
                <a:gd name="T68" fmla="*/ 70 w 1793"/>
                <a:gd name="T69" fmla="*/ 549 h 1798"/>
                <a:gd name="T70" fmla="*/ 130 w 1793"/>
                <a:gd name="T71" fmla="*/ 433 h 1798"/>
                <a:gd name="T72" fmla="*/ 206 w 1793"/>
                <a:gd name="T73" fmla="*/ 327 h 1798"/>
                <a:gd name="T74" fmla="*/ 295 w 1793"/>
                <a:gd name="T75" fmla="*/ 234 h 1798"/>
                <a:gd name="T76" fmla="*/ 397 w 1793"/>
                <a:gd name="T77" fmla="*/ 154 h 1798"/>
                <a:gd name="T78" fmla="*/ 510 w 1793"/>
                <a:gd name="T79" fmla="*/ 89 h 1798"/>
                <a:gd name="T80" fmla="*/ 631 w 1793"/>
                <a:gd name="T81" fmla="*/ 40 h 1798"/>
                <a:gd name="T82" fmla="*/ 762 w 1793"/>
                <a:gd name="T83" fmla="*/ 10 h 1798"/>
                <a:gd name="T84" fmla="*/ 898 w 1793"/>
                <a:gd name="T85" fmla="*/ 0 h 17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93"/>
                <a:gd name="T130" fmla="*/ 0 h 1798"/>
                <a:gd name="T131" fmla="*/ 1793 w 1793"/>
                <a:gd name="T132" fmla="*/ 1798 h 17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93" h="1798">
                  <a:moveTo>
                    <a:pt x="898" y="0"/>
                  </a:moveTo>
                  <a:lnTo>
                    <a:pt x="945" y="1"/>
                  </a:lnTo>
                  <a:lnTo>
                    <a:pt x="990" y="5"/>
                  </a:lnTo>
                  <a:lnTo>
                    <a:pt x="1035" y="10"/>
                  </a:lnTo>
                  <a:lnTo>
                    <a:pt x="1079" y="19"/>
                  </a:lnTo>
                  <a:lnTo>
                    <a:pt x="1121" y="29"/>
                  </a:lnTo>
                  <a:lnTo>
                    <a:pt x="1164" y="40"/>
                  </a:lnTo>
                  <a:lnTo>
                    <a:pt x="1205" y="55"/>
                  </a:lnTo>
                  <a:lnTo>
                    <a:pt x="1246" y="70"/>
                  </a:lnTo>
                  <a:lnTo>
                    <a:pt x="1285" y="89"/>
                  </a:lnTo>
                  <a:lnTo>
                    <a:pt x="1324" y="109"/>
                  </a:lnTo>
                  <a:lnTo>
                    <a:pt x="1362" y="130"/>
                  </a:lnTo>
                  <a:lnTo>
                    <a:pt x="1398" y="154"/>
                  </a:lnTo>
                  <a:lnTo>
                    <a:pt x="1433" y="179"/>
                  </a:lnTo>
                  <a:lnTo>
                    <a:pt x="1467" y="205"/>
                  </a:lnTo>
                  <a:lnTo>
                    <a:pt x="1499" y="234"/>
                  </a:lnTo>
                  <a:lnTo>
                    <a:pt x="1531" y="263"/>
                  </a:lnTo>
                  <a:lnTo>
                    <a:pt x="1560" y="294"/>
                  </a:lnTo>
                  <a:lnTo>
                    <a:pt x="1588" y="327"/>
                  </a:lnTo>
                  <a:lnTo>
                    <a:pt x="1615" y="361"/>
                  </a:lnTo>
                  <a:lnTo>
                    <a:pt x="1640" y="397"/>
                  </a:lnTo>
                  <a:lnTo>
                    <a:pt x="1664" y="433"/>
                  </a:lnTo>
                  <a:lnTo>
                    <a:pt x="1685" y="471"/>
                  </a:lnTo>
                  <a:lnTo>
                    <a:pt x="1705" y="510"/>
                  </a:lnTo>
                  <a:lnTo>
                    <a:pt x="1722" y="549"/>
                  </a:lnTo>
                  <a:lnTo>
                    <a:pt x="1739" y="590"/>
                  </a:lnTo>
                  <a:lnTo>
                    <a:pt x="1752" y="632"/>
                  </a:lnTo>
                  <a:lnTo>
                    <a:pt x="1765" y="674"/>
                  </a:lnTo>
                  <a:lnTo>
                    <a:pt x="1774" y="718"/>
                  </a:lnTo>
                  <a:lnTo>
                    <a:pt x="1783" y="762"/>
                  </a:lnTo>
                  <a:lnTo>
                    <a:pt x="1788" y="807"/>
                  </a:lnTo>
                  <a:lnTo>
                    <a:pt x="1791" y="852"/>
                  </a:lnTo>
                  <a:lnTo>
                    <a:pt x="1793" y="898"/>
                  </a:lnTo>
                  <a:lnTo>
                    <a:pt x="1791" y="945"/>
                  </a:lnTo>
                  <a:lnTo>
                    <a:pt x="1788" y="990"/>
                  </a:lnTo>
                  <a:lnTo>
                    <a:pt x="1783" y="1035"/>
                  </a:lnTo>
                  <a:lnTo>
                    <a:pt x="1774" y="1079"/>
                  </a:lnTo>
                  <a:lnTo>
                    <a:pt x="1765" y="1123"/>
                  </a:lnTo>
                  <a:lnTo>
                    <a:pt x="1752" y="1165"/>
                  </a:lnTo>
                  <a:lnTo>
                    <a:pt x="1739" y="1207"/>
                  </a:lnTo>
                  <a:lnTo>
                    <a:pt x="1722" y="1248"/>
                  </a:lnTo>
                  <a:lnTo>
                    <a:pt x="1705" y="1288"/>
                  </a:lnTo>
                  <a:lnTo>
                    <a:pt x="1685" y="1327"/>
                  </a:lnTo>
                  <a:lnTo>
                    <a:pt x="1664" y="1365"/>
                  </a:lnTo>
                  <a:lnTo>
                    <a:pt x="1640" y="1401"/>
                  </a:lnTo>
                  <a:lnTo>
                    <a:pt x="1615" y="1436"/>
                  </a:lnTo>
                  <a:lnTo>
                    <a:pt x="1588" y="1470"/>
                  </a:lnTo>
                  <a:lnTo>
                    <a:pt x="1560" y="1502"/>
                  </a:lnTo>
                  <a:lnTo>
                    <a:pt x="1531" y="1534"/>
                  </a:lnTo>
                  <a:lnTo>
                    <a:pt x="1499" y="1564"/>
                  </a:lnTo>
                  <a:lnTo>
                    <a:pt x="1467" y="1593"/>
                  </a:lnTo>
                  <a:lnTo>
                    <a:pt x="1433" y="1619"/>
                  </a:lnTo>
                  <a:lnTo>
                    <a:pt x="1398" y="1644"/>
                  </a:lnTo>
                  <a:lnTo>
                    <a:pt x="1362" y="1668"/>
                  </a:lnTo>
                  <a:lnTo>
                    <a:pt x="1324" y="1689"/>
                  </a:lnTo>
                  <a:lnTo>
                    <a:pt x="1285" y="1709"/>
                  </a:lnTo>
                  <a:lnTo>
                    <a:pt x="1246" y="1727"/>
                  </a:lnTo>
                  <a:lnTo>
                    <a:pt x="1205" y="1743"/>
                  </a:lnTo>
                  <a:lnTo>
                    <a:pt x="1164" y="1758"/>
                  </a:lnTo>
                  <a:lnTo>
                    <a:pt x="1121" y="1769"/>
                  </a:lnTo>
                  <a:lnTo>
                    <a:pt x="1079" y="1779"/>
                  </a:lnTo>
                  <a:lnTo>
                    <a:pt x="1035" y="1788"/>
                  </a:lnTo>
                  <a:lnTo>
                    <a:pt x="990" y="1793"/>
                  </a:lnTo>
                  <a:lnTo>
                    <a:pt x="945" y="1797"/>
                  </a:lnTo>
                  <a:lnTo>
                    <a:pt x="898" y="1798"/>
                  </a:lnTo>
                  <a:lnTo>
                    <a:pt x="852" y="1797"/>
                  </a:lnTo>
                  <a:lnTo>
                    <a:pt x="807" y="1793"/>
                  </a:lnTo>
                  <a:lnTo>
                    <a:pt x="762" y="1788"/>
                  </a:lnTo>
                  <a:lnTo>
                    <a:pt x="718" y="1779"/>
                  </a:lnTo>
                  <a:lnTo>
                    <a:pt x="674" y="1769"/>
                  </a:lnTo>
                  <a:lnTo>
                    <a:pt x="631" y="1758"/>
                  </a:lnTo>
                  <a:lnTo>
                    <a:pt x="590" y="1743"/>
                  </a:lnTo>
                  <a:lnTo>
                    <a:pt x="549" y="1727"/>
                  </a:lnTo>
                  <a:lnTo>
                    <a:pt x="510" y="1709"/>
                  </a:lnTo>
                  <a:lnTo>
                    <a:pt x="471" y="1689"/>
                  </a:lnTo>
                  <a:lnTo>
                    <a:pt x="434" y="1668"/>
                  </a:lnTo>
                  <a:lnTo>
                    <a:pt x="397" y="1644"/>
                  </a:lnTo>
                  <a:lnTo>
                    <a:pt x="361" y="1619"/>
                  </a:lnTo>
                  <a:lnTo>
                    <a:pt x="327" y="1593"/>
                  </a:lnTo>
                  <a:lnTo>
                    <a:pt x="295" y="1564"/>
                  </a:lnTo>
                  <a:lnTo>
                    <a:pt x="263" y="1534"/>
                  </a:lnTo>
                  <a:lnTo>
                    <a:pt x="234" y="1502"/>
                  </a:lnTo>
                  <a:lnTo>
                    <a:pt x="206" y="1470"/>
                  </a:lnTo>
                  <a:lnTo>
                    <a:pt x="179" y="1436"/>
                  </a:lnTo>
                  <a:lnTo>
                    <a:pt x="154" y="1401"/>
                  </a:lnTo>
                  <a:lnTo>
                    <a:pt x="130" y="1365"/>
                  </a:lnTo>
                  <a:lnTo>
                    <a:pt x="109" y="1327"/>
                  </a:lnTo>
                  <a:lnTo>
                    <a:pt x="89" y="1288"/>
                  </a:lnTo>
                  <a:lnTo>
                    <a:pt x="70" y="1248"/>
                  </a:lnTo>
                  <a:lnTo>
                    <a:pt x="55" y="1207"/>
                  </a:lnTo>
                  <a:lnTo>
                    <a:pt x="40" y="1165"/>
                  </a:lnTo>
                  <a:lnTo>
                    <a:pt x="29" y="1123"/>
                  </a:lnTo>
                  <a:lnTo>
                    <a:pt x="19" y="1079"/>
                  </a:lnTo>
                  <a:lnTo>
                    <a:pt x="10" y="1035"/>
                  </a:lnTo>
                  <a:lnTo>
                    <a:pt x="5" y="990"/>
                  </a:lnTo>
                  <a:lnTo>
                    <a:pt x="1" y="945"/>
                  </a:lnTo>
                  <a:lnTo>
                    <a:pt x="0" y="898"/>
                  </a:lnTo>
                  <a:lnTo>
                    <a:pt x="1" y="852"/>
                  </a:lnTo>
                  <a:lnTo>
                    <a:pt x="5" y="807"/>
                  </a:lnTo>
                  <a:lnTo>
                    <a:pt x="10" y="762"/>
                  </a:lnTo>
                  <a:lnTo>
                    <a:pt x="19" y="718"/>
                  </a:lnTo>
                  <a:lnTo>
                    <a:pt x="29" y="674"/>
                  </a:lnTo>
                  <a:lnTo>
                    <a:pt x="40" y="632"/>
                  </a:lnTo>
                  <a:lnTo>
                    <a:pt x="55" y="590"/>
                  </a:lnTo>
                  <a:lnTo>
                    <a:pt x="70" y="549"/>
                  </a:lnTo>
                  <a:lnTo>
                    <a:pt x="89" y="510"/>
                  </a:lnTo>
                  <a:lnTo>
                    <a:pt x="109" y="471"/>
                  </a:lnTo>
                  <a:lnTo>
                    <a:pt x="130" y="433"/>
                  </a:lnTo>
                  <a:lnTo>
                    <a:pt x="154" y="397"/>
                  </a:lnTo>
                  <a:lnTo>
                    <a:pt x="179" y="361"/>
                  </a:lnTo>
                  <a:lnTo>
                    <a:pt x="206" y="327"/>
                  </a:lnTo>
                  <a:lnTo>
                    <a:pt x="234" y="294"/>
                  </a:lnTo>
                  <a:lnTo>
                    <a:pt x="263" y="263"/>
                  </a:lnTo>
                  <a:lnTo>
                    <a:pt x="295" y="234"/>
                  </a:lnTo>
                  <a:lnTo>
                    <a:pt x="327" y="205"/>
                  </a:lnTo>
                  <a:lnTo>
                    <a:pt x="361" y="179"/>
                  </a:lnTo>
                  <a:lnTo>
                    <a:pt x="397" y="154"/>
                  </a:lnTo>
                  <a:lnTo>
                    <a:pt x="434" y="130"/>
                  </a:lnTo>
                  <a:lnTo>
                    <a:pt x="471" y="109"/>
                  </a:lnTo>
                  <a:lnTo>
                    <a:pt x="510" y="89"/>
                  </a:lnTo>
                  <a:lnTo>
                    <a:pt x="549" y="70"/>
                  </a:lnTo>
                  <a:lnTo>
                    <a:pt x="590" y="55"/>
                  </a:lnTo>
                  <a:lnTo>
                    <a:pt x="631" y="40"/>
                  </a:lnTo>
                  <a:lnTo>
                    <a:pt x="674" y="29"/>
                  </a:lnTo>
                  <a:lnTo>
                    <a:pt x="718" y="19"/>
                  </a:lnTo>
                  <a:lnTo>
                    <a:pt x="762" y="10"/>
                  </a:lnTo>
                  <a:lnTo>
                    <a:pt x="807" y="5"/>
                  </a:lnTo>
                  <a:lnTo>
                    <a:pt x="852" y="1"/>
                  </a:lnTo>
                  <a:lnTo>
                    <a:pt x="898" y="0"/>
                  </a:lnTo>
                  <a:close/>
                </a:path>
              </a:pathLst>
            </a:custGeom>
            <a:solidFill>
              <a:srgbClr val="35592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13" name="Freeform 188"/>
            <p:cNvSpPr>
              <a:spLocks/>
            </p:cNvSpPr>
            <p:nvPr/>
          </p:nvSpPr>
          <p:spPr bwMode="auto">
            <a:xfrm>
              <a:off x="358" y="2447"/>
              <a:ext cx="439" cy="441"/>
            </a:xfrm>
            <a:custGeom>
              <a:avLst/>
              <a:gdLst>
                <a:gd name="T0" fmla="*/ 970 w 1757"/>
                <a:gd name="T1" fmla="*/ 5 h 1762"/>
                <a:gd name="T2" fmla="*/ 1099 w 1757"/>
                <a:gd name="T3" fmla="*/ 28 h 1762"/>
                <a:gd name="T4" fmla="*/ 1221 w 1757"/>
                <a:gd name="T5" fmla="*/ 69 h 1762"/>
                <a:gd name="T6" fmla="*/ 1334 w 1757"/>
                <a:gd name="T7" fmla="*/ 128 h 1762"/>
                <a:gd name="T8" fmla="*/ 1438 w 1757"/>
                <a:gd name="T9" fmla="*/ 202 h 1762"/>
                <a:gd name="T10" fmla="*/ 1530 w 1757"/>
                <a:gd name="T11" fmla="*/ 290 h 1762"/>
                <a:gd name="T12" fmla="*/ 1607 w 1757"/>
                <a:gd name="T13" fmla="*/ 390 h 1762"/>
                <a:gd name="T14" fmla="*/ 1671 w 1757"/>
                <a:gd name="T15" fmla="*/ 500 h 1762"/>
                <a:gd name="T16" fmla="*/ 1717 w 1757"/>
                <a:gd name="T17" fmla="*/ 621 h 1762"/>
                <a:gd name="T18" fmla="*/ 1747 w 1757"/>
                <a:gd name="T19" fmla="*/ 748 h 1762"/>
                <a:gd name="T20" fmla="*/ 1757 w 1757"/>
                <a:gd name="T21" fmla="*/ 882 h 1762"/>
                <a:gd name="T22" fmla="*/ 1747 w 1757"/>
                <a:gd name="T23" fmla="*/ 1017 h 1762"/>
                <a:gd name="T24" fmla="*/ 1717 w 1757"/>
                <a:gd name="T25" fmla="*/ 1143 h 1762"/>
                <a:gd name="T26" fmla="*/ 1671 w 1757"/>
                <a:gd name="T27" fmla="*/ 1263 h 1762"/>
                <a:gd name="T28" fmla="*/ 1607 w 1757"/>
                <a:gd name="T29" fmla="*/ 1374 h 1762"/>
                <a:gd name="T30" fmla="*/ 1530 w 1757"/>
                <a:gd name="T31" fmla="*/ 1474 h 1762"/>
                <a:gd name="T32" fmla="*/ 1438 w 1757"/>
                <a:gd name="T33" fmla="*/ 1560 h 1762"/>
                <a:gd name="T34" fmla="*/ 1334 w 1757"/>
                <a:gd name="T35" fmla="*/ 1634 h 1762"/>
                <a:gd name="T36" fmla="*/ 1221 w 1757"/>
                <a:gd name="T37" fmla="*/ 1693 h 1762"/>
                <a:gd name="T38" fmla="*/ 1099 w 1757"/>
                <a:gd name="T39" fmla="*/ 1735 h 1762"/>
                <a:gd name="T40" fmla="*/ 970 w 1757"/>
                <a:gd name="T41" fmla="*/ 1757 h 1762"/>
                <a:gd name="T42" fmla="*/ 834 w 1757"/>
                <a:gd name="T43" fmla="*/ 1761 h 1762"/>
                <a:gd name="T44" fmla="*/ 703 w 1757"/>
                <a:gd name="T45" fmla="*/ 1745 h 1762"/>
                <a:gd name="T46" fmla="*/ 578 w 1757"/>
                <a:gd name="T47" fmla="*/ 1708 h 1762"/>
                <a:gd name="T48" fmla="*/ 461 w 1757"/>
                <a:gd name="T49" fmla="*/ 1656 h 1762"/>
                <a:gd name="T50" fmla="*/ 353 w 1757"/>
                <a:gd name="T51" fmla="*/ 1587 h 1762"/>
                <a:gd name="T52" fmla="*/ 258 w 1757"/>
                <a:gd name="T53" fmla="*/ 1504 h 1762"/>
                <a:gd name="T54" fmla="*/ 176 w 1757"/>
                <a:gd name="T55" fmla="*/ 1409 h 1762"/>
                <a:gd name="T56" fmla="*/ 107 w 1757"/>
                <a:gd name="T57" fmla="*/ 1301 h 1762"/>
                <a:gd name="T58" fmla="*/ 54 w 1757"/>
                <a:gd name="T59" fmla="*/ 1184 h 1762"/>
                <a:gd name="T60" fmla="*/ 18 w 1757"/>
                <a:gd name="T61" fmla="*/ 1059 h 1762"/>
                <a:gd name="T62" fmla="*/ 1 w 1757"/>
                <a:gd name="T63" fmla="*/ 928 h 1762"/>
                <a:gd name="T64" fmla="*/ 5 w 1757"/>
                <a:gd name="T65" fmla="*/ 792 h 1762"/>
                <a:gd name="T66" fmla="*/ 28 w 1757"/>
                <a:gd name="T67" fmla="*/ 662 h 1762"/>
                <a:gd name="T68" fmla="*/ 69 w 1757"/>
                <a:gd name="T69" fmla="*/ 539 h 1762"/>
                <a:gd name="T70" fmla="*/ 128 w 1757"/>
                <a:gd name="T71" fmla="*/ 425 h 1762"/>
                <a:gd name="T72" fmla="*/ 202 w 1757"/>
                <a:gd name="T73" fmla="*/ 322 h 1762"/>
                <a:gd name="T74" fmla="*/ 288 w 1757"/>
                <a:gd name="T75" fmla="*/ 229 h 1762"/>
                <a:gd name="T76" fmla="*/ 389 w 1757"/>
                <a:gd name="T77" fmla="*/ 151 h 1762"/>
                <a:gd name="T78" fmla="*/ 499 w 1757"/>
                <a:gd name="T79" fmla="*/ 88 h 1762"/>
                <a:gd name="T80" fmla="*/ 619 w 1757"/>
                <a:gd name="T81" fmla="*/ 40 h 1762"/>
                <a:gd name="T82" fmla="*/ 745 w 1757"/>
                <a:gd name="T83" fmla="*/ 10 h 1762"/>
                <a:gd name="T84" fmla="*/ 879 w 1757"/>
                <a:gd name="T85" fmla="*/ 0 h 176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57"/>
                <a:gd name="T130" fmla="*/ 0 h 1762"/>
                <a:gd name="T131" fmla="*/ 1757 w 1757"/>
                <a:gd name="T132" fmla="*/ 1762 h 176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57" h="1762">
                  <a:moveTo>
                    <a:pt x="879" y="0"/>
                  </a:moveTo>
                  <a:lnTo>
                    <a:pt x="925" y="1"/>
                  </a:lnTo>
                  <a:lnTo>
                    <a:pt x="970" y="5"/>
                  </a:lnTo>
                  <a:lnTo>
                    <a:pt x="1014" y="10"/>
                  </a:lnTo>
                  <a:lnTo>
                    <a:pt x="1056" y="18"/>
                  </a:lnTo>
                  <a:lnTo>
                    <a:pt x="1099" y="28"/>
                  </a:lnTo>
                  <a:lnTo>
                    <a:pt x="1140" y="40"/>
                  </a:lnTo>
                  <a:lnTo>
                    <a:pt x="1181" y="54"/>
                  </a:lnTo>
                  <a:lnTo>
                    <a:pt x="1221" y="69"/>
                  </a:lnTo>
                  <a:lnTo>
                    <a:pt x="1260" y="88"/>
                  </a:lnTo>
                  <a:lnTo>
                    <a:pt x="1298" y="107"/>
                  </a:lnTo>
                  <a:lnTo>
                    <a:pt x="1334" y="128"/>
                  </a:lnTo>
                  <a:lnTo>
                    <a:pt x="1370" y="151"/>
                  </a:lnTo>
                  <a:lnTo>
                    <a:pt x="1404" y="176"/>
                  </a:lnTo>
                  <a:lnTo>
                    <a:pt x="1438" y="202"/>
                  </a:lnTo>
                  <a:lnTo>
                    <a:pt x="1469" y="229"/>
                  </a:lnTo>
                  <a:lnTo>
                    <a:pt x="1501" y="258"/>
                  </a:lnTo>
                  <a:lnTo>
                    <a:pt x="1530" y="290"/>
                  </a:lnTo>
                  <a:lnTo>
                    <a:pt x="1557" y="322"/>
                  </a:lnTo>
                  <a:lnTo>
                    <a:pt x="1583" y="355"/>
                  </a:lnTo>
                  <a:lnTo>
                    <a:pt x="1607" y="390"/>
                  </a:lnTo>
                  <a:lnTo>
                    <a:pt x="1630" y="425"/>
                  </a:lnTo>
                  <a:lnTo>
                    <a:pt x="1651" y="463"/>
                  </a:lnTo>
                  <a:lnTo>
                    <a:pt x="1671" y="500"/>
                  </a:lnTo>
                  <a:lnTo>
                    <a:pt x="1689" y="539"/>
                  </a:lnTo>
                  <a:lnTo>
                    <a:pt x="1704" y="579"/>
                  </a:lnTo>
                  <a:lnTo>
                    <a:pt x="1717" y="621"/>
                  </a:lnTo>
                  <a:lnTo>
                    <a:pt x="1730" y="662"/>
                  </a:lnTo>
                  <a:lnTo>
                    <a:pt x="1740" y="704"/>
                  </a:lnTo>
                  <a:lnTo>
                    <a:pt x="1747" y="748"/>
                  </a:lnTo>
                  <a:lnTo>
                    <a:pt x="1752" y="792"/>
                  </a:lnTo>
                  <a:lnTo>
                    <a:pt x="1756" y="837"/>
                  </a:lnTo>
                  <a:lnTo>
                    <a:pt x="1757" y="882"/>
                  </a:lnTo>
                  <a:lnTo>
                    <a:pt x="1756" y="928"/>
                  </a:lnTo>
                  <a:lnTo>
                    <a:pt x="1752" y="973"/>
                  </a:lnTo>
                  <a:lnTo>
                    <a:pt x="1747" y="1017"/>
                  </a:lnTo>
                  <a:lnTo>
                    <a:pt x="1740" y="1059"/>
                  </a:lnTo>
                  <a:lnTo>
                    <a:pt x="1730" y="1102"/>
                  </a:lnTo>
                  <a:lnTo>
                    <a:pt x="1717" y="1143"/>
                  </a:lnTo>
                  <a:lnTo>
                    <a:pt x="1704" y="1184"/>
                  </a:lnTo>
                  <a:lnTo>
                    <a:pt x="1689" y="1225"/>
                  </a:lnTo>
                  <a:lnTo>
                    <a:pt x="1671" y="1263"/>
                  </a:lnTo>
                  <a:lnTo>
                    <a:pt x="1651" y="1301"/>
                  </a:lnTo>
                  <a:lnTo>
                    <a:pt x="1630" y="1339"/>
                  </a:lnTo>
                  <a:lnTo>
                    <a:pt x="1607" y="1374"/>
                  </a:lnTo>
                  <a:lnTo>
                    <a:pt x="1583" y="1409"/>
                  </a:lnTo>
                  <a:lnTo>
                    <a:pt x="1557" y="1441"/>
                  </a:lnTo>
                  <a:lnTo>
                    <a:pt x="1530" y="1474"/>
                  </a:lnTo>
                  <a:lnTo>
                    <a:pt x="1501" y="1504"/>
                  </a:lnTo>
                  <a:lnTo>
                    <a:pt x="1469" y="1533"/>
                  </a:lnTo>
                  <a:lnTo>
                    <a:pt x="1438" y="1560"/>
                  </a:lnTo>
                  <a:lnTo>
                    <a:pt x="1404" y="1587"/>
                  </a:lnTo>
                  <a:lnTo>
                    <a:pt x="1370" y="1612"/>
                  </a:lnTo>
                  <a:lnTo>
                    <a:pt x="1334" y="1634"/>
                  </a:lnTo>
                  <a:lnTo>
                    <a:pt x="1298" y="1656"/>
                  </a:lnTo>
                  <a:lnTo>
                    <a:pt x="1260" y="1676"/>
                  </a:lnTo>
                  <a:lnTo>
                    <a:pt x="1221" y="1693"/>
                  </a:lnTo>
                  <a:lnTo>
                    <a:pt x="1181" y="1708"/>
                  </a:lnTo>
                  <a:lnTo>
                    <a:pt x="1140" y="1722"/>
                  </a:lnTo>
                  <a:lnTo>
                    <a:pt x="1099" y="1735"/>
                  </a:lnTo>
                  <a:lnTo>
                    <a:pt x="1056" y="1745"/>
                  </a:lnTo>
                  <a:lnTo>
                    <a:pt x="1014" y="1752"/>
                  </a:lnTo>
                  <a:lnTo>
                    <a:pt x="970" y="1757"/>
                  </a:lnTo>
                  <a:lnTo>
                    <a:pt x="925" y="1761"/>
                  </a:lnTo>
                  <a:lnTo>
                    <a:pt x="879" y="1762"/>
                  </a:lnTo>
                  <a:lnTo>
                    <a:pt x="834" y="1761"/>
                  </a:lnTo>
                  <a:lnTo>
                    <a:pt x="789" y="1757"/>
                  </a:lnTo>
                  <a:lnTo>
                    <a:pt x="745" y="1752"/>
                  </a:lnTo>
                  <a:lnTo>
                    <a:pt x="703" y="1745"/>
                  </a:lnTo>
                  <a:lnTo>
                    <a:pt x="660" y="1735"/>
                  </a:lnTo>
                  <a:lnTo>
                    <a:pt x="619" y="1722"/>
                  </a:lnTo>
                  <a:lnTo>
                    <a:pt x="578" y="1708"/>
                  </a:lnTo>
                  <a:lnTo>
                    <a:pt x="538" y="1693"/>
                  </a:lnTo>
                  <a:lnTo>
                    <a:pt x="499" y="1676"/>
                  </a:lnTo>
                  <a:lnTo>
                    <a:pt x="461" y="1656"/>
                  </a:lnTo>
                  <a:lnTo>
                    <a:pt x="424" y="1634"/>
                  </a:lnTo>
                  <a:lnTo>
                    <a:pt x="389" y="1612"/>
                  </a:lnTo>
                  <a:lnTo>
                    <a:pt x="353" y="1587"/>
                  </a:lnTo>
                  <a:lnTo>
                    <a:pt x="321" y="1560"/>
                  </a:lnTo>
                  <a:lnTo>
                    <a:pt x="288" y="1533"/>
                  </a:lnTo>
                  <a:lnTo>
                    <a:pt x="258" y="1504"/>
                  </a:lnTo>
                  <a:lnTo>
                    <a:pt x="229" y="1474"/>
                  </a:lnTo>
                  <a:lnTo>
                    <a:pt x="202" y="1441"/>
                  </a:lnTo>
                  <a:lnTo>
                    <a:pt x="176" y="1409"/>
                  </a:lnTo>
                  <a:lnTo>
                    <a:pt x="151" y="1374"/>
                  </a:lnTo>
                  <a:lnTo>
                    <a:pt x="128" y="1339"/>
                  </a:lnTo>
                  <a:lnTo>
                    <a:pt x="107" y="1301"/>
                  </a:lnTo>
                  <a:lnTo>
                    <a:pt x="87" y="1263"/>
                  </a:lnTo>
                  <a:lnTo>
                    <a:pt x="69" y="1225"/>
                  </a:lnTo>
                  <a:lnTo>
                    <a:pt x="54" y="1184"/>
                  </a:lnTo>
                  <a:lnTo>
                    <a:pt x="40" y="1143"/>
                  </a:lnTo>
                  <a:lnTo>
                    <a:pt x="28" y="1102"/>
                  </a:lnTo>
                  <a:lnTo>
                    <a:pt x="18" y="1059"/>
                  </a:lnTo>
                  <a:lnTo>
                    <a:pt x="10" y="1017"/>
                  </a:lnTo>
                  <a:lnTo>
                    <a:pt x="5" y="973"/>
                  </a:lnTo>
                  <a:lnTo>
                    <a:pt x="1" y="928"/>
                  </a:lnTo>
                  <a:lnTo>
                    <a:pt x="0" y="882"/>
                  </a:lnTo>
                  <a:lnTo>
                    <a:pt x="1" y="837"/>
                  </a:lnTo>
                  <a:lnTo>
                    <a:pt x="5" y="792"/>
                  </a:lnTo>
                  <a:lnTo>
                    <a:pt x="10" y="748"/>
                  </a:lnTo>
                  <a:lnTo>
                    <a:pt x="18" y="704"/>
                  </a:lnTo>
                  <a:lnTo>
                    <a:pt x="28" y="662"/>
                  </a:lnTo>
                  <a:lnTo>
                    <a:pt x="40" y="621"/>
                  </a:lnTo>
                  <a:lnTo>
                    <a:pt x="54" y="579"/>
                  </a:lnTo>
                  <a:lnTo>
                    <a:pt x="69" y="539"/>
                  </a:lnTo>
                  <a:lnTo>
                    <a:pt x="87" y="500"/>
                  </a:lnTo>
                  <a:lnTo>
                    <a:pt x="107" y="463"/>
                  </a:lnTo>
                  <a:lnTo>
                    <a:pt x="128" y="425"/>
                  </a:lnTo>
                  <a:lnTo>
                    <a:pt x="151" y="390"/>
                  </a:lnTo>
                  <a:lnTo>
                    <a:pt x="176" y="355"/>
                  </a:lnTo>
                  <a:lnTo>
                    <a:pt x="202" y="322"/>
                  </a:lnTo>
                  <a:lnTo>
                    <a:pt x="229" y="290"/>
                  </a:lnTo>
                  <a:lnTo>
                    <a:pt x="258" y="258"/>
                  </a:lnTo>
                  <a:lnTo>
                    <a:pt x="288" y="229"/>
                  </a:lnTo>
                  <a:lnTo>
                    <a:pt x="321" y="202"/>
                  </a:lnTo>
                  <a:lnTo>
                    <a:pt x="353" y="176"/>
                  </a:lnTo>
                  <a:lnTo>
                    <a:pt x="389" y="151"/>
                  </a:lnTo>
                  <a:lnTo>
                    <a:pt x="424" y="128"/>
                  </a:lnTo>
                  <a:lnTo>
                    <a:pt x="461" y="107"/>
                  </a:lnTo>
                  <a:lnTo>
                    <a:pt x="499" y="88"/>
                  </a:lnTo>
                  <a:lnTo>
                    <a:pt x="538" y="69"/>
                  </a:lnTo>
                  <a:lnTo>
                    <a:pt x="578" y="54"/>
                  </a:lnTo>
                  <a:lnTo>
                    <a:pt x="619" y="40"/>
                  </a:lnTo>
                  <a:lnTo>
                    <a:pt x="660" y="28"/>
                  </a:lnTo>
                  <a:lnTo>
                    <a:pt x="703" y="18"/>
                  </a:lnTo>
                  <a:lnTo>
                    <a:pt x="745" y="10"/>
                  </a:lnTo>
                  <a:lnTo>
                    <a:pt x="789" y="5"/>
                  </a:lnTo>
                  <a:lnTo>
                    <a:pt x="834" y="1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rgbClr val="4F60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14" name="Freeform 189"/>
            <p:cNvSpPr>
              <a:spLocks/>
            </p:cNvSpPr>
            <p:nvPr/>
          </p:nvSpPr>
          <p:spPr bwMode="auto">
            <a:xfrm>
              <a:off x="360" y="2450"/>
              <a:ext cx="431" cy="432"/>
            </a:xfrm>
            <a:custGeom>
              <a:avLst/>
              <a:gdLst>
                <a:gd name="T0" fmla="*/ 952 w 1723"/>
                <a:gd name="T1" fmla="*/ 5 h 1728"/>
                <a:gd name="T2" fmla="*/ 1078 w 1723"/>
                <a:gd name="T3" fmla="*/ 27 h 1728"/>
                <a:gd name="T4" fmla="*/ 1199 w 1723"/>
                <a:gd name="T5" fmla="*/ 67 h 1728"/>
                <a:gd name="T6" fmla="*/ 1310 w 1723"/>
                <a:gd name="T7" fmla="*/ 125 h 1728"/>
                <a:gd name="T8" fmla="*/ 1412 w 1723"/>
                <a:gd name="T9" fmla="*/ 198 h 1728"/>
                <a:gd name="T10" fmla="*/ 1501 w 1723"/>
                <a:gd name="T11" fmla="*/ 283 h 1728"/>
                <a:gd name="T12" fmla="*/ 1577 w 1723"/>
                <a:gd name="T13" fmla="*/ 381 h 1728"/>
                <a:gd name="T14" fmla="*/ 1640 w 1723"/>
                <a:gd name="T15" fmla="*/ 490 h 1728"/>
                <a:gd name="T16" fmla="*/ 1685 w 1723"/>
                <a:gd name="T17" fmla="*/ 606 h 1728"/>
                <a:gd name="T18" fmla="*/ 1713 w 1723"/>
                <a:gd name="T19" fmla="*/ 732 h 1728"/>
                <a:gd name="T20" fmla="*/ 1723 w 1723"/>
                <a:gd name="T21" fmla="*/ 863 h 1728"/>
                <a:gd name="T22" fmla="*/ 1713 w 1723"/>
                <a:gd name="T23" fmla="*/ 995 h 1728"/>
                <a:gd name="T24" fmla="*/ 1685 w 1723"/>
                <a:gd name="T25" fmla="*/ 1120 h 1728"/>
                <a:gd name="T26" fmla="*/ 1640 w 1723"/>
                <a:gd name="T27" fmla="*/ 1238 h 1728"/>
                <a:gd name="T28" fmla="*/ 1577 w 1723"/>
                <a:gd name="T29" fmla="*/ 1346 h 1728"/>
                <a:gd name="T30" fmla="*/ 1501 w 1723"/>
                <a:gd name="T31" fmla="*/ 1445 h 1728"/>
                <a:gd name="T32" fmla="*/ 1412 w 1723"/>
                <a:gd name="T33" fmla="*/ 1530 h 1728"/>
                <a:gd name="T34" fmla="*/ 1310 w 1723"/>
                <a:gd name="T35" fmla="*/ 1603 h 1728"/>
                <a:gd name="T36" fmla="*/ 1199 w 1723"/>
                <a:gd name="T37" fmla="*/ 1660 h 1728"/>
                <a:gd name="T38" fmla="*/ 1078 w 1723"/>
                <a:gd name="T39" fmla="*/ 1700 h 1728"/>
                <a:gd name="T40" fmla="*/ 952 w 1723"/>
                <a:gd name="T41" fmla="*/ 1723 h 1728"/>
                <a:gd name="T42" fmla="*/ 819 w 1723"/>
                <a:gd name="T43" fmla="*/ 1727 h 1728"/>
                <a:gd name="T44" fmla="*/ 690 w 1723"/>
                <a:gd name="T45" fmla="*/ 1710 h 1728"/>
                <a:gd name="T46" fmla="*/ 567 w 1723"/>
                <a:gd name="T47" fmla="*/ 1675 h 1728"/>
                <a:gd name="T48" fmla="*/ 452 w 1723"/>
                <a:gd name="T49" fmla="*/ 1624 h 1728"/>
                <a:gd name="T50" fmla="*/ 347 w 1723"/>
                <a:gd name="T51" fmla="*/ 1556 h 1728"/>
                <a:gd name="T52" fmla="*/ 253 w 1723"/>
                <a:gd name="T53" fmla="*/ 1473 h 1728"/>
                <a:gd name="T54" fmla="*/ 172 w 1723"/>
                <a:gd name="T55" fmla="*/ 1379 h 1728"/>
                <a:gd name="T56" fmla="*/ 104 w 1723"/>
                <a:gd name="T57" fmla="*/ 1274 h 1728"/>
                <a:gd name="T58" fmla="*/ 53 w 1723"/>
                <a:gd name="T59" fmla="*/ 1160 h 1728"/>
                <a:gd name="T60" fmla="*/ 18 w 1723"/>
                <a:gd name="T61" fmla="*/ 1037 h 1728"/>
                <a:gd name="T62" fmla="*/ 1 w 1723"/>
                <a:gd name="T63" fmla="*/ 907 h 1728"/>
                <a:gd name="T64" fmla="*/ 5 w 1723"/>
                <a:gd name="T65" fmla="*/ 775 h 1728"/>
                <a:gd name="T66" fmla="*/ 28 w 1723"/>
                <a:gd name="T67" fmla="*/ 648 h 1728"/>
                <a:gd name="T68" fmla="*/ 68 w 1723"/>
                <a:gd name="T69" fmla="*/ 527 h 1728"/>
                <a:gd name="T70" fmla="*/ 125 w 1723"/>
                <a:gd name="T71" fmla="*/ 416 h 1728"/>
                <a:gd name="T72" fmla="*/ 198 w 1723"/>
                <a:gd name="T73" fmla="*/ 314 h 1728"/>
                <a:gd name="T74" fmla="*/ 283 w 1723"/>
                <a:gd name="T75" fmla="*/ 224 h 1728"/>
                <a:gd name="T76" fmla="*/ 381 w 1723"/>
                <a:gd name="T77" fmla="*/ 148 h 1728"/>
                <a:gd name="T78" fmla="*/ 490 w 1723"/>
                <a:gd name="T79" fmla="*/ 85 h 1728"/>
                <a:gd name="T80" fmla="*/ 607 w 1723"/>
                <a:gd name="T81" fmla="*/ 39 h 1728"/>
                <a:gd name="T82" fmla="*/ 731 w 1723"/>
                <a:gd name="T83" fmla="*/ 10 h 1728"/>
                <a:gd name="T84" fmla="*/ 863 w 1723"/>
                <a:gd name="T85" fmla="*/ 0 h 172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23"/>
                <a:gd name="T130" fmla="*/ 0 h 1728"/>
                <a:gd name="T131" fmla="*/ 1723 w 1723"/>
                <a:gd name="T132" fmla="*/ 1728 h 172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23" h="1728">
                  <a:moveTo>
                    <a:pt x="863" y="0"/>
                  </a:moveTo>
                  <a:lnTo>
                    <a:pt x="907" y="1"/>
                  </a:lnTo>
                  <a:lnTo>
                    <a:pt x="952" y="5"/>
                  </a:lnTo>
                  <a:lnTo>
                    <a:pt x="994" y="10"/>
                  </a:lnTo>
                  <a:lnTo>
                    <a:pt x="1037" y="17"/>
                  </a:lnTo>
                  <a:lnTo>
                    <a:pt x="1078" y="27"/>
                  </a:lnTo>
                  <a:lnTo>
                    <a:pt x="1120" y="39"/>
                  </a:lnTo>
                  <a:lnTo>
                    <a:pt x="1160" y="52"/>
                  </a:lnTo>
                  <a:lnTo>
                    <a:pt x="1199" y="67"/>
                  </a:lnTo>
                  <a:lnTo>
                    <a:pt x="1237" y="85"/>
                  </a:lnTo>
                  <a:lnTo>
                    <a:pt x="1274" y="104"/>
                  </a:lnTo>
                  <a:lnTo>
                    <a:pt x="1310" y="125"/>
                  </a:lnTo>
                  <a:lnTo>
                    <a:pt x="1345" y="148"/>
                  </a:lnTo>
                  <a:lnTo>
                    <a:pt x="1379" y="171"/>
                  </a:lnTo>
                  <a:lnTo>
                    <a:pt x="1412" y="198"/>
                  </a:lnTo>
                  <a:lnTo>
                    <a:pt x="1443" y="224"/>
                  </a:lnTo>
                  <a:lnTo>
                    <a:pt x="1472" y="253"/>
                  </a:lnTo>
                  <a:lnTo>
                    <a:pt x="1501" y="283"/>
                  </a:lnTo>
                  <a:lnTo>
                    <a:pt x="1528" y="314"/>
                  </a:lnTo>
                  <a:lnTo>
                    <a:pt x="1553" y="347"/>
                  </a:lnTo>
                  <a:lnTo>
                    <a:pt x="1577" y="381"/>
                  </a:lnTo>
                  <a:lnTo>
                    <a:pt x="1599" y="416"/>
                  </a:lnTo>
                  <a:lnTo>
                    <a:pt x="1619" y="452"/>
                  </a:lnTo>
                  <a:lnTo>
                    <a:pt x="1640" y="490"/>
                  </a:lnTo>
                  <a:lnTo>
                    <a:pt x="1656" y="527"/>
                  </a:lnTo>
                  <a:lnTo>
                    <a:pt x="1671" y="566"/>
                  </a:lnTo>
                  <a:lnTo>
                    <a:pt x="1685" y="606"/>
                  </a:lnTo>
                  <a:lnTo>
                    <a:pt x="1696" y="648"/>
                  </a:lnTo>
                  <a:lnTo>
                    <a:pt x="1706" y="689"/>
                  </a:lnTo>
                  <a:lnTo>
                    <a:pt x="1713" y="732"/>
                  </a:lnTo>
                  <a:lnTo>
                    <a:pt x="1718" y="775"/>
                  </a:lnTo>
                  <a:lnTo>
                    <a:pt x="1722" y="819"/>
                  </a:lnTo>
                  <a:lnTo>
                    <a:pt x="1723" y="863"/>
                  </a:lnTo>
                  <a:lnTo>
                    <a:pt x="1722" y="907"/>
                  </a:lnTo>
                  <a:lnTo>
                    <a:pt x="1718" y="951"/>
                  </a:lnTo>
                  <a:lnTo>
                    <a:pt x="1713" y="995"/>
                  </a:lnTo>
                  <a:lnTo>
                    <a:pt x="1706" y="1037"/>
                  </a:lnTo>
                  <a:lnTo>
                    <a:pt x="1696" y="1079"/>
                  </a:lnTo>
                  <a:lnTo>
                    <a:pt x="1685" y="1120"/>
                  </a:lnTo>
                  <a:lnTo>
                    <a:pt x="1671" y="1160"/>
                  </a:lnTo>
                  <a:lnTo>
                    <a:pt x="1656" y="1199"/>
                  </a:lnTo>
                  <a:lnTo>
                    <a:pt x="1640" y="1238"/>
                  </a:lnTo>
                  <a:lnTo>
                    <a:pt x="1619" y="1274"/>
                  </a:lnTo>
                  <a:lnTo>
                    <a:pt x="1599" y="1311"/>
                  </a:lnTo>
                  <a:lnTo>
                    <a:pt x="1577" y="1346"/>
                  </a:lnTo>
                  <a:lnTo>
                    <a:pt x="1553" y="1379"/>
                  </a:lnTo>
                  <a:lnTo>
                    <a:pt x="1528" y="1412"/>
                  </a:lnTo>
                  <a:lnTo>
                    <a:pt x="1501" y="1445"/>
                  </a:lnTo>
                  <a:lnTo>
                    <a:pt x="1472" y="1473"/>
                  </a:lnTo>
                  <a:lnTo>
                    <a:pt x="1443" y="1502"/>
                  </a:lnTo>
                  <a:lnTo>
                    <a:pt x="1412" y="1530"/>
                  </a:lnTo>
                  <a:lnTo>
                    <a:pt x="1379" y="1556"/>
                  </a:lnTo>
                  <a:lnTo>
                    <a:pt x="1345" y="1580"/>
                  </a:lnTo>
                  <a:lnTo>
                    <a:pt x="1310" y="1603"/>
                  </a:lnTo>
                  <a:lnTo>
                    <a:pt x="1274" y="1624"/>
                  </a:lnTo>
                  <a:lnTo>
                    <a:pt x="1237" y="1643"/>
                  </a:lnTo>
                  <a:lnTo>
                    <a:pt x="1199" y="1660"/>
                  </a:lnTo>
                  <a:lnTo>
                    <a:pt x="1160" y="1675"/>
                  </a:lnTo>
                  <a:lnTo>
                    <a:pt x="1120" y="1689"/>
                  </a:lnTo>
                  <a:lnTo>
                    <a:pt x="1078" y="1700"/>
                  </a:lnTo>
                  <a:lnTo>
                    <a:pt x="1037" y="1710"/>
                  </a:lnTo>
                  <a:lnTo>
                    <a:pt x="994" y="1718"/>
                  </a:lnTo>
                  <a:lnTo>
                    <a:pt x="952" y="1723"/>
                  </a:lnTo>
                  <a:lnTo>
                    <a:pt x="907" y="1727"/>
                  </a:lnTo>
                  <a:lnTo>
                    <a:pt x="863" y="1728"/>
                  </a:lnTo>
                  <a:lnTo>
                    <a:pt x="819" y="1727"/>
                  </a:lnTo>
                  <a:lnTo>
                    <a:pt x="775" y="1723"/>
                  </a:lnTo>
                  <a:lnTo>
                    <a:pt x="731" y="1718"/>
                  </a:lnTo>
                  <a:lnTo>
                    <a:pt x="690" y="1710"/>
                  </a:lnTo>
                  <a:lnTo>
                    <a:pt x="648" y="1700"/>
                  </a:lnTo>
                  <a:lnTo>
                    <a:pt x="607" y="1689"/>
                  </a:lnTo>
                  <a:lnTo>
                    <a:pt x="567" y="1675"/>
                  </a:lnTo>
                  <a:lnTo>
                    <a:pt x="527" y="1660"/>
                  </a:lnTo>
                  <a:lnTo>
                    <a:pt x="490" y="1643"/>
                  </a:lnTo>
                  <a:lnTo>
                    <a:pt x="452" y="1624"/>
                  </a:lnTo>
                  <a:lnTo>
                    <a:pt x="416" y="1603"/>
                  </a:lnTo>
                  <a:lnTo>
                    <a:pt x="381" y="1580"/>
                  </a:lnTo>
                  <a:lnTo>
                    <a:pt x="347" y="1556"/>
                  </a:lnTo>
                  <a:lnTo>
                    <a:pt x="314" y="1530"/>
                  </a:lnTo>
                  <a:lnTo>
                    <a:pt x="283" y="1502"/>
                  </a:lnTo>
                  <a:lnTo>
                    <a:pt x="253" y="1473"/>
                  </a:lnTo>
                  <a:lnTo>
                    <a:pt x="225" y="1445"/>
                  </a:lnTo>
                  <a:lnTo>
                    <a:pt x="198" y="1412"/>
                  </a:lnTo>
                  <a:lnTo>
                    <a:pt x="172" y="1379"/>
                  </a:lnTo>
                  <a:lnTo>
                    <a:pt x="148" y="1346"/>
                  </a:lnTo>
                  <a:lnTo>
                    <a:pt x="125" y="1311"/>
                  </a:lnTo>
                  <a:lnTo>
                    <a:pt x="104" y="1274"/>
                  </a:lnTo>
                  <a:lnTo>
                    <a:pt x="85" y="1238"/>
                  </a:lnTo>
                  <a:lnTo>
                    <a:pt x="68" y="1199"/>
                  </a:lnTo>
                  <a:lnTo>
                    <a:pt x="53" y="1160"/>
                  </a:lnTo>
                  <a:lnTo>
                    <a:pt x="39" y="1120"/>
                  </a:lnTo>
                  <a:lnTo>
                    <a:pt x="28" y="1079"/>
                  </a:lnTo>
                  <a:lnTo>
                    <a:pt x="18" y="1037"/>
                  </a:lnTo>
                  <a:lnTo>
                    <a:pt x="10" y="995"/>
                  </a:lnTo>
                  <a:lnTo>
                    <a:pt x="5" y="951"/>
                  </a:lnTo>
                  <a:lnTo>
                    <a:pt x="1" y="907"/>
                  </a:lnTo>
                  <a:lnTo>
                    <a:pt x="0" y="863"/>
                  </a:lnTo>
                  <a:lnTo>
                    <a:pt x="1" y="819"/>
                  </a:lnTo>
                  <a:lnTo>
                    <a:pt x="5" y="775"/>
                  </a:lnTo>
                  <a:lnTo>
                    <a:pt x="10" y="732"/>
                  </a:lnTo>
                  <a:lnTo>
                    <a:pt x="18" y="689"/>
                  </a:lnTo>
                  <a:lnTo>
                    <a:pt x="28" y="648"/>
                  </a:lnTo>
                  <a:lnTo>
                    <a:pt x="39" y="606"/>
                  </a:lnTo>
                  <a:lnTo>
                    <a:pt x="53" y="566"/>
                  </a:lnTo>
                  <a:lnTo>
                    <a:pt x="68" y="527"/>
                  </a:lnTo>
                  <a:lnTo>
                    <a:pt x="85" y="490"/>
                  </a:lnTo>
                  <a:lnTo>
                    <a:pt x="104" y="452"/>
                  </a:lnTo>
                  <a:lnTo>
                    <a:pt x="125" y="416"/>
                  </a:lnTo>
                  <a:lnTo>
                    <a:pt x="148" y="381"/>
                  </a:lnTo>
                  <a:lnTo>
                    <a:pt x="172" y="347"/>
                  </a:lnTo>
                  <a:lnTo>
                    <a:pt x="198" y="314"/>
                  </a:lnTo>
                  <a:lnTo>
                    <a:pt x="225" y="283"/>
                  </a:lnTo>
                  <a:lnTo>
                    <a:pt x="253" y="253"/>
                  </a:lnTo>
                  <a:lnTo>
                    <a:pt x="283" y="224"/>
                  </a:lnTo>
                  <a:lnTo>
                    <a:pt x="314" y="198"/>
                  </a:lnTo>
                  <a:lnTo>
                    <a:pt x="347" y="171"/>
                  </a:lnTo>
                  <a:lnTo>
                    <a:pt x="381" y="148"/>
                  </a:lnTo>
                  <a:lnTo>
                    <a:pt x="416" y="125"/>
                  </a:lnTo>
                  <a:lnTo>
                    <a:pt x="452" y="104"/>
                  </a:lnTo>
                  <a:lnTo>
                    <a:pt x="490" y="85"/>
                  </a:lnTo>
                  <a:lnTo>
                    <a:pt x="527" y="67"/>
                  </a:lnTo>
                  <a:lnTo>
                    <a:pt x="567" y="52"/>
                  </a:lnTo>
                  <a:lnTo>
                    <a:pt x="607" y="39"/>
                  </a:lnTo>
                  <a:lnTo>
                    <a:pt x="648" y="27"/>
                  </a:lnTo>
                  <a:lnTo>
                    <a:pt x="690" y="17"/>
                  </a:lnTo>
                  <a:lnTo>
                    <a:pt x="731" y="10"/>
                  </a:lnTo>
                  <a:lnTo>
                    <a:pt x="775" y="5"/>
                  </a:lnTo>
                  <a:lnTo>
                    <a:pt x="819" y="1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rgbClr val="68680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15" name="Freeform 190"/>
            <p:cNvSpPr>
              <a:spLocks/>
            </p:cNvSpPr>
            <p:nvPr/>
          </p:nvSpPr>
          <p:spPr bwMode="auto">
            <a:xfrm>
              <a:off x="363" y="2453"/>
              <a:ext cx="422" cy="423"/>
            </a:xfrm>
            <a:custGeom>
              <a:avLst/>
              <a:gdLst>
                <a:gd name="T0" fmla="*/ 932 w 1688"/>
                <a:gd name="T1" fmla="*/ 4 h 1693"/>
                <a:gd name="T2" fmla="*/ 1056 w 1688"/>
                <a:gd name="T3" fmla="*/ 26 h 1693"/>
                <a:gd name="T4" fmla="*/ 1174 w 1688"/>
                <a:gd name="T5" fmla="*/ 66 h 1693"/>
                <a:gd name="T6" fmla="*/ 1283 w 1688"/>
                <a:gd name="T7" fmla="*/ 123 h 1693"/>
                <a:gd name="T8" fmla="*/ 1382 w 1688"/>
                <a:gd name="T9" fmla="*/ 193 h 1693"/>
                <a:gd name="T10" fmla="*/ 1469 w 1688"/>
                <a:gd name="T11" fmla="*/ 278 h 1693"/>
                <a:gd name="T12" fmla="*/ 1544 w 1688"/>
                <a:gd name="T13" fmla="*/ 373 h 1693"/>
                <a:gd name="T14" fmla="*/ 1606 w 1688"/>
                <a:gd name="T15" fmla="*/ 480 h 1693"/>
                <a:gd name="T16" fmla="*/ 1651 w 1688"/>
                <a:gd name="T17" fmla="*/ 595 h 1693"/>
                <a:gd name="T18" fmla="*/ 1678 w 1688"/>
                <a:gd name="T19" fmla="*/ 718 h 1693"/>
                <a:gd name="T20" fmla="*/ 1688 w 1688"/>
                <a:gd name="T21" fmla="*/ 847 h 1693"/>
                <a:gd name="T22" fmla="*/ 1678 w 1688"/>
                <a:gd name="T23" fmla="*/ 976 h 1693"/>
                <a:gd name="T24" fmla="*/ 1651 w 1688"/>
                <a:gd name="T25" fmla="*/ 1098 h 1693"/>
                <a:gd name="T26" fmla="*/ 1606 w 1688"/>
                <a:gd name="T27" fmla="*/ 1213 h 1693"/>
                <a:gd name="T28" fmla="*/ 1544 w 1688"/>
                <a:gd name="T29" fmla="*/ 1320 h 1693"/>
                <a:gd name="T30" fmla="*/ 1469 w 1688"/>
                <a:gd name="T31" fmla="*/ 1416 h 1693"/>
                <a:gd name="T32" fmla="*/ 1382 w 1688"/>
                <a:gd name="T33" fmla="*/ 1500 h 1693"/>
                <a:gd name="T34" fmla="*/ 1283 w 1688"/>
                <a:gd name="T35" fmla="*/ 1570 h 1693"/>
                <a:gd name="T36" fmla="*/ 1174 w 1688"/>
                <a:gd name="T37" fmla="*/ 1627 h 1693"/>
                <a:gd name="T38" fmla="*/ 1056 w 1688"/>
                <a:gd name="T39" fmla="*/ 1667 h 1693"/>
                <a:gd name="T40" fmla="*/ 932 w 1688"/>
                <a:gd name="T41" fmla="*/ 1689 h 1693"/>
                <a:gd name="T42" fmla="*/ 802 w 1688"/>
                <a:gd name="T43" fmla="*/ 1692 h 1693"/>
                <a:gd name="T44" fmla="*/ 675 w 1688"/>
                <a:gd name="T45" fmla="*/ 1676 h 1693"/>
                <a:gd name="T46" fmla="*/ 555 w 1688"/>
                <a:gd name="T47" fmla="*/ 1642 h 1693"/>
                <a:gd name="T48" fmla="*/ 443 w 1688"/>
                <a:gd name="T49" fmla="*/ 1590 h 1693"/>
                <a:gd name="T50" fmla="*/ 339 w 1688"/>
                <a:gd name="T51" fmla="*/ 1525 h 1693"/>
                <a:gd name="T52" fmla="*/ 248 w 1688"/>
                <a:gd name="T53" fmla="*/ 1445 h 1693"/>
                <a:gd name="T54" fmla="*/ 168 w 1688"/>
                <a:gd name="T55" fmla="*/ 1353 h 1693"/>
                <a:gd name="T56" fmla="*/ 103 w 1688"/>
                <a:gd name="T57" fmla="*/ 1249 h 1693"/>
                <a:gd name="T58" fmla="*/ 51 w 1688"/>
                <a:gd name="T59" fmla="*/ 1138 h 1693"/>
                <a:gd name="T60" fmla="*/ 18 w 1688"/>
                <a:gd name="T61" fmla="*/ 1018 h 1693"/>
                <a:gd name="T62" fmla="*/ 1 w 1688"/>
                <a:gd name="T63" fmla="*/ 891 h 1693"/>
                <a:gd name="T64" fmla="*/ 4 w 1688"/>
                <a:gd name="T65" fmla="*/ 761 h 1693"/>
                <a:gd name="T66" fmla="*/ 26 w 1688"/>
                <a:gd name="T67" fmla="*/ 635 h 1693"/>
                <a:gd name="T68" fmla="*/ 66 w 1688"/>
                <a:gd name="T69" fmla="*/ 518 h 1693"/>
                <a:gd name="T70" fmla="*/ 123 w 1688"/>
                <a:gd name="T71" fmla="*/ 409 h 1693"/>
                <a:gd name="T72" fmla="*/ 193 w 1688"/>
                <a:gd name="T73" fmla="*/ 308 h 1693"/>
                <a:gd name="T74" fmla="*/ 277 w 1688"/>
                <a:gd name="T75" fmla="*/ 221 h 1693"/>
                <a:gd name="T76" fmla="*/ 373 w 1688"/>
                <a:gd name="T77" fmla="*/ 145 h 1693"/>
                <a:gd name="T78" fmla="*/ 480 w 1688"/>
                <a:gd name="T79" fmla="*/ 84 h 1693"/>
                <a:gd name="T80" fmla="*/ 595 w 1688"/>
                <a:gd name="T81" fmla="*/ 38 h 1693"/>
                <a:gd name="T82" fmla="*/ 716 w 1688"/>
                <a:gd name="T83" fmla="*/ 10 h 1693"/>
                <a:gd name="T84" fmla="*/ 845 w 1688"/>
                <a:gd name="T85" fmla="*/ 0 h 169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88"/>
                <a:gd name="T130" fmla="*/ 0 h 1693"/>
                <a:gd name="T131" fmla="*/ 1688 w 1688"/>
                <a:gd name="T132" fmla="*/ 1693 h 169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88" h="1693">
                  <a:moveTo>
                    <a:pt x="845" y="0"/>
                  </a:moveTo>
                  <a:lnTo>
                    <a:pt x="889" y="1"/>
                  </a:lnTo>
                  <a:lnTo>
                    <a:pt x="932" y="4"/>
                  </a:lnTo>
                  <a:lnTo>
                    <a:pt x="974" y="10"/>
                  </a:lnTo>
                  <a:lnTo>
                    <a:pt x="1016" y="18"/>
                  </a:lnTo>
                  <a:lnTo>
                    <a:pt x="1056" y="26"/>
                  </a:lnTo>
                  <a:lnTo>
                    <a:pt x="1096" y="38"/>
                  </a:lnTo>
                  <a:lnTo>
                    <a:pt x="1136" y="51"/>
                  </a:lnTo>
                  <a:lnTo>
                    <a:pt x="1174" y="66"/>
                  </a:lnTo>
                  <a:lnTo>
                    <a:pt x="1211" y="84"/>
                  </a:lnTo>
                  <a:lnTo>
                    <a:pt x="1248" y="103"/>
                  </a:lnTo>
                  <a:lnTo>
                    <a:pt x="1283" y="123"/>
                  </a:lnTo>
                  <a:lnTo>
                    <a:pt x="1316" y="145"/>
                  </a:lnTo>
                  <a:lnTo>
                    <a:pt x="1350" y="168"/>
                  </a:lnTo>
                  <a:lnTo>
                    <a:pt x="1382" y="193"/>
                  </a:lnTo>
                  <a:lnTo>
                    <a:pt x="1413" y="221"/>
                  </a:lnTo>
                  <a:lnTo>
                    <a:pt x="1442" y="248"/>
                  </a:lnTo>
                  <a:lnTo>
                    <a:pt x="1469" y="278"/>
                  </a:lnTo>
                  <a:lnTo>
                    <a:pt x="1496" y="308"/>
                  </a:lnTo>
                  <a:lnTo>
                    <a:pt x="1521" y="341"/>
                  </a:lnTo>
                  <a:lnTo>
                    <a:pt x="1544" y="373"/>
                  </a:lnTo>
                  <a:lnTo>
                    <a:pt x="1567" y="409"/>
                  </a:lnTo>
                  <a:lnTo>
                    <a:pt x="1587" y="444"/>
                  </a:lnTo>
                  <a:lnTo>
                    <a:pt x="1606" y="480"/>
                  </a:lnTo>
                  <a:lnTo>
                    <a:pt x="1622" y="518"/>
                  </a:lnTo>
                  <a:lnTo>
                    <a:pt x="1637" y="556"/>
                  </a:lnTo>
                  <a:lnTo>
                    <a:pt x="1651" y="595"/>
                  </a:lnTo>
                  <a:lnTo>
                    <a:pt x="1662" y="635"/>
                  </a:lnTo>
                  <a:lnTo>
                    <a:pt x="1671" y="677"/>
                  </a:lnTo>
                  <a:lnTo>
                    <a:pt x="1678" y="718"/>
                  </a:lnTo>
                  <a:lnTo>
                    <a:pt x="1685" y="761"/>
                  </a:lnTo>
                  <a:lnTo>
                    <a:pt x="1687" y="803"/>
                  </a:lnTo>
                  <a:lnTo>
                    <a:pt x="1688" y="847"/>
                  </a:lnTo>
                  <a:lnTo>
                    <a:pt x="1687" y="891"/>
                  </a:lnTo>
                  <a:lnTo>
                    <a:pt x="1685" y="934"/>
                  </a:lnTo>
                  <a:lnTo>
                    <a:pt x="1678" y="976"/>
                  </a:lnTo>
                  <a:lnTo>
                    <a:pt x="1671" y="1018"/>
                  </a:lnTo>
                  <a:lnTo>
                    <a:pt x="1662" y="1058"/>
                  </a:lnTo>
                  <a:lnTo>
                    <a:pt x="1651" y="1098"/>
                  </a:lnTo>
                  <a:lnTo>
                    <a:pt x="1637" y="1138"/>
                  </a:lnTo>
                  <a:lnTo>
                    <a:pt x="1622" y="1175"/>
                  </a:lnTo>
                  <a:lnTo>
                    <a:pt x="1606" y="1213"/>
                  </a:lnTo>
                  <a:lnTo>
                    <a:pt x="1587" y="1249"/>
                  </a:lnTo>
                  <a:lnTo>
                    <a:pt x="1567" y="1286"/>
                  </a:lnTo>
                  <a:lnTo>
                    <a:pt x="1544" y="1320"/>
                  </a:lnTo>
                  <a:lnTo>
                    <a:pt x="1521" y="1353"/>
                  </a:lnTo>
                  <a:lnTo>
                    <a:pt x="1496" y="1385"/>
                  </a:lnTo>
                  <a:lnTo>
                    <a:pt x="1469" y="1416"/>
                  </a:lnTo>
                  <a:lnTo>
                    <a:pt x="1442" y="1445"/>
                  </a:lnTo>
                  <a:lnTo>
                    <a:pt x="1413" y="1473"/>
                  </a:lnTo>
                  <a:lnTo>
                    <a:pt x="1382" y="1500"/>
                  </a:lnTo>
                  <a:lnTo>
                    <a:pt x="1350" y="1525"/>
                  </a:lnTo>
                  <a:lnTo>
                    <a:pt x="1316" y="1549"/>
                  </a:lnTo>
                  <a:lnTo>
                    <a:pt x="1283" y="1570"/>
                  </a:lnTo>
                  <a:lnTo>
                    <a:pt x="1248" y="1590"/>
                  </a:lnTo>
                  <a:lnTo>
                    <a:pt x="1211" y="1609"/>
                  </a:lnTo>
                  <a:lnTo>
                    <a:pt x="1174" y="1627"/>
                  </a:lnTo>
                  <a:lnTo>
                    <a:pt x="1136" y="1642"/>
                  </a:lnTo>
                  <a:lnTo>
                    <a:pt x="1096" y="1655"/>
                  </a:lnTo>
                  <a:lnTo>
                    <a:pt x="1056" y="1667"/>
                  </a:lnTo>
                  <a:lnTo>
                    <a:pt x="1016" y="1676"/>
                  </a:lnTo>
                  <a:lnTo>
                    <a:pt x="974" y="1683"/>
                  </a:lnTo>
                  <a:lnTo>
                    <a:pt x="932" y="1689"/>
                  </a:lnTo>
                  <a:lnTo>
                    <a:pt x="889" y="1692"/>
                  </a:lnTo>
                  <a:lnTo>
                    <a:pt x="845" y="1693"/>
                  </a:lnTo>
                  <a:lnTo>
                    <a:pt x="802" y="1692"/>
                  </a:lnTo>
                  <a:lnTo>
                    <a:pt x="759" y="1689"/>
                  </a:lnTo>
                  <a:lnTo>
                    <a:pt x="716" y="1683"/>
                  </a:lnTo>
                  <a:lnTo>
                    <a:pt x="675" y="1676"/>
                  </a:lnTo>
                  <a:lnTo>
                    <a:pt x="635" y="1667"/>
                  </a:lnTo>
                  <a:lnTo>
                    <a:pt x="595" y="1655"/>
                  </a:lnTo>
                  <a:lnTo>
                    <a:pt x="555" y="1642"/>
                  </a:lnTo>
                  <a:lnTo>
                    <a:pt x="517" y="1627"/>
                  </a:lnTo>
                  <a:lnTo>
                    <a:pt x="480" y="1609"/>
                  </a:lnTo>
                  <a:lnTo>
                    <a:pt x="443" y="1590"/>
                  </a:lnTo>
                  <a:lnTo>
                    <a:pt x="407" y="1570"/>
                  </a:lnTo>
                  <a:lnTo>
                    <a:pt x="373" y="1549"/>
                  </a:lnTo>
                  <a:lnTo>
                    <a:pt x="339" y="1525"/>
                  </a:lnTo>
                  <a:lnTo>
                    <a:pt x="308" y="1500"/>
                  </a:lnTo>
                  <a:lnTo>
                    <a:pt x="277" y="1473"/>
                  </a:lnTo>
                  <a:lnTo>
                    <a:pt x="248" y="1445"/>
                  </a:lnTo>
                  <a:lnTo>
                    <a:pt x="220" y="1416"/>
                  </a:lnTo>
                  <a:lnTo>
                    <a:pt x="193" y="1385"/>
                  </a:lnTo>
                  <a:lnTo>
                    <a:pt x="168" y="1353"/>
                  </a:lnTo>
                  <a:lnTo>
                    <a:pt x="144" y="1320"/>
                  </a:lnTo>
                  <a:lnTo>
                    <a:pt x="123" y="1286"/>
                  </a:lnTo>
                  <a:lnTo>
                    <a:pt x="103" y="1249"/>
                  </a:lnTo>
                  <a:lnTo>
                    <a:pt x="84" y="1213"/>
                  </a:lnTo>
                  <a:lnTo>
                    <a:pt x="66" y="1175"/>
                  </a:lnTo>
                  <a:lnTo>
                    <a:pt x="51" y="1138"/>
                  </a:lnTo>
                  <a:lnTo>
                    <a:pt x="38" y="1098"/>
                  </a:lnTo>
                  <a:lnTo>
                    <a:pt x="26" y="1058"/>
                  </a:lnTo>
                  <a:lnTo>
                    <a:pt x="18" y="1018"/>
                  </a:lnTo>
                  <a:lnTo>
                    <a:pt x="10" y="976"/>
                  </a:lnTo>
                  <a:lnTo>
                    <a:pt x="4" y="934"/>
                  </a:lnTo>
                  <a:lnTo>
                    <a:pt x="1" y="891"/>
                  </a:lnTo>
                  <a:lnTo>
                    <a:pt x="0" y="847"/>
                  </a:lnTo>
                  <a:lnTo>
                    <a:pt x="1" y="803"/>
                  </a:lnTo>
                  <a:lnTo>
                    <a:pt x="4" y="761"/>
                  </a:lnTo>
                  <a:lnTo>
                    <a:pt x="10" y="718"/>
                  </a:lnTo>
                  <a:lnTo>
                    <a:pt x="18" y="677"/>
                  </a:lnTo>
                  <a:lnTo>
                    <a:pt x="26" y="635"/>
                  </a:lnTo>
                  <a:lnTo>
                    <a:pt x="38" y="595"/>
                  </a:lnTo>
                  <a:lnTo>
                    <a:pt x="51" y="556"/>
                  </a:lnTo>
                  <a:lnTo>
                    <a:pt x="66" y="518"/>
                  </a:lnTo>
                  <a:lnTo>
                    <a:pt x="84" y="480"/>
                  </a:lnTo>
                  <a:lnTo>
                    <a:pt x="103" y="444"/>
                  </a:lnTo>
                  <a:lnTo>
                    <a:pt x="123" y="409"/>
                  </a:lnTo>
                  <a:lnTo>
                    <a:pt x="144" y="373"/>
                  </a:lnTo>
                  <a:lnTo>
                    <a:pt x="168" y="341"/>
                  </a:lnTo>
                  <a:lnTo>
                    <a:pt x="193" y="308"/>
                  </a:lnTo>
                  <a:lnTo>
                    <a:pt x="220" y="278"/>
                  </a:lnTo>
                  <a:lnTo>
                    <a:pt x="248" y="248"/>
                  </a:lnTo>
                  <a:lnTo>
                    <a:pt x="277" y="221"/>
                  </a:lnTo>
                  <a:lnTo>
                    <a:pt x="308" y="193"/>
                  </a:lnTo>
                  <a:lnTo>
                    <a:pt x="339" y="168"/>
                  </a:lnTo>
                  <a:lnTo>
                    <a:pt x="373" y="145"/>
                  </a:lnTo>
                  <a:lnTo>
                    <a:pt x="407" y="123"/>
                  </a:lnTo>
                  <a:lnTo>
                    <a:pt x="443" y="103"/>
                  </a:lnTo>
                  <a:lnTo>
                    <a:pt x="480" y="84"/>
                  </a:lnTo>
                  <a:lnTo>
                    <a:pt x="517" y="66"/>
                  </a:lnTo>
                  <a:lnTo>
                    <a:pt x="555" y="51"/>
                  </a:lnTo>
                  <a:lnTo>
                    <a:pt x="595" y="38"/>
                  </a:lnTo>
                  <a:lnTo>
                    <a:pt x="635" y="26"/>
                  </a:lnTo>
                  <a:lnTo>
                    <a:pt x="675" y="18"/>
                  </a:lnTo>
                  <a:lnTo>
                    <a:pt x="716" y="10"/>
                  </a:lnTo>
                  <a:lnTo>
                    <a:pt x="759" y="4"/>
                  </a:lnTo>
                  <a:lnTo>
                    <a:pt x="802" y="1"/>
                  </a:lnTo>
                  <a:lnTo>
                    <a:pt x="845" y="0"/>
                  </a:lnTo>
                  <a:close/>
                </a:path>
              </a:pathLst>
            </a:custGeom>
            <a:solidFill>
              <a:srgbClr val="8272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16" name="Freeform 191"/>
            <p:cNvSpPr>
              <a:spLocks/>
            </p:cNvSpPr>
            <p:nvPr/>
          </p:nvSpPr>
          <p:spPr bwMode="auto">
            <a:xfrm>
              <a:off x="365" y="2456"/>
              <a:ext cx="414" cy="415"/>
            </a:xfrm>
            <a:custGeom>
              <a:avLst/>
              <a:gdLst>
                <a:gd name="T0" fmla="*/ 912 w 1653"/>
                <a:gd name="T1" fmla="*/ 4 h 1660"/>
                <a:gd name="T2" fmla="*/ 1035 w 1653"/>
                <a:gd name="T3" fmla="*/ 27 h 1660"/>
                <a:gd name="T4" fmla="*/ 1150 w 1653"/>
                <a:gd name="T5" fmla="*/ 65 h 1660"/>
                <a:gd name="T6" fmla="*/ 1256 w 1653"/>
                <a:gd name="T7" fmla="*/ 121 h 1660"/>
                <a:gd name="T8" fmla="*/ 1353 w 1653"/>
                <a:gd name="T9" fmla="*/ 191 h 1660"/>
                <a:gd name="T10" fmla="*/ 1439 w 1653"/>
                <a:gd name="T11" fmla="*/ 273 h 1660"/>
                <a:gd name="T12" fmla="*/ 1512 w 1653"/>
                <a:gd name="T13" fmla="*/ 367 h 1660"/>
                <a:gd name="T14" fmla="*/ 1572 w 1653"/>
                <a:gd name="T15" fmla="*/ 471 h 1660"/>
                <a:gd name="T16" fmla="*/ 1616 w 1653"/>
                <a:gd name="T17" fmla="*/ 584 h 1660"/>
                <a:gd name="T18" fmla="*/ 1643 w 1653"/>
                <a:gd name="T19" fmla="*/ 705 h 1660"/>
                <a:gd name="T20" fmla="*/ 1653 w 1653"/>
                <a:gd name="T21" fmla="*/ 830 h 1660"/>
                <a:gd name="T22" fmla="*/ 1643 w 1653"/>
                <a:gd name="T23" fmla="*/ 955 h 1660"/>
                <a:gd name="T24" fmla="*/ 1616 w 1653"/>
                <a:gd name="T25" fmla="*/ 1076 h 1660"/>
                <a:gd name="T26" fmla="*/ 1572 w 1653"/>
                <a:gd name="T27" fmla="*/ 1188 h 1660"/>
                <a:gd name="T28" fmla="*/ 1512 w 1653"/>
                <a:gd name="T29" fmla="*/ 1292 h 1660"/>
                <a:gd name="T30" fmla="*/ 1439 w 1653"/>
                <a:gd name="T31" fmla="*/ 1386 h 1660"/>
                <a:gd name="T32" fmla="*/ 1353 w 1653"/>
                <a:gd name="T33" fmla="*/ 1469 h 1660"/>
                <a:gd name="T34" fmla="*/ 1256 w 1653"/>
                <a:gd name="T35" fmla="*/ 1539 h 1660"/>
                <a:gd name="T36" fmla="*/ 1150 w 1653"/>
                <a:gd name="T37" fmla="*/ 1594 h 1660"/>
                <a:gd name="T38" fmla="*/ 1035 w 1653"/>
                <a:gd name="T39" fmla="*/ 1633 h 1660"/>
                <a:gd name="T40" fmla="*/ 912 w 1653"/>
                <a:gd name="T41" fmla="*/ 1656 h 1660"/>
                <a:gd name="T42" fmla="*/ 785 w 1653"/>
                <a:gd name="T43" fmla="*/ 1658 h 1660"/>
                <a:gd name="T44" fmla="*/ 661 w 1653"/>
                <a:gd name="T45" fmla="*/ 1642 h 1660"/>
                <a:gd name="T46" fmla="*/ 544 w 1653"/>
                <a:gd name="T47" fmla="*/ 1609 h 1660"/>
                <a:gd name="T48" fmla="*/ 433 w 1653"/>
                <a:gd name="T49" fmla="*/ 1559 h 1660"/>
                <a:gd name="T50" fmla="*/ 333 w 1653"/>
                <a:gd name="T51" fmla="*/ 1494 h 1660"/>
                <a:gd name="T52" fmla="*/ 243 w 1653"/>
                <a:gd name="T53" fmla="*/ 1415 h 1660"/>
                <a:gd name="T54" fmla="*/ 165 w 1653"/>
                <a:gd name="T55" fmla="*/ 1325 h 1660"/>
                <a:gd name="T56" fmla="*/ 100 w 1653"/>
                <a:gd name="T57" fmla="*/ 1225 h 1660"/>
                <a:gd name="T58" fmla="*/ 50 w 1653"/>
                <a:gd name="T59" fmla="*/ 1114 h 1660"/>
                <a:gd name="T60" fmla="*/ 16 w 1653"/>
                <a:gd name="T61" fmla="*/ 997 h 1660"/>
                <a:gd name="T62" fmla="*/ 1 w 1653"/>
                <a:gd name="T63" fmla="*/ 872 h 1660"/>
                <a:gd name="T64" fmla="*/ 4 w 1653"/>
                <a:gd name="T65" fmla="*/ 746 h 1660"/>
                <a:gd name="T66" fmla="*/ 26 w 1653"/>
                <a:gd name="T67" fmla="*/ 623 h 1660"/>
                <a:gd name="T68" fmla="*/ 65 w 1653"/>
                <a:gd name="T69" fmla="*/ 508 h 1660"/>
                <a:gd name="T70" fmla="*/ 120 w 1653"/>
                <a:gd name="T71" fmla="*/ 400 h 1660"/>
                <a:gd name="T72" fmla="*/ 189 w 1653"/>
                <a:gd name="T73" fmla="*/ 304 h 1660"/>
                <a:gd name="T74" fmla="*/ 272 w 1653"/>
                <a:gd name="T75" fmla="*/ 217 h 1660"/>
                <a:gd name="T76" fmla="*/ 366 w 1653"/>
                <a:gd name="T77" fmla="*/ 142 h 1660"/>
                <a:gd name="T78" fmla="*/ 470 w 1653"/>
                <a:gd name="T79" fmla="*/ 83 h 1660"/>
                <a:gd name="T80" fmla="*/ 582 w 1653"/>
                <a:gd name="T81" fmla="*/ 38 h 1660"/>
                <a:gd name="T82" fmla="*/ 703 w 1653"/>
                <a:gd name="T83" fmla="*/ 10 h 1660"/>
                <a:gd name="T84" fmla="*/ 828 w 1653"/>
                <a:gd name="T85" fmla="*/ 0 h 16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53"/>
                <a:gd name="T130" fmla="*/ 0 h 1660"/>
                <a:gd name="T131" fmla="*/ 1653 w 1653"/>
                <a:gd name="T132" fmla="*/ 1660 h 16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53" h="1660">
                  <a:moveTo>
                    <a:pt x="828" y="0"/>
                  </a:moveTo>
                  <a:lnTo>
                    <a:pt x="871" y="1"/>
                  </a:lnTo>
                  <a:lnTo>
                    <a:pt x="912" y="4"/>
                  </a:lnTo>
                  <a:lnTo>
                    <a:pt x="953" y="10"/>
                  </a:lnTo>
                  <a:lnTo>
                    <a:pt x="995" y="18"/>
                  </a:lnTo>
                  <a:lnTo>
                    <a:pt x="1035" y="27"/>
                  </a:lnTo>
                  <a:lnTo>
                    <a:pt x="1073" y="38"/>
                  </a:lnTo>
                  <a:lnTo>
                    <a:pt x="1112" y="50"/>
                  </a:lnTo>
                  <a:lnTo>
                    <a:pt x="1150" y="65"/>
                  </a:lnTo>
                  <a:lnTo>
                    <a:pt x="1186" y="83"/>
                  </a:lnTo>
                  <a:lnTo>
                    <a:pt x="1221" y="101"/>
                  </a:lnTo>
                  <a:lnTo>
                    <a:pt x="1256" y="121"/>
                  </a:lnTo>
                  <a:lnTo>
                    <a:pt x="1289" y="142"/>
                  </a:lnTo>
                  <a:lnTo>
                    <a:pt x="1321" y="166"/>
                  </a:lnTo>
                  <a:lnTo>
                    <a:pt x="1353" y="191"/>
                  </a:lnTo>
                  <a:lnTo>
                    <a:pt x="1383" y="217"/>
                  </a:lnTo>
                  <a:lnTo>
                    <a:pt x="1412" y="243"/>
                  </a:lnTo>
                  <a:lnTo>
                    <a:pt x="1439" y="273"/>
                  </a:lnTo>
                  <a:lnTo>
                    <a:pt x="1465" y="304"/>
                  </a:lnTo>
                  <a:lnTo>
                    <a:pt x="1489" y="335"/>
                  </a:lnTo>
                  <a:lnTo>
                    <a:pt x="1512" y="367"/>
                  </a:lnTo>
                  <a:lnTo>
                    <a:pt x="1534" y="400"/>
                  </a:lnTo>
                  <a:lnTo>
                    <a:pt x="1553" y="435"/>
                  </a:lnTo>
                  <a:lnTo>
                    <a:pt x="1572" y="471"/>
                  </a:lnTo>
                  <a:lnTo>
                    <a:pt x="1588" y="508"/>
                  </a:lnTo>
                  <a:lnTo>
                    <a:pt x="1603" y="545"/>
                  </a:lnTo>
                  <a:lnTo>
                    <a:pt x="1616" y="584"/>
                  </a:lnTo>
                  <a:lnTo>
                    <a:pt x="1627" y="623"/>
                  </a:lnTo>
                  <a:lnTo>
                    <a:pt x="1637" y="663"/>
                  </a:lnTo>
                  <a:lnTo>
                    <a:pt x="1643" y="705"/>
                  </a:lnTo>
                  <a:lnTo>
                    <a:pt x="1650" y="746"/>
                  </a:lnTo>
                  <a:lnTo>
                    <a:pt x="1652" y="787"/>
                  </a:lnTo>
                  <a:lnTo>
                    <a:pt x="1653" y="830"/>
                  </a:lnTo>
                  <a:lnTo>
                    <a:pt x="1652" y="872"/>
                  </a:lnTo>
                  <a:lnTo>
                    <a:pt x="1650" y="914"/>
                  </a:lnTo>
                  <a:lnTo>
                    <a:pt x="1643" y="955"/>
                  </a:lnTo>
                  <a:lnTo>
                    <a:pt x="1637" y="997"/>
                  </a:lnTo>
                  <a:lnTo>
                    <a:pt x="1627" y="1037"/>
                  </a:lnTo>
                  <a:lnTo>
                    <a:pt x="1616" y="1076"/>
                  </a:lnTo>
                  <a:lnTo>
                    <a:pt x="1603" y="1114"/>
                  </a:lnTo>
                  <a:lnTo>
                    <a:pt x="1588" y="1152"/>
                  </a:lnTo>
                  <a:lnTo>
                    <a:pt x="1572" y="1188"/>
                  </a:lnTo>
                  <a:lnTo>
                    <a:pt x="1553" y="1225"/>
                  </a:lnTo>
                  <a:lnTo>
                    <a:pt x="1534" y="1260"/>
                  </a:lnTo>
                  <a:lnTo>
                    <a:pt x="1512" y="1292"/>
                  </a:lnTo>
                  <a:lnTo>
                    <a:pt x="1489" y="1325"/>
                  </a:lnTo>
                  <a:lnTo>
                    <a:pt x="1465" y="1356"/>
                  </a:lnTo>
                  <a:lnTo>
                    <a:pt x="1439" y="1386"/>
                  </a:lnTo>
                  <a:lnTo>
                    <a:pt x="1412" y="1415"/>
                  </a:lnTo>
                  <a:lnTo>
                    <a:pt x="1383" y="1443"/>
                  </a:lnTo>
                  <a:lnTo>
                    <a:pt x="1353" y="1469"/>
                  </a:lnTo>
                  <a:lnTo>
                    <a:pt x="1321" y="1494"/>
                  </a:lnTo>
                  <a:lnTo>
                    <a:pt x="1289" y="1518"/>
                  </a:lnTo>
                  <a:lnTo>
                    <a:pt x="1256" y="1539"/>
                  </a:lnTo>
                  <a:lnTo>
                    <a:pt x="1221" y="1559"/>
                  </a:lnTo>
                  <a:lnTo>
                    <a:pt x="1186" y="1577"/>
                  </a:lnTo>
                  <a:lnTo>
                    <a:pt x="1150" y="1594"/>
                  </a:lnTo>
                  <a:lnTo>
                    <a:pt x="1112" y="1609"/>
                  </a:lnTo>
                  <a:lnTo>
                    <a:pt x="1073" y="1622"/>
                  </a:lnTo>
                  <a:lnTo>
                    <a:pt x="1035" y="1633"/>
                  </a:lnTo>
                  <a:lnTo>
                    <a:pt x="995" y="1642"/>
                  </a:lnTo>
                  <a:lnTo>
                    <a:pt x="953" y="1649"/>
                  </a:lnTo>
                  <a:lnTo>
                    <a:pt x="912" y="1656"/>
                  </a:lnTo>
                  <a:lnTo>
                    <a:pt x="871" y="1658"/>
                  </a:lnTo>
                  <a:lnTo>
                    <a:pt x="828" y="1660"/>
                  </a:lnTo>
                  <a:lnTo>
                    <a:pt x="785" y="1658"/>
                  </a:lnTo>
                  <a:lnTo>
                    <a:pt x="744" y="1656"/>
                  </a:lnTo>
                  <a:lnTo>
                    <a:pt x="703" y="1649"/>
                  </a:lnTo>
                  <a:lnTo>
                    <a:pt x="661" y="1642"/>
                  </a:lnTo>
                  <a:lnTo>
                    <a:pt x="621" y="1633"/>
                  </a:lnTo>
                  <a:lnTo>
                    <a:pt x="582" y="1622"/>
                  </a:lnTo>
                  <a:lnTo>
                    <a:pt x="544" y="1609"/>
                  </a:lnTo>
                  <a:lnTo>
                    <a:pt x="506" y="1594"/>
                  </a:lnTo>
                  <a:lnTo>
                    <a:pt x="470" y="1577"/>
                  </a:lnTo>
                  <a:lnTo>
                    <a:pt x="433" y="1559"/>
                  </a:lnTo>
                  <a:lnTo>
                    <a:pt x="400" y="1539"/>
                  </a:lnTo>
                  <a:lnTo>
                    <a:pt x="366" y="1518"/>
                  </a:lnTo>
                  <a:lnTo>
                    <a:pt x="333" y="1494"/>
                  </a:lnTo>
                  <a:lnTo>
                    <a:pt x="302" y="1469"/>
                  </a:lnTo>
                  <a:lnTo>
                    <a:pt x="272" y="1443"/>
                  </a:lnTo>
                  <a:lnTo>
                    <a:pt x="243" y="1415"/>
                  </a:lnTo>
                  <a:lnTo>
                    <a:pt x="215" y="1386"/>
                  </a:lnTo>
                  <a:lnTo>
                    <a:pt x="189" y="1356"/>
                  </a:lnTo>
                  <a:lnTo>
                    <a:pt x="165" y="1325"/>
                  </a:lnTo>
                  <a:lnTo>
                    <a:pt x="142" y="1292"/>
                  </a:lnTo>
                  <a:lnTo>
                    <a:pt x="120" y="1260"/>
                  </a:lnTo>
                  <a:lnTo>
                    <a:pt x="100" y="1225"/>
                  </a:lnTo>
                  <a:lnTo>
                    <a:pt x="81" y="1188"/>
                  </a:lnTo>
                  <a:lnTo>
                    <a:pt x="65" y="1152"/>
                  </a:lnTo>
                  <a:lnTo>
                    <a:pt x="50" y="1114"/>
                  </a:lnTo>
                  <a:lnTo>
                    <a:pt x="38" y="1076"/>
                  </a:lnTo>
                  <a:lnTo>
                    <a:pt x="26" y="1037"/>
                  </a:lnTo>
                  <a:lnTo>
                    <a:pt x="16" y="997"/>
                  </a:lnTo>
                  <a:lnTo>
                    <a:pt x="10" y="955"/>
                  </a:lnTo>
                  <a:lnTo>
                    <a:pt x="4" y="914"/>
                  </a:lnTo>
                  <a:lnTo>
                    <a:pt x="1" y="872"/>
                  </a:lnTo>
                  <a:lnTo>
                    <a:pt x="0" y="830"/>
                  </a:lnTo>
                  <a:lnTo>
                    <a:pt x="1" y="787"/>
                  </a:lnTo>
                  <a:lnTo>
                    <a:pt x="4" y="746"/>
                  </a:lnTo>
                  <a:lnTo>
                    <a:pt x="10" y="705"/>
                  </a:lnTo>
                  <a:lnTo>
                    <a:pt x="16" y="663"/>
                  </a:lnTo>
                  <a:lnTo>
                    <a:pt x="26" y="623"/>
                  </a:lnTo>
                  <a:lnTo>
                    <a:pt x="38" y="584"/>
                  </a:lnTo>
                  <a:lnTo>
                    <a:pt x="50" y="545"/>
                  </a:lnTo>
                  <a:lnTo>
                    <a:pt x="65" y="508"/>
                  </a:lnTo>
                  <a:lnTo>
                    <a:pt x="81" y="471"/>
                  </a:lnTo>
                  <a:lnTo>
                    <a:pt x="100" y="435"/>
                  </a:lnTo>
                  <a:lnTo>
                    <a:pt x="120" y="400"/>
                  </a:lnTo>
                  <a:lnTo>
                    <a:pt x="142" y="367"/>
                  </a:lnTo>
                  <a:lnTo>
                    <a:pt x="165" y="335"/>
                  </a:lnTo>
                  <a:lnTo>
                    <a:pt x="189" y="304"/>
                  </a:lnTo>
                  <a:lnTo>
                    <a:pt x="215" y="273"/>
                  </a:lnTo>
                  <a:lnTo>
                    <a:pt x="243" y="243"/>
                  </a:lnTo>
                  <a:lnTo>
                    <a:pt x="272" y="217"/>
                  </a:lnTo>
                  <a:lnTo>
                    <a:pt x="302" y="191"/>
                  </a:lnTo>
                  <a:lnTo>
                    <a:pt x="333" y="166"/>
                  </a:lnTo>
                  <a:lnTo>
                    <a:pt x="366" y="142"/>
                  </a:lnTo>
                  <a:lnTo>
                    <a:pt x="400" y="121"/>
                  </a:lnTo>
                  <a:lnTo>
                    <a:pt x="433" y="101"/>
                  </a:lnTo>
                  <a:lnTo>
                    <a:pt x="470" y="83"/>
                  </a:lnTo>
                  <a:lnTo>
                    <a:pt x="506" y="65"/>
                  </a:lnTo>
                  <a:lnTo>
                    <a:pt x="544" y="50"/>
                  </a:lnTo>
                  <a:lnTo>
                    <a:pt x="582" y="38"/>
                  </a:lnTo>
                  <a:lnTo>
                    <a:pt x="621" y="27"/>
                  </a:lnTo>
                  <a:lnTo>
                    <a:pt x="661" y="18"/>
                  </a:lnTo>
                  <a:lnTo>
                    <a:pt x="703" y="10"/>
                  </a:lnTo>
                  <a:lnTo>
                    <a:pt x="744" y="4"/>
                  </a:lnTo>
                  <a:lnTo>
                    <a:pt x="785" y="1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rgbClr val="9E7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17" name="Freeform 192"/>
            <p:cNvSpPr>
              <a:spLocks/>
            </p:cNvSpPr>
            <p:nvPr/>
          </p:nvSpPr>
          <p:spPr bwMode="auto">
            <a:xfrm>
              <a:off x="368" y="2459"/>
              <a:ext cx="404" cy="406"/>
            </a:xfrm>
            <a:custGeom>
              <a:avLst/>
              <a:gdLst>
                <a:gd name="T0" fmla="*/ 893 w 1618"/>
                <a:gd name="T1" fmla="*/ 4 h 1623"/>
                <a:gd name="T2" fmla="*/ 1051 w 1618"/>
                <a:gd name="T3" fmla="*/ 36 h 1623"/>
                <a:gd name="T4" fmla="*/ 1195 w 1618"/>
                <a:gd name="T5" fmla="*/ 98 h 1623"/>
                <a:gd name="T6" fmla="*/ 1324 w 1618"/>
                <a:gd name="T7" fmla="*/ 185 h 1623"/>
                <a:gd name="T8" fmla="*/ 1434 w 1618"/>
                <a:gd name="T9" fmla="*/ 296 h 1623"/>
                <a:gd name="T10" fmla="*/ 1521 w 1618"/>
                <a:gd name="T11" fmla="*/ 425 h 1623"/>
                <a:gd name="T12" fmla="*/ 1582 w 1618"/>
                <a:gd name="T13" fmla="*/ 570 h 1623"/>
                <a:gd name="T14" fmla="*/ 1615 w 1618"/>
                <a:gd name="T15" fmla="*/ 728 h 1623"/>
                <a:gd name="T16" fmla="*/ 1615 w 1618"/>
                <a:gd name="T17" fmla="*/ 893 h 1623"/>
                <a:gd name="T18" fmla="*/ 1582 w 1618"/>
                <a:gd name="T19" fmla="*/ 1051 h 1623"/>
                <a:gd name="T20" fmla="*/ 1521 w 1618"/>
                <a:gd name="T21" fmla="*/ 1197 h 1623"/>
                <a:gd name="T22" fmla="*/ 1434 w 1618"/>
                <a:gd name="T23" fmla="*/ 1327 h 1623"/>
                <a:gd name="T24" fmla="*/ 1324 w 1618"/>
                <a:gd name="T25" fmla="*/ 1437 h 1623"/>
                <a:gd name="T26" fmla="*/ 1195 w 1618"/>
                <a:gd name="T27" fmla="*/ 1525 h 1623"/>
                <a:gd name="T28" fmla="*/ 1051 w 1618"/>
                <a:gd name="T29" fmla="*/ 1586 h 1623"/>
                <a:gd name="T30" fmla="*/ 893 w 1618"/>
                <a:gd name="T31" fmla="*/ 1619 h 1623"/>
                <a:gd name="T32" fmla="*/ 728 w 1618"/>
                <a:gd name="T33" fmla="*/ 1619 h 1623"/>
                <a:gd name="T34" fmla="*/ 570 w 1618"/>
                <a:gd name="T35" fmla="*/ 1586 h 1623"/>
                <a:gd name="T36" fmla="*/ 425 w 1618"/>
                <a:gd name="T37" fmla="*/ 1525 h 1623"/>
                <a:gd name="T38" fmla="*/ 296 w 1618"/>
                <a:gd name="T39" fmla="*/ 1437 h 1623"/>
                <a:gd name="T40" fmla="*/ 185 w 1618"/>
                <a:gd name="T41" fmla="*/ 1327 h 1623"/>
                <a:gd name="T42" fmla="*/ 98 w 1618"/>
                <a:gd name="T43" fmla="*/ 1197 h 1623"/>
                <a:gd name="T44" fmla="*/ 36 w 1618"/>
                <a:gd name="T45" fmla="*/ 1051 h 1623"/>
                <a:gd name="T46" fmla="*/ 4 w 1618"/>
                <a:gd name="T47" fmla="*/ 893 h 1623"/>
                <a:gd name="T48" fmla="*/ 4 w 1618"/>
                <a:gd name="T49" fmla="*/ 728 h 1623"/>
                <a:gd name="T50" fmla="*/ 36 w 1618"/>
                <a:gd name="T51" fmla="*/ 570 h 1623"/>
                <a:gd name="T52" fmla="*/ 98 w 1618"/>
                <a:gd name="T53" fmla="*/ 425 h 1623"/>
                <a:gd name="T54" fmla="*/ 185 w 1618"/>
                <a:gd name="T55" fmla="*/ 296 h 1623"/>
                <a:gd name="T56" fmla="*/ 296 w 1618"/>
                <a:gd name="T57" fmla="*/ 185 h 1623"/>
                <a:gd name="T58" fmla="*/ 425 w 1618"/>
                <a:gd name="T59" fmla="*/ 98 h 1623"/>
                <a:gd name="T60" fmla="*/ 570 w 1618"/>
                <a:gd name="T61" fmla="*/ 36 h 1623"/>
                <a:gd name="T62" fmla="*/ 728 w 1618"/>
                <a:gd name="T63" fmla="*/ 4 h 162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618"/>
                <a:gd name="T97" fmla="*/ 0 h 1623"/>
                <a:gd name="T98" fmla="*/ 1618 w 1618"/>
                <a:gd name="T99" fmla="*/ 1623 h 162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618" h="1623">
                  <a:moveTo>
                    <a:pt x="810" y="0"/>
                  </a:moveTo>
                  <a:lnTo>
                    <a:pt x="893" y="4"/>
                  </a:lnTo>
                  <a:lnTo>
                    <a:pt x="973" y="16"/>
                  </a:lnTo>
                  <a:lnTo>
                    <a:pt x="1051" y="36"/>
                  </a:lnTo>
                  <a:lnTo>
                    <a:pt x="1125" y="64"/>
                  </a:lnTo>
                  <a:lnTo>
                    <a:pt x="1195" y="98"/>
                  </a:lnTo>
                  <a:lnTo>
                    <a:pt x="1263" y="139"/>
                  </a:lnTo>
                  <a:lnTo>
                    <a:pt x="1324" y="185"/>
                  </a:lnTo>
                  <a:lnTo>
                    <a:pt x="1382" y="238"/>
                  </a:lnTo>
                  <a:lnTo>
                    <a:pt x="1434" y="296"/>
                  </a:lnTo>
                  <a:lnTo>
                    <a:pt x="1481" y="358"/>
                  </a:lnTo>
                  <a:lnTo>
                    <a:pt x="1521" y="425"/>
                  </a:lnTo>
                  <a:lnTo>
                    <a:pt x="1554" y="496"/>
                  </a:lnTo>
                  <a:lnTo>
                    <a:pt x="1582" y="570"/>
                  </a:lnTo>
                  <a:lnTo>
                    <a:pt x="1602" y="648"/>
                  </a:lnTo>
                  <a:lnTo>
                    <a:pt x="1615" y="728"/>
                  </a:lnTo>
                  <a:lnTo>
                    <a:pt x="1618" y="811"/>
                  </a:lnTo>
                  <a:lnTo>
                    <a:pt x="1615" y="893"/>
                  </a:lnTo>
                  <a:lnTo>
                    <a:pt x="1602" y="974"/>
                  </a:lnTo>
                  <a:lnTo>
                    <a:pt x="1582" y="1051"/>
                  </a:lnTo>
                  <a:lnTo>
                    <a:pt x="1554" y="1126"/>
                  </a:lnTo>
                  <a:lnTo>
                    <a:pt x="1521" y="1197"/>
                  </a:lnTo>
                  <a:lnTo>
                    <a:pt x="1481" y="1264"/>
                  </a:lnTo>
                  <a:lnTo>
                    <a:pt x="1434" y="1327"/>
                  </a:lnTo>
                  <a:lnTo>
                    <a:pt x="1382" y="1385"/>
                  </a:lnTo>
                  <a:lnTo>
                    <a:pt x="1324" y="1437"/>
                  </a:lnTo>
                  <a:lnTo>
                    <a:pt x="1263" y="1484"/>
                  </a:lnTo>
                  <a:lnTo>
                    <a:pt x="1195" y="1525"/>
                  </a:lnTo>
                  <a:lnTo>
                    <a:pt x="1125" y="1559"/>
                  </a:lnTo>
                  <a:lnTo>
                    <a:pt x="1051" y="1586"/>
                  </a:lnTo>
                  <a:lnTo>
                    <a:pt x="973" y="1606"/>
                  </a:lnTo>
                  <a:lnTo>
                    <a:pt x="893" y="1619"/>
                  </a:lnTo>
                  <a:lnTo>
                    <a:pt x="810" y="1623"/>
                  </a:lnTo>
                  <a:lnTo>
                    <a:pt x="728" y="1619"/>
                  </a:lnTo>
                  <a:lnTo>
                    <a:pt x="648" y="1606"/>
                  </a:lnTo>
                  <a:lnTo>
                    <a:pt x="570" y="1586"/>
                  </a:lnTo>
                  <a:lnTo>
                    <a:pt x="495" y="1559"/>
                  </a:lnTo>
                  <a:lnTo>
                    <a:pt x="425" y="1525"/>
                  </a:lnTo>
                  <a:lnTo>
                    <a:pt x="357" y="1484"/>
                  </a:lnTo>
                  <a:lnTo>
                    <a:pt x="296" y="1437"/>
                  </a:lnTo>
                  <a:lnTo>
                    <a:pt x="238" y="1385"/>
                  </a:lnTo>
                  <a:lnTo>
                    <a:pt x="185" y="1327"/>
                  </a:lnTo>
                  <a:lnTo>
                    <a:pt x="139" y="1264"/>
                  </a:lnTo>
                  <a:lnTo>
                    <a:pt x="98" y="1197"/>
                  </a:lnTo>
                  <a:lnTo>
                    <a:pt x="64" y="1126"/>
                  </a:lnTo>
                  <a:lnTo>
                    <a:pt x="36" y="1051"/>
                  </a:lnTo>
                  <a:lnTo>
                    <a:pt x="16" y="974"/>
                  </a:lnTo>
                  <a:lnTo>
                    <a:pt x="4" y="893"/>
                  </a:lnTo>
                  <a:lnTo>
                    <a:pt x="0" y="811"/>
                  </a:lnTo>
                  <a:lnTo>
                    <a:pt x="4" y="728"/>
                  </a:lnTo>
                  <a:lnTo>
                    <a:pt x="16" y="648"/>
                  </a:lnTo>
                  <a:lnTo>
                    <a:pt x="36" y="570"/>
                  </a:lnTo>
                  <a:lnTo>
                    <a:pt x="64" y="496"/>
                  </a:lnTo>
                  <a:lnTo>
                    <a:pt x="98" y="425"/>
                  </a:lnTo>
                  <a:lnTo>
                    <a:pt x="139" y="358"/>
                  </a:lnTo>
                  <a:lnTo>
                    <a:pt x="185" y="296"/>
                  </a:lnTo>
                  <a:lnTo>
                    <a:pt x="238" y="238"/>
                  </a:lnTo>
                  <a:lnTo>
                    <a:pt x="296" y="185"/>
                  </a:lnTo>
                  <a:lnTo>
                    <a:pt x="357" y="139"/>
                  </a:lnTo>
                  <a:lnTo>
                    <a:pt x="425" y="98"/>
                  </a:lnTo>
                  <a:lnTo>
                    <a:pt x="495" y="64"/>
                  </a:lnTo>
                  <a:lnTo>
                    <a:pt x="570" y="36"/>
                  </a:lnTo>
                  <a:lnTo>
                    <a:pt x="648" y="16"/>
                  </a:lnTo>
                  <a:lnTo>
                    <a:pt x="728" y="4"/>
                  </a:lnTo>
                  <a:lnTo>
                    <a:pt x="810" y="0"/>
                  </a:lnTo>
                  <a:close/>
                </a:path>
              </a:pathLst>
            </a:custGeom>
            <a:solidFill>
              <a:srgbClr val="B787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18" name="Freeform 193"/>
            <p:cNvSpPr>
              <a:spLocks/>
            </p:cNvSpPr>
            <p:nvPr/>
          </p:nvSpPr>
          <p:spPr bwMode="auto">
            <a:xfrm>
              <a:off x="370" y="2462"/>
              <a:ext cx="396" cy="397"/>
            </a:xfrm>
            <a:custGeom>
              <a:avLst/>
              <a:gdLst>
                <a:gd name="T0" fmla="*/ 874 w 1583"/>
                <a:gd name="T1" fmla="*/ 4 h 1589"/>
                <a:gd name="T2" fmla="*/ 1028 w 1583"/>
                <a:gd name="T3" fmla="*/ 36 h 1589"/>
                <a:gd name="T4" fmla="*/ 1170 w 1583"/>
                <a:gd name="T5" fmla="*/ 97 h 1589"/>
                <a:gd name="T6" fmla="*/ 1296 w 1583"/>
                <a:gd name="T7" fmla="*/ 182 h 1589"/>
                <a:gd name="T8" fmla="*/ 1403 w 1583"/>
                <a:gd name="T9" fmla="*/ 290 h 1589"/>
                <a:gd name="T10" fmla="*/ 1488 w 1583"/>
                <a:gd name="T11" fmla="*/ 416 h 1589"/>
                <a:gd name="T12" fmla="*/ 1548 w 1583"/>
                <a:gd name="T13" fmla="*/ 559 h 1589"/>
                <a:gd name="T14" fmla="*/ 1579 w 1583"/>
                <a:gd name="T15" fmla="*/ 713 h 1589"/>
                <a:gd name="T16" fmla="*/ 1579 w 1583"/>
                <a:gd name="T17" fmla="*/ 876 h 1589"/>
                <a:gd name="T18" fmla="*/ 1548 w 1583"/>
                <a:gd name="T19" fmla="*/ 1030 h 1589"/>
                <a:gd name="T20" fmla="*/ 1488 w 1583"/>
                <a:gd name="T21" fmla="*/ 1173 h 1589"/>
                <a:gd name="T22" fmla="*/ 1403 w 1583"/>
                <a:gd name="T23" fmla="*/ 1300 h 1589"/>
                <a:gd name="T24" fmla="*/ 1296 w 1583"/>
                <a:gd name="T25" fmla="*/ 1407 h 1589"/>
                <a:gd name="T26" fmla="*/ 1170 w 1583"/>
                <a:gd name="T27" fmla="*/ 1493 h 1589"/>
                <a:gd name="T28" fmla="*/ 1028 w 1583"/>
                <a:gd name="T29" fmla="*/ 1553 h 1589"/>
                <a:gd name="T30" fmla="*/ 874 w 1583"/>
                <a:gd name="T31" fmla="*/ 1585 h 1589"/>
                <a:gd name="T32" fmla="*/ 713 w 1583"/>
                <a:gd name="T33" fmla="*/ 1585 h 1589"/>
                <a:gd name="T34" fmla="*/ 557 w 1583"/>
                <a:gd name="T35" fmla="*/ 1553 h 1589"/>
                <a:gd name="T36" fmla="*/ 416 w 1583"/>
                <a:gd name="T37" fmla="*/ 1493 h 1589"/>
                <a:gd name="T38" fmla="*/ 289 w 1583"/>
                <a:gd name="T39" fmla="*/ 1407 h 1589"/>
                <a:gd name="T40" fmla="*/ 181 w 1583"/>
                <a:gd name="T41" fmla="*/ 1300 h 1589"/>
                <a:gd name="T42" fmla="*/ 96 w 1583"/>
                <a:gd name="T43" fmla="*/ 1173 h 1589"/>
                <a:gd name="T44" fmla="*/ 36 w 1583"/>
                <a:gd name="T45" fmla="*/ 1030 h 1589"/>
                <a:gd name="T46" fmla="*/ 4 w 1583"/>
                <a:gd name="T47" fmla="*/ 876 h 1589"/>
                <a:gd name="T48" fmla="*/ 4 w 1583"/>
                <a:gd name="T49" fmla="*/ 713 h 1589"/>
                <a:gd name="T50" fmla="*/ 36 w 1583"/>
                <a:gd name="T51" fmla="*/ 559 h 1589"/>
                <a:gd name="T52" fmla="*/ 96 w 1583"/>
                <a:gd name="T53" fmla="*/ 416 h 1589"/>
                <a:gd name="T54" fmla="*/ 181 w 1583"/>
                <a:gd name="T55" fmla="*/ 290 h 1589"/>
                <a:gd name="T56" fmla="*/ 289 w 1583"/>
                <a:gd name="T57" fmla="*/ 182 h 1589"/>
                <a:gd name="T58" fmla="*/ 416 w 1583"/>
                <a:gd name="T59" fmla="*/ 97 h 1589"/>
                <a:gd name="T60" fmla="*/ 557 w 1583"/>
                <a:gd name="T61" fmla="*/ 36 h 1589"/>
                <a:gd name="T62" fmla="*/ 713 w 1583"/>
                <a:gd name="T63" fmla="*/ 4 h 158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83"/>
                <a:gd name="T97" fmla="*/ 0 h 1589"/>
                <a:gd name="T98" fmla="*/ 1583 w 1583"/>
                <a:gd name="T99" fmla="*/ 1589 h 158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83" h="1589">
                  <a:moveTo>
                    <a:pt x="793" y="0"/>
                  </a:moveTo>
                  <a:lnTo>
                    <a:pt x="874" y="4"/>
                  </a:lnTo>
                  <a:lnTo>
                    <a:pt x="952" y="16"/>
                  </a:lnTo>
                  <a:lnTo>
                    <a:pt x="1028" y="36"/>
                  </a:lnTo>
                  <a:lnTo>
                    <a:pt x="1101" y="63"/>
                  </a:lnTo>
                  <a:lnTo>
                    <a:pt x="1170" y="97"/>
                  </a:lnTo>
                  <a:lnTo>
                    <a:pt x="1235" y="137"/>
                  </a:lnTo>
                  <a:lnTo>
                    <a:pt x="1296" y="182"/>
                  </a:lnTo>
                  <a:lnTo>
                    <a:pt x="1351" y="233"/>
                  </a:lnTo>
                  <a:lnTo>
                    <a:pt x="1403" y="290"/>
                  </a:lnTo>
                  <a:lnTo>
                    <a:pt x="1448" y="351"/>
                  </a:lnTo>
                  <a:lnTo>
                    <a:pt x="1488" y="416"/>
                  </a:lnTo>
                  <a:lnTo>
                    <a:pt x="1520" y="486"/>
                  </a:lnTo>
                  <a:lnTo>
                    <a:pt x="1548" y="559"/>
                  </a:lnTo>
                  <a:lnTo>
                    <a:pt x="1567" y="635"/>
                  </a:lnTo>
                  <a:lnTo>
                    <a:pt x="1579" y="713"/>
                  </a:lnTo>
                  <a:lnTo>
                    <a:pt x="1583" y="795"/>
                  </a:lnTo>
                  <a:lnTo>
                    <a:pt x="1579" y="876"/>
                  </a:lnTo>
                  <a:lnTo>
                    <a:pt x="1567" y="954"/>
                  </a:lnTo>
                  <a:lnTo>
                    <a:pt x="1548" y="1030"/>
                  </a:lnTo>
                  <a:lnTo>
                    <a:pt x="1520" y="1103"/>
                  </a:lnTo>
                  <a:lnTo>
                    <a:pt x="1488" y="1173"/>
                  </a:lnTo>
                  <a:lnTo>
                    <a:pt x="1448" y="1238"/>
                  </a:lnTo>
                  <a:lnTo>
                    <a:pt x="1403" y="1300"/>
                  </a:lnTo>
                  <a:lnTo>
                    <a:pt x="1351" y="1356"/>
                  </a:lnTo>
                  <a:lnTo>
                    <a:pt x="1296" y="1407"/>
                  </a:lnTo>
                  <a:lnTo>
                    <a:pt x="1235" y="1453"/>
                  </a:lnTo>
                  <a:lnTo>
                    <a:pt x="1170" y="1493"/>
                  </a:lnTo>
                  <a:lnTo>
                    <a:pt x="1101" y="1526"/>
                  </a:lnTo>
                  <a:lnTo>
                    <a:pt x="1028" y="1553"/>
                  </a:lnTo>
                  <a:lnTo>
                    <a:pt x="952" y="1573"/>
                  </a:lnTo>
                  <a:lnTo>
                    <a:pt x="874" y="1585"/>
                  </a:lnTo>
                  <a:lnTo>
                    <a:pt x="793" y="1589"/>
                  </a:lnTo>
                  <a:lnTo>
                    <a:pt x="713" y="1585"/>
                  </a:lnTo>
                  <a:lnTo>
                    <a:pt x="634" y="1573"/>
                  </a:lnTo>
                  <a:lnTo>
                    <a:pt x="557" y="1553"/>
                  </a:lnTo>
                  <a:lnTo>
                    <a:pt x="485" y="1526"/>
                  </a:lnTo>
                  <a:lnTo>
                    <a:pt x="416" y="1493"/>
                  </a:lnTo>
                  <a:lnTo>
                    <a:pt x="351" y="1453"/>
                  </a:lnTo>
                  <a:lnTo>
                    <a:pt x="289" y="1407"/>
                  </a:lnTo>
                  <a:lnTo>
                    <a:pt x="233" y="1356"/>
                  </a:lnTo>
                  <a:lnTo>
                    <a:pt x="181" y="1300"/>
                  </a:lnTo>
                  <a:lnTo>
                    <a:pt x="136" y="1238"/>
                  </a:lnTo>
                  <a:lnTo>
                    <a:pt x="96" y="1173"/>
                  </a:lnTo>
                  <a:lnTo>
                    <a:pt x="62" y="1103"/>
                  </a:lnTo>
                  <a:lnTo>
                    <a:pt x="36" y="1030"/>
                  </a:lnTo>
                  <a:lnTo>
                    <a:pt x="16" y="954"/>
                  </a:lnTo>
                  <a:lnTo>
                    <a:pt x="4" y="876"/>
                  </a:lnTo>
                  <a:lnTo>
                    <a:pt x="0" y="795"/>
                  </a:lnTo>
                  <a:lnTo>
                    <a:pt x="4" y="713"/>
                  </a:lnTo>
                  <a:lnTo>
                    <a:pt x="16" y="635"/>
                  </a:lnTo>
                  <a:lnTo>
                    <a:pt x="36" y="559"/>
                  </a:lnTo>
                  <a:lnTo>
                    <a:pt x="62" y="486"/>
                  </a:lnTo>
                  <a:lnTo>
                    <a:pt x="96" y="416"/>
                  </a:lnTo>
                  <a:lnTo>
                    <a:pt x="136" y="351"/>
                  </a:lnTo>
                  <a:lnTo>
                    <a:pt x="181" y="290"/>
                  </a:lnTo>
                  <a:lnTo>
                    <a:pt x="233" y="233"/>
                  </a:lnTo>
                  <a:lnTo>
                    <a:pt x="289" y="182"/>
                  </a:lnTo>
                  <a:lnTo>
                    <a:pt x="351" y="137"/>
                  </a:lnTo>
                  <a:lnTo>
                    <a:pt x="416" y="97"/>
                  </a:lnTo>
                  <a:lnTo>
                    <a:pt x="485" y="63"/>
                  </a:lnTo>
                  <a:lnTo>
                    <a:pt x="557" y="36"/>
                  </a:lnTo>
                  <a:lnTo>
                    <a:pt x="634" y="16"/>
                  </a:lnTo>
                  <a:lnTo>
                    <a:pt x="713" y="4"/>
                  </a:lnTo>
                  <a:lnTo>
                    <a:pt x="793" y="0"/>
                  </a:lnTo>
                  <a:close/>
                </a:path>
              </a:pathLst>
            </a:custGeom>
            <a:solidFill>
              <a:srgbClr val="D18E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19" name="Freeform 194"/>
            <p:cNvSpPr>
              <a:spLocks/>
            </p:cNvSpPr>
            <p:nvPr/>
          </p:nvSpPr>
          <p:spPr bwMode="auto">
            <a:xfrm>
              <a:off x="516" y="2440"/>
              <a:ext cx="28" cy="205"/>
            </a:xfrm>
            <a:custGeom>
              <a:avLst/>
              <a:gdLst>
                <a:gd name="T0" fmla="*/ 94 w 113"/>
                <a:gd name="T1" fmla="*/ 0 h 821"/>
                <a:gd name="T2" fmla="*/ 69 w 113"/>
                <a:gd name="T3" fmla="*/ 78 h 821"/>
                <a:gd name="T4" fmla="*/ 52 w 113"/>
                <a:gd name="T5" fmla="*/ 157 h 821"/>
                <a:gd name="T6" fmla="*/ 43 w 113"/>
                <a:gd name="T7" fmla="*/ 240 h 821"/>
                <a:gd name="T8" fmla="*/ 39 w 113"/>
                <a:gd name="T9" fmla="*/ 326 h 821"/>
                <a:gd name="T10" fmla="*/ 43 w 113"/>
                <a:gd name="T11" fmla="*/ 419 h 821"/>
                <a:gd name="T12" fmla="*/ 52 w 113"/>
                <a:gd name="T13" fmla="*/ 519 h 821"/>
                <a:gd name="T14" fmla="*/ 66 w 113"/>
                <a:gd name="T15" fmla="*/ 629 h 821"/>
                <a:gd name="T16" fmla="*/ 84 w 113"/>
                <a:gd name="T17" fmla="*/ 751 h 821"/>
                <a:gd name="T18" fmla="*/ 113 w 113"/>
                <a:gd name="T19" fmla="*/ 821 h 821"/>
                <a:gd name="T20" fmla="*/ 67 w 113"/>
                <a:gd name="T21" fmla="*/ 821 h 821"/>
                <a:gd name="T22" fmla="*/ 36 w 113"/>
                <a:gd name="T23" fmla="*/ 751 h 821"/>
                <a:gd name="T24" fmla="*/ 23 w 113"/>
                <a:gd name="T25" fmla="*/ 663 h 821"/>
                <a:gd name="T26" fmla="*/ 13 w 113"/>
                <a:gd name="T27" fmla="*/ 577 h 821"/>
                <a:gd name="T28" fmla="*/ 6 w 113"/>
                <a:gd name="T29" fmla="*/ 490 h 821"/>
                <a:gd name="T30" fmla="*/ 0 w 113"/>
                <a:gd name="T31" fmla="*/ 404 h 821"/>
                <a:gd name="T32" fmla="*/ 0 w 113"/>
                <a:gd name="T33" fmla="*/ 316 h 821"/>
                <a:gd name="T34" fmla="*/ 6 w 113"/>
                <a:gd name="T35" fmla="*/ 226 h 821"/>
                <a:gd name="T36" fmla="*/ 17 w 113"/>
                <a:gd name="T37" fmla="*/ 134 h 821"/>
                <a:gd name="T38" fmla="*/ 36 w 113"/>
                <a:gd name="T39" fmla="*/ 39 h 821"/>
                <a:gd name="T40" fmla="*/ 94 w 113"/>
                <a:gd name="T41" fmla="*/ 0 h 82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13"/>
                <a:gd name="T64" fmla="*/ 0 h 821"/>
                <a:gd name="T65" fmla="*/ 113 w 113"/>
                <a:gd name="T66" fmla="*/ 821 h 82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13" h="821">
                  <a:moveTo>
                    <a:pt x="94" y="0"/>
                  </a:moveTo>
                  <a:lnTo>
                    <a:pt x="69" y="78"/>
                  </a:lnTo>
                  <a:lnTo>
                    <a:pt x="52" y="157"/>
                  </a:lnTo>
                  <a:lnTo>
                    <a:pt x="43" y="240"/>
                  </a:lnTo>
                  <a:lnTo>
                    <a:pt x="39" y="326"/>
                  </a:lnTo>
                  <a:lnTo>
                    <a:pt x="43" y="419"/>
                  </a:lnTo>
                  <a:lnTo>
                    <a:pt x="52" y="519"/>
                  </a:lnTo>
                  <a:lnTo>
                    <a:pt x="66" y="629"/>
                  </a:lnTo>
                  <a:lnTo>
                    <a:pt x="84" y="751"/>
                  </a:lnTo>
                  <a:lnTo>
                    <a:pt x="113" y="821"/>
                  </a:lnTo>
                  <a:lnTo>
                    <a:pt x="67" y="821"/>
                  </a:lnTo>
                  <a:lnTo>
                    <a:pt x="36" y="751"/>
                  </a:lnTo>
                  <a:lnTo>
                    <a:pt x="23" y="663"/>
                  </a:lnTo>
                  <a:lnTo>
                    <a:pt x="13" y="577"/>
                  </a:lnTo>
                  <a:lnTo>
                    <a:pt x="6" y="490"/>
                  </a:lnTo>
                  <a:lnTo>
                    <a:pt x="0" y="404"/>
                  </a:lnTo>
                  <a:lnTo>
                    <a:pt x="0" y="316"/>
                  </a:lnTo>
                  <a:lnTo>
                    <a:pt x="6" y="226"/>
                  </a:lnTo>
                  <a:lnTo>
                    <a:pt x="17" y="134"/>
                  </a:lnTo>
                  <a:lnTo>
                    <a:pt x="36" y="39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20" name="Freeform 195"/>
            <p:cNvSpPr>
              <a:spLocks/>
            </p:cNvSpPr>
            <p:nvPr/>
          </p:nvSpPr>
          <p:spPr bwMode="auto">
            <a:xfrm>
              <a:off x="416" y="2486"/>
              <a:ext cx="316" cy="161"/>
            </a:xfrm>
            <a:custGeom>
              <a:avLst/>
              <a:gdLst>
                <a:gd name="T0" fmla="*/ 10 w 1264"/>
                <a:gd name="T1" fmla="*/ 222 h 644"/>
                <a:gd name="T2" fmla="*/ 20 w 1264"/>
                <a:gd name="T3" fmla="*/ 337 h 644"/>
                <a:gd name="T4" fmla="*/ 56 w 1264"/>
                <a:gd name="T5" fmla="*/ 423 h 644"/>
                <a:gd name="T6" fmla="*/ 134 w 1264"/>
                <a:gd name="T7" fmla="*/ 511 h 644"/>
                <a:gd name="T8" fmla="*/ 219 w 1264"/>
                <a:gd name="T9" fmla="*/ 569 h 644"/>
                <a:gd name="T10" fmla="*/ 273 w 1264"/>
                <a:gd name="T11" fmla="*/ 576 h 644"/>
                <a:gd name="T12" fmla="*/ 328 w 1264"/>
                <a:gd name="T13" fmla="*/ 584 h 644"/>
                <a:gd name="T14" fmla="*/ 383 w 1264"/>
                <a:gd name="T15" fmla="*/ 589 h 644"/>
                <a:gd name="T16" fmla="*/ 440 w 1264"/>
                <a:gd name="T17" fmla="*/ 594 h 644"/>
                <a:gd name="T18" fmla="*/ 496 w 1264"/>
                <a:gd name="T19" fmla="*/ 596 h 644"/>
                <a:gd name="T20" fmla="*/ 554 w 1264"/>
                <a:gd name="T21" fmla="*/ 599 h 644"/>
                <a:gd name="T22" fmla="*/ 612 w 1264"/>
                <a:gd name="T23" fmla="*/ 599 h 644"/>
                <a:gd name="T24" fmla="*/ 671 w 1264"/>
                <a:gd name="T25" fmla="*/ 598 h 644"/>
                <a:gd name="T26" fmla="*/ 733 w 1264"/>
                <a:gd name="T27" fmla="*/ 595 h 644"/>
                <a:gd name="T28" fmla="*/ 794 w 1264"/>
                <a:gd name="T29" fmla="*/ 590 h 644"/>
                <a:gd name="T30" fmla="*/ 855 w 1264"/>
                <a:gd name="T31" fmla="*/ 584 h 644"/>
                <a:gd name="T32" fmla="*/ 919 w 1264"/>
                <a:gd name="T33" fmla="*/ 575 h 644"/>
                <a:gd name="T34" fmla="*/ 984 w 1264"/>
                <a:gd name="T35" fmla="*/ 565 h 644"/>
                <a:gd name="T36" fmla="*/ 1050 w 1264"/>
                <a:gd name="T37" fmla="*/ 551 h 644"/>
                <a:gd name="T38" fmla="*/ 1117 w 1264"/>
                <a:gd name="T39" fmla="*/ 536 h 644"/>
                <a:gd name="T40" fmla="*/ 1155 w 1264"/>
                <a:gd name="T41" fmla="*/ 519 h 644"/>
                <a:gd name="T42" fmla="*/ 1177 w 1264"/>
                <a:gd name="T43" fmla="*/ 456 h 644"/>
                <a:gd name="T44" fmla="*/ 1205 w 1264"/>
                <a:gd name="T45" fmla="*/ 327 h 644"/>
                <a:gd name="T46" fmla="*/ 1220 w 1264"/>
                <a:gd name="T47" fmla="*/ 128 h 644"/>
                <a:gd name="T48" fmla="*/ 1264 w 1264"/>
                <a:gd name="T49" fmla="*/ 78 h 644"/>
                <a:gd name="T50" fmla="*/ 1257 w 1264"/>
                <a:gd name="T51" fmla="*/ 209 h 644"/>
                <a:gd name="T52" fmla="*/ 1241 w 1264"/>
                <a:gd name="T53" fmla="*/ 331 h 644"/>
                <a:gd name="T54" fmla="*/ 1215 w 1264"/>
                <a:gd name="T55" fmla="*/ 450 h 644"/>
                <a:gd name="T56" fmla="*/ 1180 w 1264"/>
                <a:gd name="T57" fmla="*/ 576 h 644"/>
                <a:gd name="T58" fmla="*/ 1116 w 1264"/>
                <a:gd name="T59" fmla="*/ 586 h 644"/>
                <a:gd name="T60" fmla="*/ 1057 w 1264"/>
                <a:gd name="T61" fmla="*/ 596 h 644"/>
                <a:gd name="T62" fmla="*/ 1001 w 1264"/>
                <a:gd name="T63" fmla="*/ 606 h 644"/>
                <a:gd name="T64" fmla="*/ 947 w 1264"/>
                <a:gd name="T65" fmla="*/ 615 h 644"/>
                <a:gd name="T66" fmla="*/ 894 w 1264"/>
                <a:gd name="T67" fmla="*/ 623 h 644"/>
                <a:gd name="T68" fmla="*/ 842 w 1264"/>
                <a:gd name="T69" fmla="*/ 629 h 644"/>
                <a:gd name="T70" fmla="*/ 789 w 1264"/>
                <a:gd name="T71" fmla="*/ 635 h 644"/>
                <a:gd name="T72" fmla="*/ 735 w 1264"/>
                <a:gd name="T73" fmla="*/ 639 h 644"/>
                <a:gd name="T74" fmla="*/ 679 w 1264"/>
                <a:gd name="T75" fmla="*/ 643 h 644"/>
                <a:gd name="T76" fmla="*/ 620 w 1264"/>
                <a:gd name="T77" fmla="*/ 644 h 644"/>
                <a:gd name="T78" fmla="*/ 557 w 1264"/>
                <a:gd name="T79" fmla="*/ 643 h 644"/>
                <a:gd name="T80" fmla="*/ 490 w 1264"/>
                <a:gd name="T81" fmla="*/ 640 h 644"/>
                <a:gd name="T82" fmla="*/ 417 w 1264"/>
                <a:gd name="T83" fmla="*/ 635 h 644"/>
                <a:gd name="T84" fmla="*/ 337 w 1264"/>
                <a:gd name="T85" fmla="*/ 628 h 644"/>
                <a:gd name="T86" fmla="*/ 250 w 1264"/>
                <a:gd name="T87" fmla="*/ 618 h 644"/>
                <a:gd name="T88" fmla="*/ 155 w 1264"/>
                <a:gd name="T89" fmla="*/ 605 h 644"/>
                <a:gd name="T90" fmla="*/ 83 w 1264"/>
                <a:gd name="T91" fmla="*/ 509 h 644"/>
                <a:gd name="T92" fmla="*/ 44 w 1264"/>
                <a:gd name="T93" fmla="*/ 433 h 644"/>
                <a:gd name="T94" fmla="*/ 22 w 1264"/>
                <a:gd name="T95" fmla="*/ 351 h 644"/>
                <a:gd name="T96" fmla="*/ 0 w 1264"/>
                <a:gd name="T97" fmla="*/ 234 h 64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264"/>
                <a:gd name="T148" fmla="*/ 0 h 644"/>
                <a:gd name="T149" fmla="*/ 1264 w 1264"/>
                <a:gd name="T150" fmla="*/ 644 h 64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264" h="644">
                  <a:moveTo>
                    <a:pt x="10" y="145"/>
                  </a:moveTo>
                  <a:lnTo>
                    <a:pt x="10" y="222"/>
                  </a:lnTo>
                  <a:lnTo>
                    <a:pt x="14" y="284"/>
                  </a:lnTo>
                  <a:lnTo>
                    <a:pt x="20" y="337"/>
                  </a:lnTo>
                  <a:lnTo>
                    <a:pt x="34" y="382"/>
                  </a:lnTo>
                  <a:lnTo>
                    <a:pt x="56" y="423"/>
                  </a:lnTo>
                  <a:lnTo>
                    <a:pt x="89" y="466"/>
                  </a:lnTo>
                  <a:lnTo>
                    <a:pt x="134" y="511"/>
                  </a:lnTo>
                  <a:lnTo>
                    <a:pt x="193" y="565"/>
                  </a:lnTo>
                  <a:lnTo>
                    <a:pt x="219" y="569"/>
                  </a:lnTo>
                  <a:lnTo>
                    <a:pt x="247" y="573"/>
                  </a:lnTo>
                  <a:lnTo>
                    <a:pt x="273" y="576"/>
                  </a:lnTo>
                  <a:lnTo>
                    <a:pt x="301" y="580"/>
                  </a:lnTo>
                  <a:lnTo>
                    <a:pt x="328" y="584"/>
                  </a:lnTo>
                  <a:lnTo>
                    <a:pt x="356" y="586"/>
                  </a:lnTo>
                  <a:lnTo>
                    <a:pt x="383" y="589"/>
                  </a:lnTo>
                  <a:lnTo>
                    <a:pt x="411" y="591"/>
                  </a:lnTo>
                  <a:lnTo>
                    <a:pt x="440" y="594"/>
                  </a:lnTo>
                  <a:lnTo>
                    <a:pt x="467" y="595"/>
                  </a:lnTo>
                  <a:lnTo>
                    <a:pt x="496" y="596"/>
                  </a:lnTo>
                  <a:lnTo>
                    <a:pt x="525" y="598"/>
                  </a:lnTo>
                  <a:lnTo>
                    <a:pt x="554" y="599"/>
                  </a:lnTo>
                  <a:lnTo>
                    <a:pt x="582" y="599"/>
                  </a:lnTo>
                  <a:lnTo>
                    <a:pt x="612" y="599"/>
                  </a:lnTo>
                  <a:lnTo>
                    <a:pt x="642" y="599"/>
                  </a:lnTo>
                  <a:lnTo>
                    <a:pt x="671" y="598"/>
                  </a:lnTo>
                  <a:lnTo>
                    <a:pt x="701" y="596"/>
                  </a:lnTo>
                  <a:lnTo>
                    <a:pt x="733" y="595"/>
                  </a:lnTo>
                  <a:lnTo>
                    <a:pt x="763" y="593"/>
                  </a:lnTo>
                  <a:lnTo>
                    <a:pt x="794" y="590"/>
                  </a:lnTo>
                  <a:lnTo>
                    <a:pt x="824" y="588"/>
                  </a:lnTo>
                  <a:lnTo>
                    <a:pt x="855" y="584"/>
                  </a:lnTo>
                  <a:lnTo>
                    <a:pt x="888" y="580"/>
                  </a:lnTo>
                  <a:lnTo>
                    <a:pt x="919" y="575"/>
                  </a:lnTo>
                  <a:lnTo>
                    <a:pt x="952" y="570"/>
                  </a:lnTo>
                  <a:lnTo>
                    <a:pt x="984" y="565"/>
                  </a:lnTo>
                  <a:lnTo>
                    <a:pt x="1017" y="559"/>
                  </a:lnTo>
                  <a:lnTo>
                    <a:pt x="1050" y="551"/>
                  </a:lnTo>
                  <a:lnTo>
                    <a:pt x="1083" y="544"/>
                  </a:lnTo>
                  <a:lnTo>
                    <a:pt x="1117" y="536"/>
                  </a:lnTo>
                  <a:lnTo>
                    <a:pt x="1151" y="527"/>
                  </a:lnTo>
                  <a:lnTo>
                    <a:pt x="1155" y="519"/>
                  </a:lnTo>
                  <a:lnTo>
                    <a:pt x="1164" y="495"/>
                  </a:lnTo>
                  <a:lnTo>
                    <a:pt x="1177" y="456"/>
                  </a:lnTo>
                  <a:lnTo>
                    <a:pt x="1191" y="400"/>
                  </a:lnTo>
                  <a:lnTo>
                    <a:pt x="1205" y="327"/>
                  </a:lnTo>
                  <a:lnTo>
                    <a:pt x="1215" y="237"/>
                  </a:lnTo>
                  <a:lnTo>
                    <a:pt x="1220" y="128"/>
                  </a:lnTo>
                  <a:lnTo>
                    <a:pt x="1219" y="0"/>
                  </a:lnTo>
                  <a:lnTo>
                    <a:pt x="1264" y="78"/>
                  </a:lnTo>
                  <a:lnTo>
                    <a:pt x="1262" y="145"/>
                  </a:lnTo>
                  <a:lnTo>
                    <a:pt x="1257" y="209"/>
                  </a:lnTo>
                  <a:lnTo>
                    <a:pt x="1251" y="271"/>
                  </a:lnTo>
                  <a:lnTo>
                    <a:pt x="1241" y="331"/>
                  </a:lnTo>
                  <a:lnTo>
                    <a:pt x="1230" y="390"/>
                  </a:lnTo>
                  <a:lnTo>
                    <a:pt x="1215" y="450"/>
                  </a:lnTo>
                  <a:lnTo>
                    <a:pt x="1199" y="511"/>
                  </a:lnTo>
                  <a:lnTo>
                    <a:pt x="1180" y="576"/>
                  </a:lnTo>
                  <a:lnTo>
                    <a:pt x="1147" y="581"/>
                  </a:lnTo>
                  <a:lnTo>
                    <a:pt x="1116" y="586"/>
                  </a:lnTo>
                  <a:lnTo>
                    <a:pt x="1086" y="591"/>
                  </a:lnTo>
                  <a:lnTo>
                    <a:pt x="1057" y="596"/>
                  </a:lnTo>
                  <a:lnTo>
                    <a:pt x="1028" y="601"/>
                  </a:lnTo>
                  <a:lnTo>
                    <a:pt x="1001" y="606"/>
                  </a:lnTo>
                  <a:lnTo>
                    <a:pt x="973" y="610"/>
                  </a:lnTo>
                  <a:lnTo>
                    <a:pt x="947" y="615"/>
                  </a:lnTo>
                  <a:lnTo>
                    <a:pt x="921" y="619"/>
                  </a:lnTo>
                  <a:lnTo>
                    <a:pt x="894" y="623"/>
                  </a:lnTo>
                  <a:lnTo>
                    <a:pt x="868" y="626"/>
                  </a:lnTo>
                  <a:lnTo>
                    <a:pt x="842" y="629"/>
                  </a:lnTo>
                  <a:lnTo>
                    <a:pt x="815" y="633"/>
                  </a:lnTo>
                  <a:lnTo>
                    <a:pt x="789" y="635"/>
                  </a:lnTo>
                  <a:lnTo>
                    <a:pt x="763" y="638"/>
                  </a:lnTo>
                  <a:lnTo>
                    <a:pt x="735" y="639"/>
                  </a:lnTo>
                  <a:lnTo>
                    <a:pt x="708" y="641"/>
                  </a:lnTo>
                  <a:lnTo>
                    <a:pt x="679" y="643"/>
                  </a:lnTo>
                  <a:lnTo>
                    <a:pt x="650" y="643"/>
                  </a:lnTo>
                  <a:lnTo>
                    <a:pt x="620" y="644"/>
                  </a:lnTo>
                  <a:lnTo>
                    <a:pt x="589" y="644"/>
                  </a:lnTo>
                  <a:lnTo>
                    <a:pt x="557" y="643"/>
                  </a:lnTo>
                  <a:lnTo>
                    <a:pt x="525" y="641"/>
                  </a:lnTo>
                  <a:lnTo>
                    <a:pt x="490" y="640"/>
                  </a:lnTo>
                  <a:lnTo>
                    <a:pt x="453" y="638"/>
                  </a:lnTo>
                  <a:lnTo>
                    <a:pt x="417" y="635"/>
                  </a:lnTo>
                  <a:lnTo>
                    <a:pt x="378" y="631"/>
                  </a:lnTo>
                  <a:lnTo>
                    <a:pt x="337" y="628"/>
                  </a:lnTo>
                  <a:lnTo>
                    <a:pt x="294" y="623"/>
                  </a:lnTo>
                  <a:lnTo>
                    <a:pt x="250" y="618"/>
                  </a:lnTo>
                  <a:lnTo>
                    <a:pt x="204" y="611"/>
                  </a:lnTo>
                  <a:lnTo>
                    <a:pt x="155" y="605"/>
                  </a:lnTo>
                  <a:lnTo>
                    <a:pt x="114" y="552"/>
                  </a:lnTo>
                  <a:lnTo>
                    <a:pt x="83" y="509"/>
                  </a:lnTo>
                  <a:lnTo>
                    <a:pt x="60" y="471"/>
                  </a:lnTo>
                  <a:lnTo>
                    <a:pt x="44" y="433"/>
                  </a:lnTo>
                  <a:lnTo>
                    <a:pt x="33" y="395"/>
                  </a:lnTo>
                  <a:lnTo>
                    <a:pt x="22" y="351"/>
                  </a:lnTo>
                  <a:lnTo>
                    <a:pt x="12" y="299"/>
                  </a:lnTo>
                  <a:lnTo>
                    <a:pt x="0" y="234"/>
                  </a:lnTo>
                  <a:lnTo>
                    <a:pt x="10" y="145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21" name="Freeform 196"/>
            <p:cNvSpPr>
              <a:spLocks/>
            </p:cNvSpPr>
            <p:nvPr/>
          </p:nvSpPr>
          <p:spPr bwMode="auto">
            <a:xfrm>
              <a:off x="622" y="2440"/>
              <a:ext cx="21" cy="203"/>
            </a:xfrm>
            <a:custGeom>
              <a:avLst/>
              <a:gdLst>
                <a:gd name="T0" fmla="*/ 39 w 84"/>
                <a:gd name="T1" fmla="*/ 0 h 811"/>
                <a:gd name="T2" fmla="*/ 48 w 84"/>
                <a:gd name="T3" fmla="*/ 104 h 811"/>
                <a:gd name="T4" fmla="*/ 52 w 84"/>
                <a:gd name="T5" fmla="*/ 206 h 811"/>
                <a:gd name="T6" fmla="*/ 53 w 84"/>
                <a:gd name="T7" fmla="*/ 306 h 811"/>
                <a:gd name="T8" fmla="*/ 50 w 84"/>
                <a:gd name="T9" fmla="*/ 405 h 811"/>
                <a:gd name="T10" fmla="*/ 44 w 84"/>
                <a:gd name="T11" fmla="*/ 505 h 811"/>
                <a:gd name="T12" fmla="*/ 34 w 84"/>
                <a:gd name="T13" fmla="*/ 606 h 811"/>
                <a:gd name="T14" fmla="*/ 19 w 84"/>
                <a:gd name="T15" fmla="*/ 707 h 811"/>
                <a:gd name="T16" fmla="*/ 0 w 84"/>
                <a:gd name="T17" fmla="*/ 811 h 811"/>
                <a:gd name="T18" fmla="*/ 49 w 84"/>
                <a:gd name="T19" fmla="*/ 801 h 811"/>
                <a:gd name="T20" fmla="*/ 58 w 84"/>
                <a:gd name="T21" fmla="*/ 749 h 811"/>
                <a:gd name="T22" fmla="*/ 68 w 84"/>
                <a:gd name="T23" fmla="*/ 666 h 811"/>
                <a:gd name="T24" fmla="*/ 77 w 84"/>
                <a:gd name="T25" fmla="*/ 562 h 811"/>
                <a:gd name="T26" fmla="*/ 82 w 84"/>
                <a:gd name="T27" fmla="*/ 446 h 811"/>
                <a:gd name="T28" fmla="*/ 84 w 84"/>
                <a:gd name="T29" fmla="*/ 326 h 811"/>
                <a:gd name="T30" fmla="*/ 82 w 84"/>
                <a:gd name="T31" fmla="*/ 211 h 811"/>
                <a:gd name="T32" fmla="*/ 74 w 84"/>
                <a:gd name="T33" fmla="*/ 108 h 811"/>
                <a:gd name="T34" fmla="*/ 58 w 84"/>
                <a:gd name="T35" fmla="*/ 28 h 811"/>
                <a:gd name="T36" fmla="*/ 58 w 84"/>
                <a:gd name="T37" fmla="*/ 24 h 811"/>
                <a:gd name="T38" fmla="*/ 59 w 84"/>
                <a:gd name="T39" fmla="*/ 29 h 811"/>
                <a:gd name="T40" fmla="*/ 55 w 84"/>
                <a:gd name="T41" fmla="*/ 27 h 811"/>
                <a:gd name="T42" fmla="*/ 39 w 84"/>
                <a:gd name="T43" fmla="*/ 0 h 81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4"/>
                <a:gd name="T67" fmla="*/ 0 h 811"/>
                <a:gd name="T68" fmla="*/ 84 w 84"/>
                <a:gd name="T69" fmla="*/ 811 h 81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4" h="811">
                  <a:moveTo>
                    <a:pt x="39" y="0"/>
                  </a:moveTo>
                  <a:lnTo>
                    <a:pt x="48" y="104"/>
                  </a:lnTo>
                  <a:lnTo>
                    <a:pt x="52" y="206"/>
                  </a:lnTo>
                  <a:lnTo>
                    <a:pt x="53" y="306"/>
                  </a:lnTo>
                  <a:lnTo>
                    <a:pt x="50" y="405"/>
                  </a:lnTo>
                  <a:lnTo>
                    <a:pt x="44" y="505"/>
                  </a:lnTo>
                  <a:lnTo>
                    <a:pt x="34" y="606"/>
                  </a:lnTo>
                  <a:lnTo>
                    <a:pt x="19" y="707"/>
                  </a:lnTo>
                  <a:lnTo>
                    <a:pt x="0" y="811"/>
                  </a:lnTo>
                  <a:lnTo>
                    <a:pt x="49" y="801"/>
                  </a:lnTo>
                  <a:lnTo>
                    <a:pt x="58" y="749"/>
                  </a:lnTo>
                  <a:lnTo>
                    <a:pt x="68" y="666"/>
                  </a:lnTo>
                  <a:lnTo>
                    <a:pt x="77" y="562"/>
                  </a:lnTo>
                  <a:lnTo>
                    <a:pt x="82" y="446"/>
                  </a:lnTo>
                  <a:lnTo>
                    <a:pt x="84" y="326"/>
                  </a:lnTo>
                  <a:lnTo>
                    <a:pt x="82" y="211"/>
                  </a:lnTo>
                  <a:lnTo>
                    <a:pt x="74" y="108"/>
                  </a:lnTo>
                  <a:lnTo>
                    <a:pt x="58" y="28"/>
                  </a:lnTo>
                  <a:lnTo>
                    <a:pt x="58" y="24"/>
                  </a:lnTo>
                  <a:lnTo>
                    <a:pt x="59" y="29"/>
                  </a:lnTo>
                  <a:lnTo>
                    <a:pt x="55" y="27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22" name="Freeform 197"/>
            <p:cNvSpPr>
              <a:spLocks/>
            </p:cNvSpPr>
            <p:nvPr/>
          </p:nvSpPr>
          <p:spPr bwMode="auto">
            <a:xfrm>
              <a:off x="413" y="2630"/>
              <a:ext cx="51" cy="223"/>
            </a:xfrm>
            <a:custGeom>
              <a:avLst/>
              <a:gdLst>
                <a:gd name="T0" fmla="*/ 203 w 203"/>
                <a:gd name="T1" fmla="*/ 49 h 890"/>
                <a:gd name="T2" fmla="*/ 172 w 203"/>
                <a:gd name="T3" fmla="*/ 92 h 890"/>
                <a:gd name="T4" fmla="*/ 143 w 203"/>
                <a:gd name="T5" fmla="*/ 136 h 890"/>
                <a:gd name="T6" fmla="*/ 116 w 203"/>
                <a:gd name="T7" fmla="*/ 182 h 890"/>
                <a:gd name="T8" fmla="*/ 95 w 203"/>
                <a:gd name="T9" fmla="*/ 230 h 890"/>
                <a:gd name="T10" fmla="*/ 76 w 203"/>
                <a:gd name="T11" fmla="*/ 279 h 890"/>
                <a:gd name="T12" fmla="*/ 61 w 203"/>
                <a:gd name="T13" fmla="*/ 329 h 890"/>
                <a:gd name="T14" fmla="*/ 50 w 203"/>
                <a:gd name="T15" fmla="*/ 380 h 890"/>
                <a:gd name="T16" fmla="*/ 44 w 203"/>
                <a:gd name="T17" fmla="*/ 434 h 890"/>
                <a:gd name="T18" fmla="*/ 40 w 203"/>
                <a:gd name="T19" fmla="*/ 488 h 890"/>
                <a:gd name="T20" fmla="*/ 41 w 203"/>
                <a:gd name="T21" fmla="*/ 543 h 890"/>
                <a:gd name="T22" fmla="*/ 48 w 203"/>
                <a:gd name="T23" fmla="*/ 598 h 890"/>
                <a:gd name="T24" fmla="*/ 58 w 203"/>
                <a:gd name="T25" fmla="*/ 656 h 890"/>
                <a:gd name="T26" fmla="*/ 73 w 203"/>
                <a:gd name="T27" fmla="*/ 713 h 890"/>
                <a:gd name="T28" fmla="*/ 91 w 203"/>
                <a:gd name="T29" fmla="*/ 771 h 890"/>
                <a:gd name="T30" fmla="*/ 116 w 203"/>
                <a:gd name="T31" fmla="*/ 830 h 890"/>
                <a:gd name="T32" fmla="*/ 145 w 203"/>
                <a:gd name="T33" fmla="*/ 890 h 890"/>
                <a:gd name="T34" fmla="*/ 101 w 203"/>
                <a:gd name="T35" fmla="*/ 832 h 890"/>
                <a:gd name="T36" fmla="*/ 66 w 203"/>
                <a:gd name="T37" fmla="*/ 776 h 890"/>
                <a:gd name="T38" fmla="*/ 39 w 203"/>
                <a:gd name="T39" fmla="*/ 721 h 890"/>
                <a:gd name="T40" fmla="*/ 20 w 203"/>
                <a:gd name="T41" fmla="*/ 666 h 890"/>
                <a:gd name="T42" fmla="*/ 7 w 203"/>
                <a:gd name="T43" fmla="*/ 612 h 890"/>
                <a:gd name="T44" fmla="*/ 1 w 203"/>
                <a:gd name="T45" fmla="*/ 558 h 890"/>
                <a:gd name="T46" fmla="*/ 0 w 203"/>
                <a:gd name="T47" fmla="*/ 504 h 890"/>
                <a:gd name="T48" fmla="*/ 6 w 203"/>
                <a:gd name="T49" fmla="*/ 450 h 890"/>
                <a:gd name="T50" fmla="*/ 15 w 203"/>
                <a:gd name="T51" fmla="*/ 398 h 890"/>
                <a:gd name="T52" fmla="*/ 30 w 203"/>
                <a:gd name="T53" fmla="*/ 344 h 890"/>
                <a:gd name="T54" fmla="*/ 48 w 203"/>
                <a:gd name="T55" fmla="*/ 289 h 890"/>
                <a:gd name="T56" fmla="*/ 69 w 203"/>
                <a:gd name="T57" fmla="*/ 233 h 890"/>
                <a:gd name="T58" fmla="*/ 93 w 203"/>
                <a:gd name="T59" fmla="*/ 177 h 890"/>
                <a:gd name="T60" fmla="*/ 118 w 203"/>
                <a:gd name="T61" fmla="*/ 119 h 890"/>
                <a:gd name="T62" fmla="*/ 145 w 203"/>
                <a:gd name="T63" fmla="*/ 60 h 890"/>
                <a:gd name="T64" fmla="*/ 174 w 203"/>
                <a:gd name="T65" fmla="*/ 0 h 890"/>
                <a:gd name="T66" fmla="*/ 203 w 203"/>
                <a:gd name="T67" fmla="*/ 49 h 89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03"/>
                <a:gd name="T103" fmla="*/ 0 h 890"/>
                <a:gd name="T104" fmla="*/ 203 w 203"/>
                <a:gd name="T105" fmla="*/ 890 h 89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03" h="890">
                  <a:moveTo>
                    <a:pt x="203" y="49"/>
                  </a:moveTo>
                  <a:lnTo>
                    <a:pt x="172" y="92"/>
                  </a:lnTo>
                  <a:lnTo>
                    <a:pt x="143" y="136"/>
                  </a:lnTo>
                  <a:lnTo>
                    <a:pt x="116" y="182"/>
                  </a:lnTo>
                  <a:lnTo>
                    <a:pt x="95" y="230"/>
                  </a:lnTo>
                  <a:lnTo>
                    <a:pt x="76" y="279"/>
                  </a:lnTo>
                  <a:lnTo>
                    <a:pt x="61" y="329"/>
                  </a:lnTo>
                  <a:lnTo>
                    <a:pt x="50" y="380"/>
                  </a:lnTo>
                  <a:lnTo>
                    <a:pt x="44" y="434"/>
                  </a:lnTo>
                  <a:lnTo>
                    <a:pt x="40" y="488"/>
                  </a:lnTo>
                  <a:lnTo>
                    <a:pt x="41" y="543"/>
                  </a:lnTo>
                  <a:lnTo>
                    <a:pt x="48" y="598"/>
                  </a:lnTo>
                  <a:lnTo>
                    <a:pt x="58" y="656"/>
                  </a:lnTo>
                  <a:lnTo>
                    <a:pt x="73" y="713"/>
                  </a:lnTo>
                  <a:lnTo>
                    <a:pt x="91" y="771"/>
                  </a:lnTo>
                  <a:lnTo>
                    <a:pt x="116" y="830"/>
                  </a:lnTo>
                  <a:lnTo>
                    <a:pt x="145" y="890"/>
                  </a:lnTo>
                  <a:lnTo>
                    <a:pt x="101" y="832"/>
                  </a:lnTo>
                  <a:lnTo>
                    <a:pt x="66" y="776"/>
                  </a:lnTo>
                  <a:lnTo>
                    <a:pt x="39" y="721"/>
                  </a:lnTo>
                  <a:lnTo>
                    <a:pt x="20" y="666"/>
                  </a:lnTo>
                  <a:lnTo>
                    <a:pt x="7" y="612"/>
                  </a:lnTo>
                  <a:lnTo>
                    <a:pt x="1" y="558"/>
                  </a:lnTo>
                  <a:lnTo>
                    <a:pt x="0" y="504"/>
                  </a:lnTo>
                  <a:lnTo>
                    <a:pt x="6" y="450"/>
                  </a:lnTo>
                  <a:lnTo>
                    <a:pt x="15" y="398"/>
                  </a:lnTo>
                  <a:lnTo>
                    <a:pt x="30" y="344"/>
                  </a:lnTo>
                  <a:lnTo>
                    <a:pt x="48" y="289"/>
                  </a:lnTo>
                  <a:lnTo>
                    <a:pt x="69" y="233"/>
                  </a:lnTo>
                  <a:lnTo>
                    <a:pt x="93" y="177"/>
                  </a:lnTo>
                  <a:lnTo>
                    <a:pt x="118" y="119"/>
                  </a:lnTo>
                  <a:lnTo>
                    <a:pt x="145" y="60"/>
                  </a:lnTo>
                  <a:lnTo>
                    <a:pt x="174" y="0"/>
                  </a:lnTo>
                  <a:lnTo>
                    <a:pt x="203" y="49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23" name="Freeform 198"/>
            <p:cNvSpPr>
              <a:spLocks/>
            </p:cNvSpPr>
            <p:nvPr/>
          </p:nvSpPr>
          <p:spPr bwMode="auto">
            <a:xfrm>
              <a:off x="697" y="2628"/>
              <a:ext cx="49" cy="252"/>
            </a:xfrm>
            <a:custGeom>
              <a:avLst/>
              <a:gdLst>
                <a:gd name="T0" fmla="*/ 77 w 199"/>
                <a:gd name="T1" fmla="*/ 0 h 1009"/>
                <a:gd name="T2" fmla="*/ 156 w 199"/>
                <a:gd name="T3" fmla="*/ 125 h 1009"/>
                <a:gd name="T4" fmla="*/ 176 w 199"/>
                <a:gd name="T5" fmla="*/ 257 h 1009"/>
                <a:gd name="T6" fmla="*/ 191 w 199"/>
                <a:gd name="T7" fmla="*/ 368 h 1009"/>
                <a:gd name="T8" fmla="*/ 199 w 199"/>
                <a:gd name="T9" fmla="*/ 465 h 1009"/>
                <a:gd name="T10" fmla="*/ 199 w 199"/>
                <a:gd name="T11" fmla="*/ 554 h 1009"/>
                <a:gd name="T12" fmla="*/ 187 w 199"/>
                <a:gd name="T13" fmla="*/ 640 h 1009"/>
                <a:gd name="T14" fmla="*/ 161 w 199"/>
                <a:gd name="T15" fmla="*/ 733 h 1009"/>
                <a:gd name="T16" fmla="*/ 119 w 199"/>
                <a:gd name="T17" fmla="*/ 837 h 1009"/>
                <a:gd name="T18" fmla="*/ 58 w 199"/>
                <a:gd name="T19" fmla="*/ 960 h 1009"/>
                <a:gd name="T20" fmla="*/ 0 w 199"/>
                <a:gd name="T21" fmla="*/ 1009 h 1009"/>
                <a:gd name="T22" fmla="*/ 37 w 199"/>
                <a:gd name="T23" fmla="*/ 947 h 1009"/>
                <a:gd name="T24" fmla="*/ 68 w 199"/>
                <a:gd name="T25" fmla="*/ 890 h 1009"/>
                <a:gd name="T26" fmla="*/ 94 w 199"/>
                <a:gd name="T27" fmla="*/ 836 h 1009"/>
                <a:gd name="T28" fmla="*/ 117 w 199"/>
                <a:gd name="T29" fmla="*/ 783 h 1009"/>
                <a:gd name="T30" fmla="*/ 135 w 199"/>
                <a:gd name="T31" fmla="*/ 733 h 1009"/>
                <a:gd name="T32" fmla="*/ 150 w 199"/>
                <a:gd name="T33" fmla="*/ 684 h 1009"/>
                <a:gd name="T34" fmla="*/ 162 w 199"/>
                <a:gd name="T35" fmla="*/ 637 h 1009"/>
                <a:gd name="T36" fmla="*/ 169 w 199"/>
                <a:gd name="T37" fmla="*/ 588 h 1009"/>
                <a:gd name="T38" fmla="*/ 174 w 199"/>
                <a:gd name="T39" fmla="*/ 539 h 1009"/>
                <a:gd name="T40" fmla="*/ 176 w 199"/>
                <a:gd name="T41" fmla="*/ 489 h 1009"/>
                <a:gd name="T42" fmla="*/ 174 w 199"/>
                <a:gd name="T43" fmla="*/ 437 h 1009"/>
                <a:gd name="T44" fmla="*/ 171 w 199"/>
                <a:gd name="T45" fmla="*/ 384 h 1009"/>
                <a:gd name="T46" fmla="*/ 164 w 199"/>
                <a:gd name="T47" fmla="*/ 326 h 1009"/>
                <a:gd name="T48" fmla="*/ 156 w 199"/>
                <a:gd name="T49" fmla="*/ 264 h 1009"/>
                <a:gd name="T50" fmla="*/ 145 w 199"/>
                <a:gd name="T51" fmla="*/ 199 h 1009"/>
                <a:gd name="T52" fmla="*/ 133 w 199"/>
                <a:gd name="T53" fmla="*/ 129 h 1009"/>
                <a:gd name="T54" fmla="*/ 29 w 199"/>
                <a:gd name="T55" fmla="*/ 31 h 1009"/>
                <a:gd name="T56" fmla="*/ 77 w 199"/>
                <a:gd name="T57" fmla="*/ 0 h 100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99"/>
                <a:gd name="T88" fmla="*/ 0 h 1009"/>
                <a:gd name="T89" fmla="*/ 199 w 199"/>
                <a:gd name="T90" fmla="*/ 1009 h 100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99" h="1009">
                  <a:moveTo>
                    <a:pt x="77" y="0"/>
                  </a:moveTo>
                  <a:lnTo>
                    <a:pt x="156" y="125"/>
                  </a:lnTo>
                  <a:lnTo>
                    <a:pt x="176" y="257"/>
                  </a:lnTo>
                  <a:lnTo>
                    <a:pt x="191" y="368"/>
                  </a:lnTo>
                  <a:lnTo>
                    <a:pt x="199" y="465"/>
                  </a:lnTo>
                  <a:lnTo>
                    <a:pt x="199" y="554"/>
                  </a:lnTo>
                  <a:lnTo>
                    <a:pt x="187" y="640"/>
                  </a:lnTo>
                  <a:lnTo>
                    <a:pt x="161" y="733"/>
                  </a:lnTo>
                  <a:lnTo>
                    <a:pt x="119" y="837"/>
                  </a:lnTo>
                  <a:lnTo>
                    <a:pt x="58" y="960"/>
                  </a:lnTo>
                  <a:lnTo>
                    <a:pt x="0" y="1009"/>
                  </a:lnTo>
                  <a:lnTo>
                    <a:pt x="37" y="947"/>
                  </a:lnTo>
                  <a:lnTo>
                    <a:pt x="68" y="890"/>
                  </a:lnTo>
                  <a:lnTo>
                    <a:pt x="94" y="836"/>
                  </a:lnTo>
                  <a:lnTo>
                    <a:pt x="117" y="783"/>
                  </a:lnTo>
                  <a:lnTo>
                    <a:pt x="135" y="733"/>
                  </a:lnTo>
                  <a:lnTo>
                    <a:pt x="150" y="684"/>
                  </a:lnTo>
                  <a:lnTo>
                    <a:pt x="162" y="637"/>
                  </a:lnTo>
                  <a:lnTo>
                    <a:pt x="169" y="588"/>
                  </a:lnTo>
                  <a:lnTo>
                    <a:pt x="174" y="539"/>
                  </a:lnTo>
                  <a:lnTo>
                    <a:pt x="176" y="489"/>
                  </a:lnTo>
                  <a:lnTo>
                    <a:pt x="174" y="437"/>
                  </a:lnTo>
                  <a:lnTo>
                    <a:pt x="171" y="384"/>
                  </a:lnTo>
                  <a:lnTo>
                    <a:pt x="164" y="326"/>
                  </a:lnTo>
                  <a:lnTo>
                    <a:pt x="156" y="264"/>
                  </a:lnTo>
                  <a:lnTo>
                    <a:pt x="145" y="199"/>
                  </a:lnTo>
                  <a:lnTo>
                    <a:pt x="133" y="129"/>
                  </a:lnTo>
                  <a:lnTo>
                    <a:pt x="29" y="31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24" name="Freeform 199"/>
            <p:cNvSpPr>
              <a:spLocks/>
            </p:cNvSpPr>
            <p:nvPr/>
          </p:nvSpPr>
          <p:spPr bwMode="auto">
            <a:xfrm>
              <a:off x="428" y="2691"/>
              <a:ext cx="311" cy="39"/>
            </a:xfrm>
            <a:custGeom>
              <a:avLst/>
              <a:gdLst>
                <a:gd name="T0" fmla="*/ 73 w 1246"/>
                <a:gd name="T1" fmla="*/ 41 h 155"/>
                <a:gd name="T2" fmla="*/ 161 w 1246"/>
                <a:gd name="T3" fmla="*/ 60 h 155"/>
                <a:gd name="T4" fmla="*/ 245 w 1246"/>
                <a:gd name="T5" fmla="*/ 76 h 155"/>
                <a:gd name="T6" fmla="*/ 326 w 1246"/>
                <a:gd name="T7" fmla="*/ 89 h 155"/>
                <a:gd name="T8" fmla="*/ 405 w 1246"/>
                <a:gd name="T9" fmla="*/ 100 h 155"/>
                <a:gd name="T10" fmla="*/ 481 w 1246"/>
                <a:gd name="T11" fmla="*/ 106 h 155"/>
                <a:gd name="T12" fmla="*/ 556 w 1246"/>
                <a:gd name="T13" fmla="*/ 110 h 155"/>
                <a:gd name="T14" fmla="*/ 628 w 1246"/>
                <a:gd name="T15" fmla="*/ 111 h 155"/>
                <a:gd name="T16" fmla="*/ 700 w 1246"/>
                <a:gd name="T17" fmla="*/ 110 h 155"/>
                <a:gd name="T18" fmla="*/ 770 w 1246"/>
                <a:gd name="T19" fmla="*/ 105 h 155"/>
                <a:gd name="T20" fmla="*/ 840 w 1246"/>
                <a:gd name="T21" fmla="*/ 97 h 155"/>
                <a:gd name="T22" fmla="*/ 909 w 1246"/>
                <a:gd name="T23" fmla="*/ 86 h 155"/>
                <a:gd name="T24" fmla="*/ 979 w 1246"/>
                <a:gd name="T25" fmla="*/ 72 h 155"/>
                <a:gd name="T26" fmla="*/ 1048 w 1246"/>
                <a:gd name="T27" fmla="*/ 55 h 155"/>
                <a:gd name="T28" fmla="*/ 1119 w 1246"/>
                <a:gd name="T29" fmla="*/ 35 h 155"/>
                <a:gd name="T30" fmla="*/ 1191 w 1246"/>
                <a:gd name="T31" fmla="*/ 12 h 155"/>
                <a:gd name="T32" fmla="*/ 1246 w 1246"/>
                <a:gd name="T33" fmla="*/ 49 h 155"/>
                <a:gd name="T34" fmla="*/ 1161 w 1246"/>
                <a:gd name="T35" fmla="*/ 75 h 155"/>
                <a:gd name="T36" fmla="*/ 1079 w 1246"/>
                <a:gd name="T37" fmla="*/ 97 h 155"/>
                <a:gd name="T38" fmla="*/ 1000 w 1246"/>
                <a:gd name="T39" fmla="*/ 115 h 155"/>
                <a:gd name="T40" fmla="*/ 923 w 1246"/>
                <a:gd name="T41" fmla="*/ 130 h 155"/>
                <a:gd name="T42" fmla="*/ 847 w 1246"/>
                <a:gd name="T43" fmla="*/ 141 h 155"/>
                <a:gd name="T44" fmla="*/ 772 w 1246"/>
                <a:gd name="T45" fmla="*/ 149 h 155"/>
                <a:gd name="T46" fmla="*/ 700 w 1246"/>
                <a:gd name="T47" fmla="*/ 154 h 155"/>
                <a:gd name="T48" fmla="*/ 626 w 1246"/>
                <a:gd name="T49" fmla="*/ 155 h 155"/>
                <a:gd name="T50" fmla="*/ 553 w 1246"/>
                <a:gd name="T51" fmla="*/ 154 h 155"/>
                <a:gd name="T52" fmla="*/ 479 w 1246"/>
                <a:gd name="T53" fmla="*/ 150 h 155"/>
                <a:gd name="T54" fmla="*/ 404 w 1246"/>
                <a:gd name="T55" fmla="*/ 144 h 155"/>
                <a:gd name="T56" fmla="*/ 328 w 1246"/>
                <a:gd name="T57" fmla="*/ 135 h 155"/>
                <a:gd name="T58" fmla="*/ 250 w 1246"/>
                <a:gd name="T59" fmla="*/ 124 h 155"/>
                <a:gd name="T60" fmla="*/ 169 w 1246"/>
                <a:gd name="T61" fmla="*/ 110 h 155"/>
                <a:gd name="T62" fmla="*/ 86 w 1246"/>
                <a:gd name="T63" fmla="*/ 95 h 155"/>
                <a:gd name="T64" fmla="*/ 0 w 1246"/>
                <a:gd name="T65" fmla="*/ 77 h 1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46"/>
                <a:gd name="T100" fmla="*/ 0 h 155"/>
                <a:gd name="T101" fmla="*/ 1246 w 1246"/>
                <a:gd name="T102" fmla="*/ 155 h 1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46" h="155">
                  <a:moveTo>
                    <a:pt x="28" y="30"/>
                  </a:moveTo>
                  <a:lnTo>
                    <a:pt x="73" y="41"/>
                  </a:lnTo>
                  <a:lnTo>
                    <a:pt x="117" y="51"/>
                  </a:lnTo>
                  <a:lnTo>
                    <a:pt x="161" y="60"/>
                  </a:lnTo>
                  <a:lnTo>
                    <a:pt x="204" y="69"/>
                  </a:lnTo>
                  <a:lnTo>
                    <a:pt x="245" y="76"/>
                  </a:lnTo>
                  <a:lnTo>
                    <a:pt x="286" y="82"/>
                  </a:lnTo>
                  <a:lnTo>
                    <a:pt x="326" y="89"/>
                  </a:lnTo>
                  <a:lnTo>
                    <a:pt x="365" y="95"/>
                  </a:lnTo>
                  <a:lnTo>
                    <a:pt x="405" y="100"/>
                  </a:lnTo>
                  <a:lnTo>
                    <a:pt x="443" y="104"/>
                  </a:lnTo>
                  <a:lnTo>
                    <a:pt x="481" y="106"/>
                  </a:lnTo>
                  <a:lnTo>
                    <a:pt x="518" y="109"/>
                  </a:lnTo>
                  <a:lnTo>
                    <a:pt x="556" y="110"/>
                  </a:lnTo>
                  <a:lnTo>
                    <a:pt x="592" y="111"/>
                  </a:lnTo>
                  <a:lnTo>
                    <a:pt x="628" y="111"/>
                  </a:lnTo>
                  <a:lnTo>
                    <a:pt x="663" y="111"/>
                  </a:lnTo>
                  <a:lnTo>
                    <a:pt x="700" y="110"/>
                  </a:lnTo>
                  <a:lnTo>
                    <a:pt x="735" y="107"/>
                  </a:lnTo>
                  <a:lnTo>
                    <a:pt x="770" y="105"/>
                  </a:lnTo>
                  <a:lnTo>
                    <a:pt x="805" y="101"/>
                  </a:lnTo>
                  <a:lnTo>
                    <a:pt x="840" y="97"/>
                  </a:lnTo>
                  <a:lnTo>
                    <a:pt x="874" y="91"/>
                  </a:lnTo>
                  <a:lnTo>
                    <a:pt x="909" y="86"/>
                  </a:lnTo>
                  <a:lnTo>
                    <a:pt x="944" y="80"/>
                  </a:lnTo>
                  <a:lnTo>
                    <a:pt x="979" y="72"/>
                  </a:lnTo>
                  <a:lnTo>
                    <a:pt x="1013" y="64"/>
                  </a:lnTo>
                  <a:lnTo>
                    <a:pt x="1048" y="55"/>
                  </a:lnTo>
                  <a:lnTo>
                    <a:pt x="1084" y="46"/>
                  </a:lnTo>
                  <a:lnTo>
                    <a:pt x="1119" y="35"/>
                  </a:lnTo>
                  <a:lnTo>
                    <a:pt x="1154" y="23"/>
                  </a:lnTo>
                  <a:lnTo>
                    <a:pt x="1191" y="12"/>
                  </a:lnTo>
                  <a:lnTo>
                    <a:pt x="1227" y="0"/>
                  </a:lnTo>
                  <a:lnTo>
                    <a:pt x="1246" y="49"/>
                  </a:lnTo>
                  <a:lnTo>
                    <a:pt x="1203" y="62"/>
                  </a:lnTo>
                  <a:lnTo>
                    <a:pt x="1161" y="75"/>
                  </a:lnTo>
                  <a:lnTo>
                    <a:pt x="1119" y="86"/>
                  </a:lnTo>
                  <a:lnTo>
                    <a:pt x="1079" y="97"/>
                  </a:lnTo>
                  <a:lnTo>
                    <a:pt x="1039" y="106"/>
                  </a:lnTo>
                  <a:lnTo>
                    <a:pt x="1000" y="115"/>
                  </a:lnTo>
                  <a:lnTo>
                    <a:pt x="961" y="124"/>
                  </a:lnTo>
                  <a:lnTo>
                    <a:pt x="923" y="130"/>
                  </a:lnTo>
                  <a:lnTo>
                    <a:pt x="885" y="136"/>
                  </a:lnTo>
                  <a:lnTo>
                    <a:pt x="847" y="141"/>
                  </a:lnTo>
                  <a:lnTo>
                    <a:pt x="810" y="145"/>
                  </a:lnTo>
                  <a:lnTo>
                    <a:pt x="772" y="149"/>
                  </a:lnTo>
                  <a:lnTo>
                    <a:pt x="736" y="151"/>
                  </a:lnTo>
                  <a:lnTo>
                    <a:pt x="700" y="154"/>
                  </a:lnTo>
                  <a:lnTo>
                    <a:pt x="662" y="155"/>
                  </a:lnTo>
                  <a:lnTo>
                    <a:pt x="626" y="155"/>
                  </a:lnTo>
                  <a:lnTo>
                    <a:pt x="589" y="155"/>
                  </a:lnTo>
                  <a:lnTo>
                    <a:pt x="553" y="154"/>
                  </a:lnTo>
                  <a:lnTo>
                    <a:pt x="516" y="153"/>
                  </a:lnTo>
                  <a:lnTo>
                    <a:pt x="479" y="150"/>
                  </a:lnTo>
                  <a:lnTo>
                    <a:pt x="442" y="148"/>
                  </a:lnTo>
                  <a:lnTo>
                    <a:pt x="404" y="144"/>
                  </a:lnTo>
                  <a:lnTo>
                    <a:pt x="367" y="140"/>
                  </a:lnTo>
                  <a:lnTo>
                    <a:pt x="328" y="135"/>
                  </a:lnTo>
                  <a:lnTo>
                    <a:pt x="289" y="129"/>
                  </a:lnTo>
                  <a:lnTo>
                    <a:pt x="250" y="124"/>
                  </a:lnTo>
                  <a:lnTo>
                    <a:pt x="210" y="117"/>
                  </a:lnTo>
                  <a:lnTo>
                    <a:pt x="169" y="110"/>
                  </a:lnTo>
                  <a:lnTo>
                    <a:pt x="127" y="102"/>
                  </a:lnTo>
                  <a:lnTo>
                    <a:pt x="86" y="95"/>
                  </a:lnTo>
                  <a:lnTo>
                    <a:pt x="43" y="86"/>
                  </a:lnTo>
                  <a:lnTo>
                    <a:pt x="0" y="77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25" name="Freeform 200"/>
            <p:cNvSpPr>
              <a:spLocks/>
            </p:cNvSpPr>
            <p:nvPr/>
          </p:nvSpPr>
          <p:spPr bwMode="auto">
            <a:xfrm>
              <a:off x="424" y="2772"/>
              <a:ext cx="315" cy="46"/>
            </a:xfrm>
            <a:custGeom>
              <a:avLst/>
              <a:gdLst>
                <a:gd name="T0" fmla="*/ 50 w 1259"/>
                <a:gd name="T1" fmla="*/ 41 h 183"/>
                <a:gd name="T2" fmla="*/ 139 w 1259"/>
                <a:gd name="T3" fmla="*/ 65 h 183"/>
                <a:gd name="T4" fmla="*/ 225 w 1259"/>
                <a:gd name="T5" fmla="*/ 86 h 183"/>
                <a:gd name="T6" fmla="*/ 309 w 1259"/>
                <a:gd name="T7" fmla="*/ 104 h 183"/>
                <a:gd name="T8" fmla="*/ 392 w 1259"/>
                <a:gd name="T9" fmla="*/ 118 h 183"/>
                <a:gd name="T10" fmla="*/ 472 w 1259"/>
                <a:gd name="T11" fmla="*/ 129 h 183"/>
                <a:gd name="T12" fmla="*/ 552 w 1259"/>
                <a:gd name="T13" fmla="*/ 137 h 183"/>
                <a:gd name="T14" fmla="*/ 630 w 1259"/>
                <a:gd name="T15" fmla="*/ 140 h 183"/>
                <a:gd name="T16" fmla="*/ 706 w 1259"/>
                <a:gd name="T17" fmla="*/ 140 h 183"/>
                <a:gd name="T18" fmla="*/ 781 w 1259"/>
                <a:gd name="T19" fmla="*/ 137 h 183"/>
                <a:gd name="T20" fmla="*/ 856 w 1259"/>
                <a:gd name="T21" fmla="*/ 128 h 183"/>
                <a:gd name="T22" fmla="*/ 930 w 1259"/>
                <a:gd name="T23" fmla="*/ 115 h 183"/>
                <a:gd name="T24" fmla="*/ 1003 w 1259"/>
                <a:gd name="T25" fmla="*/ 98 h 183"/>
                <a:gd name="T26" fmla="*/ 1077 w 1259"/>
                <a:gd name="T27" fmla="*/ 76 h 183"/>
                <a:gd name="T28" fmla="*/ 1150 w 1259"/>
                <a:gd name="T29" fmla="*/ 49 h 183"/>
                <a:gd name="T30" fmla="*/ 1222 w 1259"/>
                <a:gd name="T31" fmla="*/ 18 h 183"/>
                <a:gd name="T32" fmla="*/ 1259 w 1259"/>
                <a:gd name="T33" fmla="*/ 48 h 183"/>
                <a:gd name="T34" fmla="*/ 1173 w 1259"/>
                <a:gd name="T35" fmla="*/ 84 h 183"/>
                <a:gd name="T36" fmla="*/ 1092 w 1259"/>
                <a:gd name="T37" fmla="*/ 114 h 183"/>
                <a:gd name="T38" fmla="*/ 1012 w 1259"/>
                <a:gd name="T39" fmla="*/ 139 h 183"/>
                <a:gd name="T40" fmla="*/ 933 w 1259"/>
                <a:gd name="T41" fmla="*/ 157 h 183"/>
                <a:gd name="T42" fmla="*/ 856 w 1259"/>
                <a:gd name="T43" fmla="*/ 170 h 183"/>
                <a:gd name="T44" fmla="*/ 781 w 1259"/>
                <a:gd name="T45" fmla="*/ 179 h 183"/>
                <a:gd name="T46" fmla="*/ 707 w 1259"/>
                <a:gd name="T47" fmla="*/ 182 h 183"/>
                <a:gd name="T48" fmla="*/ 632 w 1259"/>
                <a:gd name="T49" fmla="*/ 182 h 183"/>
                <a:gd name="T50" fmla="*/ 558 w 1259"/>
                <a:gd name="T51" fmla="*/ 177 h 183"/>
                <a:gd name="T52" fmla="*/ 483 w 1259"/>
                <a:gd name="T53" fmla="*/ 169 h 183"/>
                <a:gd name="T54" fmla="*/ 407 w 1259"/>
                <a:gd name="T55" fmla="*/ 158 h 183"/>
                <a:gd name="T56" fmla="*/ 329 w 1259"/>
                <a:gd name="T57" fmla="*/ 144 h 183"/>
                <a:gd name="T58" fmla="*/ 250 w 1259"/>
                <a:gd name="T59" fmla="*/ 128 h 183"/>
                <a:gd name="T60" fmla="*/ 170 w 1259"/>
                <a:gd name="T61" fmla="*/ 109 h 183"/>
                <a:gd name="T62" fmla="*/ 86 w 1259"/>
                <a:gd name="T63" fmla="*/ 89 h 183"/>
                <a:gd name="T64" fmla="*/ 0 w 1259"/>
                <a:gd name="T65" fmla="*/ 68 h 18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59"/>
                <a:gd name="T100" fmla="*/ 0 h 183"/>
                <a:gd name="T101" fmla="*/ 1259 w 1259"/>
                <a:gd name="T102" fmla="*/ 183 h 18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59" h="183">
                  <a:moveTo>
                    <a:pt x="5" y="29"/>
                  </a:moveTo>
                  <a:lnTo>
                    <a:pt x="50" y="41"/>
                  </a:lnTo>
                  <a:lnTo>
                    <a:pt x="95" y="54"/>
                  </a:lnTo>
                  <a:lnTo>
                    <a:pt x="139" y="65"/>
                  </a:lnTo>
                  <a:lnTo>
                    <a:pt x="183" y="76"/>
                  </a:lnTo>
                  <a:lnTo>
                    <a:pt x="225" y="86"/>
                  </a:lnTo>
                  <a:lnTo>
                    <a:pt x="268" y="95"/>
                  </a:lnTo>
                  <a:lnTo>
                    <a:pt x="309" y="104"/>
                  </a:lnTo>
                  <a:lnTo>
                    <a:pt x="350" y="112"/>
                  </a:lnTo>
                  <a:lnTo>
                    <a:pt x="392" y="118"/>
                  </a:lnTo>
                  <a:lnTo>
                    <a:pt x="432" y="124"/>
                  </a:lnTo>
                  <a:lnTo>
                    <a:pt x="472" y="129"/>
                  </a:lnTo>
                  <a:lnTo>
                    <a:pt x="512" y="134"/>
                  </a:lnTo>
                  <a:lnTo>
                    <a:pt x="552" y="137"/>
                  </a:lnTo>
                  <a:lnTo>
                    <a:pt x="591" y="139"/>
                  </a:lnTo>
                  <a:lnTo>
                    <a:pt x="630" y="140"/>
                  </a:lnTo>
                  <a:lnTo>
                    <a:pt x="667" y="140"/>
                  </a:lnTo>
                  <a:lnTo>
                    <a:pt x="706" y="140"/>
                  </a:lnTo>
                  <a:lnTo>
                    <a:pt x="744" y="139"/>
                  </a:lnTo>
                  <a:lnTo>
                    <a:pt x="781" y="137"/>
                  </a:lnTo>
                  <a:lnTo>
                    <a:pt x="819" y="133"/>
                  </a:lnTo>
                  <a:lnTo>
                    <a:pt x="856" y="128"/>
                  </a:lnTo>
                  <a:lnTo>
                    <a:pt x="893" y="122"/>
                  </a:lnTo>
                  <a:lnTo>
                    <a:pt x="930" y="115"/>
                  </a:lnTo>
                  <a:lnTo>
                    <a:pt x="967" y="107"/>
                  </a:lnTo>
                  <a:lnTo>
                    <a:pt x="1003" y="98"/>
                  </a:lnTo>
                  <a:lnTo>
                    <a:pt x="1039" y="88"/>
                  </a:lnTo>
                  <a:lnTo>
                    <a:pt x="1077" y="76"/>
                  </a:lnTo>
                  <a:lnTo>
                    <a:pt x="1113" y="63"/>
                  </a:lnTo>
                  <a:lnTo>
                    <a:pt x="1150" y="49"/>
                  </a:lnTo>
                  <a:lnTo>
                    <a:pt x="1186" y="34"/>
                  </a:lnTo>
                  <a:lnTo>
                    <a:pt x="1222" y="18"/>
                  </a:lnTo>
                  <a:lnTo>
                    <a:pt x="1259" y="0"/>
                  </a:lnTo>
                  <a:lnTo>
                    <a:pt x="1259" y="48"/>
                  </a:lnTo>
                  <a:lnTo>
                    <a:pt x="1216" y="66"/>
                  </a:lnTo>
                  <a:lnTo>
                    <a:pt x="1173" y="84"/>
                  </a:lnTo>
                  <a:lnTo>
                    <a:pt x="1132" y="100"/>
                  </a:lnTo>
                  <a:lnTo>
                    <a:pt x="1092" y="114"/>
                  </a:lnTo>
                  <a:lnTo>
                    <a:pt x="1051" y="128"/>
                  </a:lnTo>
                  <a:lnTo>
                    <a:pt x="1012" y="139"/>
                  </a:lnTo>
                  <a:lnTo>
                    <a:pt x="972" y="149"/>
                  </a:lnTo>
                  <a:lnTo>
                    <a:pt x="933" y="157"/>
                  </a:lnTo>
                  <a:lnTo>
                    <a:pt x="895" y="164"/>
                  </a:lnTo>
                  <a:lnTo>
                    <a:pt x="856" y="170"/>
                  </a:lnTo>
                  <a:lnTo>
                    <a:pt x="819" y="175"/>
                  </a:lnTo>
                  <a:lnTo>
                    <a:pt x="781" y="179"/>
                  </a:lnTo>
                  <a:lnTo>
                    <a:pt x="744" y="180"/>
                  </a:lnTo>
                  <a:lnTo>
                    <a:pt x="707" y="182"/>
                  </a:lnTo>
                  <a:lnTo>
                    <a:pt x="670" y="183"/>
                  </a:lnTo>
                  <a:lnTo>
                    <a:pt x="632" y="182"/>
                  </a:lnTo>
                  <a:lnTo>
                    <a:pt x="595" y="180"/>
                  </a:lnTo>
                  <a:lnTo>
                    <a:pt x="558" y="177"/>
                  </a:lnTo>
                  <a:lnTo>
                    <a:pt x="521" y="174"/>
                  </a:lnTo>
                  <a:lnTo>
                    <a:pt x="483" y="169"/>
                  </a:lnTo>
                  <a:lnTo>
                    <a:pt x="446" y="164"/>
                  </a:lnTo>
                  <a:lnTo>
                    <a:pt x="407" y="158"/>
                  </a:lnTo>
                  <a:lnTo>
                    <a:pt x="368" y="152"/>
                  </a:lnTo>
                  <a:lnTo>
                    <a:pt x="329" y="144"/>
                  </a:lnTo>
                  <a:lnTo>
                    <a:pt x="290" y="137"/>
                  </a:lnTo>
                  <a:lnTo>
                    <a:pt x="250" y="128"/>
                  </a:lnTo>
                  <a:lnTo>
                    <a:pt x="210" y="119"/>
                  </a:lnTo>
                  <a:lnTo>
                    <a:pt x="170" y="109"/>
                  </a:lnTo>
                  <a:lnTo>
                    <a:pt x="129" y="99"/>
                  </a:lnTo>
                  <a:lnTo>
                    <a:pt x="86" y="89"/>
                  </a:lnTo>
                  <a:lnTo>
                    <a:pt x="44" y="79"/>
                  </a:lnTo>
                  <a:lnTo>
                    <a:pt x="0" y="68"/>
                  </a:lnTo>
                  <a:lnTo>
                    <a:pt x="5" y="29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26" name="Freeform 201"/>
            <p:cNvSpPr>
              <a:spLocks/>
            </p:cNvSpPr>
            <p:nvPr/>
          </p:nvSpPr>
          <p:spPr bwMode="auto">
            <a:xfrm>
              <a:off x="365" y="2555"/>
              <a:ext cx="63" cy="237"/>
            </a:xfrm>
            <a:custGeom>
              <a:avLst/>
              <a:gdLst>
                <a:gd name="T0" fmla="*/ 253 w 253"/>
                <a:gd name="T1" fmla="*/ 49 h 949"/>
                <a:gd name="T2" fmla="*/ 203 w 253"/>
                <a:gd name="T3" fmla="*/ 103 h 949"/>
                <a:gd name="T4" fmla="*/ 160 w 253"/>
                <a:gd name="T5" fmla="*/ 155 h 949"/>
                <a:gd name="T6" fmla="*/ 124 w 253"/>
                <a:gd name="T7" fmla="*/ 208 h 949"/>
                <a:gd name="T8" fmla="*/ 94 w 253"/>
                <a:gd name="T9" fmla="*/ 259 h 949"/>
                <a:gd name="T10" fmla="*/ 70 w 253"/>
                <a:gd name="T11" fmla="*/ 311 h 949"/>
                <a:gd name="T12" fmla="*/ 51 w 253"/>
                <a:gd name="T13" fmla="*/ 362 h 949"/>
                <a:gd name="T14" fmla="*/ 37 w 253"/>
                <a:gd name="T15" fmla="*/ 415 h 949"/>
                <a:gd name="T16" fmla="*/ 29 w 253"/>
                <a:gd name="T17" fmla="*/ 467 h 949"/>
                <a:gd name="T18" fmla="*/ 22 w 253"/>
                <a:gd name="T19" fmla="*/ 521 h 949"/>
                <a:gd name="T20" fmla="*/ 21 w 253"/>
                <a:gd name="T21" fmla="*/ 576 h 949"/>
                <a:gd name="T22" fmla="*/ 22 w 253"/>
                <a:gd name="T23" fmla="*/ 633 h 949"/>
                <a:gd name="T24" fmla="*/ 26 w 253"/>
                <a:gd name="T25" fmla="*/ 691 h 949"/>
                <a:gd name="T26" fmla="*/ 32 w 253"/>
                <a:gd name="T27" fmla="*/ 752 h 949"/>
                <a:gd name="T28" fmla="*/ 40 w 253"/>
                <a:gd name="T29" fmla="*/ 815 h 949"/>
                <a:gd name="T30" fmla="*/ 49 w 253"/>
                <a:gd name="T31" fmla="*/ 880 h 949"/>
                <a:gd name="T32" fmla="*/ 59 w 253"/>
                <a:gd name="T33" fmla="*/ 949 h 949"/>
                <a:gd name="T34" fmla="*/ 41 w 253"/>
                <a:gd name="T35" fmla="*/ 880 h 949"/>
                <a:gd name="T36" fmla="*/ 27 w 253"/>
                <a:gd name="T37" fmla="*/ 813 h 949"/>
                <a:gd name="T38" fmla="*/ 15 w 253"/>
                <a:gd name="T39" fmla="*/ 749 h 949"/>
                <a:gd name="T40" fmla="*/ 6 w 253"/>
                <a:gd name="T41" fmla="*/ 688 h 949"/>
                <a:gd name="T42" fmla="*/ 1 w 253"/>
                <a:gd name="T43" fmla="*/ 628 h 949"/>
                <a:gd name="T44" fmla="*/ 0 w 253"/>
                <a:gd name="T45" fmla="*/ 569 h 949"/>
                <a:gd name="T46" fmla="*/ 1 w 253"/>
                <a:gd name="T47" fmla="*/ 511 h 949"/>
                <a:gd name="T48" fmla="*/ 7 w 253"/>
                <a:gd name="T49" fmla="*/ 455 h 949"/>
                <a:gd name="T50" fmla="*/ 17 w 253"/>
                <a:gd name="T51" fmla="*/ 399 h 949"/>
                <a:gd name="T52" fmla="*/ 32 w 253"/>
                <a:gd name="T53" fmla="*/ 342 h 949"/>
                <a:gd name="T54" fmla="*/ 51 w 253"/>
                <a:gd name="T55" fmla="*/ 287 h 949"/>
                <a:gd name="T56" fmla="*/ 75 w 253"/>
                <a:gd name="T57" fmla="*/ 231 h 949"/>
                <a:gd name="T58" fmla="*/ 104 w 253"/>
                <a:gd name="T59" fmla="*/ 174 h 949"/>
                <a:gd name="T60" fmla="*/ 138 w 253"/>
                <a:gd name="T61" fmla="*/ 118 h 949"/>
                <a:gd name="T62" fmla="*/ 178 w 253"/>
                <a:gd name="T63" fmla="*/ 59 h 949"/>
                <a:gd name="T64" fmla="*/ 223 w 253"/>
                <a:gd name="T65" fmla="*/ 0 h 949"/>
                <a:gd name="T66" fmla="*/ 253 w 253"/>
                <a:gd name="T67" fmla="*/ 49 h 94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3"/>
                <a:gd name="T103" fmla="*/ 0 h 949"/>
                <a:gd name="T104" fmla="*/ 253 w 253"/>
                <a:gd name="T105" fmla="*/ 949 h 94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3" h="949">
                  <a:moveTo>
                    <a:pt x="253" y="49"/>
                  </a:moveTo>
                  <a:lnTo>
                    <a:pt x="203" y="103"/>
                  </a:lnTo>
                  <a:lnTo>
                    <a:pt x="160" y="155"/>
                  </a:lnTo>
                  <a:lnTo>
                    <a:pt x="124" y="208"/>
                  </a:lnTo>
                  <a:lnTo>
                    <a:pt x="94" y="259"/>
                  </a:lnTo>
                  <a:lnTo>
                    <a:pt x="70" y="311"/>
                  </a:lnTo>
                  <a:lnTo>
                    <a:pt x="51" y="362"/>
                  </a:lnTo>
                  <a:lnTo>
                    <a:pt x="37" y="415"/>
                  </a:lnTo>
                  <a:lnTo>
                    <a:pt x="29" y="467"/>
                  </a:lnTo>
                  <a:lnTo>
                    <a:pt x="22" y="521"/>
                  </a:lnTo>
                  <a:lnTo>
                    <a:pt x="21" y="576"/>
                  </a:lnTo>
                  <a:lnTo>
                    <a:pt x="22" y="633"/>
                  </a:lnTo>
                  <a:lnTo>
                    <a:pt x="26" y="691"/>
                  </a:lnTo>
                  <a:lnTo>
                    <a:pt x="32" y="752"/>
                  </a:lnTo>
                  <a:lnTo>
                    <a:pt x="40" y="815"/>
                  </a:lnTo>
                  <a:lnTo>
                    <a:pt x="49" y="880"/>
                  </a:lnTo>
                  <a:lnTo>
                    <a:pt x="59" y="949"/>
                  </a:lnTo>
                  <a:lnTo>
                    <a:pt x="41" y="880"/>
                  </a:lnTo>
                  <a:lnTo>
                    <a:pt x="27" y="813"/>
                  </a:lnTo>
                  <a:lnTo>
                    <a:pt x="15" y="749"/>
                  </a:lnTo>
                  <a:lnTo>
                    <a:pt x="6" y="688"/>
                  </a:lnTo>
                  <a:lnTo>
                    <a:pt x="1" y="628"/>
                  </a:lnTo>
                  <a:lnTo>
                    <a:pt x="0" y="569"/>
                  </a:lnTo>
                  <a:lnTo>
                    <a:pt x="1" y="511"/>
                  </a:lnTo>
                  <a:lnTo>
                    <a:pt x="7" y="455"/>
                  </a:lnTo>
                  <a:lnTo>
                    <a:pt x="17" y="399"/>
                  </a:lnTo>
                  <a:lnTo>
                    <a:pt x="32" y="342"/>
                  </a:lnTo>
                  <a:lnTo>
                    <a:pt x="51" y="287"/>
                  </a:lnTo>
                  <a:lnTo>
                    <a:pt x="75" y="231"/>
                  </a:lnTo>
                  <a:lnTo>
                    <a:pt x="104" y="174"/>
                  </a:lnTo>
                  <a:lnTo>
                    <a:pt x="138" y="118"/>
                  </a:lnTo>
                  <a:lnTo>
                    <a:pt x="178" y="59"/>
                  </a:lnTo>
                  <a:lnTo>
                    <a:pt x="223" y="0"/>
                  </a:lnTo>
                  <a:lnTo>
                    <a:pt x="253" y="49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27" name="Freeform 202"/>
            <p:cNvSpPr>
              <a:spLocks/>
            </p:cNvSpPr>
            <p:nvPr/>
          </p:nvSpPr>
          <p:spPr bwMode="auto">
            <a:xfrm>
              <a:off x="730" y="2549"/>
              <a:ext cx="68" cy="265"/>
            </a:xfrm>
            <a:custGeom>
              <a:avLst/>
              <a:gdLst>
                <a:gd name="T0" fmla="*/ 0 w 273"/>
                <a:gd name="T1" fmla="*/ 0 h 1056"/>
                <a:gd name="T2" fmla="*/ 55 w 273"/>
                <a:gd name="T3" fmla="*/ 60 h 1056"/>
                <a:gd name="T4" fmla="*/ 105 w 273"/>
                <a:gd name="T5" fmla="*/ 120 h 1056"/>
                <a:gd name="T6" fmla="*/ 146 w 273"/>
                <a:gd name="T7" fmla="*/ 182 h 1056"/>
                <a:gd name="T8" fmla="*/ 183 w 273"/>
                <a:gd name="T9" fmla="*/ 243 h 1056"/>
                <a:gd name="T10" fmla="*/ 213 w 273"/>
                <a:gd name="T11" fmla="*/ 306 h 1056"/>
                <a:gd name="T12" fmla="*/ 235 w 273"/>
                <a:gd name="T13" fmla="*/ 368 h 1056"/>
                <a:gd name="T14" fmla="*/ 254 w 273"/>
                <a:gd name="T15" fmla="*/ 432 h 1056"/>
                <a:gd name="T16" fmla="*/ 265 w 273"/>
                <a:gd name="T17" fmla="*/ 496 h 1056"/>
                <a:gd name="T18" fmla="*/ 272 w 273"/>
                <a:gd name="T19" fmla="*/ 561 h 1056"/>
                <a:gd name="T20" fmla="*/ 273 w 273"/>
                <a:gd name="T21" fmla="*/ 628 h 1056"/>
                <a:gd name="T22" fmla="*/ 268 w 273"/>
                <a:gd name="T23" fmla="*/ 696 h 1056"/>
                <a:gd name="T24" fmla="*/ 259 w 273"/>
                <a:gd name="T25" fmla="*/ 766 h 1056"/>
                <a:gd name="T26" fmla="*/ 244 w 273"/>
                <a:gd name="T27" fmla="*/ 836 h 1056"/>
                <a:gd name="T28" fmla="*/ 225 w 273"/>
                <a:gd name="T29" fmla="*/ 907 h 1056"/>
                <a:gd name="T30" fmla="*/ 202 w 273"/>
                <a:gd name="T31" fmla="*/ 981 h 1056"/>
                <a:gd name="T32" fmla="*/ 174 w 273"/>
                <a:gd name="T33" fmla="*/ 1056 h 1056"/>
                <a:gd name="T34" fmla="*/ 192 w 273"/>
                <a:gd name="T35" fmla="*/ 986 h 1056"/>
                <a:gd name="T36" fmla="*/ 207 w 273"/>
                <a:gd name="T37" fmla="*/ 916 h 1056"/>
                <a:gd name="T38" fmla="*/ 220 w 273"/>
                <a:gd name="T39" fmla="*/ 848 h 1056"/>
                <a:gd name="T40" fmla="*/ 232 w 273"/>
                <a:gd name="T41" fmla="*/ 782 h 1056"/>
                <a:gd name="T42" fmla="*/ 240 w 273"/>
                <a:gd name="T43" fmla="*/ 717 h 1056"/>
                <a:gd name="T44" fmla="*/ 244 w 273"/>
                <a:gd name="T45" fmla="*/ 653 h 1056"/>
                <a:gd name="T46" fmla="*/ 245 w 273"/>
                <a:gd name="T47" fmla="*/ 590 h 1056"/>
                <a:gd name="T48" fmla="*/ 243 w 273"/>
                <a:gd name="T49" fmla="*/ 529 h 1056"/>
                <a:gd name="T50" fmla="*/ 234 w 273"/>
                <a:gd name="T51" fmla="*/ 469 h 1056"/>
                <a:gd name="T52" fmla="*/ 220 w 273"/>
                <a:gd name="T53" fmla="*/ 409 h 1056"/>
                <a:gd name="T54" fmla="*/ 202 w 273"/>
                <a:gd name="T55" fmla="*/ 350 h 1056"/>
                <a:gd name="T56" fmla="*/ 175 w 273"/>
                <a:gd name="T57" fmla="*/ 292 h 1056"/>
                <a:gd name="T58" fmla="*/ 143 w 273"/>
                <a:gd name="T59" fmla="*/ 236 h 1056"/>
                <a:gd name="T60" fmla="*/ 104 w 273"/>
                <a:gd name="T61" fmla="*/ 179 h 1056"/>
                <a:gd name="T62" fmla="*/ 56 w 273"/>
                <a:gd name="T63" fmla="*/ 124 h 1056"/>
                <a:gd name="T64" fmla="*/ 0 w 273"/>
                <a:gd name="T65" fmla="*/ 69 h 1056"/>
                <a:gd name="T66" fmla="*/ 0 w 273"/>
                <a:gd name="T67" fmla="*/ 0 h 105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73"/>
                <a:gd name="T103" fmla="*/ 0 h 1056"/>
                <a:gd name="T104" fmla="*/ 273 w 273"/>
                <a:gd name="T105" fmla="*/ 1056 h 105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73" h="1056">
                  <a:moveTo>
                    <a:pt x="0" y="0"/>
                  </a:moveTo>
                  <a:lnTo>
                    <a:pt x="55" y="60"/>
                  </a:lnTo>
                  <a:lnTo>
                    <a:pt x="105" y="120"/>
                  </a:lnTo>
                  <a:lnTo>
                    <a:pt x="146" y="182"/>
                  </a:lnTo>
                  <a:lnTo>
                    <a:pt x="183" y="243"/>
                  </a:lnTo>
                  <a:lnTo>
                    <a:pt x="213" y="306"/>
                  </a:lnTo>
                  <a:lnTo>
                    <a:pt x="235" y="368"/>
                  </a:lnTo>
                  <a:lnTo>
                    <a:pt x="254" y="432"/>
                  </a:lnTo>
                  <a:lnTo>
                    <a:pt x="265" y="496"/>
                  </a:lnTo>
                  <a:lnTo>
                    <a:pt x="272" y="561"/>
                  </a:lnTo>
                  <a:lnTo>
                    <a:pt x="273" y="628"/>
                  </a:lnTo>
                  <a:lnTo>
                    <a:pt x="268" y="696"/>
                  </a:lnTo>
                  <a:lnTo>
                    <a:pt x="259" y="766"/>
                  </a:lnTo>
                  <a:lnTo>
                    <a:pt x="244" y="836"/>
                  </a:lnTo>
                  <a:lnTo>
                    <a:pt x="225" y="907"/>
                  </a:lnTo>
                  <a:lnTo>
                    <a:pt x="202" y="981"/>
                  </a:lnTo>
                  <a:lnTo>
                    <a:pt x="174" y="1056"/>
                  </a:lnTo>
                  <a:lnTo>
                    <a:pt x="192" y="986"/>
                  </a:lnTo>
                  <a:lnTo>
                    <a:pt x="207" y="916"/>
                  </a:lnTo>
                  <a:lnTo>
                    <a:pt x="220" y="848"/>
                  </a:lnTo>
                  <a:lnTo>
                    <a:pt x="232" y="782"/>
                  </a:lnTo>
                  <a:lnTo>
                    <a:pt x="240" y="717"/>
                  </a:lnTo>
                  <a:lnTo>
                    <a:pt x="244" y="653"/>
                  </a:lnTo>
                  <a:lnTo>
                    <a:pt x="245" y="590"/>
                  </a:lnTo>
                  <a:lnTo>
                    <a:pt x="243" y="529"/>
                  </a:lnTo>
                  <a:lnTo>
                    <a:pt x="234" y="469"/>
                  </a:lnTo>
                  <a:lnTo>
                    <a:pt x="220" y="409"/>
                  </a:lnTo>
                  <a:lnTo>
                    <a:pt x="202" y="350"/>
                  </a:lnTo>
                  <a:lnTo>
                    <a:pt x="175" y="292"/>
                  </a:lnTo>
                  <a:lnTo>
                    <a:pt x="143" y="236"/>
                  </a:lnTo>
                  <a:lnTo>
                    <a:pt x="104" y="179"/>
                  </a:lnTo>
                  <a:lnTo>
                    <a:pt x="56" y="124"/>
                  </a:lnTo>
                  <a:lnTo>
                    <a:pt x="0" y="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28" name="Freeform 203"/>
            <p:cNvSpPr>
              <a:spLocks/>
            </p:cNvSpPr>
            <p:nvPr/>
          </p:nvSpPr>
          <p:spPr bwMode="auto">
            <a:xfrm>
              <a:off x="521" y="2440"/>
              <a:ext cx="26" cy="205"/>
            </a:xfrm>
            <a:custGeom>
              <a:avLst/>
              <a:gdLst>
                <a:gd name="T0" fmla="*/ 82 w 102"/>
                <a:gd name="T1" fmla="*/ 0 h 821"/>
                <a:gd name="T2" fmla="*/ 57 w 102"/>
                <a:gd name="T3" fmla="*/ 78 h 821"/>
                <a:gd name="T4" fmla="*/ 41 w 102"/>
                <a:gd name="T5" fmla="*/ 157 h 821"/>
                <a:gd name="T6" fmla="*/ 31 w 102"/>
                <a:gd name="T7" fmla="*/ 240 h 821"/>
                <a:gd name="T8" fmla="*/ 28 w 102"/>
                <a:gd name="T9" fmla="*/ 326 h 821"/>
                <a:gd name="T10" fmla="*/ 31 w 102"/>
                <a:gd name="T11" fmla="*/ 419 h 821"/>
                <a:gd name="T12" fmla="*/ 41 w 102"/>
                <a:gd name="T13" fmla="*/ 519 h 821"/>
                <a:gd name="T14" fmla="*/ 55 w 102"/>
                <a:gd name="T15" fmla="*/ 629 h 821"/>
                <a:gd name="T16" fmla="*/ 73 w 102"/>
                <a:gd name="T17" fmla="*/ 751 h 821"/>
                <a:gd name="T18" fmla="*/ 102 w 102"/>
                <a:gd name="T19" fmla="*/ 821 h 821"/>
                <a:gd name="T20" fmla="*/ 53 w 102"/>
                <a:gd name="T21" fmla="*/ 821 h 821"/>
                <a:gd name="T22" fmla="*/ 35 w 102"/>
                <a:gd name="T23" fmla="*/ 751 h 821"/>
                <a:gd name="T24" fmla="*/ 22 w 102"/>
                <a:gd name="T25" fmla="*/ 663 h 821"/>
                <a:gd name="T26" fmla="*/ 12 w 102"/>
                <a:gd name="T27" fmla="*/ 577 h 821"/>
                <a:gd name="T28" fmla="*/ 5 w 102"/>
                <a:gd name="T29" fmla="*/ 490 h 821"/>
                <a:gd name="T30" fmla="*/ 0 w 102"/>
                <a:gd name="T31" fmla="*/ 404 h 821"/>
                <a:gd name="T32" fmla="*/ 0 w 102"/>
                <a:gd name="T33" fmla="*/ 316 h 821"/>
                <a:gd name="T34" fmla="*/ 5 w 102"/>
                <a:gd name="T35" fmla="*/ 226 h 821"/>
                <a:gd name="T36" fmla="*/ 16 w 102"/>
                <a:gd name="T37" fmla="*/ 134 h 821"/>
                <a:gd name="T38" fmla="*/ 35 w 102"/>
                <a:gd name="T39" fmla="*/ 39 h 821"/>
                <a:gd name="T40" fmla="*/ 82 w 102"/>
                <a:gd name="T41" fmla="*/ 0 h 82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2"/>
                <a:gd name="T64" fmla="*/ 0 h 821"/>
                <a:gd name="T65" fmla="*/ 102 w 102"/>
                <a:gd name="T66" fmla="*/ 821 h 82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2" h="821">
                  <a:moveTo>
                    <a:pt x="82" y="0"/>
                  </a:moveTo>
                  <a:lnTo>
                    <a:pt x="57" y="78"/>
                  </a:lnTo>
                  <a:lnTo>
                    <a:pt x="41" y="157"/>
                  </a:lnTo>
                  <a:lnTo>
                    <a:pt x="31" y="240"/>
                  </a:lnTo>
                  <a:lnTo>
                    <a:pt x="28" y="326"/>
                  </a:lnTo>
                  <a:lnTo>
                    <a:pt x="31" y="419"/>
                  </a:lnTo>
                  <a:lnTo>
                    <a:pt x="41" y="519"/>
                  </a:lnTo>
                  <a:lnTo>
                    <a:pt x="55" y="629"/>
                  </a:lnTo>
                  <a:lnTo>
                    <a:pt x="73" y="751"/>
                  </a:lnTo>
                  <a:lnTo>
                    <a:pt x="102" y="821"/>
                  </a:lnTo>
                  <a:lnTo>
                    <a:pt x="53" y="821"/>
                  </a:lnTo>
                  <a:lnTo>
                    <a:pt x="35" y="751"/>
                  </a:lnTo>
                  <a:lnTo>
                    <a:pt x="22" y="663"/>
                  </a:lnTo>
                  <a:lnTo>
                    <a:pt x="12" y="577"/>
                  </a:lnTo>
                  <a:lnTo>
                    <a:pt x="5" y="490"/>
                  </a:lnTo>
                  <a:lnTo>
                    <a:pt x="0" y="404"/>
                  </a:lnTo>
                  <a:lnTo>
                    <a:pt x="0" y="316"/>
                  </a:lnTo>
                  <a:lnTo>
                    <a:pt x="5" y="226"/>
                  </a:lnTo>
                  <a:lnTo>
                    <a:pt x="16" y="134"/>
                  </a:lnTo>
                  <a:lnTo>
                    <a:pt x="35" y="39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29" name="Freeform 204"/>
            <p:cNvSpPr>
              <a:spLocks/>
            </p:cNvSpPr>
            <p:nvPr/>
          </p:nvSpPr>
          <p:spPr bwMode="auto">
            <a:xfrm>
              <a:off x="626" y="2440"/>
              <a:ext cx="21" cy="203"/>
            </a:xfrm>
            <a:custGeom>
              <a:avLst/>
              <a:gdLst>
                <a:gd name="T0" fmla="*/ 38 w 82"/>
                <a:gd name="T1" fmla="*/ 0 h 811"/>
                <a:gd name="T2" fmla="*/ 46 w 82"/>
                <a:gd name="T3" fmla="*/ 104 h 811"/>
                <a:gd name="T4" fmla="*/ 51 w 82"/>
                <a:gd name="T5" fmla="*/ 206 h 811"/>
                <a:gd name="T6" fmla="*/ 52 w 82"/>
                <a:gd name="T7" fmla="*/ 306 h 811"/>
                <a:gd name="T8" fmla="*/ 50 w 82"/>
                <a:gd name="T9" fmla="*/ 405 h 811"/>
                <a:gd name="T10" fmla="*/ 42 w 82"/>
                <a:gd name="T11" fmla="*/ 505 h 811"/>
                <a:gd name="T12" fmla="*/ 32 w 82"/>
                <a:gd name="T13" fmla="*/ 606 h 811"/>
                <a:gd name="T14" fmla="*/ 18 w 82"/>
                <a:gd name="T15" fmla="*/ 707 h 811"/>
                <a:gd name="T16" fmla="*/ 0 w 82"/>
                <a:gd name="T17" fmla="*/ 811 h 811"/>
                <a:gd name="T18" fmla="*/ 47 w 82"/>
                <a:gd name="T19" fmla="*/ 801 h 811"/>
                <a:gd name="T20" fmla="*/ 57 w 82"/>
                <a:gd name="T21" fmla="*/ 749 h 811"/>
                <a:gd name="T22" fmla="*/ 66 w 82"/>
                <a:gd name="T23" fmla="*/ 666 h 811"/>
                <a:gd name="T24" fmla="*/ 75 w 82"/>
                <a:gd name="T25" fmla="*/ 562 h 811"/>
                <a:gd name="T26" fmla="*/ 80 w 82"/>
                <a:gd name="T27" fmla="*/ 446 h 811"/>
                <a:gd name="T28" fmla="*/ 82 w 82"/>
                <a:gd name="T29" fmla="*/ 326 h 811"/>
                <a:gd name="T30" fmla="*/ 80 w 82"/>
                <a:gd name="T31" fmla="*/ 211 h 811"/>
                <a:gd name="T32" fmla="*/ 71 w 82"/>
                <a:gd name="T33" fmla="*/ 108 h 811"/>
                <a:gd name="T34" fmla="*/ 56 w 82"/>
                <a:gd name="T35" fmla="*/ 28 h 811"/>
                <a:gd name="T36" fmla="*/ 56 w 82"/>
                <a:gd name="T37" fmla="*/ 24 h 811"/>
                <a:gd name="T38" fmla="*/ 57 w 82"/>
                <a:gd name="T39" fmla="*/ 29 h 811"/>
                <a:gd name="T40" fmla="*/ 53 w 82"/>
                <a:gd name="T41" fmla="*/ 27 h 811"/>
                <a:gd name="T42" fmla="*/ 38 w 82"/>
                <a:gd name="T43" fmla="*/ 0 h 81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2"/>
                <a:gd name="T67" fmla="*/ 0 h 811"/>
                <a:gd name="T68" fmla="*/ 82 w 82"/>
                <a:gd name="T69" fmla="*/ 811 h 81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2" h="811">
                  <a:moveTo>
                    <a:pt x="38" y="0"/>
                  </a:moveTo>
                  <a:lnTo>
                    <a:pt x="46" y="104"/>
                  </a:lnTo>
                  <a:lnTo>
                    <a:pt x="51" y="206"/>
                  </a:lnTo>
                  <a:lnTo>
                    <a:pt x="52" y="306"/>
                  </a:lnTo>
                  <a:lnTo>
                    <a:pt x="50" y="405"/>
                  </a:lnTo>
                  <a:lnTo>
                    <a:pt x="42" y="505"/>
                  </a:lnTo>
                  <a:lnTo>
                    <a:pt x="32" y="606"/>
                  </a:lnTo>
                  <a:lnTo>
                    <a:pt x="18" y="707"/>
                  </a:lnTo>
                  <a:lnTo>
                    <a:pt x="0" y="811"/>
                  </a:lnTo>
                  <a:lnTo>
                    <a:pt x="47" y="801"/>
                  </a:lnTo>
                  <a:lnTo>
                    <a:pt x="57" y="749"/>
                  </a:lnTo>
                  <a:lnTo>
                    <a:pt x="66" y="666"/>
                  </a:lnTo>
                  <a:lnTo>
                    <a:pt x="75" y="562"/>
                  </a:lnTo>
                  <a:lnTo>
                    <a:pt x="80" y="446"/>
                  </a:lnTo>
                  <a:lnTo>
                    <a:pt x="82" y="326"/>
                  </a:lnTo>
                  <a:lnTo>
                    <a:pt x="80" y="211"/>
                  </a:lnTo>
                  <a:lnTo>
                    <a:pt x="71" y="108"/>
                  </a:lnTo>
                  <a:lnTo>
                    <a:pt x="56" y="28"/>
                  </a:lnTo>
                  <a:lnTo>
                    <a:pt x="56" y="24"/>
                  </a:lnTo>
                  <a:lnTo>
                    <a:pt x="57" y="29"/>
                  </a:lnTo>
                  <a:lnTo>
                    <a:pt x="53" y="2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30" name="Freeform 205"/>
            <p:cNvSpPr>
              <a:spLocks/>
            </p:cNvSpPr>
            <p:nvPr/>
          </p:nvSpPr>
          <p:spPr bwMode="auto">
            <a:xfrm>
              <a:off x="416" y="2479"/>
              <a:ext cx="323" cy="173"/>
            </a:xfrm>
            <a:custGeom>
              <a:avLst/>
              <a:gdLst>
                <a:gd name="T0" fmla="*/ 39 w 1294"/>
                <a:gd name="T1" fmla="*/ 149 h 692"/>
                <a:gd name="T2" fmla="*/ 50 w 1294"/>
                <a:gd name="T3" fmla="*/ 300 h 692"/>
                <a:gd name="T4" fmla="*/ 85 w 1294"/>
                <a:gd name="T5" fmla="*/ 434 h 692"/>
                <a:gd name="T6" fmla="*/ 163 w 1294"/>
                <a:gd name="T7" fmla="*/ 556 h 692"/>
                <a:gd name="T8" fmla="*/ 249 w 1294"/>
                <a:gd name="T9" fmla="*/ 619 h 692"/>
                <a:gd name="T10" fmla="*/ 303 w 1294"/>
                <a:gd name="T11" fmla="*/ 627 h 692"/>
                <a:gd name="T12" fmla="*/ 358 w 1294"/>
                <a:gd name="T13" fmla="*/ 633 h 692"/>
                <a:gd name="T14" fmla="*/ 413 w 1294"/>
                <a:gd name="T15" fmla="*/ 639 h 692"/>
                <a:gd name="T16" fmla="*/ 468 w 1294"/>
                <a:gd name="T17" fmla="*/ 643 h 692"/>
                <a:gd name="T18" fmla="*/ 525 w 1294"/>
                <a:gd name="T19" fmla="*/ 647 h 692"/>
                <a:gd name="T20" fmla="*/ 582 w 1294"/>
                <a:gd name="T21" fmla="*/ 648 h 692"/>
                <a:gd name="T22" fmla="*/ 641 w 1294"/>
                <a:gd name="T23" fmla="*/ 648 h 692"/>
                <a:gd name="T24" fmla="*/ 700 w 1294"/>
                <a:gd name="T25" fmla="*/ 647 h 692"/>
                <a:gd name="T26" fmla="*/ 761 w 1294"/>
                <a:gd name="T27" fmla="*/ 644 h 692"/>
                <a:gd name="T28" fmla="*/ 823 w 1294"/>
                <a:gd name="T29" fmla="*/ 639 h 692"/>
                <a:gd name="T30" fmla="*/ 884 w 1294"/>
                <a:gd name="T31" fmla="*/ 633 h 692"/>
                <a:gd name="T32" fmla="*/ 948 w 1294"/>
                <a:gd name="T33" fmla="*/ 624 h 692"/>
                <a:gd name="T34" fmla="*/ 1013 w 1294"/>
                <a:gd name="T35" fmla="*/ 614 h 692"/>
                <a:gd name="T36" fmla="*/ 1078 w 1294"/>
                <a:gd name="T37" fmla="*/ 600 h 692"/>
                <a:gd name="T38" fmla="*/ 1146 w 1294"/>
                <a:gd name="T39" fmla="*/ 585 h 692"/>
                <a:gd name="T40" fmla="*/ 1184 w 1294"/>
                <a:gd name="T41" fmla="*/ 565 h 692"/>
                <a:gd name="T42" fmla="*/ 1205 w 1294"/>
                <a:gd name="T43" fmla="*/ 489 h 692"/>
                <a:gd name="T44" fmla="*/ 1232 w 1294"/>
                <a:gd name="T45" fmla="*/ 343 h 692"/>
                <a:gd name="T46" fmla="*/ 1249 w 1294"/>
                <a:gd name="T47" fmla="*/ 130 h 692"/>
                <a:gd name="T48" fmla="*/ 1294 w 1294"/>
                <a:gd name="T49" fmla="*/ 78 h 692"/>
                <a:gd name="T50" fmla="*/ 1288 w 1294"/>
                <a:gd name="T51" fmla="*/ 217 h 692"/>
                <a:gd name="T52" fmla="*/ 1271 w 1294"/>
                <a:gd name="T53" fmla="*/ 355 h 692"/>
                <a:gd name="T54" fmla="*/ 1244 w 1294"/>
                <a:gd name="T55" fmla="*/ 490 h 692"/>
                <a:gd name="T56" fmla="*/ 1209 w 1294"/>
                <a:gd name="T57" fmla="*/ 625 h 692"/>
                <a:gd name="T58" fmla="*/ 1145 w 1294"/>
                <a:gd name="T59" fmla="*/ 635 h 692"/>
                <a:gd name="T60" fmla="*/ 1086 w 1294"/>
                <a:gd name="T61" fmla="*/ 645 h 692"/>
                <a:gd name="T62" fmla="*/ 1030 w 1294"/>
                <a:gd name="T63" fmla="*/ 654 h 692"/>
                <a:gd name="T64" fmla="*/ 976 w 1294"/>
                <a:gd name="T65" fmla="*/ 663 h 692"/>
                <a:gd name="T66" fmla="*/ 923 w 1294"/>
                <a:gd name="T67" fmla="*/ 670 h 692"/>
                <a:gd name="T68" fmla="*/ 870 w 1294"/>
                <a:gd name="T69" fmla="*/ 678 h 692"/>
                <a:gd name="T70" fmla="*/ 818 w 1294"/>
                <a:gd name="T71" fmla="*/ 684 h 692"/>
                <a:gd name="T72" fmla="*/ 764 w 1294"/>
                <a:gd name="T73" fmla="*/ 688 h 692"/>
                <a:gd name="T74" fmla="*/ 708 w 1294"/>
                <a:gd name="T75" fmla="*/ 691 h 692"/>
                <a:gd name="T76" fmla="*/ 649 w 1294"/>
                <a:gd name="T77" fmla="*/ 692 h 692"/>
                <a:gd name="T78" fmla="*/ 586 w 1294"/>
                <a:gd name="T79" fmla="*/ 692 h 692"/>
                <a:gd name="T80" fmla="*/ 518 w 1294"/>
                <a:gd name="T81" fmla="*/ 689 h 692"/>
                <a:gd name="T82" fmla="*/ 446 w 1294"/>
                <a:gd name="T83" fmla="*/ 684 h 692"/>
                <a:gd name="T84" fmla="*/ 366 w 1294"/>
                <a:gd name="T85" fmla="*/ 677 h 692"/>
                <a:gd name="T86" fmla="*/ 279 w 1294"/>
                <a:gd name="T87" fmla="*/ 667 h 692"/>
                <a:gd name="T88" fmla="*/ 184 w 1294"/>
                <a:gd name="T89" fmla="*/ 654 h 692"/>
                <a:gd name="T90" fmla="*/ 106 w 1294"/>
                <a:gd name="T91" fmla="*/ 541 h 692"/>
                <a:gd name="T92" fmla="*/ 59 w 1294"/>
                <a:gd name="T93" fmla="*/ 429 h 692"/>
                <a:gd name="T94" fmla="*/ 26 w 1294"/>
                <a:gd name="T95" fmla="*/ 310 h 692"/>
                <a:gd name="T96" fmla="*/ 0 w 1294"/>
                <a:gd name="T97" fmla="*/ 174 h 69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294"/>
                <a:gd name="T148" fmla="*/ 0 h 692"/>
                <a:gd name="T149" fmla="*/ 1294 w 1294"/>
                <a:gd name="T150" fmla="*/ 692 h 69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294" h="692">
                  <a:moveTo>
                    <a:pt x="39" y="68"/>
                  </a:moveTo>
                  <a:lnTo>
                    <a:pt x="39" y="149"/>
                  </a:lnTo>
                  <a:lnTo>
                    <a:pt x="43" y="227"/>
                  </a:lnTo>
                  <a:lnTo>
                    <a:pt x="50" y="300"/>
                  </a:lnTo>
                  <a:lnTo>
                    <a:pt x="64" y="367"/>
                  </a:lnTo>
                  <a:lnTo>
                    <a:pt x="85" y="434"/>
                  </a:lnTo>
                  <a:lnTo>
                    <a:pt x="118" y="496"/>
                  </a:lnTo>
                  <a:lnTo>
                    <a:pt x="163" y="556"/>
                  </a:lnTo>
                  <a:lnTo>
                    <a:pt x="223" y="615"/>
                  </a:lnTo>
                  <a:lnTo>
                    <a:pt x="249" y="619"/>
                  </a:lnTo>
                  <a:lnTo>
                    <a:pt x="277" y="623"/>
                  </a:lnTo>
                  <a:lnTo>
                    <a:pt x="303" y="627"/>
                  </a:lnTo>
                  <a:lnTo>
                    <a:pt x="331" y="630"/>
                  </a:lnTo>
                  <a:lnTo>
                    <a:pt x="358" y="633"/>
                  </a:lnTo>
                  <a:lnTo>
                    <a:pt x="384" y="637"/>
                  </a:lnTo>
                  <a:lnTo>
                    <a:pt x="413" y="639"/>
                  </a:lnTo>
                  <a:lnTo>
                    <a:pt x="441" y="642"/>
                  </a:lnTo>
                  <a:lnTo>
                    <a:pt x="468" y="643"/>
                  </a:lnTo>
                  <a:lnTo>
                    <a:pt x="497" y="645"/>
                  </a:lnTo>
                  <a:lnTo>
                    <a:pt x="525" y="647"/>
                  </a:lnTo>
                  <a:lnTo>
                    <a:pt x="554" y="648"/>
                  </a:lnTo>
                  <a:lnTo>
                    <a:pt x="582" y="648"/>
                  </a:lnTo>
                  <a:lnTo>
                    <a:pt x="612" y="648"/>
                  </a:lnTo>
                  <a:lnTo>
                    <a:pt x="641" y="648"/>
                  </a:lnTo>
                  <a:lnTo>
                    <a:pt x="671" y="648"/>
                  </a:lnTo>
                  <a:lnTo>
                    <a:pt x="700" y="647"/>
                  </a:lnTo>
                  <a:lnTo>
                    <a:pt x="730" y="645"/>
                  </a:lnTo>
                  <a:lnTo>
                    <a:pt x="761" y="644"/>
                  </a:lnTo>
                  <a:lnTo>
                    <a:pt x="792" y="642"/>
                  </a:lnTo>
                  <a:lnTo>
                    <a:pt x="823" y="639"/>
                  </a:lnTo>
                  <a:lnTo>
                    <a:pt x="853" y="637"/>
                  </a:lnTo>
                  <a:lnTo>
                    <a:pt x="884" y="633"/>
                  </a:lnTo>
                  <a:lnTo>
                    <a:pt x="917" y="629"/>
                  </a:lnTo>
                  <a:lnTo>
                    <a:pt x="948" y="624"/>
                  </a:lnTo>
                  <a:lnTo>
                    <a:pt x="981" y="619"/>
                  </a:lnTo>
                  <a:lnTo>
                    <a:pt x="1013" y="614"/>
                  </a:lnTo>
                  <a:lnTo>
                    <a:pt x="1046" y="608"/>
                  </a:lnTo>
                  <a:lnTo>
                    <a:pt x="1078" y="600"/>
                  </a:lnTo>
                  <a:lnTo>
                    <a:pt x="1112" y="593"/>
                  </a:lnTo>
                  <a:lnTo>
                    <a:pt x="1146" y="585"/>
                  </a:lnTo>
                  <a:lnTo>
                    <a:pt x="1180" y="576"/>
                  </a:lnTo>
                  <a:lnTo>
                    <a:pt x="1184" y="565"/>
                  </a:lnTo>
                  <a:lnTo>
                    <a:pt x="1192" y="536"/>
                  </a:lnTo>
                  <a:lnTo>
                    <a:pt x="1205" y="489"/>
                  </a:lnTo>
                  <a:lnTo>
                    <a:pt x="1220" y="425"/>
                  </a:lnTo>
                  <a:lnTo>
                    <a:pt x="1232" y="343"/>
                  </a:lnTo>
                  <a:lnTo>
                    <a:pt x="1244" y="244"/>
                  </a:lnTo>
                  <a:lnTo>
                    <a:pt x="1249" y="130"/>
                  </a:lnTo>
                  <a:lnTo>
                    <a:pt x="1246" y="0"/>
                  </a:lnTo>
                  <a:lnTo>
                    <a:pt x="1294" y="78"/>
                  </a:lnTo>
                  <a:lnTo>
                    <a:pt x="1293" y="148"/>
                  </a:lnTo>
                  <a:lnTo>
                    <a:pt x="1288" y="217"/>
                  </a:lnTo>
                  <a:lnTo>
                    <a:pt x="1281" y="286"/>
                  </a:lnTo>
                  <a:lnTo>
                    <a:pt x="1271" y="355"/>
                  </a:lnTo>
                  <a:lnTo>
                    <a:pt x="1259" y="422"/>
                  </a:lnTo>
                  <a:lnTo>
                    <a:pt x="1244" y="490"/>
                  </a:lnTo>
                  <a:lnTo>
                    <a:pt x="1227" y="558"/>
                  </a:lnTo>
                  <a:lnTo>
                    <a:pt x="1209" y="625"/>
                  </a:lnTo>
                  <a:lnTo>
                    <a:pt x="1176" y="630"/>
                  </a:lnTo>
                  <a:lnTo>
                    <a:pt x="1145" y="635"/>
                  </a:lnTo>
                  <a:lnTo>
                    <a:pt x="1115" y="640"/>
                  </a:lnTo>
                  <a:lnTo>
                    <a:pt x="1086" y="645"/>
                  </a:lnTo>
                  <a:lnTo>
                    <a:pt x="1057" y="650"/>
                  </a:lnTo>
                  <a:lnTo>
                    <a:pt x="1030" y="654"/>
                  </a:lnTo>
                  <a:lnTo>
                    <a:pt x="1002" y="659"/>
                  </a:lnTo>
                  <a:lnTo>
                    <a:pt x="976" y="663"/>
                  </a:lnTo>
                  <a:lnTo>
                    <a:pt x="949" y="667"/>
                  </a:lnTo>
                  <a:lnTo>
                    <a:pt x="923" y="670"/>
                  </a:lnTo>
                  <a:lnTo>
                    <a:pt x="897" y="674"/>
                  </a:lnTo>
                  <a:lnTo>
                    <a:pt x="870" y="678"/>
                  </a:lnTo>
                  <a:lnTo>
                    <a:pt x="844" y="680"/>
                  </a:lnTo>
                  <a:lnTo>
                    <a:pt x="818" y="684"/>
                  </a:lnTo>
                  <a:lnTo>
                    <a:pt x="792" y="687"/>
                  </a:lnTo>
                  <a:lnTo>
                    <a:pt x="764" y="688"/>
                  </a:lnTo>
                  <a:lnTo>
                    <a:pt x="736" y="689"/>
                  </a:lnTo>
                  <a:lnTo>
                    <a:pt x="708" y="691"/>
                  </a:lnTo>
                  <a:lnTo>
                    <a:pt x="679" y="692"/>
                  </a:lnTo>
                  <a:lnTo>
                    <a:pt x="649" y="692"/>
                  </a:lnTo>
                  <a:lnTo>
                    <a:pt x="617" y="692"/>
                  </a:lnTo>
                  <a:lnTo>
                    <a:pt x="586" y="692"/>
                  </a:lnTo>
                  <a:lnTo>
                    <a:pt x="554" y="691"/>
                  </a:lnTo>
                  <a:lnTo>
                    <a:pt x="518" y="689"/>
                  </a:lnTo>
                  <a:lnTo>
                    <a:pt x="482" y="687"/>
                  </a:lnTo>
                  <a:lnTo>
                    <a:pt x="446" y="684"/>
                  </a:lnTo>
                  <a:lnTo>
                    <a:pt x="407" y="680"/>
                  </a:lnTo>
                  <a:lnTo>
                    <a:pt x="366" y="677"/>
                  </a:lnTo>
                  <a:lnTo>
                    <a:pt x="323" y="672"/>
                  </a:lnTo>
                  <a:lnTo>
                    <a:pt x="279" y="667"/>
                  </a:lnTo>
                  <a:lnTo>
                    <a:pt x="233" y="660"/>
                  </a:lnTo>
                  <a:lnTo>
                    <a:pt x="184" y="654"/>
                  </a:lnTo>
                  <a:lnTo>
                    <a:pt x="141" y="598"/>
                  </a:lnTo>
                  <a:lnTo>
                    <a:pt x="106" y="541"/>
                  </a:lnTo>
                  <a:lnTo>
                    <a:pt x="80" y="485"/>
                  </a:lnTo>
                  <a:lnTo>
                    <a:pt x="59" y="429"/>
                  </a:lnTo>
                  <a:lnTo>
                    <a:pt x="41" y="370"/>
                  </a:lnTo>
                  <a:lnTo>
                    <a:pt x="26" y="310"/>
                  </a:lnTo>
                  <a:lnTo>
                    <a:pt x="14" y="244"/>
                  </a:lnTo>
                  <a:lnTo>
                    <a:pt x="0" y="174"/>
                  </a:lnTo>
                  <a:lnTo>
                    <a:pt x="39" y="68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31" name="Freeform 206"/>
            <p:cNvSpPr>
              <a:spLocks/>
            </p:cNvSpPr>
            <p:nvPr/>
          </p:nvSpPr>
          <p:spPr bwMode="auto">
            <a:xfrm>
              <a:off x="429" y="2706"/>
              <a:ext cx="310" cy="39"/>
            </a:xfrm>
            <a:custGeom>
              <a:avLst/>
              <a:gdLst>
                <a:gd name="T0" fmla="*/ 45 w 1243"/>
                <a:gd name="T1" fmla="*/ 42 h 156"/>
                <a:gd name="T2" fmla="*/ 134 w 1243"/>
                <a:gd name="T3" fmla="*/ 60 h 156"/>
                <a:gd name="T4" fmla="*/ 219 w 1243"/>
                <a:gd name="T5" fmla="*/ 77 h 156"/>
                <a:gd name="T6" fmla="*/ 302 w 1243"/>
                <a:gd name="T7" fmla="*/ 91 h 156"/>
                <a:gd name="T8" fmla="*/ 383 w 1243"/>
                <a:gd name="T9" fmla="*/ 101 h 156"/>
                <a:gd name="T10" fmla="*/ 462 w 1243"/>
                <a:gd name="T11" fmla="*/ 107 h 156"/>
                <a:gd name="T12" fmla="*/ 540 w 1243"/>
                <a:gd name="T13" fmla="*/ 112 h 156"/>
                <a:gd name="T14" fmla="*/ 615 w 1243"/>
                <a:gd name="T15" fmla="*/ 113 h 156"/>
                <a:gd name="T16" fmla="*/ 690 w 1243"/>
                <a:gd name="T17" fmla="*/ 111 h 156"/>
                <a:gd name="T18" fmla="*/ 764 w 1243"/>
                <a:gd name="T19" fmla="*/ 106 h 156"/>
                <a:gd name="T20" fmla="*/ 837 w 1243"/>
                <a:gd name="T21" fmla="*/ 98 h 156"/>
                <a:gd name="T22" fmla="*/ 909 w 1243"/>
                <a:gd name="T23" fmla="*/ 87 h 156"/>
                <a:gd name="T24" fmla="*/ 981 w 1243"/>
                <a:gd name="T25" fmla="*/ 73 h 156"/>
                <a:gd name="T26" fmla="*/ 1053 w 1243"/>
                <a:gd name="T27" fmla="*/ 55 h 156"/>
                <a:gd name="T28" fmla="*/ 1125 w 1243"/>
                <a:gd name="T29" fmla="*/ 37 h 156"/>
                <a:gd name="T30" fmla="*/ 1197 w 1243"/>
                <a:gd name="T31" fmla="*/ 13 h 156"/>
                <a:gd name="T32" fmla="*/ 1243 w 1243"/>
                <a:gd name="T33" fmla="*/ 50 h 156"/>
                <a:gd name="T34" fmla="*/ 1146 w 1243"/>
                <a:gd name="T35" fmla="*/ 78 h 156"/>
                <a:gd name="T36" fmla="*/ 1055 w 1243"/>
                <a:gd name="T37" fmla="*/ 101 h 156"/>
                <a:gd name="T38" fmla="*/ 968 w 1243"/>
                <a:gd name="T39" fmla="*/ 119 h 156"/>
                <a:gd name="T40" fmla="*/ 886 w 1243"/>
                <a:gd name="T41" fmla="*/ 134 h 156"/>
                <a:gd name="T42" fmla="*/ 805 w 1243"/>
                <a:gd name="T43" fmla="*/ 144 h 156"/>
                <a:gd name="T44" fmla="*/ 729 w 1243"/>
                <a:gd name="T45" fmla="*/ 152 h 156"/>
                <a:gd name="T46" fmla="*/ 655 w 1243"/>
                <a:gd name="T47" fmla="*/ 156 h 156"/>
                <a:gd name="T48" fmla="*/ 582 w 1243"/>
                <a:gd name="T49" fmla="*/ 156 h 156"/>
                <a:gd name="T50" fmla="*/ 512 w 1243"/>
                <a:gd name="T51" fmla="*/ 153 h 156"/>
                <a:gd name="T52" fmla="*/ 442 w 1243"/>
                <a:gd name="T53" fmla="*/ 147 h 156"/>
                <a:gd name="T54" fmla="*/ 372 w 1243"/>
                <a:gd name="T55" fmla="*/ 138 h 156"/>
                <a:gd name="T56" fmla="*/ 302 w 1243"/>
                <a:gd name="T57" fmla="*/ 128 h 156"/>
                <a:gd name="T58" fmla="*/ 232 w 1243"/>
                <a:gd name="T59" fmla="*/ 114 h 156"/>
                <a:gd name="T60" fmla="*/ 159 w 1243"/>
                <a:gd name="T61" fmla="*/ 99 h 156"/>
                <a:gd name="T62" fmla="*/ 85 w 1243"/>
                <a:gd name="T63" fmla="*/ 83 h 156"/>
                <a:gd name="T64" fmla="*/ 9 w 1243"/>
                <a:gd name="T65" fmla="*/ 64 h 1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43"/>
                <a:gd name="T100" fmla="*/ 0 h 156"/>
                <a:gd name="T101" fmla="*/ 1243 w 1243"/>
                <a:gd name="T102" fmla="*/ 156 h 15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43" h="156">
                  <a:moveTo>
                    <a:pt x="0" y="30"/>
                  </a:moveTo>
                  <a:lnTo>
                    <a:pt x="45" y="42"/>
                  </a:lnTo>
                  <a:lnTo>
                    <a:pt x="90" y="52"/>
                  </a:lnTo>
                  <a:lnTo>
                    <a:pt x="134" y="60"/>
                  </a:lnTo>
                  <a:lnTo>
                    <a:pt x="177" y="69"/>
                  </a:lnTo>
                  <a:lnTo>
                    <a:pt x="219" y="77"/>
                  </a:lnTo>
                  <a:lnTo>
                    <a:pt x="261" y="84"/>
                  </a:lnTo>
                  <a:lnTo>
                    <a:pt x="302" y="91"/>
                  </a:lnTo>
                  <a:lnTo>
                    <a:pt x="343" y="96"/>
                  </a:lnTo>
                  <a:lnTo>
                    <a:pt x="383" y="101"/>
                  </a:lnTo>
                  <a:lnTo>
                    <a:pt x="423" y="104"/>
                  </a:lnTo>
                  <a:lnTo>
                    <a:pt x="462" y="107"/>
                  </a:lnTo>
                  <a:lnTo>
                    <a:pt x="501" y="109"/>
                  </a:lnTo>
                  <a:lnTo>
                    <a:pt x="540" y="112"/>
                  </a:lnTo>
                  <a:lnTo>
                    <a:pt x="577" y="113"/>
                  </a:lnTo>
                  <a:lnTo>
                    <a:pt x="615" y="113"/>
                  </a:lnTo>
                  <a:lnTo>
                    <a:pt x="653" y="112"/>
                  </a:lnTo>
                  <a:lnTo>
                    <a:pt x="690" y="111"/>
                  </a:lnTo>
                  <a:lnTo>
                    <a:pt x="728" y="109"/>
                  </a:lnTo>
                  <a:lnTo>
                    <a:pt x="764" y="106"/>
                  </a:lnTo>
                  <a:lnTo>
                    <a:pt x="800" y="102"/>
                  </a:lnTo>
                  <a:lnTo>
                    <a:pt x="837" y="98"/>
                  </a:lnTo>
                  <a:lnTo>
                    <a:pt x="873" y="93"/>
                  </a:lnTo>
                  <a:lnTo>
                    <a:pt x="909" y="87"/>
                  </a:lnTo>
                  <a:lnTo>
                    <a:pt x="944" y="81"/>
                  </a:lnTo>
                  <a:lnTo>
                    <a:pt x="981" y="73"/>
                  </a:lnTo>
                  <a:lnTo>
                    <a:pt x="1017" y="65"/>
                  </a:lnTo>
                  <a:lnTo>
                    <a:pt x="1053" y="55"/>
                  </a:lnTo>
                  <a:lnTo>
                    <a:pt x="1088" y="47"/>
                  </a:lnTo>
                  <a:lnTo>
                    <a:pt x="1125" y="37"/>
                  </a:lnTo>
                  <a:lnTo>
                    <a:pt x="1161" y="25"/>
                  </a:lnTo>
                  <a:lnTo>
                    <a:pt x="1197" y="13"/>
                  </a:lnTo>
                  <a:lnTo>
                    <a:pt x="1234" y="0"/>
                  </a:lnTo>
                  <a:lnTo>
                    <a:pt x="1243" y="50"/>
                  </a:lnTo>
                  <a:lnTo>
                    <a:pt x="1194" y="64"/>
                  </a:lnTo>
                  <a:lnTo>
                    <a:pt x="1146" y="78"/>
                  </a:lnTo>
                  <a:lnTo>
                    <a:pt x="1100" y="91"/>
                  </a:lnTo>
                  <a:lnTo>
                    <a:pt x="1055" y="101"/>
                  </a:lnTo>
                  <a:lnTo>
                    <a:pt x="1011" y="111"/>
                  </a:lnTo>
                  <a:lnTo>
                    <a:pt x="968" y="119"/>
                  </a:lnTo>
                  <a:lnTo>
                    <a:pt x="926" y="127"/>
                  </a:lnTo>
                  <a:lnTo>
                    <a:pt x="886" y="134"/>
                  </a:lnTo>
                  <a:lnTo>
                    <a:pt x="845" y="139"/>
                  </a:lnTo>
                  <a:lnTo>
                    <a:pt x="805" y="144"/>
                  </a:lnTo>
                  <a:lnTo>
                    <a:pt x="767" y="148"/>
                  </a:lnTo>
                  <a:lnTo>
                    <a:pt x="729" y="152"/>
                  </a:lnTo>
                  <a:lnTo>
                    <a:pt x="691" y="154"/>
                  </a:lnTo>
                  <a:lnTo>
                    <a:pt x="655" y="156"/>
                  </a:lnTo>
                  <a:lnTo>
                    <a:pt x="619" y="156"/>
                  </a:lnTo>
                  <a:lnTo>
                    <a:pt x="582" y="156"/>
                  </a:lnTo>
                  <a:lnTo>
                    <a:pt x="547" y="154"/>
                  </a:lnTo>
                  <a:lnTo>
                    <a:pt x="512" y="153"/>
                  </a:lnTo>
                  <a:lnTo>
                    <a:pt x="477" y="151"/>
                  </a:lnTo>
                  <a:lnTo>
                    <a:pt x="442" y="147"/>
                  </a:lnTo>
                  <a:lnTo>
                    <a:pt x="407" y="143"/>
                  </a:lnTo>
                  <a:lnTo>
                    <a:pt x="372" y="138"/>
                  </a:lnTo>
                  <a:lnTo>
                    <a:pt x="337" y="133"/>
                  </a:lnTo>
                  <a:lnTo>
                    <a:pt x="302" y="128"/>
                  </a:lnTo>
                  <a:lnTo>
                    <a:pt x="267" y="122"/>
                  </a:lnTo>
                  <a:lnTo>
                    <a:pt x="232" y="114"/>
                  </a:lnTo>
                  <a:lnTo>
                    <a:pt x="195" y="107"/>
                  </a:lnTo>
                  <a:lnTo>
                    <a:pt x="159" y="99"/>
                  </a:lnTo>
                  <a:lnTo>
                    <a:pt x="123" y="92"/>
                  </a:lnTo>
                  <a:lnTo>
                    <a:pt x="85" y="83"/>
                  </a:lnTo>
                  <a:lnTo>
                    <a:pt x="48" y="74"/>
                  </a:lnTo>
                  <a:lnTo>
                    <a:pt x="9" y="6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B76B0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32" name="Freeform 207"/>
            <p:cNvSpPr>
              <a:spLocks/>
            </p:cNvSpPr>
            <p:nvPr/>
          </p:nvSpPr>
          <p:spPr bwMode="auto">
            <a:xfrm>
              <a:off x="426" y="2784"/>
              <a:ext cx="313" cy="50"/>
            </a:xfrm>
            <a:custGeom>
              <a:avLst/>
              <a:gdLst>
                <a:gd name="T0" fmla="*/ 45 w 1254"/>
                <a:gd name="T1" fmla="*/ 43 h 203"/>
                <a:gd name="T2" fmla="*/ 134 w 1254"/>
                <a:gd name="T3" fmla="*/ 68 h 203"/>
                <a:gd name="T4" fmla="*/ 220 w 1254"/>
                <a:gd name="T5" fmla="*/ 88 h 203"/>
                <a:gd name="T6" fmla="*/ 304 w 1254"/>
                <a:gd name="T7" fmla="*/ 105 h 203"/>
                <a:gd name="T8" fmla="*/ 387 w 1254"/>
                <a:gd name="T9" fmla="*/ 120 h 203"/>
                <a:gd name="T10" fmla="*/ 467 w 1254"/>
                <a:gd name="T11" fmla="*/ 132 h 203"/>
                <a:gd name="T12" fmla="*/ 547 w 1254"/>
                <a:gd name="T13" fmla="*/ 139 h 203"/>
                <a:gd name="T14" fmla="*/ 625 w 1254"/>
                <a:gd name="T15" fmla="*/ 143 h 203"/>
                <a:gd name="T16" fmla="*/ 701 w 1254"/>
                <a:gd name="T17" fmla="*/ 143 h 203"/>
                <a:gd name="T18" fmla="*/ 776 w 1254"/>
                <a:gd name="T19" fmla="*/ 138 h 203"/>
                <a:gd name="T20" fmla="*/ 851 w 1254"/>
                <a:gd name="T21" fmla="*/ 129 h 203"/>
                <a:gd name="T22" fmla="*/ 925 w 1254"/>
                <a:gd name="T23" fmla="*/ 117 h 203"/>
                <a:gd name="T24" fmla="*/ 998 w 1254"/>
                <a:gd name="T25" fmla="*/ 99 h 203"/>
                <a:gd name="T26" fmla="*/ 1072 w 1254"/>
                <a:gd name="T27" fmla="*/ 77 h 203"/>
                <a:gd name="T28" fmla="*/ 1145 w 1254"/>
                <a:gd name="T29" fmla="*/ 50 h 203"/>
                <a:gd name="T30" fmla="*/ 1217 w 1254"/>
                <a:gd name="T31" fmla="*/ 18 h 203"/>
                <a:gd name="T32" fmla="*/ 1254 w 1254"/>
                <a:gd name="T33" fmla="*/ 50 h 203"/>
                <a:gd name="T34" fmla="*/ 1170 w 1254"/>
                <a:gd name="T35" fmla="*/ 80 h 203"/>
                <a:gd name="T36" fmla="*/ 1094 w 1254"/>
                <a:gd name="T37" fmla="*/ 108 h 203"/>
                <a:gd name="T38" fmla="*/ 1024 w 1254"/>
                <a:gd name="T39" fmla="*/ 132 h 203"/>
                <a:gd name="T40" fmla="*/ 960 w 1254"/>
                <a:gd name="T41" fmla="*/ 153 h 203"/>
                <a:gd name="T42" fmla="*/ 899 w 1254"/>
                <a:gd name="T43" fmla="*/ 171 h 203"/>
                <a:gd name="T44" fmla="*/ 839 w 1254"/>
                <a:gd name="T45" fmla="*/ 184 h 203"/>
                <a:gd name="T46" fmla="*/ 779 w 1254"/>
                <a:gd name="T47" fmla="*/ 194 h 203"/>
                <a:gd name="T48" fmla="*/ 719 w 1254"/>
                <a:gd name="T49" fmla="*/ 201 h 203"/>
                <a:gd name="T50" fmla="*/ 655 w 1254"/>
                <a:gd name="T51" fmla="*/ 203 h 203"/>
                <a:gd name="T52" fmla="*/ 587 w 1254"/>
                <a:gd name="T53" fmla="*/ 201 h 203"/>
                <a:gd name="T54" fmla="*/ 513 w 1254"/>
                <a:gd name="T55" fmla="*/ 193 h 203"/>
                <a:gd name="T56" fmla="*/ 432 w 1254"/>
                <a:gd name="T57" fmla="*/ 182 h 203"/>
                <a:gd name="T58" fmla="*/ 342 w 1254"/>
                <a:gd name="T59" fmla="*/ 167 h 203"/>
                <a:gd name="T60" fmla="*/ 242 w 1254"/>
                <a:gd name="T61" fmla="*/ 145 h 203"/>
                <a:gd name="T62" fmla="*/ 130 w 1254"/>
                <a:gd name="T63" fmla="*/ 119 h 203"/>
                <a:gd name="T64" fmla="*/ 5 w 1254"/>
                <a:gd name="T65" fmla="*/ 88 h 2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54"/>
                <a:gd name="T100" fmla="*/ 0 h 203"/>
                <a:gd name="T101" fmla="*/ 1254 w 1254"/>
                <a:gd name="T102" fmla="*/ 203 h 2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54" h="203">
                  <a:moveTo>
                    <a:pt x="0" y="30"/>
                  </a:moveTo>
                  <a:lnTo>
                    <a:pt x="45" y="43"/>
                  </a:lnTo>
                  <a:lnTo>
                    <a:pt x="90" y="55"/>
                  </a:lnTo>
                  <a:lnTo>
                    <a:pt x="134" y="68"/>
                  </a:lnTo>
                  <a:lnTo>
                    <a:pt x="178" y="78"/>
                  </a:lnTo>
                  <a:lnTo>
                    <a:pt x="220" y="88"/>
                  </a:lnTo>
                  <a:lnTo>
                    <a:pt x="263" y="98"/>
                  </a:lnTo>
                  <a:lnTo>
                    <a:pt x="304" y="105"/>
                  </a:lnTo>
                  <a:lnTo>
                    <a:pt x="345" y="114"/>
                  </a:lnTo>
                  <a:lnTo>
                    <a:pt x="387" y="120"/>
                  </a:lnTo>
                  <a:lnTo>
                    <a:pt x="427" y="127"/>
                  </a:lnTo>
                  <a:lnTo>
                    <a:pt x="467" y="132"/>
                  </a:lnTo>
                  <a:lnTo>
                    <a:pt x="507" y="135"/>
                  </a:lnTo>
                  <a:lnTo>
                    <a:pt x="547" y="139"/>
                  </a:lnTo>
                  <a:lnTo>
                    <a:pt x="586" y="142"/>
                  </a:lnTo>
                  <a:lnTo>
                    <a:pt x="625" y="143"/>
                  </a:lnTo>
                  <a:lnTo>
                    <a:pt x="662" y="143"/>
                  </a:lnTo>
                  <a:lnTo>
                    <a:pt x="701" y="143"/>
                  </a:lnTo>
                  <a:lnTo>
                    <a:pt x="739" y="140"/>
                  </a:lnTo>
                  <a:lnTo>
                    <a:pt x="776" y="138"/>
                  </a:lnTo>
                  <a:lnTo>
                    <a:pt x="814" y="134"/>
                  </a:lnTo>
                  <a:lnTo>
                    <a:pt x="851" y="129"/>
                  </a:lnTo>
                  <a:lnTo>
                    <a:pt x="888" y="124"/>
                  </a:lnTo>
                  <a:lnTo>
                    <a:pt x="925" y="117"/>
                  </a:lnTo>
                  <a:lnTo>
                    <a:pt x="962" y="108"/>
                  </a:lnTo>
                  <a:lnTo>
                    <a:pt x="998" y="99"/>
                  </a:lnTo>
                  <a:lnTo>
                    <a:pt x="1034" y="89"/>
                  </a:lnTo>
                  <a:lnTo>
                    <a:pt x="1072" y="77"/>
                  </a:lnTo>
                  <a:lnTo>
                    <a:pt x="1108" y="64"/>
                  </a:lnTo>
                  <a:lnTo>
                    <a:pt x="1145" y="50"/>
                  </a:lnTo>
                  <a:lnTo>
                    <a:pt x="1181" y="35"/>
                  </a:lnTo>
                  <a:lnTo>
                    <a:pt x="1217" y="18"/>
                  </a:lnTo>
                  <a:lnTo>
                    <a:pt x="1254" y="0"/>
                  </a:lnTo>
                  <a:lnTo>
                    <a:pt x="1254" y="50"/>
                  </a:lnTo>
                  <a:lnTo>
                    <a:pt x="1211" y="65"/>
                  </a:lnTo>
                  <a:lnTo>
                    <a:pt x="1170" y="80"/>
                  </a:lnTo>
                  <a:lnTo>
                    <a:pt x="1131" y="94"/>
                  </a:lnTo>
                  <a:lnTo>
                    <a:pt x="1094" y="108"/>
                  </a:lnTo>
                  <a:lnTo>
                    <a:pt x="1059" y="120"/>
                  </a:lnTo>
                  <a:lnTo>
                    <a:pt x="1024" y="132"/>
                  </a:lnTo>
                  <a:lnTo>
                    <a:pt x="992" y="143"/>
                  </a:lnTo>
                  <a:lnTo>
                    <a:pt x="960" y="153"/>
                  </a:lnTo>
                  <a:lnTo>
                    <a:pt x="929" y="162"/>
                  </a:lnTo>
                  <a:lnTo>
                    <a:pt x="899" y="171"/>
                  </a:lnTo>
                  <a:lnTo>
                    <a:pt x="869" y="178"/>
                  </a:lnTo>
                  <a:lnTo>
                    <a:pt x="839" y="184"/>
                  </a:lnTo>
                  <a:lnTo>
                    <a:pt x="809" y="189"/>
                  </a:lnTo>
                  <a:lnTo>
                    <a:pt x="779" y="194"/>
                  </a:lnTo>
                  <a:lnTo>
                    <a:pt x="749" y="198"/>
                  </a:lnTo>
                  <a:lnTo>
                    <a:pt x="719" y="201"/>
                  </a:lnTo>
                  <a:lnTo>
                    <a:pt x="687" y="202"/>
                  </a:lnTo>
                  <a:lnTo>
                    <a:pt x="655" y="203"/>
                  </a:lnTo>
                  <a:lnTo>
                    <a:pt x="621" y="202"/>
                  </a:lnTo>
                  <a:lnTo>
                    <a:pt x="587" y="201"/>
                  </a:lnTo>
                  <a:lnTo>
                    <a:pt x="551" y="198"/>
                  </a:lnTo>
                  <a:lnTo>
                    <a:pt x="513" y="193"/>
                  </a:lnTo>
                  <a:lnTo>
                    <a:pt x="473" y="188"/>
                  </a:lnTo>
                  <a:lnTo>
                    <a:pt x="432" y="182"/>
                  </a:lnTo>
                  <a:lnTo>
                    <a:pt x="388" y="176"/>
                  </a:lnTo>
                  <a:lnTo>
                    <a:pt x="342" y="167"/>
                  </a:lnTo>
                  <a:lnTo>
                    <a:pt x="294" y="157"/>
                  </a:lnTo>
                  <a:lnTo>
                    <a:pt x="242" y="145"/>
                  </a:lnTo>
                  <a:lnTo>
                    <a:pt x="188" y="133"/>
                  </a:lnTo>
                  <a:lnTo>
                    <a:pt x="130" y="119"/>
                  </a:lnTo>
                  <a:lnTo>
                    <a:pt x="69" y="104"/>
                  </a:lnTo>
                  <a:lnTo>
                    <a:pt x="5" y="88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B76B0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33" name="Freeform 208"/>
            <p:cNvSpPr>
              <a:spLocks/>
            </p:cNvSpPr>
            <p:nvPr/>
          </p:nvSpPr>
          <p:spPr bwMode="auto">
            <a:xfrm>
              <a:off x="706" y="2633"/>
              <a:ext cx="31" cy="68"/>
            </a:xfrm>
            <a:custGeom>
              <a:avLst/>
              <a:gdLst>
                <a:gd name="T0" fmla="*/ 29 w 123"/>
                <a:gd name="T1" fmla="*/ 0 h 275"/>
                <a:gd name="T2" fmla="*/ 50 w 123"/>
                <a:gd name="T3" fmla="*/ 34 h 275"/>
                <a:gd name="T4" fmla="*/ 67 w 123"/>
                <a:gd name="T5" fmla="*/ 65 h 275"/>
                <a:gd name="T6" fmla="*/ 80 w 123"/>
                <a:gd name="T7" fmla="*/ 94 h 275"/>
                <a:gd name="T8" fmla="*/ 90 w 123"/>
                <a:gd name="T9" fmla="*/ 123 h 275"/>
                <a:gd name="T10" fmla="*/ 99 w 123"/>
                <a:gd name="T11" fmla="*/ 152 h 275"/>
                <a:gd name="T12" fmla="*/ 106 w 123"/>
                <a:gd name="T13" fmla="*/ 185 h 275"/>
                <a:gd name="T14" fmla="*/ 114 w 123"/>
                <a:gd name="T15" fmla="*/ 222 h 275"/>
                <a:gd name="T16" fmla="*/ 123 w 123"/>
                <a:gd name="T17" fmla="*/ 265 h 275"/>
                <a:gd name="T18" fmla="*/ 86 w 123"/>
                <a:gd name="T19" fmla="*/ 275 h 275"/>
                <a:gd name="T20" fmla="*/ 85 w 123"/>
                <a:gd name="T21" fmla="*/ 233 h 275"/>
                <a:gd name="T22" fmla="*/ 81 w 123"/>
                <a:gd name="T23" fmla="*/ 198 h 275"/>
                <a:gd name="T24" fmla="*/ 74 w 123"/>
                <a:gd name="T25" fmla="*/ 167 h 275"/>
                <a:gd name="T26" fmla="*/ 65 w 123"/>
                <a:gd name="T27" fmla="*/ 138 h 275"/>
                <a:gd name="T28" fmla="*/ 52 w 123"/>
                <a:gd name="T29" fmla="*/ 111 h 275"/>
                <a:gd name="T30" fmla="*/ 37 w 123"/>
                <a:gd name="T31" fmla="*/ 83 h 275"/>
                <a:gd name="T32" fmla="*/ 20 w 123"/>
                <a:gd name="T33" fmla="*/ 52 h 275"/>
                <a:gd name="T34" fmla="*/ 0 w 123"/>
                <a:gd name="T35" fmla="*/ 17 h 275"/>
                <a:gd name="T36" fmla="*/ 29 w 123"/>
                <a:gd name="T37" fmla="*/ 0 h 27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3"/>
                <a:gd name="T58" fmla="*/ 0 h 275"/>
                <a:gd name="T59" fmla="*/ 123 w 123"/>
                <a:gd name="T60" fmla="*/ 275 h 27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3" h="275">
                  <a:moveTo>
                    <a:pt x="29" y="0"/>
                  </a:moveTo>
                  <a:lnTo>
                    <a:pt x="50" y="34"/>
                  </a:lnTo>
                  <a:lnTo>
                    <a:pt x="67" y="65"/>
                  </a:lnTo>
                  <a:lnTo>
                    <a:pt x="80" y="94"/>
                  </a:lnTo>
                  <a:lnTo>
                    <a:pt x="90" y="123"/>
                  </a:lnTo>
                  <a:lnTo>
                    <a:pt x="99" y="152"/>
                  </a:lnTo>
                  <a:lnTo>
                    <a:pt x="106" y="185"/>
                  </a:lnTo>
                  <a:lnTo>
                    <a:pt x="114" y="222"/>
                  </a:lnTo>
                  <a:lnTo>
                    <a:pt x="123" y="265"/>
                  </a:lnTo>
                  <a:lnTo>
                    <a:pt x="86" y="275"/>
                  </a:lnTo>
                  <a:lnTo>
                    <a:pt x="85" y="233"/>
                  </a:lnTo>
                  <a:lnTo>
                    <a:pt x="81" y="198"/>
                  </a:lnTo>
                  <a:lnTo>
                    <a:pt x="74" y="167"/>
                  </a:lnTo>
                  <a:lnTo>
                    <a:pt x="65" y="138"/>
                  </a:lnTo>
                  <a:lnTo>
                    <a:pt x="52" y="111"/>
                  </a:lnTo>
                  <a:lnTo>
                    <a:pt x="37" y="83"/>
                  </a:lnTo>
                  <a:lnTo>
                    <a:pt x="20" y="52"/>
                  </a:lnTo>
                  <a:lnTo>
                    <a:pt x="0" y="17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34" name="Freeform 209"/>
            <p:cNvSpPr>
              <a:spLocks/>
            </p:cNvSpPr>
            <p:nvPr/>
          </p:nvSpPr>
          <p:spPr bwMode="auto">
            <a:xfrm>
              <a:off x="731" y="2710"/>
              <a:ext cx="10" cy="74"/>
            </a:xfrm>
            <a:custGeom>
              <a:avLst/>
              <a:gdLst>
                <a:gd name="T0" fmla="*/ 25 w 38"/>
                <a:gd name="T1" fmla="*/ 0 h 297"/>
                <a:gd name="T2" fmla="*/ 30 w 38"/>
                <a:gd name="T3" fmla="*/ 70 h 297"/>
                <a:gd name="T4" fmla="*/ 34 w 38"/>
                <a:gd name="T5" fmla="*/ 139 h 297"/>
                <a:gd name="T6" fmla="*/ 37 w 38"/>
                <a:gd name="T7" fmla="*/ 209 h 297"/>
                <a:gd name="T8" fmla="*/ 38 w 38"/>
                <a:gd name="T9" fmla="*/ 279 h 297"/>
                <a:gd name="T10" fmla="*/ 6 w 38"/>
                <a:gd name="T11" fmla="*/ 297 h 297"/>
                <a:gd name="T12" fmla="*/ 9 w 38"/>
                <a:gd name="T13" fmla="*/ 220 h 297"/>
                <a:gd name="T14" fmla="*/ 10 w 38"/>
                <a:gd name="T15" fmla="*/ 154 h 297"/>
                <a:gd name="T16" fmla="*/ 8 w 38"/>
                <a:gd name="T17" fmla="*/ 89 h 297"/>
                <a:gd name="T18" fmla="*/ 0 w 38"/>
                <a:gd name="T19" fmla="*/ 12 h 297"/>
                <a:gd name="T20" fmla="*/ 25 w 38"/>
                <a:gd name="T21" fmla="*/ 0 h 29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8"/>
                <a:gd name="T34" fmla="*/ 0 h 297"/>
                <a:gd name="T35" fmla="*/ 38 w 38"/>
                <a:gd name="T36" fmla="*/ 297 h 29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8" h="297">
                  <a:moveTo>
                    <a:pt x="25" y="0"/>
                  </a:moveTo>
                  <a:lnTo>
                    <a:pt x="30" y="70"/>
                  </a:lnTo>
                  <a:lnTo>
                    <a:pt x="34" y="139"/>
                  </a:lnTo>
                  <a:lnTo>
                    <a:pt x="37" y="209"/>
                  </a:lnTo>
                  <a:lnTo>
                    <a:pt x="38" y="279"/>
                  </a:lnTo>
                  <a:lnTo>
                    <a:pt x="6" y="297"/>
                  </a:lnTo>
                  <a:lnTo>
                    <a:pt x="9" y="220"/>
                  </a:lnTo>
                  <a:lnTo>
                    <a:pt x="10" y="154"/>
                  </a:lnTo>
                  <a:lnTo>
                    <a:pt x="8" y="89"/>
                  </a:lnTo>
                  <a:lnTo>
                    <a:pt x="0" y="1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35" name="Freeform 210"/>
            <p:cNvSpPr>
              <a:spLocks/>
            </p:cNvSpPr>
            <p:nvPr/>
          </p:nvSpPr>
          <p:spPr bwMode="auto">
            <a:xfrm>
              <a:off x="431" y="2642"/>
              <a:ext cx="41" cy="66"/>
            </a:xfrm>
            <a:custGeom>
              <a:avLst/>
              <a:gdLst>
                <a:gd name="T0" fmla="*/ 164 w 164"/>
                <a:gd name="T1" fmla="*/ 5 h 264"/>
                <a:gd name="T2" fmla="*/ 137 w 164"/>
                <a:gd name="T3" fmla="*/ 34 h 264"/>
                <a:gd name="T4" fmla="*/ 117 w 164"/>
                <a:gd name="T5" fmla="*/ 62 h 264"/>
                <a:gd name="T6" fmla="*/ 102 w 164"/>
                <a:gd name="T7" fmla="*/ 92 h 264"/>
                <a:gd name="T8" fmla="*/ 89 w 164"/>
                <a:gd name="T9" fmla="*/ 122 h 264"/>
                <a:gd name="T10" fmla="*/ 79 w 164"/>
                <a:gd name="T11" fmla="*/ 155 h 264"/>
                <a:gd name="T12" fmla="*/ 69 w 164"/>
                <a:gd name="T13" fmla="*/ 189 h 264"/>
                <a:gd name="T14" fmla="*/ 57 w 164"/>
                <a:gd name="T15" fmla="*/ 225 h 264"/>
                <a:gd name="T16" fmla="*/ 42 w 164"/>
                <a:gd name="T17" fmla="*/ 264 h 264"/>
                <a:gd name="T18" fmla="*/ 0 w 164"/>
                <a:gd name="T19" fmla="*/ 253 h 264"/>
                <a:gd name="T20" fmla="*/ 9 w 164"/>
                <a:gd name="T21" fmla="*/ 218 h 264"/>
                <a:gd name="T22" fmla="*/ 19 w 164"/>
                <a:gd name="T23" fmla="*/ 185 h 264"/>
                <a:gd name="T24" fmla="*/ 33 w 164"/>
                <a:gd name="T25" fmla="*/ 153 h 264"/>
                <a:gd name="T26" fmla="*/ 47 w 164"/>
                <a:gd name="T27" fmla="*/ 122 h 264"/>
                <a:gd name="T28" fmla="*/ 63 w 164"/>
                <a:gd name="T29" fmla="*/ 91 h 264"/>
                <a:gd name="T30" fmla="*/ 80 w 164"/>
                <a:gd name="T31" fmla="*/ 61 h 264"/>
                <a:gd name="T32" fmla="*/ 99 w 164"/>
                <a:gd name="T33" fmla="*/ 31 h 264"/>
                <a:gd name="T34" fmla="*/ 118 w 164"/>
                <a:gd name="T35" fmla="*/ 0 h 264"/>
                <a:gd name="T36" fmla="*/ 164 w 164"/>
                <a:gd name="T37" fmla="*/ 5 h 26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4"/>
                <a:gd name="T58" fmla="*/ 0 h 264"/>
                <a:gd name="T59" fmla="*/ 164 w 164"/>
                <a:gd name="T60" fmla="*/ 264 h 26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4" h="264">
                  <a:moveTo>
                    <a:pt x="164" y="5"/>
                  </a:moveTo>
                  <a:lnTo>
                    <a:pt x="137" y="34"/>
                  </a:lnTo>
                  <a:lnTo>
                    <a:pt x="117" y="62"/>
                  </a:lnTo>
                  <a:lnTo>
                    <a:pt x="102" y="92"/>
                  </a:lnTo>
                  <a:lnTo>
                    <a:pt x="89" y="122"/>
                  </a:lnTo>
                  <a:lnTo>
                    <a:pt x="79" y="155"/>
                  </a:lnTo>
                  <a:lnTo>
                    <a:pt x="69" y="189"/>
                  </a:lnTo>
                  <a:lnTo>
                    <a:pt x="57" y="225"/>
                  </a:lnTo>
                  <a:lnTo>
                    <a:pt x="42" y="264"/>
                  </a:lnTo>
                  <a:lnTo>
                    <a:pt x="0" y="253"/>
                  </a:lnTo>
                  <a:lnTo>
                    <a:pt x="9" y="218"/>
                  </a:lnTo>
                  <a:lnTo>
                    <a:pt x="19" y="185"/>
                  </a:lnTo>
                  <a:lnTo>
                    <a:pt x="33" y="153"/>
                  </a:lnTo>
                  <a:lnTo>
                    <a:pt x="47" y="122"/>
                  </a:lnTo>
                  <a:lnTo>
                    <a:pt x="63" y="91"/>
                  </a:lnTo>
                  <a:lnTo>
                    <a:pt x="80" y="61"/>
                  </a:lnTo>
                  <a:lnTo>
                    <a:pt x="99" y="31"/>
                  </a:lnTo>
                  <a:lnTo>
                    <a:pt x="118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B76B0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36" name="Freeform 211"/>
            <p:cNvSpPr>
              <a:spLocks/>
            </p:cNvSpPr>
            <p:nvPr/>
          </p:nvSpPr>
          <p:spPr bwMode="auto">
            <a:xfrm>
              <a:off x="425" y="2492"/>
              <a:ext cx="55" cy="143"/>
            </a:xfrm>
            <a:custGeom>
              <a:avLst/>
              <a:gdLst>
                <a:gd name="T0" fmla="*/ 50 w 219"/>
                <a:gd name="T1" fmla="*/ 74 h 573"/>
                <a:gd name="T2" fmla="*/ 44 w 219"/>
                <a:gd name="T3" fmla="*/ 208 h 573"/>
                <a:gd name="T4" fmla="*/ 82 w 219"/>
                <a:gd name="T5" fmla="*/ 377 h 573"/>
                <a:gd name="T6" fmla="*/ 219 w 219"/>
                <a:gd name="T7" fmla="*/ 573 h 573"/>
                <a:gd name="T8" fmla="*/ 163 w 219"/>
                <a:gd name="T9" fmla="*/ 560 h 573"/>
                <a:gd name="T10" fmla="*/ 88 w 219"/>
                <a:gd name="T11" fmla="*/ 460 h 573"/>
                <a:gd name="T12" fmla="*/ 25 w 219"/>
                <a:gd name="T13" fmla="*/ 327 h 573"/>
                <a:gd name="T14" fmla="*/ 0 w 219"/>
                <a:gd name="T15" fmla="*/ 194 h 573"/>
                <a:gd name="T16" fmla="*/ 0 w 219"/>
                <a:gd name="T17" fmla="*/ 88 h 573"/>
                <a:gd name="T18" fmla="*/ 63 w 219"/>
                <a:gd name="T19" fmla="*/ 0 h 573"/>
                <a:gd name="T20" fmla="*/ 50 w 219"/>
                <a:gd name="T21" fmla="*/ 74 h 5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9"/>
                <a:gd name="T34" fmla="*/ 0 h 573"/>
                <a:gd name="T35" fmla="*/ 219 w 219"/>
                <a:gd name="T36" fmla="*/ 573 h 5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9" h="573">
                  <a:moveTo>
                    <a:pt x="50" y="74"/>
                  </a:moveTo>
                  <a:lnTo>
                    <a:pt x="44" y="208"/>
                  </a:lnTo>
                  <a:lnTo>
                    <a:pt x="82" y="377"/>
                  </a:lnTo>
                  <a:lnTo>
                    <a:pt x="219" y="573"/>
                  </a:lnTo>
                  <a:lnTo>
                    <a:pt x="163" y="560"/>
                  </a:lnTo>
                  <a:lnTo>
                    <a:pt x="88" y="460"/>
                  </a:lnTo>
                  <a:lnTo>
                    <a:pt x="25" y="327"/>
                  </a:lnTo>
                  <a:lnTo>
                    <a:pt x="0" y="194"/>
                  </a:lnTo>
                  <a:lnTo>
                    <a:pt x="0" y="88"/>
                  </a:lnTo>
                  <a:lnTo>
                    <a:pt x="63" y="0"/>
                  </a:lnTo>
                  <a:lnTo>
                    <a:pt x="50" y="74"/>
                  </a:lnTo>
                  <a:close/>
                </a:path>
              </a:pathLst>
            </a:custGeom>
            <a:solidFill>
              <a:srgbClr val="B76B0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37" name="Freeform 212"/>
            <p:cNvSpPr>
              <a:spLocks/>
            </p:cNvSpPr>
            <p:nvPr/>
          </p:nvSpPr>
          <p:spPr bwMode="auto">
            <a:xfrm>
              <a:off x="527" y="2440"/>
              <a:ext cx="23" cy="199"/>
            </a:xfrm>
            <a:custGeom>
              <a:avLst/>
              <a:gdLst>
                <a:gd name="T0" fmla="*/ 63 w 93"/>
                <a:gd name="T1" fmla="*/ 0 h 796"/>
                <a:gd name="T2" fmla="*/ 28 w 93"/>
                <a:gd name="T3" fmla="*/ 49 h 796"/>
                <a:gd name="T4" fmla="*/ 14 w 93"/>
                <a:gd name="T5" fmla="*/ 141 h 796"/>
                <a:gd name="T6" fmla="*/ 5 w 93"/>
                <a:gd name="T7" fmla="*/ 233 h 796"/>
                <a:gd name="T8" fmla="*/ 0 w 93"/>
                <a:gd name="T9" fmla="*/ 322 h 796"/>
                <a:gd name="T10" fmla="*/ 0 w 93"/>
                <a:gd name="T11" fmla="*/ 411 h 796"/>
                <a:gd name="T12" fmla="*/ 5 w 93"/>
                <a:gd name="T13" fmla="*/ 500 h 796"/>
                <a:gd name="T14" fmla="*/ 14 w 93"/>
                <a:gd name="T15" fmla="*/ 591 h 796"/>
                <a:gd name="T16" fmla="*/ 29 w 93"/>
                <a:gd name="T17" fmla="*/ 684 h 796"/>
                <a:gd name="T18" fmla="*/ 49 w 93"/>
                <a:gd name="T19" fmla="*/ 782 h 796"/>
                <a:gd name="T20" fmla="*/ 93 w 93"/>
                <a:gd name="T21" fmla="*/ 796 h 796"/>
                <a:gd name="T22" fmla="*/ 65 w 93"/>
                <a:gd name="T23" fmla="*/ 698 h 796"/>
                <a:gd name="T24" fmla="*/ 47 w 93"/>
                <a:gd name="T25" fmla="*/ 591 h 796"/>
                <a:gd name="T26" fmla="*/ 35 w 93"/>
                <a:gd name="T27" fmla="*/ 481 h 796"/>
                <a:gd name="T28" fmla="*/ 32 w 93"/>
                <a:gd name="T29" fmla="*/ 371 h 796"/>
                <a:gd name="T30" fmla="*/ 33 w 93"/>
                <a:gd name="T31" fmla="*/ 264 h 796"/>
                <a:gd name="T32" fmla="*/ 39 w 93"/>
                <a:gd name="T33" fmla="*/ 164 h 796"/>
                <a:gd name="T34" fmla="*/ 49 w 93"/>
                <a:gd name="T35" fmla="*/ 75 h 796"/>
                <a:gd name="T36" fmla="*/ 63 w 93"/>
                <a:gd name="T37" fmla="*/ 0 h 79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3"/>
                <a:gd name="T58" fmla="*/ 0 h 796"/>
                <a:gd name="T59" fmla="*/ 93 w 93"/>
                <a:gd name="T60" fmla="*/ 796 h 79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3" h="796">
                  <a:moveTo>
                    <a:pt x="63" y="0"/>
                  </a:moveTo>
                  <a:lnTo>
                    <a:pt x="28" y="49"/>
                  </a:lnTo>
                  <a:lnTo>
                    <a:pt x="14" y="141"/>
                  </a:lnTo>
                  <a:lnTo>
                    <a:pt x="5" y="233"/>
                  </a:lnTo>
                  <a:lnTo>
                    <a:pt x="0" y="322"/>
                  </a:lnTo>
                  <a:lnTo>
                    <a:pt x="0" y="411"/>
                  </a:lnTo>
                  <a:lnTo>
                    <a:pt x="5" y="500"/>
                  </a:lnTo>
                  <a:lnTo>
                    <a:pt x="14" y="591"/>
                  </a:lnTo>
                  <a:lnTo>
                    <a:pt x="29" y="684"/>
                  </a:lnTo>
                  <a:lnTo>
                    <a:pt x="49" y="782"/>
                  </a:lnTo>
                  <a:lnTo>
                    <a:pt x="93" y="796"/>
                  </a:lnTo>
                  <a:lnTo>
                    <a:pt x="65" y="698"/>
                  </a:lnTo>
                  <a:lnTo>
                    <a:pt x="47" y="591"/>
                  </a:lnTo>
                  <a:lnTo>
                    <a:pt x="35" y="481"/>
                  </a:lnTo>
                  <a:lnTo>
                    <a:pt x="32" y="371"/>
                  </a:lnTo>
                  <a:lnTo>
                    <a:pt x="33" y="264"/>
                  </a:lnTo>
                  <a:lnTo>
                    <a:pt x="39" y="164"/>
                  </a:lnTo>
                  <a:lnTo>
                    <a:pt x="49" y="75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B76B0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38" name="Freeform 213"/>
            <p:cNvSpPr>
              <a:spLocks/>
            </p:cNvSpPr>
            <p:nvPr/>
          </p:nvSpPr>
          <p:spPr bwMode="auto">
            <a:xfrm>
              <a:off x="634" y="2448"/>
              <a:ext cx="19" cy="185"/>
            </a:xfrm>
            <a:custGeom>
              <a:avLst/>
              <a:gdLst>
                <a:gd name="T0" fmla="*/ 33 w 78"/>
                <a:gd name="T1" fmla="*/ 0 h 741"/>
                <a:gd name="T2" fmla="*/ 43 w 78"/>
                <a:gd name="T3" fmla="*/ 95 h 741"/>
                <a:gd name="T4" fmla="*/ 49 w 78"/>
                <a:gd name="T5" fmla="*/ 188 h 741"/>
                <a:gd name="T6" fmla="*/ 51 w 78"/>
                <a:gd name="T7" fmla="*/ 279 h 741"/>
                <a:gd name="T8" fmla="*/ 48 w 78"/>
                <a:gd name="T9" fmla="*/ 371 h 741"/>
                <a:gd name="T10" fmla="*/ 42 w 78"/>
                <a:gd name="T11" fmla="*/ 462 h 741"/>
                <a:gd name="T12" fmla="*/ 32 w 78"/>
                <a:gd name="T13" fmla="*/ 554 h 741"/>
                <a:gd name="T14" fmla="*/ 18 w 78"/>
                <a:gd name="T15" fmla="*/ 647 h 741"/>
                <a:gd name="T16" fmla="*/ 0 w 78"/>
                <a:gd name="T17" fmla="*/ 741 h 741"/>
                <a:gd name="T18" fmla="*/ 46 w 78"/>
                <a:gd name="T19" fmla="*/ 733 h 741"/>
                <a:gd name="T20" fmla="*/ 71 w 78"/>
                <a:gd name="T21" fmla="*/ 534 h 741"/>
                <a:gd name="T22" fmla="*/ 77 w 78"/>
                <a:gd name="T23" fmla="*/ 405 h 741"/>
                <a:gd name="T24" fmla="*/ 78 w 78"/>
                <a:gd name="T25" fmla="*/ 297 h 741"/>
                <a:gd name="T26" fmla="*/ 74 w 78"/>
                <a:gd name="T27" fmla="*/ 193 h 741"/>
                <a:gd name="T28" fmla="*/ 69 w 78"/>
                <a:gd name="T29" fmla="*/ 74 h 741"/>
                <a:gd name="T30" fmla="*/ 33 w 78"/>
                <a:gd name="T31" fmla="*/ 0 h 74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8"/>
                <a:gd name="T49" fmla="*/ 0 h 741"/>
                <a:gd name="T50" fmla="*/ 78 w 78"/>
                <a:gd name="T51" fmla="*/ 741 h 74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8" h="741">
                  <a:moveTo>
                    <a:pt x="33" y="0"/>
                  </a:moveTo>
                  <a:lnTo>
                    <a:pt x="43" y="95"/>
                  </a:lnTo>
                  <a:lnTo>
                    <a:pt x="49" y="188"/>
                  </a:lnTo>
                  <a:lnTo>
                    <a:pt x="51" y="279"/>
                  </a:lnTo>
                  <a:lnTo>
                    <a:pt x="48" y="371"/>
                  </a:lnTo>
                  <a:lnTo>
                    <a:pt x="42" y="462"/>
                  </a:lnTo>
                  <a:lnTo>
                    <a:pt x="32" y="554"/>
                  </a:lnTo>
                  <a:lnTo>
                    <a:pt x="18" y="647"/>
                  </a:lnTo>
                  <a:lnTo>
                    <a:pt x="0" y="741"/>
                  </a:lnTo>
                  <a:lnTo>
                    <a:pt x="46" y="733"/>
                  </a:lnTo>
                  <a:lnTo>
                    <a:pt x="71" y="534"/>
                  </a:lnTo>
                  <a:lnTo>
                    <a:pt x="77" y="405"/>
                  </a:lnTo>
                  <a:lnTo>
                    <a:pt x="78" y="297"/>
                  </a:lnTo>
                  <a:lnTo>
                    <a:pt x="74" y="193"/>
                  </a:lnTo>
                  <a:lnTo>
                    <a:pt x="69" y="7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B76B0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39" name="Freeform 214"/>
            <p:cNvSpPr>
              <a:spLocks/>
            </p:cNvSpPr>
            <p:nvPr/>
          </p:nvSpPr>
          <p:spPr bwMode="auto">
            <a:xfrm>
              <a:off x="421" y="2699"/>
              <a:ext cx="318" cy="38"/>
            </a:xfrm>
            <a:custGeom>
              <a:avLst/>
              <a:gdLst>
                <a:gd name="T0" fmla="*/ 65 w 1274"/>
                <a:gd name="T1" fmla="*/ 39 h 150"/>
                <a:gd name="T2" fmla="*/ 154 w 1274"/>
                <a:gd name="T3" fmla="*/ 57 h 150"/>
                <a:gd name="T4" fmla="*/ 239 w 1274"/>
                <a:gd name="T5" fmla="*/ 74 h 150"/>
                <a:gd name="T6" fmla="*/ 323 w 1274"/>
                <a:gd name="T7" fmla="*/ 87 h 150"/>
                <a:gd name="T8" fmla="*/ 406 w 1274"/>
                <a:gd name="T9" fmla="*/ 98 h 150"/>
                <a:gd name="T10" fmla="*/ 486 w 1274"/>
                <a:gd name="T11" fmla="*/ 105 h 150"/>
                <a:gd name="T12" fmla="*/ 563 w 1274"/>
                <a:gd name="T13" fmla="*/ 110 h 150"/>
                <a:gd name="T14" fmla="*/ 641 w 1274"/>
                <a:gd name="T15" fmla="*/ 111 h 150"/>
                <a:gd name="T16" fmla="*/ 716 w 1274"/>
                <a:gd name="T17" fmla="*/ 109 h 150"/>
                <a:gd name="T18" fmla="*/ 791 w 1274"/>
                <a:gd name="T19" fmla="*/ 104 h 150"/>
                <a:gd name="T20" fmla="*/ 865 w 1274"/>
                <a:gd name="T21" fmla="*/ 96 h 150"/>
                <a:gd name="T22" fmla="*/ 938 w 1274"/>
                <a:gd name="T23" fmla="*/ 86 h 150"/>
                <a:gd name="T24" fmla="*/ 1011 w 1274"/>
                <a:gd name="T25" fmla="*/ 72 h 150"/>
                <a:gd name="T26" fmla="*/ 1083 w 1274"/>
                <a:gd name="T27" fmla="*/ 55 h 150"/>
                <a:gd name="T28" fmla="*/ 1156 w 1274"/>
                <a:gd name="T29" fmla="*/ 35 h 150"/>
                <a:gd name="T30" fmla="*/ 1228 w 1274"/>
                <a:gd name="T31" fmla="*/ 12 h 150"/>
                <a:gd name="T32" fmla="*/ 1274 w 1274"/>
                <a:gd name="T33" fmla="*/ 49 h 150"/>
                <a:gd name="T34" fmla="*/ 1188 w 1274"/>
                <a:gd name="T35" fmla="*/ 75 h 150"/>
                <a:gd name="T36" fmla="*/ 1106 w 1274"/>
                <a:gd name="T37" fmla="*/ 96 h 150"/>
                <a:gd name="T38" fmla="*/ 1026 w 1274"/>
                <a:gd name="T39" fmla="*/ 114 h 150"/>
                <a:gd name="T40" fmla="*/ 947 w 1274"/>
                <a:gd name="T41" fmla="*/ 128 h 150"/>
                <a:gd name="T42" fmla="*/ 869 w 1274"/>
                <a:gd name="T43" fmla="*/ 139 h 150"/>
                <a:gd name="T44" fmla="*/ 791 w 1274"/>
                <a:gd name="T45" fmla="*/ 145 h 150"/>
                <a:gd name="T46" fmla="*/ 716 w 1274"/>
                <a:gd name="T47" fmla="*/ 149 h 150"/>
                <a:gd name="T48" fmla="*/ 640 w 1274"/>
                <a:gd name="T49" fmla="*/ 150 h 150"/>
                <a:gd name="T50" fmla="*/ 565 w 1274"/>
                <a:gd name="T51" fmla="*/ 148 h 150"/>
                <a:gd name="T52" fmla="*/ 488 w 1274"/>
                <a:gd name="T53" fmla="*/ 143 h 150"/>
                <a:gd name="T54" fmla="*/ 411 w 1274"/>
                <a:gd name="T55" fmla="*/ 136 h 150"/>
                <a:gd name="T56" fmla="*/ 332 w 1274"/>
                <a:gd name="T57" fmla="*/ 126 h 150"/>
                <a:gd name="T58" fmla="*/ 253 w 1274"/>
                <a:gd name="T59" fmla="*/ 114 h 150"/>
                <a:gd name="T60" fmla="*/ 170 w 1274"/>
                <a:gd name="T61" fmla="*/ 100 h 150"/>
                <a:gd name="T62" fmla="*/ 86 w 1274"/>
                <a:gd name="T63" fmla="*/ 85 h 150"/>
                <a:gd name="T64" fmla="*/ 0 w 1274"/>
                <a:gd name="T65" fmla="*/ 67 h 15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74"/>
                <a:gd name="T100" fmla="*/ 0 h 150"/>
                <a:gd name="T101" fmla="*/ 1274 w 1274"/>
                <a:gd name="T102" fmla="*/ 150 h 15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74" h="150">
                  <a:moveTo>
                    <a:pt x="20" y="27"/>
                  </a:moveTo>
                  <a:lnTo>
                    <a:pt x="65" y="39"/>
                  </a:lnTo>
                  <a:lnTo>
                    <a:pt x="110" y="49"/>
                  </a:lnTo>
                  <a:lnTo>
                    <a:pt x="154" y="57"/>
                  </a:lnTo>
                  <a:lnTo>
                    <a:pt x="196" y="66"/>
                  </a:lnTo>
                  <a:lnTo>
                    <a:pt x="239" y="74"/>
                  </a:lnTo>
                  <a:lnTo>
                    <a:pt x="282" y="81"/>
                  </a:lnTo>
                  <a:lnTo>
                    <a:pt x="323" y="87"/>
                  </a:lnTo>
                  <a:lnTo>
                    <a:pt x="364" y="94"/>
                  </a:lnTo>
                  <a:lnTo>
                    <a:pt x="406" y="98"/>
                  </a:lnTo>
                  <a:lnTo>
                    <a:pt x="446" y="103"/>
                  </a:lnTo>
                  <a:lnTo>
                    <a:pt x="486" y="105"/>
                  </a:lnTo>
                  <a:lnTo>
                    <a:pt x="525" y="108"/>
                  </a:lnTo>
                  <a:lnTo>
                    <a:pt x="563" y="110"/>
                  </a:lnTo>
                  <a:lnTo>
                    <a:pt x="602" y="110"/>
                  </a:lnTo>
                  <a:lnTo>
                    <a:pt x="641" y="111"/>
                  </a:lnTo>
                  <a:lnTo>
                    <a:pt x="679" y="110"/>
                  </a:lnTo>
                  <a:lnTo>
                    <a:pt x="716" y="109"/>
                  </a:lnTo>
                  <a:lnTo>
                    <a:pt x="754" y="108"/>
                  </a:lnTo>
                  <a:lnTo>
                    <a:pt x="791" y="104"/>
                  </a:lnTo>
                  <a:lnTo>
                    <a:pt x="828" y="101"/>
                  </a:lnTo>
                  <a:lnTo>
                    <a:pt x="865" y="96"/>
                  </a:lnTo>
                  <a:lnTo>
                    <a:pt x="902" y="91"/>
                  </a:lnTo>
                  <a:lnTo>
                    <a:pt x="938" y="86"/>
                  </a:lnTo>
                  <a:lnTo>
                    <a:pt x="974" y="79"/>
                  </a:lnTo>
                  <a:lnTo>
                    <a:pt x="1011" y="72"/>
                  </a:lnTo>
                  <a:lnTo>
                    <a:pt x="1047" y="64"/>
                  </a:lnTo>
                  <a:lnTo>
                    <a:pt x="1083" y="55"/>
                  </a:lnTo>
                  <a:lnTo>
                    <a:pt x="1119" y="45"/>
                  </a:lnTo>
                  <a:lnTo>
                    <a:pt x="1156" y="35"/>
                  </a:lnTo>
                  <a:lnTo>
                    <a:pt x="1192" y="24"/>
                  </a:lnTo>
                  <a:lnTo>
                    <a:pt x="1228" y="12"/>
                  </a:lnTo>
                  <a:lnTo>
                    <a:pt x="1265" y="0"/>
                  </a:lnTo>
                  <a:lnTo>
                    <a:pt x="1274" y="49"/>
                  </a:lnTo>
                  <a:lnTo>
                    <a:pt x="1231" y="62"/>
                  </a:lnTo>
                  <a:lnTo>
                    <a:pt x="1188" y="75"/>
                  </a:lnTo>
                  <a:lnTo>
                    <a:pt x="1147" y="86"/>
                  </a:lnTo>
                  <a:lnTo>
                    <a:pt x="1106" y="96"/>
                  </a:lnTo>
                  <a:lnTo>
                    <a:pt x="1066" y="105"/>
                  </a:lnTo>
                  <a:lnTo>
                    <a:pt x="1026" y="114"/>
                  </a:lnTo>
                  <a:lnTo>
                    <a:pt x="985" y="121"/>
                  </a:lnTo>
                  <a:lnTo>
                    <a:pt x="947" y="128"/>
                  </a:lnTo>
                  <a:lnTo>
                    <a:pt x="907" y="134"/>
                  </a:lnTo>
                  <a:lnTo>
                    <a:pt x="869" y="139"/>
                  </a:lnTo>
                  <a:lnTo>
                    <a:pt x="830" y="143"/>
                  </a:lnTo>
                  <a:lnTo>
                    <a:pt x="791" y="145"/>
                  </a:lnTo>
                  <a:lnTo>
                    <a:pt x="754" y="148"/>
                  </a:lnTo>
                  <a:lnTo>
                    <a:pt x="716" y="149"/>
                  </a:lnTo>
                  <a:lnTo>
                    <a:pt x="677" y="150"/>
                  </a:lnTo>
                  <a:lnTo>
                    <a:pt x="640" y="150"/>
                  </a:lnTo>
                  <a:lnTo>
                    <a:pt x="602" y="149"/>
                  </a:lnTo>
                  <a:lnTo>
                    <a:pt x="565" y="148"/>
                  </a:lnTo>
                  <a:lnTo>
                    <a:pt x="526" y="146"/>
                  </a:lnTo>
                  <a:lnTo>
                    <a:pt x="488" y="143"/>
                  </a:lnTo>
                  <a:lnTo>
                    <a:pt x="449" y="140"/>
                  </a:lnTo>
                  <a:lnTo>
                    <a:pt x="411" y="136"/>
                  </a:lnTo>
                  <a:lnTo>
                    <a:pt x="372" y="131"/>
                  </a:lnTo>
                  <a:lnTo>
                    <a:pt x="332" y="126"/>
                  </a:lnTo>
                  <a:lnTo>
                    <a:pt x="293" y="120"/>
                  </a:lnTo>
                  <a:lnTo>
                    <a:pt x="253" y="114"/>
                  </a:lnTo>
                  <a:lnTo>
                    <a:pt x="211" y="108"/>
                  </a:lnTo>
                  <a:lnTo>
                    <a:pt x="170" y="100"/>
                  </a:lnTo>
                  <a:lnTo>
                    <a:pt x="129" y="92"/>
                  </a:lnTo>
                  <a:lnTo>
                    <a:pt x="86" y="85"/>
                  </a:lnTo>
                  <a:lnTo>
                    <a:pt x="44" y="76"/>
                  </a:lnTo>
                  <a:lnTo>
                    <a:pt x="0" y="67"/>
                  </a:lnTo>
                  <a:lnTo>
                    <a:pt x="20" y="27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40" name="Freeform 215"/>
            <p:cNvSpPr>
              <a:spLocks/>
            </p:cNvSpPr>
            <p:nvPr/>
          </p:nvSpPr>
          <p:spPr bwMode="auto">
            <a:xfrm>
              <a:off x="418" y="2779"/>
              <a:ext cx="321" cy="46"/>
            </a:xfrm>
            <a:custGeom>
              <a:avLst/>
              <a:gdLst>
                <a:gd name="T0" fmla="*/ 74 w 1283"/>
                <a:gd name="T1" fmla="*/ 41 h 183"/>
                <a:gd name="T2" fmla="*/ 163 w 1283"/>
                <a:gd name="T3" fmla="*/ 66 h 183"/>
                <a:gd name="T4" fmla="*/ 249 w 1283"/>
                <a:gd name="T5" fmla="*/ 86 h 183"/>
                <a:gd name="T6" fmla="*/ 333 w 1283"/>
                <a:gd name="T7" fmla="*/ 104 h 183"/>
                <a:gd name="T8" fmla="*/ 416 w 1283"/>
                <a:gd name="T9" fmla="*/ 119 h 183"/>
                <a:gd name="T10" fmla="*/ 496 w 1283"/>
                <a:gd name="T11" fmla="*/ 130 h 183"/>
                <a:gd name="T12" fmla="*/ 576 w 1283"/>
                <a:gd name="T13" fmla="*/ 138 h 183"/>
                <a:gd name="T14" fmla="*/ 654 w 1283"/>
                <a:gd name="T15" fmla="*/ 141 h 183"/>
                <a:gd name="T16" fmla="*/ 730 w 1283"/>
                <a:gd name="T17" fmla="*/ 141 h 183"/>
                <a:gd name="T18" fmla="*/ 805 w 1283"/>
                <a:gd name="T19" fmla="*/ 136 h 183"/>
                <a:gd name="T20" fmla="*/ 880 w 1283"/>
                <a:gd name="T21" fmla="*/ 129 h 183"/>
                <a:gd name="T22" fmla="*/ 954 w 1283"/>
                <a:gd name="T23" fmla="*/ 115 h 183"/>
                <a:gd name="T24" fmla="*/ 1027 w 1283"/>
                <a:gd name="T25" fmla="*/ 98 h 183"/>
                <a:gd name="T26" fmla="*/ 1101 w 1283"/>
                <a:gd name="T27" fmla="*/ 76 h 183"/>
                <a:gd name="T28" fmla="*/ 1174 w 1283"/>
                <a:gd name="T29" fmla="*/ 50 h 183"/>
                <a:gd name="T30" fmla="*/ 1246 w 1283"/>
                <a:gd name="T31" fmla="*/ 17 h 183"/>
                <a:gd name="T32" fmla="*/ 1283 w 1283"/>
                <a:gd name="T33" fmla="*/ 49 h 183"/>
                <a:gd name="T34" fmla="*/ 1197 w 1283"/>
                <a:gd name="T35" fmla="*/ 85 h 183"/>
                <a:gd name="T36" fmla="*/ 1115 w 1283"/>
                <a:gd name="T37" fmla="*/ 115 h 183"/>
                <a:gd name="T38" fmla="*/ 1033 w 1283"/>
                <a:gd name="T39" fmla="*/ 140 h 183"/>
                <a:gd name="T40" fmla="*/ 953 w 1283"/>
                <a:gd name="T41" fmla="*/ 158 h 183"/>
                <a:gd name="T42" fmla="*/ 875 w 1283"/>
                <a:gd name="T43" fmla="*/ 172 h 183"/>
                <a:gd name="T44" fmla="*/ 798 w 1283"/>
                <a:gd name="T45" fmla="*/ 179 h 183"/>
                <a:gd name="T46" fmla="*/ 721 w 1283"/>
                <a:gd name="T47" fmla="*/ 183 h 183"/>
                <a:gd name="T48" fmla="*/ 645 w 1283"/>
                <a:gd name="T49" fmla="*/ 183 h 183"/>
                <a:gd name="T50" fmla="*/ 567 w 1283"/>
                <a:gd name="T51" fmla="*/ 178 h 183"/>
                <a:gd name="T52" fmla="*/ 491 w 1283"/>
                <a:gd name="T53" fmla="*/ 170 h 183"/>
                <a:gd name="T54" fmla="*/ 413 w 1283"/>
                <a:gd name="T55" fmla="*/ 159 h 183"/>
                <a:gd name="T56" fmla="*/ 333 w 1283"/>
                <a:gd name="T57" fmla="*/ 145 h 183"/>
                <a:gd name="T58" fmla="*/ 253 w 1283"/>
                <a:gd name="T59" fmla="*/ 129 h 183"/>
                <a:gd name="T60" fmla="*/ 172 w 1283"/>
                <a:gd name="T61" fmla="*/ 110 h 183"/>
                <a:gd name="T62" fmla="*/ 86 w 1283"/>
                <a:gd name="T63" fmla="*/ 90 h 183"/>
                <a:gd name="T64" fmla="*/ 0 w 1283"/>
                <a:gd name="T65" fmla="*/ 69 h 18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83"/>
                <a:gd name="T100" fmla="*/ 0 h 183"/>
                <a:gd name="T101" fmla="*/ 1283 w 1283"/>
                <a:gd name="T102" fmla="*/ 183 h 18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83" h="183">
                  <a:moveTo>
                    <a:pt x="29" y="29"/>
                  </a:moveTo>
                  <a:lnTo>
                    <a:pt x="74" y="41"/>
                  </a:lnTo>
                  <a:lnTo>
                    <a:pt x="119" y="54"/>
                  </a:lnTo>
                  <a:lnTo>
                    <a:pt x="163" y="66"/>
                  </a:lnTo>
                  <a:lnTo>
                    <a:pt x="207" y="76"/>
                  </a:lnTo>
                  <a:lnTo>
                    <a:pt x="249" y="86"/>
                  </a:lnTo>
                  <a:lnTo>
                    <a:pt x="292" y="96"/>
                  </a:lnTo>
                  <a:lnTo>
                    <a:pt x="333" y="104"/>
                  </a:lnTo>
                  <a:lnTo>
                    <a:pt x="374" y="113"/>
                  </a:lnTo>
                  <a:lnTo>
                    <a:pt x="416" y="119"/>
                  </a:lnTo>
                  <a:lnTo>
                    <a:pt x="456" y="125"/>
                  </a:lnTo>
                  <a:lnTo>
                    <a:pt x="496" y="130"/>
                  </a:lnTo>
                  <a:lnTo>
                    <a:pt x="536" y="134"/>
                  </a:lnTo>
                  <a:lnTo>
                    <a:pt x="576" y="138"/>
                  </a:lnTo>
                  <a:lnTo>
                    <a:pt x="615" y="140"/>
                  </a:lnTo>
                  <a:lnTo>
                    <a:pt x="654" y="141"/>
                  </a:lnTo>
                  <a:lnTo>
                    <a:pt x="691" y="141"/>
                  </a:lnTo>
                  <a:lnTo>
                    <a:pt x="730" y="141"/>
                  </a:lnTo>
                  <a:lnTo>
                    <a:pt x="768" y="139"/>
                  </a:lnTo>
                  <a:lnTo>
                    <a:pt x="805" y="136"/>
                  </a:lnTo>
                  <a:lnTo>
                    <a:pt x="843" y="133"/>
                  </a:lnTo>
                  <a:lnTo>
                    <a:pt x="880" y="129"/>
                  </a:lnTo>
                  <a:lnTo>
                    <a:pt x="917" y="123"/>
                  </a:lnTo>
                  <a:lnTo>
                    <a:pt x="954" y="115"/>
                  </a:lnTo>
                  <a:lnTo>
                    <a:pt x="991" y="108"/>
                  </a:lnTo>
                  <a:lnTo>
                    <a:pt x="1027" y="98"/>
                  </a:lnTo>
                  <a:lnTo>
                    <a:pt x="1063" y="88"/>
                  </a:lnTo>
                  <a:lnTo>
                    <a:pt x="1101" y="76"/>
                  </a:lnTo>
                  <a:lnTo>
                    <a:pt x="1137" y="64"/>
                  </a:lnTo>
                  <a:lnTo>
                    <a:pt x="1174" y="50"/>
                  </a:lnTo>
                  <a:lnTo>
                    <a:pt x="1210" y="34"/>
                  </a:lnTo>
                  <a:lnTo>
                    <a:pt x="1246" y="17"/>
                  </a:lnTo>
                  <a:lnTo>
                    <a:pt x="1283" y="0"/>
                  </a:lnTo>
                  <a:lnTo>
                    <a:pt x="1283" y="49"/>
                  </a:lnTo>
                  <a:lnTo>
                    <a:pt x="1240" y="68"/>
                  </a:lnTo>
                  <a:lnTo>
                    <a:pt x="1197" y="85"/>
                  </a:lnTo>
                  <a:lnTo>
                    <a:pt x="1156" y="101"/>
                  </a:lnTo>
                  <a:lnTo>
                    <a:pt x="1115" y="115"/>
                  </a:lnTo>
                  <a:lnTo>
                    <a:pt x="1073" y="129"/>
                  </a:lnTo>
                  <a:lnTo>
                    <a:pt x="1033" y="140"/>
                  </a:lnTo>
                  <a:lnTo>
                    <a:pt x="993" y="149"/>
                  </a:lnTo>
                  <a:lnTo>
                    <a:pt x="953" y="158"/>
                  </a:lnTo>
                  <a:lnTo>
                    <a:pt x="914" y="165"/>
                  </a:lnTo>
                  <a:lnTo>
                    <a:pt x="875" y="172"/>
                  </a:lnTo>
                  <a:lnTo>
                    <a:pt x="837" y="177"/>
                  </a:lnTo>
                  <a:lnTo>
                    <a:pt x="798" y="179"/>
                  </a:lnTo>
                  <a:lnTo>
                    <a:pt x="759" y="182"/>
                  </a:lnTo>
                  <a:lnTo>
                    <a:pt x="721" y="183"/>
                  </a:lnTo>
                  <a:lnTo>
                    <a:pt x="683" y="183"/>
                  </a:lnTo>
                  <a:lnTo>
                    <a:pt x="645" y="183"/>
                  </a:lnTo>
                  <a:lnTo>
                    <a:pt x="606" y="180"/>
                  </a:lnTo>
                  <a:lnTo>
                    <a:pt x="567" y="178"/>
                  </a:lnTo>
                  <a:lnTo>
                    <a:pt x="530" y="174"/>
                  </a:lnTo>
                  <a:lnTo>
                    <a:pt x="491" y="170"/>
                  </a:lnTo>
                  <a:lnTo>
                    <a:pt x="452" y="164"/>
                  </a:lnTo>
                  <a:lnTo>
                    <a:pt x="413" y="159"/>
                  </a:lnTo>
                  <a:lnTo>
                    <a:pt x="373" y="151"/>
                  </a:lnTo>
                  <a:lnTo>
                    <a:pt x="333" y="145"/>
                  </a:lnTo>
                  <a:lnTo>
                    <a:pt x="293" y="136"/>
                  </a:lnTo>
                  <a:lnTo>
                    <a:pt x="253" y="129"/>
                  </a:lnTo>
                  <a:lnTo>
                    <a:pt x="213" y="119"/>
                  </a:lnTo>
                  <a:lnTo>
                    <a:pt x="172" y="110"/>
                  </a:lnTo>
                  <a:lnTo>
                    <a:pt x="129" y="100"/>
                  </a:lnTo>
                  <a:lnTo>
                    <a:pt x="86" y="90"/>
                  </a:lnTo>
                  <a:lnTo>
                    <a:pt x="44" y="80"/>
                  </a:lnTo>
                  <a:lnTo>
                    <a:pt x="0" y="69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93" name="TextBox 392"/>
          <p:cNvSpPr txBox="1"/>
          <p:nvPr/>
        </p:nvSpPr>
        <p:spPr>
          <a:xfrm>
            <a:off x="2714612" y="6143644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211</a:t>
            </a:r>
          </a:p>
        </p:txBody>
      </p:sp>
      <p:grpSp>
        <p:nvGrpSpPr>
          <p:cNvPr id="9" name="Group 148"/>
          <p:cNvGrpSpPr>
            <a:grpSpLocks/>
          </p:cNvGrpSpPr>
          <p:nvPr/>
        </p:nvGrpSpPr>
        <p:grpSpPr bwMode="auto">
          <a:xfrm>
            <a:off x="2500298" y="5857892"/>
            <a:ext cx="766763" cy="769938"/>
            <a:chOff x="346" y="2432"/>
            <a:chExt cx="483" cy="485"/>
          </a:xfrm>
        </p:grpSpPr>
        <p:sp>
          <p:nvSpPr>
            <p:cNvPr id="27841" name="Freeform 149"/>
            <p:cNvSpPr>
              <a:spLocks/>
            </p:cNvSpPr>
            <p:nvPr/>
          </p:nvSpPr>
          <p:spPr bwMode="auto">
            <a:xfrm>
              <a:off x="346" y="2432"/>
              <a:ext cx="483" cy="485"/>
            </a:xfrm>
            <a:custGeom>
              <a:avLst/>
              <a:gdLst>
                <a:gd name="T0" fmla="*/ 1066 w 1933"/>
                <a:gd name="T1" fmla="*/ 5 h 1940"/>
                <a:gd name="T2" fmla="*/ 1208 w 1933"/>
                <a:gd name="T3" fmla="*/ 31 h 1940"/>
                <a:gd name="T4" fmla="*/ 1343 w 1933"/>
                <a:gd name="T5" fmla="*/ 76 h 1940"/>
                <a:gd name="T6" fmla="*/ 1467 w 1933"/>
                <a:gd name="T7" fmla="*/ 142 h 1940"/>
                <a:gd name="T8" fmla="*/ 1581 w 1933"/>
                <a:gd name="T9" fmla="*/ 223 h 1940"/>
                <a:gd name="T10" fmla="*/ 1681 w 1933"/>
                <a:gd name="T11" fmla="*/ 320 h 1940"/>
                <a:gd name="T12" fmla="*/ 1768 w 1933"/>
                <a:gd name="T13" fmla="*/ 430 h 1940"/>
                <a:gd name="T14" fmla="*/ 1838 w 1933"/>
                <a:gd name="T15" fmla="*/ 551 h 1940"/>
                <a:gd name="T16" fmla="*/ 1889 w 1933"/>
                <a:gd name="T17" fmla="*/ 683 h 1940"/>
                <a:gd name="T18" fmla="*/ 1922 w 1933"/>
                <a:gd name="T19" fmla="*/ 823 h 1940"/>
                <a:gd name="T20" fmla="*/ 1933 w 1933"/>
                <a:gd name="T21" fmla="*/ 971 h 1940"/>
                <a:gd name="T22" fmla="*/ 1922 w 1933"/>
                <a:gd name="T23" fmla="*/ 1119 h 1940"/>
                <a:gd name="T24" fmla="*/ 1889 w 1933"/>
                <a:gd name="T25" fmla="*/ 1259 h 1940"/>
                <a:gd name="T26" fmla="*/ 1838 w 1933"/>
                <a:gd name="T27" fmla="*/ 1391 h 1940"/>
                <a:gd name="T28" fmla="*/ 1768 w 1933"/>
                <a:gd name="T29" fmla="*/ 1513 h 1940"/>
                <a:gd name="T30" fmla="*/ 1681 w 1933"/>
                <a:gd name="T31" fmla="*/ 1622 h 1940"/>
                <a:gd name="T32" fmla="*/ 1581 w 1933"/>
                <a:gd name="T33" fmla="*/ 1718 h 1940"/>
                <a:gd name="T34" fmla="*/ 1467 w 1933"/>
                <a:gd name="T35" fmla="*/ 1800 h 1940"/>
                <a:gd name="T36" fmla="*/ 1343 w 1933"/>
                <a:gd name="T37" fmla="*/ 1864 h 1940"/>
                <a:gd name="T38" fmla="*/ 1208 w 1933"/>
                <a:gd name="T39" fmla="*/ 1910 h 1940"/>
                <a:gd name="T40" fmla="*/ 1066 w 1933"/>
                <a:gd name="T41" fmla="*/ 1935 h 1940"/>
                <a:gd name="T42" fmla="*/ 917 w 1933"/>
                <a:gd name="T43" fmla="*/ 1939 h 1940"/>
                <a:gd name="T44" fmla="*/ 773 w 1933"/>
                <a:gd name="T45" fmla="*/ 1920 h 1940"/>
                <a:gd name="T46" fmla="*/ 635 w 1933"/>
                <a:gd name="T47" fmla="*/ 1881 h 1940"/>
                <a:gd name="T48" fmla="*/ 508 w 1933"/>
                <a:gd name="T49" fmla="*/ 1823 h 1940"/>
                <a:gd name="T50" fmla="*/ 390 w 1933"/>
                <a:gd name="T51" fmla="*/ 1747 h 1940"/>
                <a:gd name="T52" fmla="*/ 285 w 1933"/>
                <a:gd name="T53" fmla="*/ 1656 h 1940"/>
                <a:gd name="T54" fmla="*/ 193 w 1933"/>
                <a:gd name="T55" fmla="*/ 1550 h 1940"/>
                <a:gd name="T56" fmla="*/ 117 w 1933"/>
                <a:gd name="T57" fmla="*/ 1432 h 1940"/>
                <a:gd name="T58" fmla="*/ 59 w 1933"/>
                <a:gd name="T59" fmla="*/ 1303 h 1940"/>
                <a:gd name="T60" fmla="*/ 20 w 1933"/>
                <a:gd name="T61" fmla="*/ 1167 h 1940"/>
                <a:gd name="T62" fmla="*/ 2 w 1933"/>
                <a:gd name="T63" fmla="*/ 1021 h 1940"/>
                <a:gd name="T64" fmla="*/ 5 w 1933"/>
                <a:gd name="T65" fmla="*/ 872 h 1940"/>
                <a:gd name="T66" fmla="*/ 30 w 1933"/>
                <a:gd name="T67" fmla="*/ 729 h 1940"/>
                <a:gd name="T68" fmla="*/ 77 w 1933"/>
                <a:gd name="T69" fmla="*/ 594 h 1940"/>
                <a:gd name="T70" fmla="*/ 141 w 1933"/>
                <a:gd name="T71" fmla="*/ 469 h 1940"/>
                <a:gd name="T72" fmla="*/ 222 w 1933"/>
                <a:gd name="T73" fmla="*/ 355 h 1940"/>
                <a:gd name="T74" fmla="*/ 317 w 1933"/>
                <a:gd name="T75" fmla="*/ 253 h 1940"/>
                <a:gd name="T76" fmla="*/ 427 w 1933"/>
                <a:gd name="T77" fmla="*/ 167 h 1940"/>
                <a:gd name="T78" fmla="*/ 549 w 1933"/>
                <a:gd name="T79" fmla="*/ 96 h 1940"/>
                <a:gd name="T80" fmla="*/ 680 w 1933"/>
                <a:gd name="T81" fmla="*/ 44 h 1940"/>
                <a:gd name="T82" fmla="*/ 821 w 1933"/>
                <a:gd name="T83" fmla="*/ 11 h 1940"/>
                <a:gd name="T84" fmla="*/ 967 w 1933"/>
                <a:gd name="T85" fmla="*/ 0 h 194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33"/>
                <a:gd name="T130" fmla="*/ 0 h 1940"/>
                <a:gd name="T131" fmla="*/ 1933 w 1933"/>
                <a:gd name="T132" fmla="*/ 1940 h 194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33" h="1940">
                  <a:moveTo>
                    <a:pt x="967" y="0"/>
                  </a:moveTo>
                  <a:lnTo>
                    <a:pt x="1017" y="1"/>
                  </a:lnTo>
                  <a:lnTo>
                    <a:pt x="1066" y="5"/>
                  </a:lnTo>
                  <a:lnTo>
                    <a:pt x="1114" y="11"/>
                  </a:lnTo>
                  <a:lnTo>
                    <a:pt x="1161" y="20"/>
                  </a:lnTo>
                  <a:lnTo>
                    <a:pt x="1208" y="31"/>
                  </a:lnTo>
                  <a:lnTo>
                    <a:pt x="1254" y="44"/>
                  </a:lnTo>
                  <a:lnTo>
                    <a:pt x="1299" y="59"/>
                  </a:lnTo>
                  <a:lnTo>
                    <a:pt x="1343" y="76"/>
                  </a:lnTo>
                  <a:lnTo>
                    <a:pt x="1386" y="96"/>
                  </a:lnTo>
                  <a:lnTo>
                    <a:pt x="1427" y="118"/>
                  </a:lnTo>
                  <a:lnTo>
                    <a:pt x="1467" y="142"/>
                  </a:lnTo>
                  <a:lnTo>
                    <a:pt x="1507" y="167"/>
                  </a:lnTo>
                  <a:lnTo>
                    <a:pt x="1545" y="194"/>
                  </a:lnTo>
                  <a:lnTo>
                    <a:pt x="1581" y="223"/>
                  </a:lnTo>
                  <a:lnTo>
                    <a:pt x="1616" y="253"/>
                  </a:lnTo>
                  <a:lnTo>
                    <a:pt x="1650" y="286"/>
                  </a:lnTo>
                  <a:lnTo>
                    <a:pt x="1681" y="320"/>
                  </a:lnTo>
                  <a:lnTo>
                    <a:pt x="1713" y="355"/>
                  </a:lnTo>
                  <a:lnTo>
                    <a:pt x="1741" y="391"/>
                  </a:lnTo>
                  <a:lnTo>
                    <a:pt x="1768" y="430"/>
                  </a:lnTo>
                  <a:lnTo>
                    <a:pt x="1793" y="469"/>
                  </a:lnTo>
                  <a:lnTo>
                    <a:pt x="1817" y="509"/>
                  </a:lnTo>
                  <a:lnTo>
                    <a:pt x="1838" y="551"/>
                  </a:lnTo>
                  <a:lnTo>
                    <a:pt x="1857" y="594"/>
                  </a:lnTo>
                  <a:lnTo>
                    <a:pt x="1874" y="638"/>
                  </a:lnTo>
                  <a:lnTo>
                    <a:pt x="1889" y="683"/>
                  </a:lnTo>
                  <a:lnTo>
                    <a:pt x="1903" y="729"/>
                  </a:lnTo>
                  <a:lnTo>
                    <a:pt x="1913" y="776"/>
                  </a:lnTo>
                  <a:lnTo>
                    <a:pt x="1922" y="823"/>
                  </a:lnTo>
                  <a:lnTo>
                    <a:pt x="1928" y="872"/>
                  </a:lnTo>
                  <a:lnTo>
                    <a:pt x="1932" y="921"/>
                  </a:lnTo>
                  <a:lnTo>
                    <a:pt x="1933" y="971"/>
                  </a:lnTo>
                  <a:lnTo>
                    <a:pt x="1932" y="1021"/>
                  </a:lnTo>
                  <a:lnTo>
                    <a:pt x="1928" y="1070"/>
                  </a:lnTo>
                  <a:lnTo>
                    <a:pt x="1922" y="1119"/>
                  </a:lnTo>
                  <a:lnTo>
                    <a:pt x="1913" y="1167"/>
                  </a:lnTo>
                  <a:lnTo>
                    <a:pt x="1903" y="1213"/>
                  </a:lnTo>
                  <a:lnTo>
                    <a:pt x="1889" y="1259"/>
                  </a:lnTo>
                  <a:lnTo>
                    <a:pt x="1874" y="1303"/>
                  </a:lnTo>
                  <a:lnTo>
                    <a:pt x="1857" y="1347"/>
                  </a:lnTo>
                  <a:lnTo>
                    <a:pt x="1838" y="1391"/>
                  </a:lnTo>
                  <a:lnTo>
                    <a:pt x="1817" y="1432"/>
                  </a:lnTo>
                  <a:lnTo>
                    <a:pt x="1793" y="1473"/>
                  </a:lnTo>
                  <a:lnTo>
                    <a:pt x="1768" y="1513"/>
                  </a:lnTo>
                  <a:lnTo>
                    <a:pt x="1741" y="1550"/>
                  </a:lnTo>
                  <a:lnTo>
                    <a:pt x="1713" y="1587"/>
                  </a:lnTo>
                  <a:lnTo>
                    <a:pt x="1681" y="1622"/>
                  </a:lnTo>
                  <a:lnTo>
                    <a:pt x="1650" y="1656"/>
                  </a:lnTo>
                  <a:lnTo>
                    <a:pt x="1616" y="1688"/>
                  </a:lnTo>
                  <a:lnTo>
                    <a:pt x="1581" y="1718"/>
                  </a:lnTo>
                  <a:lnTo>
                    <a:pt x="1545" y="1747"/>
                  </a:lnTo>
                  <a:lnTo>
                    <a:pt x="1507" y="1775"/>
                  </a:lnTo>
                  <a:lnTo>
                    <a:pt x="1467" y="1800"/>
                  </a:lnTo>
                  <a:lnTo>
                    <a:pt x="1427" y="1823"/>
                  </a:lnTo>
                  <a:lnTo>
                    <a:pt x="1386" y="1845"/>
                  </a:lnTo>
                  <a:lnTo>
                    <a:pt x="1343" y="1864"/>
                  </a:lnTo>
                  <a:lnTo>
                    <a:pt x="1299" y="1881"/>
                  </a:lnTo>
                  <a:lnTo>
                    <a:pt x="1254" y="1896"/>
                  </a:lnTo>
                  <a:lnTo>
                    <a:pt x="1208" y="1910"/>
                  </a:lnTo>
                  <a:lnTo>
                    <a:pt x="1161" y="1920"/>
                  </a:lnTo>
                  <a:lnTo>
                    <a:pt x="1114" y="1929"/>
                  </a:lnTo>
                  <a:lnTo>
                    <a:pt x="1066" y="1935"/>
                  </a:lnTo>
                  <a:lnTo>
                    <a:pt x="1017" y="1939"/>
                  </a:lnTo>
                  <a:lnTo>
                    <a:pt x="967" y="1940"/>
                  </a:lnTo>
                  <a:lnTo>
                    <a:pt x="917" y="1939"/>
                  </a:lnTo>
                  <a:lnTo>
                    <a:pt x="868" y="1935"/>
                  </a:lnTo>
                  <a:lnTo>
                    <a:pt x="821" y="1929"/>
                  </a:lnTo>
                  <a:lnTo>
                    <a:pt x="773" y="1920"/>
                  </a:lnTo>
                  <a:lnTo>
                    <a:pt x="727" y="1910"/>
                  </a:lnTo>
                  <a:lnTo>
                    <a:pt x="680" y="1896"/>
                  </a:lnTo>
                  <a:lnTo>
                    <a:pt x="635" y="1881"/>
                  </a:lnTo>
                  <a:lnTo>
                    <a:pt x="592" y="1864"/>
                  </a:lnTo>
                  <a:lnTo>
                    <a:pt x="549" y="1845"/>
                  </a:lnTo>
                  <a:lnTo>
                    <a:pt x="508" y="1823"/>
                  </a:lnTo>
                  <a:lnTo>
                    <a:pt x="466" y="1800"/>
                  </a:lnTo>
                  <a:lnTo>
                    <a:pt x="427" y="1775"/>
                  </a:lnTo>
                  <a:lnTo>
                    <a:pt x="390" y="1747"/>
                  </a:lnTo>
                  <a:lnTo>
                    <a:pt x="354" y="1718"/>
                  </a:lnTo>
                  <a:lnTo>
                    <a:pt x="317" y="1688"/>
                  </a:lnTo>
                  <a:lnTo>
                    <a:pt x="285" y="1656"/>
                  </a:lnTo>
                  <a:lnTo>
                    <a:pt x="252" y="1622"/>
                  </a:lnTo>
                  <a:lnTo>
                    <a:pt x="222" y="1587"/>
                  </a:lnTo>
                  <a:lnTo>
                    <a:pt x="193" y="1550"/>
                  </a:lnTo>
                  <a:lnTo>
                    <a:pt x="166" y="1513"/>
                  </a:lnTo>
                  <a:lnTo>
                    <a:pt x="141" y="1473"/>
                  </a:lnTo>
                  <a:lnTo>
                    <a:pt x="117" y="1432"/>
                  </a:lnTo>
                  <a:lnTo>
                    <a:pt x="96" y="1391"/>
                  </a:lnTo>
                  <a:lnTo>
                    <a:pt x="77" y="1347"/>
                  </a:lnTo>
                  <a:lnTo>
                    <a:pt x="59" y="1303"/>
                  </a:lnTo>
                  <a:lnTo>
                    <a:pt x="44" y="1259"/>
                  </a:lnTo>
                  <a:lnTo>
                    <a:pt x="30" y="1213"/>
                  </a:lnTo>
                  <a:lnTo>
                    <a:pt x="20" y="1167"/>
                  </a:lnTo>
                  <a:lnTo>
                    <a:pt x="12" y="1119"/>
                  </a:lnTo>
                  <a:lnTo>
                    <a:pt x="5" y="1070"/>
                  </a:lnTo>
                  <a:lnTo>
                    <a:pt x="2" y="1021"/>
                  </a:lnTo>
                  <a:lnTo>
                    <a:pt x="0" y="971"/>
                  </a:lnTo>
                  <a:lnTo>
                    <a:pt x="2" y="921"/>
                  </a:lnTo>
                  <a:lnTo>
                    <a:pt x="5" y="872"/>
                  </a:lnTo>
                  <a:lnTo>
                    <a:pt x="12" y="823"/>
                  </a:lnTo>
                  <a:lnTo>
                    <a:pt x="20" y="776"/>
                  </a:lnTo>
                  <a:lnTo>
                    <a:pt x="30" y="729"/>
                  </a:lnTo>
                  <a:lnTo>
                    <a:pt x="44" y="683"/>
                  </a:lnTo>
                  <a:lnTo>
                    <a:pt x="59" y="638"/>
                  </a:lnTo>
                  <a:lnTo>
                    <a:pt x="77" y="594"/>
                  </a:lnTo>
                  <a:lnTo>
                    <a:pt x="96" y="551"/>
                  </a:lnTo>
                  <a:lnTo>
                    <a:pt x="117" y="509"/>
                  </a:lnTo>
                  <a:lnTo>
                    <a:pt x="141" y="469"/>
                  </a:lnTo>
                  <a:lnTo>
                    <a:pt x="166" y="430"/>
                  </a:lnTo>
                  <a:lnTo>
                    <a:pt x="193" y="391"/>
                  </a:lnTo>
                  <a:lnTo>
                    <a:pt x="222" y="355"/>
                  </a:lnTo>
                  <a:lnTo>
                    <a:pt x="252" y="320"/>
                  </a:lnTo>
                  <a:lnTo>
                    <a:pt x="285" y="286"/>
                  </a:lnTo>
                  <a:lnTo>
                    <a:pt x="317" y="253"/>
                  </a:lnTo>
                  <a:lnTo>
                    <a:pt x="354" y="223"/>
                  </a:lnTo>
                  <a:lnTo>
                    <a:pt x="390" y="194"/>
                  </a:lnTo>
                  <a:lnTo>
                    <a:pt x="427" y="167"/>
                  </a:lnTo>
                  <a:lnTo>
                    <a:pt x="466" y="142"/>
                  </a:lnTo>
                  <a:lnTo>
                    <a:pt x="508" y="118"/>
                  </a:lnTo>
                  <a:lnTo>
                    <a:pt x="549" y="96"/>
                  </a:lnTo>
                  <a:lnTo>
                    <a:pt x="592" y="76"/>
                  </a:lnTo>
                  <a:lnTo>
                    <a:pt x="635" y="59"/>
                  </a:lnTo>
                  <a:lnTo>
                    <a:pt x="680" y="44"/>
                  </a:lnTo>
                  <a:lnTo>
                    <a:pt x="727" y="31"/>
                  </a:lnTo>
                  <a:lnTo>
                    <a:pt x="773" y="20"/>
                  </a:lnTo>
                  <a:lnTo>
                    <a:pt x="821" y="11"/>
                  </a:lnTo>
                  <a:lnTo>
                    <a:pt x="868" y="5"/>
                  </a:lnTo>
                  <a:lnTo>
                    <a:pt x="917" y="1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42" name="Freeform 150"/>
            <p:cNvSpPr>
              <a:spLocks/>
            </p:cNvSpPr>
            <p:nvPr/>
          </p:nvSpPr>
          <p:spPr bwMode="auto">
            <a:xfrm>
              <a:off x="348" y="2435"/>
              <a:ext cx="475" cy="476"/>
            </a:xfrm>
            <a:custGeom>
              <a:avLst/>
              <a:gdLst>
                <a:gd name="T0" fmla="*/ 1046 w 1898"/>
                <a:gd name="T1" fmla="*/ 5 h 1902"/>
                <a:gd name="T2" fmla="*/ 1187 w 1898"/>
                <a:gd name="T3" fmla="*/ 30 h 1902"/>
                <a:gd name="T4" fmla="*/ 1319 w 1898"/>
                <a:gd name="T5" fmla="*/ 75 h 1902"/>
                <a:gd name="T6" fmla="*/ 1441 w 1898"/>
                <a:gd name="T7" fmla="*/ 138 h 1902"/>
                <a:gd name="T8" fmla="*/ 1552 w 1898"/>
                <a:gd name="T9" fmla="*/ 218 h 1902"/>
                <a:gd name="T10" fmla="*/ 1651 w 1898"/>
                <a:gd name="T11" fmla="*/ 312 h 1902"/>
                <a:gd name="T12" fmla="*/ 1736 w 1898"/>
                <a:gd name="T13" fmla="*/ 420 h 1902"/>
                <a:gd name="T14" fmla="*/ 1804 w 1898"/>
                <a:gd name="T15" fmla="*/ 539 h 1902"/>
                <a:gd name="T16" fmla="*/ 1855 w 1898"/>
                <a:gd name="T17" fmla="*/ 669 h 1902"/>
                <a:gd name="T18" fmla="*/ 1887 w 1898"/>
                <a:gd name="T19" fmla="*/ 807 h 1902"/>
                <a:gd name="T20" fmla="*/ 1898 w 1898"/>
                <a:gd name="T21" fmla="*/ 951 h 1902"/>
                <a:gd name="T22" fmla="*/ 1887 w 1898"/>
                <a:gd name="T23" fmla="*/ 1095 h 1902"/>
                <a:gd name="T24" fmla="*/ 1855 w 1898"/>
                <a:gd name="T25" fmla="*/ 1233 h 1902"/>
                <a:gd name="T26" fmla="*/ 1804 w 1898"/>
                <a:gd name="T27" fmla="*/ 1363 h 1902"/>
                <a:gd name="T28" fmla="*/ 1736 w 1898"/>
                <a:gd name="T29" fmla="*/ 1482 h 1902"/>
                <a:gd name="T30" fmla="*/ 1651 w 1898"/>
                <a:gd name="T31" fmla="*/ 1590 h 1902"/>
                <a:gd name="T32" fmla="*/ 1552 w 1898"/>
                <a:gd name="T33" fmla="*/ 1684 h 1902"/>
                <a:gd name="T34" fmla="*/ 1441 w 1898"/>
                <a:gd name="T35" fmla="*/ 1764 h 1902"/>
                <a:gd name="T36" fmla="*/ 1319 w 1898"/>
                <a:gd name="T37" fmla="*/ 1827 h 1902"/>
                <a:gd name="T38" fmla="*/ 1187 w 1898"/>
                <a:gd name="T39" fmla="*/ 1872 h 1902"/>
                <a:gd name="T40" fmla="*/ 1046 w 1898"/>
                <a:gd name="T41" fmla="*/ 1897 h 1902"/>
                <a:gd name="T42" fmla="*/ 901 w 1898"/>
                <a:gd name="T43" fmla="*/ 1901 h 1902"/>
                <a:gd name="T44" fmla="*/ 759 w 1898"/>
                <a:gd name="T45" fmla="*/ 1883 h 1902"/>
                <a:gd name="T46" fmla="*/ 624 w 1898"/>
                <a:gd name="T47" fmla="*/ 1845 h 1902"/>
                <a:gd name="T48" fmla="*/ 498 w 1898"/>
                <a:gd name="T49" fmla="*/ 1787 h 1902"/>
                <a:gd name="T50" fmla="*/ 382 w 1898"/>
                <a:gd name="T51" fmla="*/ 1713 h 1902"/>
                <a:gd name="T52" fmla="*/ 280 w 1898"/>
                <a:gd name="T53" fmla="*/ 1623 h 1902"/>
                <a:gd name="T54" fmla="*/ 190 w 1898"/>
                <a:gd name="T55" fmla="*/ 1520 h 1902"/>
                <a:gd name="T56" fmla="*/ 116 w 1898"/>
                <a:gd name="T57" fmla="*/ 1403 h 1902"/>
                <a:gd name="T58" fmla="*/ 58 w 1898"/>
                <a:gd name="T59" fmla="*/ 1277 h 1902"/>
                <a:gd name="T60" fmla="*/ 19 w 1898"/>
                <a:gd name="T61" fmla="*/ 1143 h 1902"/>
                <a:gd name="T62" fmla="*/ 2 w 1898"/>
                <a:gd name="T63" fmla="*/ 1000 h 1902"/>
                <a:gd name="T64" fmla="*/ 5 w 1898"/>
                <a:gd name="T65" fmla="*/ 854 h 1902"/>
                <a:gd name="T66" fmla="*/ 30 w 1898"/>
                <a:gd name="T67" fmla="*/ 714 h 1902"/>
                <a:gd name="T68" fmla="*/ 76 w 1898"/>
                <a:gd name="T69" fmla="*/ 581 h 1902"/>
                <a:gd name="T70" fmla="*/ 138 w 1898"/>
                <a:gd name="T71" fmla="*/ 458 h 1902"/>
                <a:gd name="T72" fmla="*/ 218 w 1898"/>
                <a:gd name="T73" fmla="*/ 347 h 1902"/>
                <a:gd name="T74" fmla="*/ 312 w 1898"/>
                <a:gd name="T75" fmla="*/ 248 h 1902"/>
                <a:gd name="T76" fmla="*/ 420 w 1898"/>
                <a:gd name="T77" fmla="*/ 163 h 1902"/>
                <a:gd name="T78" fmla="*/ 539 w 1898"/>
                <a:gd name="T79" fmla="*/ 94 h 1902"/>
                <a:gd name="T80" fmla="*/ 668 w 1898"/>
                <a:gd name="T81" fmla="*/ 42 h 1902"/>
                <a:gd name="T82" fmla="*/ 806 w 1898"/>
                <a:gd name="T83" fmla="*/ 11 h 1902"/>
                <a:gd name="T84" fmla="*/ 950 w 1898"/>
                <a:gd name="T85" fmla="*/ 0 h 190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98"/>
                <a:gd name="T130" fmla="*/ 0 h 1902"/>
                <a:gd name="T131" fmla="*/ 1898 w 1898"/>
                <a:gd name="T132" fmla="*/ 1902 h 190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98" h="1902">
                  <a:moveTo>
                    <a:pt x="950" y="0"/>
                  </a:moveTo>
                  <a:lnTo>
                    <a:pt x="999" y="1"/>
                  </a:lnTo>
                  <a:lnTo>
                    <a:pt x="1046" y="5"/>
                  </a:lnTo>
                  <a:lnTo>
                    <a:pt x="1094" y="11"/>
                  </a:lnTo>
                  <a:lnTo>
                    <a:pt x="1141" y="19"/>
                  </a:lnTo>
                  <a:lnTo>
                    <a:pt x="1187" y="30"/>
                  </a:lnTo>
                  <a:lnTo>
                    <a:pt x="1232" y="42"/>
                  </a:lnTo>
                  <a:lnTo>
                    <a:pt x="1275" y="57"/>
                  </a:lnTo>
                  <a:lnTo>
                    <a:pt x="1319" y="75"/>
                  </a:lnTo>
                  <a:lnTo>
                    <a:pt x="1361" y="94"/>
                  </a:lnTo>
                  <a:lnTo>
                    <a:pt x="1402" y="115"/>
                  </a:lnTo>
                  <a:lnTo>
                    <a:pt x="1441" y="138"/>
                  </a:lnTo>
                  <a:lnTo>
                    <a:pt x="1480" y="163"/>
                  </a:lnTo>
                  <a:lnTo>
                    <a:pt x="1517" y="189"/>
                  </a:lnTo>
                  <a:lnTo>
                    <a:pt x="1552" y="218"/>
                  </a:lnTo>
                  <a:lnTo>
                    <a:pt x="1587" y="248"/>
                  </a:lnTo>
                  <a:lnTo>
                    <a:pt x="1620" y="279"/>
                  </a:lnTo>
                  <a:lnTo>
                    <a:pt x="1651" y="312"/>
                  </a:lnTo>
                  <a:lnTo>
                    <a:pt x="1681" y="347"/>
                  </a:lnTo>
                  <a:lnTo>
                    <a:pt x="1710" y="382"/>
                  </a:lnTo>
                  <a:lnTo>
                    <a:pt x="1736" y="420"/>
                  </a:lnTo>
                  <a:lnTo>
                    <a:pt x="1760" y="458"/>
                  </a:lnTo>
                  <a:lnTo>
                    <a:pt x="1784" y="499"/>
                  </a:lnTo>
                  <a:lnTo>
                    <a:pt x="1804" y="539"/>
                  </a:lnTo>
                  <a:lnTo>
                    <a:pt x="1824" y="581"/>
                  </a:lnTo>
                  <a:lnTo>
                    <a:pt x="1840" y="625"/>
                  </a:lnTo>
                  <a:lnTo>
                    <a:pt x="1855" y="669"/>
                  </a:lnTo>
                  <a:lnTo>
                    <a:pt x="1868" y="714"/>
                  </a:lnTo>
                  <a:lnTo>
                    <a:pt x="1879" y="759"/>
                  </a:lnTo>
                  <a:lnTo>
                    <a:pt x="1887" y="807"/>
                  </a:lnTo>
                  <a:lnTo>
                    <a:pt x="1893" y="854"/>
                  </a:lnTo>
                  <a:lnTo>
                    <a:pt x="1897" y="902"/>
                  </a:lnTo>
                  <a:lnTo>
                    <a:pt x="1898" y="951"/>
                  </a:lnTo>
                  <a:lnTo>
                    <a:pt x="1897" y="1000"/>
                  </a:lnTo>
                  <a:lnTo>
                    <a:pt x="1893" y="1047"/>
                  </a:lnTo>
                  <a:lnTo>
                    <a:pt x="1887" y="1095"/>
                  </a:lnTo>
                  <a:lnTo>
                    <a:pt x="1879" y="1143"/>
                  </a:lnTo>
                  <a:lnTo>
                    <a:pt x="1868" y="1188"/>
                  </a:lnTo>
                  <a:lnTo>
                    <a:pt x="1855" y="1233"/>
                  </a:lnTo>
                  <a:lnTo>
                    <a:pt x="1840" y="1277"/>
                  </a:lnTo>
                  <a:lnTo>
                    <a:pt x="1824" y="1321"/>
                  </a:lnTo>
                  <a:lnTo>
                    <a:pt x="1804" y="1363"/>
                  </a:lnTo>
                  <a:lnTo>
                    <a:pt x="1784" y="1403"/>
                  </a:lnTo>
                  <a:lnTo>
                    <a:pt x="1760" y="1444"/>
                  </a:lnTo>
                  <a:lnTo>
                    <a:pt x="1736" y="1482"/>
                  </a:lnTo>
                  <a:lnTo>
                    <a:pt x="1710" y="1520"/>
                  </a:lnTo>
                  <a:lnTo>
                    <a:pt x="1681" y="1555"/>
                  </a:lnTo>
                  <a:lnTo>
                    <a:pt x="1651" y="1590"/>
                  </a:lnTo>
                  <a:lnTo>
                    <a:pt x="1620" y="1623"/>
                  </a:lnTo>
                  <a:lnTo>
                    <a:pt x="1587" y="1654"/>
                  </a:lnTo>
                  <a:lnTo>
                    <a:pt x="1552" y="1684"/>
                  </a:lnTo>
                  <a:lnTo>
                    <a:pt x="1517" y="1713"/>
                  </a:lnTo>
                  <a:lnTo>
                    <a:pt x="1480" y="1739"/>
                  </a:lnTo>
                  <a:lnTo>
                    <a:pt x="1441" y="1764"/>
                  </a:lnTo>
                  <a:lnTo>
                    <a:pt x="1402" y="1787"/>
                  </a:lnTo>
                  <a:lnTo>
                    <a:pt x="1361" y="1808"/>
                  </a:lnTo>
                  <a:lnTo>
                    <a:pt x="1319" y="1827"/>
                  </a:lnTo>
                  <a:lnTo>
                    <a:pt x="1275" y="1845"/>
                  </a:lnTo>
                  <a:lnTo>
                    <a:pt x="1232" y="1860"/>
                  </a:lnTo>
                  <a:lnTo>
                    <a:pt x="1187" y="1872"/>
                  </a:lnTo>
                  <a:lnTo>
                    <a:pt x="1141" y="1883"/>
                  </a:lnTo>
                  <a:lnTo>
                    <a:pt x="1094" y="1891"/>
                  </a:lnTo>
                  <a:lnTo>
                    <a:pt x="1046" y="1897"/>
                  </a:lnTo>
                  <a:lnTo>
                    <a:pt x="999" y="1901"/>
                  </a:lnTo>
                  <a:lnTo>
                    <a:pt x="950" y="1902"/>
                  </a:lnTo>
                  <a:lnTo>
                    <a:pt x="901" y="1901"/>
                  </a:lnTo>
                  <a:lnTo>
                    <a:pt x="853" y="1897"/>
                  </a:lnTo>
                  <a:lnTo>
                    <a:pt x="806" y="1891"/>
                  </a:lnTo>
                  <a:lnTo>
                    <a:pt x="759" y="1883"/>
                  </a:lnTo>
                  <a:lnTo>
                    <a:pt x="713" y="1872"/>
                  </a:lnTo>
                  <a:lnTo>
                    <a:pt x="668" y="1860"/>
                  </a:lnTo>
                  <a:lnTo>
                    <a:pt x="624" y="1845"/>
                  </a:lnTo>
                  <a:lnTo>
                    <a:pt x="582" y="1827"/>
                  </a:lnTo>
                  <a:lnTo>
                    <a:pt x="539" y="1808"/>
                  </a:lnTo>
                  <a:lnTo>
                    <a:pt x="498" y="1787"/>
                  </a:lnTo>
                  <a:lnTo>
                    <a:pt x="459" y="1764"/>
                  </a:lnTo>
                  <a:lnTo>
                    <a:pt x="420" y="1739"/>
                  </a:lnTo>
                  <a:lnTo>
                    <a:pt x="382" y="1713"/>
                  </a:lnTo>
                  <a:lnTo>
                    <a:pt x="347" y="1684"/>
                  </a:lnTo>
                  <a:lnTo>
                    <a:pt x="312" y="1654"/>
                  </a:lnTo>
                  <a:lnTo>
                    <a:pt x="280" y="1623"/>
                  </a:lnTo>
                  <a:lnTo>
                    <a:pt x="247" y="1590"/>
                  </a:lnTo>
                  <a:lnTo>
                    <a:pt x="218" y="1555"/>
                  </a:lnTo>
                  <a:lnTo>
                    <a:pt x="190" y="1520"/>
                  </a:lnTo>
                  <a:lnTo>
                    <a:pt x="163" y="1482"/>
                  </a:lnTo>
                  <a:lnTo>
                    <a:pt x="138" y="1444"/>
                  </a:lnTo>
                  <a:lnTo>
                    <a:pt x="116" y="1403"/>
                  </a:lnTo>
                  <a:lnTo>
                    <a:pt x="94" y="1363"/>
                  </a:lnTo>
                  <a:lnTo>
                    <a:pt x="76" y="1321"/>
                  </a:lnTo>
                  <a:lnTo>
                    <a:pt x="58" y="1277"/>
                  </a:lnTo>
                  <a:lnTo>
                    <a:pt x="43" y="1233"/>
                  </a:lnTo>
                  <a:lnTo>
                    <a:pt x="30" y="1188"/>
                  </a:lnTo>
                  <a:lnTo>
                    <a:pt x="19" y="1143"/>
                  </a:lnTo>
                  <a:lnTo>
                    <a:pt x="12" y="1095"/>
                  </a:lnTo>
                  <a:lnTo>
                    <a:pt x="5" y="1047"/>
                  </a:lnTo>
                  <a:lnTo>
                    <a:pt x="2" y="1000"/>
                  </a:lnTo>
                  <a:lnTo>
                    <a:pt x="0" y="951"/>
                  </a:lnTo>
                  <a:lnTo>
                    <a:pt x="2" y="902"/>
                  </a:lnTo>
                  <a:lnTo>
                    <a:pt x="5" y="854"/>
                  </a:lnTo>
                  <a:lnTo>
                    <a:pt x="12" y="807"/>
                  </a:lnTo>
                  <a:lnTo>
                    <a:pt x="19" y="759"/>
                  </a:lnTo>
                  <a:lnTo>
                    <a:pt x="30" y="714"/>
                  </a:lnTo>
                  <a:lnTo>
                    <a:pt x="43" y="669"/>
                  </a:lnTo>
                  <a:lnTo>
                    <a:pt x="58" y="625"/>
                  </a:lnTo>
                  <a:lnTo>
                    <a:pt x="76" y="581"/>
                  </a:lnTo>
                  <a:lnTo>
                    <a:pt x="94" y="539"/>
                  </a:lnTo>
                  <a:lnTo>
                    <a:pt x="116" y="499"/>
                  </a:lnTo>
                  <a:lnTo>
                    <a:pt x="138" y="458"/>
                  </a:lnTo>
                  <a:lnTo>
                    <a:pt x="163" y="420"/>
                  </a:lnTo>
                  <a:lnTo>
                    <a:pt x="190" y="382"/>
                  </a:lnTo>
                  <a:lnTo>
                    <a:pt x="218" y="347"/>
                  </a:lnTo>
                  <a:lnTo>
                    <a:pt x="247" y="312"/>
                  </a:lnTo>
                  <a:lnTo>
                    <a:pt x="280" y="279"/>
                  </a:lnTo>
                  <a:lnTo>
                    <a:pt x="312" y="248"/>
                  </a:lnTo>
                  <a:lnTo>
                    <a:pt x="347" y="218"/>
                  </a:lnTo>
                  <a:lnTo>
                    <a:pt x="382" y="189"/>
                  </a:lnTo>
                  <a:lnTo>
                    <a:pt x="420" y="163"/>
                  </a:lnTo>
                  <a:lnTo>
                    <a:pt x="459" y="138"/>
                  </a:lnTo>
                  <a:lnTo>
                    <a:pt x="498" y="115"/>
                  </a:lnTo>
                  <a:lnTo>
                    <a:pt x="539" y="94"/>
                  </a:lnTo>
                  <a:lnTo>
                    <a:pt x="582" y="75"/>
                  </a:lnTo>
                  <a:lnTo>
                    <a:pt x="624" y="57"/>
                  </a:lnTo>
                  <a:lnTo>
                    <a:pt x="668" y="42"/>
                  </a:lnTo>
                  <a:lnTo>
                    <a:pt x="713" y="30"/>
                  </a:lnTo>
                  <a:lnTo>
                    <a:pt x="759" y="19"/>
                  </a:lnTo>
                  <a:lnTo>
                    <a:pt x="806" y="11"/>
                  </a:lnTo>
                  <a:lnTo>
                    <a:pt x="853" y="5"/>
                  </a:lnTo>
                  <a:lnTo>
                    <a:pt x="901" y="1"/>
                  </a:lnTo>
                  <a:lnTo>
                    <a:pt x="950" y="0"/>
                  </a:lnTo>
                  <a:close/>
                </a:path>
              </a:pathLst>
            </a:custGeom>
            <a:solidFill>
              <a:srgbClr val="003A4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43" name="Freeform 151"/>
            <p:cNvSpPr>
              <a:spLocks/>
            </p:cNvSpPr>
            <p:nvPr/>
          </p:nvSpPr>
          <p:spPr bwMode="auto">
            <a:xfrm>
              <a:off x="351" y="2438"/>
              <a:ext cx="465" cy="467"/>
            </a:xfrm>
            <a:custGeom>
              <a:avLst/>
              <a:gdLst>
                <a:gd name="T0" fmla="*/ 1029 w 1863"/>
                <a:gd name="T1" fmla="*/ 5 h 1869"/>
                <a:gd name="T2" fmla="*/ 1165 w 1863"/>
                <a:gd name="T3" fmla="*/ 30 h 1869"/>
                <a:gd name="T4" fmla="*/ 1294 w 1863"/>
                <a:gd name="T5" fmla="*/ 74 h 1869"/>
                <a:gd name="T6" fmla="*/ 1415 w 1863"/>
                <a:gd name="T7" fmla="*/ 135 h 1869"/>
                <a:gd name="T8" fmla="*/ 1525 w 1863"/>
                <a:gd name="T9" fmla="*/ 214 h 1869"/>
                <a:gd name="T10" fmla="*/ 1621 w 1863"/>
                <a:gd name="T11" fmla="*/ 307 h 1869"/>
                <a:gd name="T12" fmla="*/ 1704 w 1863"/>
                <a:gd name="T13" fmla="*/ 412 h 1869"/>
                <a:gd name="T14" fmla="*/ 1771 w 1863"/>
                <a:gd name="T15" fmla="*/ 530 h 1869"/>
                <a:gd name="T16" fmla="*/ 1822 w 1863"/>
                <a:gd name="T17" fmla="*/ 657 h 1869"/>
                <a:gd name="T18" fmla="*/ 1852 w 1863"/>
                <a:gd name="T19" fmla="*/ 792 h 1869"/>
                <a:gd name="T20" fmla="*/ 1863 w 1863"/>
                <a:gd name="T21" fmla="*/ 934 h 1869"/>
                <a:gd name="T22" fmla="*/ 1852 w 1863"/>
                <a:gd name="T23" fmla="*/ 1075 h 1869"/>
                <a:gd name="T24" fmla="*/ 1822 w 1863"/>
                <a:gd name="T25" fmla="*/ 1211 h 1869"/>
                <a:gd name="T26" fmla="*/ 1771 w 1863"/>
                <a:gd name="T27" fmla="*/ 1339 h 1869"/>
                <a:gd name="T28" fmla="*/ 1704 w 1863"/>
                <a:gd name="T29" fmla="*/ 1456 h 1869"/>
                <a:gd name="T30" fmla="*/ 1621 w 1863"/>
                <a:gd name="T31" fmla="*/ 1562 h 1869"/>
                <a:gd name="T32" fmla="*/ 1525 w 1863"/>
                <a:gd name="T33" fmla="*/ 1654 h 1869"/>
                <a:gd name="T34" fmla="*/ 1415 w 1863"/>
                <a:gd name="T35" fmla="*/ 1733 h 1869"/>
                <a:gd name="T36" fmla="*/ 1294 w 1863"/>
                <a:gd name="T37" fmla="*/ 1795 h 1869"/>
                <a:gd name="T38" fmla="*/ 1165 w 1863"/>
                <a:gd name="T39" fmla="*/ 1839 h 1869"/>
                <a:gd name="T40" fmla="*/ 1029 w 1863"/>
                <a:gd name="T41" fmla="*/ 1864 h 1869"/>
                <a:gd name="T42" fmla="*/ 886 w 1863"/>
                <a:gd name="T43" fmla="*/ 1867 h 1869"/>
                <a:gd name="T44" fmla="*/ 746 w 1863"/>
                <a:gd name="T45" fmla="*/ 1850 h 1869"/>
                <a:gd name="T46" fmla="*/ 613 w 1863"/>
                <a:gd name="T47" fmla="*/ 1812 h 1869"/>
                <a:gd name="T48" fmla="*/ 489 w 1863"/>
                <a:gd name="T49" fmla="*/ 1756 h 1869"/>
                <a:gd name="T50" fmla="*/ 375 w 1863"/>
                <a:gd name="T51" fmla="*/ 1683 h 1869"/>
                <a:gd name="T52" fmla="*/ 273 w 1863"/>
                <a:gd name="T53" fmla="*/ 1594 h 1869"/>
                <a:gd name="T54" fmla="*/ 186 w 1863"/>
                <a:gd name="T55" fmla="*/ 1493 h 1869"/>
                <a:gd name="T56" fmla="*/ 113 w 1863"/>
                <a:gd name="T57" fmla="*/ 1379 h 1869"/>
                <a:gd name="T58" fmla="*/ 57 w 1863"/>
                <a:gd name="T59" fmla="*/ 1255 h 1869"/>
                <a:gd name="T60" fmla="*/ 19 w 1863"/>
                <a:gd name="T61" fmla="*/ 1122 h 1869"/>
                <a:gd name="T62" fmla="*/ 2 w 1863"/>
                <a:gd name="T63" fmla="*/ 981 h 1869"/>
                <a:gd name="T64" fmla="*/ 5 w 1863"/>
                <a:gd name="T65" fmla="*/ 838 h 1869"/>
                <a:gd name="T66" fmla="*/ 29 w 1863"/>
                <a:gd name="T67" fmla="*/ 701 h 1869"/>
                <a:gd name="T68" fmla="*/ 74 w 1863"/>
                <a:gd name="T69" fmla="*/ 572 h 1869"/>
                <a:gd name="T70" fmla="*/ 136 w 1863"/>
                <a:gd name="T71" fmla="*/ 450 h 1869"/>
                <a:gd name="T72" fmla="*/ 213 w 1863"/>
                <a:gd name="T73" fmla="*/ 341 h 1869"/>
                <a:gd name="T74" fmla="*/ 306 w 1863"/>
                <a:gd name="T75" fmla="*/ 243 h 1869"/>
                <a:gd name="T76" fmla="*/ 412 w 1863"/>
                <a:gd name="T77" fmla="*/ 160 h 1869"/>
                <a:gd name="T78" fmla="*/ 529 w 1863"/>
                <a:gd name="T79" fmla="*/ 93 h 1869"/>
                <a:gd name="T80" fmla="*/ 657 w 1863"/>
                <a:gd name="T81" fmla="*/ 43 h 1869"/>
                <a:gd name="T82" fmla="*/ 792 w 1863"/>
                <a:gd name="T83" fmla="*/ 11 h 1869"/>
                <a:gd name="T84" fmla="*/ 934 w 1863"/>
                <a:gd name="T85" fmla="*/ 0 h 18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63"/>
                <a:gd name="T130" fmla="*/ 0 h 1869"/>
                <a:gd name="T131" fmla="*/ 1863 w 1863"/>
                <a:gd name="T132" fmla="*/ 1869 h 186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63" h="1869">
                  <a:moveTo>
                    <a:pt x="934" y="0"/>
                  </a:moveTo>
                  <a:lnTo>
                    <a:pt x="981" y="1"/>
                  </a:lnTo>
                  <a:lnTo>
                    <a:pt x="1029" y="5"/>
                  </a:lnTo>
                  <a:lnTo>
                    <a:pt x="1075" y="11"/>
                  </a:lnTo>
                  <a:lnTo>
                    <a:pt x="1120" y="19"/>
                  </a:lnTo>
                  <a:lnTo>
                    <a:pt x="1165" y="30"/>
                  </a:lnTo>
                  <a:lnTo>
                    <a:pt x="1209" y="43"/>
                  </a:lnTo>
                  <a:lnTo>
                    <a:pt x="1253" y="56"/>
                  </a:lnTo>
                  <a:lnTo>
                    <a:pt x="1294" y="74"/>
                  </a:lnTo>
                  <a:lnTo>
                    <a:pt x="1336" y="93"/>
                  </a:lnTo>
                  <a:lnTo>
                    <a:pt x="1376" y="113"/>
                  </a:lnTo>
                  <a:lnTo>
                    <a:pt x="1415" y="135"/>
                  </a:lnTo>
                  <a:lnTo>
                    <a:pt x="1453" y="160"/>
                  </a:lnTo>
                  <a:lnTo>
                    <a:pt x="1490" y="186"/>
                  </a:lnTo>
                  <a:lnTo>
                    <a:pt x="1525" y="214"/>
                  </a:lnTo>
                  <a:lnTo>
                    <a:pt x="1559" y="243"/>
                  </a:lnTo>
                  <a:lnTo>
                    <a:pt x="1590" y="275"/>
                  </a:lnTo>
                  <a:lnTo>
                    <a:pt x="1621" y="307"/>
                  </a:lnTo>
                  <a:lnTo>
                    <a:pt x="1650" y="341"/>
                  </a:lnTo>
                  <a:lnTo>
                    <a:pt x="1678" y="376"/>
                  </a:lnTo>
                  <a:lnTo>
                    <a:pt x="1704" y="412"/>
                  </a:lnTo>
                  <a:lnTo>
                    <a:pt x="1728" y="450"/>
                  </a:lnTo>
                  <a:lnTo>
                    <a:pt x="1750" y="490"/>
                  </a:lnTo>
                  <a:lnTo>
                    <a:pt x="1771" y="530"/>
                  </a:lnTo>
                  <a:lnTo>
                    <a:pt x="1790" y="572"/>
                  </a:lnTo>
                  <a:lnTo>
                    <a:pt x="1807" y="613"/>
                  </a:lnTo>
                  <a:lnTo>
                    <a:pt x="1822" y="657"/>
                  </a:lnTo>
                  <a:lnTo>
                    <a:pt x="1834" y="701"/>
                  </a:lnTo>
                  <a:lnTo>
                    <a:pt x="1844" y="746"/>
                  </a:lnTo>
                  <a:lnTo>
                    <a:pt x="1852" y="792"/>
                  </a:lnTo>
                  <a:lnTo>
                    <a:pt x="1858" y="838"/>
                  </a:lnTo>
                  <a:lnTo>
                    <a:pt x="1862" y="886"/>
                  </a:lnTo>
                  <a:lnTo>
                    <a:pt x="1863" y="934"/>
                  </a:lnTo>
                  <a:lnTo>
                    <a:pt x="1862" y="981"/>
                  </a:lnTo>
                  <a:lnTo>
                    <a:pt x="1858" y="1029"/>
                  </a:lnTo>
                  <a:lnTo>
                    <a:pt x="1852" y="1075"/>
                  </a:lnTo>
                  <a:lnTo>
                    <a:pt x="1844" y="1122"/>
                  </a:lnTo>
                  <a:lnTo>
                    <a:pt x="1834" y="1167"/>
                  </a:lnTo>
                  <a:lnTo>
                    <a:pt x="1822" y="1211"/>
                  </a:lnTo>
                  <a:lnTo>
                    <a:pt x="1807" y="1255"/>
                  </a:lnTo>
                  <a:lnTo>
                    <a:pt x="1790" y="1297"/>
                  </a:lnTo>
                  <a:lnTo>
                    <a:pt x="1771" y="1339"/>
                  </a:lnTo>
                  <a:lnTo>
                    <a:pt x="1750" y="1379"/>
                  </a:lnTo>
                  <a:lnTo>
                    <a:pt x="1728" y="1417"/>
                  </a:lnTo>
                  <a:lnTo>
                    <a:pt x="1704" y="1456"/>
                  </a:lnTo>
                  <a:lnTo>
                    <a:pt x="1678" y="1493"/>
                  </a:lnTo>
                  <a:lnTo>
                    <a:pt x="1650" y="1528"/>
                  </a:lnTo>
                  <a:lnTo>
                    <a:pt x="1621" y="1562"/>
                  </a:lnTo>
                  <a:lnTo>
                    <a:pt x="1590" y="1594"/>
                  </a:lnTo>
                  <a:lnTo>
                    <a:pt x="1559" y="1626"/>
                  </a:lnTo>
                  <a:lnTo>
                    <a:pt x="1525" y="1654"/>
                  </a:lnTo>
                  <a:lnTo>
                    <a:pt x="1490" y="1683"/>
                  </a:lnTo>
                  <a:lnTo>
                    <a:pt x="1453" y="1708"/>
                  </a:lnTo>
                  <a:lnTo>
                    <a:pt x="1415" y="1733"/>
                  </a:lnTo>
                  <a:lnTo>
                    <a:pt x="1376" y="1756"/>
                  </a:lnTo>
                  <a:lnTo>
                    <a:pt x="1336" y="1776"/>
                  </a:lnTo>
                  <a:lnTo>
                    <a:pt x="1294" y="1795"/>
                  </a:lnTo>
                  <a:lnTo>
                    <a:pt x="1253" y="1812"/>
                  </a:lnTo>
                  <a:lnTo>
                    <a:pt x="1209" y="1826"/>
                  </a:lnTo>
                  <a:lnTo>
                    <a:pt x="1165" y="1839"/>
                  </a:lnTo>
                  <a:lnTo>
                    <a:pt x="1120" y="1850"/>
                  </a:lnTo>
                  <a:lnTo>
                    <a:pt x="1075" y="1857"/>
                  </a:lnTo>
                  <a:lnTo>
                    <a:pt x="1029" y="1864"/>
                  </a:lnTo>
                  <a:lnTo>
                    <a:pt x="981" y="1867"/>
                  </a:lnTo>
                  <a:lnTo>
                    <a:pt x="934" y="1869"/>
                  </a:lnTo>
                  <a:lnTo>
                    <a:pt x="886" y="1867"/>
                  </a:lnTo>
                  <a:lnTo>
                    <a:pt x="838" y="1864"/>
                  </a:lnTo>
                  <a:lnTo>
                    <a:pt x="792" y="1857"/>
                  </a:lnTo>
                  <a:lnTo>
                    <a:pt x="746" y="1850"/>
                  </a:lnTo>
                  <a:lnTo>
                    <a:pt x="701" y="1839"/>
                  </a:lnTo>
                  <a:lnTo>
                    <a:pt x="657" y="1826"/>
                  </a:lnTo>
                  <a:lnTo>
                    <a:pt x="613" y="1812"/>
                  </a:lnTo>
                  <a:lnTo>
                    <a:pt x="570" y="1795"/>
                  </a:lnTo>
                  <a:lnTo>
                    <a:pt x="529" y="1776"/>
                  </a:lnTo>
                  <a:lnTo>
                    <a:pt x="489" y="1756"/>
                  </a:lnTo>
                  <a:lnTo>
                    <a:pt x="450" y="1733"/>
                  </a:lnTo>
                  <a:lnTo>
                    <a:pt x="412" y="1708"/>
                  </a:lnTo>
                  <a:lnTo>
                    <a:pt x="375" y="1683"/>
                  </a:lnTo>
                  <a:lnTo>
                    <a:pt x="340" y="1654"/>
                  </a:lnTo>
                  <a:lnTo>
                    <a:pt x="306" y="1626"/>
                  </a:lnTo>
                  <a:lnTo>
                    <a:pt x="273" y="1594"/>
                  </a:lnTo>
                  <a:lnTo>
                    <a:pt x="243" y="1562"/>
                  </a:lnTo>
                  <a:lnTo>
                    <a:pt x="213" y="1528"/>
                  </a:lnTo>
                  <a:lnTo>
                    <a:pt x="186" y="1493"/>
                  </a:lnTo>
                  <a:lnTo>
                    <a:pt x="159" y="1456"/>
                  </a:lnTo>
                  <a:lnTo>
                    <a:pt x="136" y="1417"/>
                  </a:lnTo>
                  <a:lnTo>
                    <a:pt x="113" y="1379"/>
                  </a:lnTo>
                  <a:lnTo>
                    <a:pt x="93" y="1339"/>
                  </a:lnTo>
                  <a:lnTo>
                    <a:pt x="74" y="1297"/>
                  </a:lnTo>
                  <a:lnTo>
                    <a:pt x="57" y="1255"/>
                  </a:lnTo>
                  <a:lnTo>
                    <a:pt x="43" y="1211"/>
                  </a:lnTo>
                  <a:lnTo>
                    <a:pt x="29" y="1167"/>
                  </a:lnTo>
                  <a:lnTo>
                    <a:pt x="19" y="1122"/>
                  </a:lnTo>
                  <a:lnTo>
                    <a:pt x="12" y="1075"/>
                  </a:lnTo>
                  <a:lnTo>
                    <a:pt x="5" y="1029"/>
                  </a:lnTo>
                  <a:lnTo>
                    <a:pt x="2" y="981"/>
                  </a:lnTo>
                  <a:lnTo>
                    <a:pt x="0" y="934"/>
                  </a:lnTo>
                  <a:lnTo>
                    <a:pt x="2" y="886"/>
                  </a:lnTo>
                  <a:lnTo>
                    <a:pt x="5" y="838"/>
                  </a:lnTo>
                  <a:lnTo>
                    <a:pt x="12" y="792"/>
                  </a:lnTo>
                  <a:lnTo>
                    <a:pt x="19" y="746"/>
                  </a:lnTo>
                  <a:lnTo>
                    <a:pt x="29" y="701"/>
                  </a:lnTo>
                  <a:lnTo>
                    <a:pt x="43" y="657"/>
                  </a:lnTo>
                  <a:lnTo>
                    <a:pt x="57" y="613"/>
                  </a:lnTo>
                  <a:lnTo>
                    <a:pt x="74" y="572"/>
                  </a:lnTo>
                  <a:lnTo>
                    <a:pt x="93" y="530"/>
                  </a:lnTo>
                  <a:lnTo>
                    <a:pt x="113" y="490"/>
                  </a:lnTo>
                  <a:lnTo>
                    <a:pt x="136" y="450"/>
                  </a:lnTo>
                  <a:lnTo>
                    <a:pt x="159" y="412"/>
                  </a:lnTo>
                  <a:lnTo>
                    <a:pt x="186" y="376"/>
                  </a:lnTo>
                  <a:lnTo>
                    <a:pt x="213" y="341"/>
                  </a:lnTo>
                  <a:lnTo>
                    <a:pt x="243" y="307"/>
                  </a:lnTo>
                  <a:lnTo>
                    <a:pt x="273" y="275"/>
                  </a:lnTo>
                  <a:lnTo>
                    <a:pt x="306" y="243"/>
                  </a:lnTo>
                  <a:lnTo>
                    <a:pt x="340" y="214"/>
                  </a:lnTo>
                  <a:lnTo>
                    <a:pt x="375" y="186"/>
                  </a:lnTo>
                  <a:lnTo>
                    <a:pt x="412" y="160"/>
                  </a:lnTo>
                  <a:lnTo>
                    <a:pt x="450" y="135"/>
                  </a:lnTo>
                  <a:lnTo>
                    <a:pt x="489" y="113"/>
                  </a:lnTo>
                  <a:lnTo>
                    <a:pt x="529" y="93"/>
                  </a:lnTo>
                  <a:lnTo>
                    <a:pt x="570" y="74"/>
                  </a:lnTo>
                  <a:lnTo>
                    <a:pt x="613" y="56"/>
                  </a:lnTo>
                  <a:lnTo>
                    <a:pt x="657" y="43"/>
                  </a:lnTo>
                  <a:lnTo>
                    <a:pt x="701" y="30"/>
                  </a:lnTo>
                  <a:lnTo>
                    <a:pt x="746" y="19"/>
                  </a:lnTo>
                  <a:lnTo>
                    <a:pt x="792" y="11"/>
                  </a:lnTo>
                  <a:lnTo>
                    <a:pt x="838" y="5"/>
                  </a:lnTo>
                  <a:lnTo>
                    <a:pt x="886" y="1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rgbClr val="0044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44" name="Freeform 152"/>
            <p:cNvSpPr>
              <a:spLocks/>
            </p:cNvSpPr>
            <p:nvPr/>
          </p:nvSpPr>
          <p:spPr bwMode="auto">
            <a:xfrm>
              <a:off x="353" y="2441"/>
              <a:ext cx="457" cy="458"/>
            </a:xfrm>
            <a:custGeom>
              <a:avLst/>
              <a:gdLst>
                <a:gd name="T0" fmla="*/ 1010 w 1828"/>
                <a:gd name="T1" fmla="*/ 5 h 1834"/>
                <a:gd name="T2" fmla="*/ 1144 w 1828"/>
                <a:gd name="T3" fmla="*/ 29 h 1834"/>
                <a:gd name="T4" fmla="*/ 1271 w 1828"/>
                <a:gd name="T5" fmla="*/ 73 h 1834"/>
                <a:gd name="T6" fmla="*/ 1389 w 1828"/>
                <a:gd name="T7" fmla="*/ 133 h 1834"/>
                <a:gd name="T8" fmla="*/ 1496 w 1828"/>
                <a:gd name="T9" fmla="*/ 211 h 1834"/>
                <a:gd name="T10" fmla="*/ 1591 w 1828"/>
                <a:gd name="T11" fmla="*/ 301 h 1834"/>
                <a:gd name="T12" fmla="*/ 1672 w 1828"/>
                <a:gd name="T13" fmla="*/ 405 h 1834"/>
                <a:gd name="T14" fmla="*/ 1737 w 1828"/>
                <a:gd name="T15" fmla="*/ 520 h 1834"/>
                <a:gd name="T16" fmla="*/ 1786 w 1828"/>
                <a:gd name="T17" fmla="*/ 646 h 1834"/>
                <a:gd name="T18" fmla="*/ 1818 w 1828"/>
                <a:gd name="T19" fmla="*/ 779 h 1834"/>
                <a:gd name="T20" fmla="*/ 1828 w 1828"/>
                <a:gd name="T21" fmla="*/ 918 h 1834"/>
                <a:gd name="T22" fmla="*/ 1818 w 1828"/>
                <a:gd name="T23" fmla="*/ 1057 h 1834"/>
                <a:gd name="T24" fmla="*/ 1786 w 1828"/>
                <a:gd name="T25" fmla="*/ 1190 h 1834"/>
                <a:gd name="T26" fmla="*/ 1737 w 1828"/>
                <a:gd name="T27" fmla="*/ 1315 h 1834"/>
                <a:gd name="T28" fmla="*/ 1672 w 1828"/>
                <a:gd name="T29" fmla="*/ 1429 h 1834"/>
                <a:gd name="T30" fmla="*/ 1591 w 1828"/>
                <a:gd name="T31" fmla="*/ 1533 h 1834"/>
                <a:gd name="T32" fmla="*/ 1496 w 1828"/>
                <a:gd name="T33" fmla="*/ 1625 h 1834"/>
                <a:gd name="T34" fmla="*/ 1389 w 1828"/>
                <a:gd name="T35" fmla="*/ 1701 h 1834"/>
                <a:gd name="T36" fmla="*/ 1271 w 1828"/>
                <a:gd name="T37" fmla="*/ 1761 h 1834"/>
                <a:gd name="T38" fmla="*/ 1144 w 1828"/>
                <a:gd name="T39" fmla="*/ 1805 h 1834"/>
                <a:gd name="T40" fmla="*/ 1010 w 1828"/>
                <a:gd name="T41" fmla="*/ 1829 h 1834"/>
                <a:gd name="T42" fmla="*/ 868 w 1828"/>
                <a:gd name="T43" fmla="*/ 1833 h 1834"/>
                <a:gd name="T44" fmla="*/ 732 w 1828"/>
                <a:gd name="T45" fmla="*/ 1815 h 1834"/>
                <a:gd name="T46" fmla="*/ 601 w 1828"/>
                <a:gd name="T47" fmla="*/ 1779 h 1834"/>
                <a:gd name="T48" fmla="*/ 480 w 1828"/>
                <a:gd name="T49" fmla="*/ 1724 h 1834"/>
                <a:gd name="T50" fmla="*/ 368 w 1828"/>
                <a:gd name="T51" fmla="*/ 1652 h 1834"/>
                <a:gd name="T52" fmla="*/ 268 w 1828"/>
                <a:gd name="T53" fmla="*/ 1566 h 1834"/>
                <a:gd name="T54" fmla="*/ 182 w 1828"/>
                <a:gd name="T55" fmla="*/ 1465 h 1834"/>
                <a:gd name="T56" fmla="*/ 110 w 1828"/>
                <a:gd name="T57" fmla="*/ 1354 h 1834"/>
                <a:gd name="T58" fmla="*/ 55 w 1828"/>
                <a:gd name="T59" fmla="*/ 1232 h 1834"/>
                <a:gd name="T60" fmla="*/ 19 w 1828"/>
                <a:gd name="T61" fmla="*/ 1102 h 1834"/>
                <a:gd name="T62" fmla="*/ 1 w 1828"/>
                <a:gd name="T63" fmla="*/ 965 h 1834"/>
                <a:gd name="T64" fmla="*/ 5 w 1828"/>
                <a:gd name="T65" fmla="*/ 824 h 1834"/>
                <a:gd name="T66" fmla="*/ 29 w 1828"/>
                <a:gd name="T67" fmla="*/ 688 h 1834"/>
                <a:gd name="T68" fmla="*/ 73 w 1828"/>
                <a:gd name="T69" fmla="*/ 562 h 1834"/>
                <a:gd name="T70" fmla="*/ 133 w 1828"/>
                <a:gd name="T71" fmla="*/ 443 h 1834"/>
                <a:gd name="T72" fmla="*/ 209 w 1828"/>
                <a:gd name="T73" fmla="*/ 335 h 1834"/>
                <a:gd name="T74" fmla="*/ 301 w 1828"/>
                <a:gd name="T75" fmla="*/ 240 h 1834"/>
                <a:gd name="T76" fmla="*/ 405 w 1828"/>
                <a:gd name="T77" fmla="*/ 157 h 1834"/>
                <a:gd name="T78" fmla="*/ 519 w 1828"/>
                <a:gd name="T79" fmla="*/ 91 h 1834"/>
                <a:gd name="T80" fmla="*/ 644 w 1828"/>
                <a:gd name="T81" fmla="*/ 42 h 1834"/>
                <a:gd name="T82" fmla="*/ 777 w 1828"/>
                <a:gd name="T83" fmla="*/ 10 h 1834"/>
                <a:gd name="T84" fmla="*/ 916 w 1828"/>
                <a:gd name="T85" fmla="*/ 0 h 183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28"/>
                <a:gd name="T130" fmla="*/ 0 h 1834"/>
                <a:gd name="T131" fmla="*/ 1828 w 1828"/>
                <a:gd name="T132" fmla="*/ 1834 h 183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28" h="1834">
                  <a:moveTo>
                    <a:pt x="916" y="0"/>
                  </a:moveTo>
                  <a:lnTo>
                    <a:pt x="963" y="2"/>
                  </a:lnTo>
                  <a:lnTo>
                    <a:pt x="1010" y="5"/>
                  </a:lnTo>
                  <a:lnTo>
                    <a:pt x="1055" y="10"/>
                  </a:lnTo>
                  <a:lnTo>
                    <a:pt x="1100" y="19"/>
                  </a:lnTo>
                  <a:lnTo>
                    <a:pt x="1144" y="29"/>
                  </a:lnTo>
                  <a:lnTo>
                    <a:pt x="1188" y="42"/>
                  </a:lnTo>
                  <a:lnTo>
                    <a:pt x="1230" y="57"/>
                  </a:lnTo>
                  <a:lnTo>
                    <a:pt x="1271" y="73"/>
                  </a:lnTo>
                  <a:lnTo>
                    <a:pt x="1312" y="91"/>
                  </a:lnTo>
                  <a:lnTo>
                    <a:pt x="1350" y="112"/>
                  </a:lnTo>
                  <a:lnTo>
                    <a:pt x="1389" y="133"/>
                  </a:lnTo>
                  <a:lnTo>
                    <a:pt x="1426" y="157"/>
                  </a:lnTo>
                  <a:lnTo>
                    <a:pt x="1462" y="183"/>
                  </a:lnTo>
                  <a:lnTo>
                    <a:pt x="1496" y="211"/>
                  </a:lnTo>
                  <a:lnTo>
                    <a:pt x="1530" y="240"/>
                  </a:lnTo>
                  <a:lnTo>
                    <a:pt x="1561" y="270"/>
                  </a:lnTo>
                  <a:lnTo>
                    <a:pt x="1591" y="301"/>
                  </a:lnTo>
                  <a:lnTo>
                    <a:pt x="1620" y="335"/>
                  </a:lnTo>
                  <a:lnTo>
                    <a:pt x="1647" y="370"/>
                  </a:lnTo>
                  <a:lnTo>
                    <a:pt x="1672" y="405"/>
                  </a:lnTo>
                  <a:lnTo>
                    <a:pt x="1696" y="443"/>
                  </a:lnTo>
                  <a:lnTo>
                    <a:pt x="1717" y="482"/>
                  </a:lnTo>
                  <a:lnTo>
                    <a:pt x="1737" y="520"/>
                  </a:lnTo>
                  <a:lnTo>
                    <a:pt x="1756" y="562"/>
                  </a:lnTo>
                  <a:lnTo>
                    <a:pt x="1772" y="603"/>
                  </a:lnTo>
                  <a:lnTo>
                    <a:pt x="1786" y="646"/>
                  </a:lnTo>
                  <a:lnTo>
                    <a:pt x="1799" y="688"/>
                  </a:lnTo>
                  <a:lnTo>
                    <a:pt x="1809" y="733"/>
                  </a:lnTo>
                  <a:lnTo>
                    <a:pt x="1818" y="779"/>
                  </a:lnTo>
                  <a:lnTo>
                    <a:pt x="1823" y="824"/>
                  </a:lnTo>
                  <a:lnTo>
                    <a:pt x="1826" y="870"/>
                  </a:lnTo>
                  <a:lnTo>
                    <a:pt x="1828" y="918"/>
                  </a:lnTo>
                  <a:lnTo>
                    <a:pt x="1826" y="965"/>
                  </a:lnTo>
                  <a:lnTo>
                    <a:pt x="1823" y="1012"/>
                  </a:lnTo>
                  <a:lnTo>
                    <a:pt x="1818" y="1057"/>
                  </a:lnTo>
                  <a:lnTo>
                    <a:pt x="1809" y="1102"/>
                  </a:lnTo>
                  <a:lnTo>
                    <a:pt x="1799" y="1146"/>
                  </a:lnTo>
                  <a:lnTo>
                    <a:pt x="1786" y="1190"/>
                  </a:lnTo>
                  <a:lnTo>
                    <a:pt x="1772" y="1232"/>
                  </a:lnTo>
                  <a:lnTo>
                    <a:pt x="1756" y="1274"/>
                  </a:lnTo>
                  <a:lnTo>
                    <a:pt x="1737" y="1315"/>
                  </a:lnTo>
                  <a:lnTo>
                    <a:pt x="1717" y="1354"/>
                  </a:lnTo>
                  <a:lnTo>
                    <a:pt x="1696" y="1393"/>
                  </a:lnTo>
                  <a:lnTo>
                    <a:pt x="1672" y="1429"/>
                  </a:lnTo>
                  <a:lnTo>
                    <a:pt x="1647" y="1465"/>
                  </a:lnTo>
                  <a:lnTo>
                    <a:pt x="1620" y="1500"/>
                  </a:lnTo>
                  <a:lnTo>
                    <a:pt x="1591" y="1533"/>
                  </a:lnTo>
                  <a:lnTo>
                    <a:pt x="1561" y="1566"/>
                  </a:lnTo>
                  <a:lnTo>
                    <a:pt x="1530" y="1596"/>
                  </a:lnTo>
                  <a:lnTo>
                    <a:pt x="1496" y="1625"/>
                  </a:lnTo>
                  <a:lnTo>
                    <a:pt x="1462" y="1652"/>
                  </a:lnTo>
                  <a:lnTo>
                    <a:pt x="1426" y="1677"/>
                  </a:lnTo>
                  <a:lnTo>
                    <a:pt x="1389" y="1701"/>
                  </a:lnTo>
                  <a:lnTo>
                    <a:pt x="1350" y="1724"/>
                  </a:lnTo>
                  <a:lnTo>
                    <a:pt x="1312" y="1744"/>
                  </a:lnTo>
                  <a:lnTo>
                    <a:pt x="1271" y="1761"/>
                  </a:lnTo>
                  <a:lnTo>
                    <a:pt x="1230" y="1779"/>
                  </a:lnTo>
                  <a:lnTo>
                    <a:pt x="1188" y="1792"/>
                  </a:lnTo>
                  <a:lnTo>
                    <a:pt x="1144" y="1805"/>
                  </a:lnTo>
                  <a:lnTo>
                    <a:pt x="1100" y="1815"/>
                  </a:lnTo>
                  <a:lnTo>
                    <a:pt x="1055" y="1824"/>
                  </a:lnTo>
                  <a:lnTo>
                    <a:pt x="1010" y="1829"/>
                  </a:lnTo>
                  <a:lnTo>
                    <a:pt x="963" y="1833"/>
                  </a:lnTo>
                  <a:lnTo>
                    <a:pt x="916" y="1834"/>
                  </a:lnTo>
                  <a:lnTo>
                    <a:pt x="868" y="1833"/>
                  </a:lnTo>
                  <a:lnTo>
                    <a:pt x="822" y="1829"/>
                  </a:lnTo>
                  <a:lnTo>
                    <a:pt x="777" y="1824"/>
                  </a:lnTo>
                  <a:lnTo>
                    <a:pt x="732" y="1815"/>
                  </a:lnTo>
                  <a:lnTo>
                    <a:pt x="688" y="1805"/>
                  </a:lnTo>
                  <a:lnTo>
                    <a:pt x="644" y="1792"/>
                  </a:lnTo>
                  <a:lnTo>
                    <a:pt x="601" y="1779"/>
                  </a:lnTo>
                  <a:lnTo>
                    <a:pt x="560" y="1761"/>
                  </a:lnTo>
                  <a:lnTo>
                    <a:pt x="519" y="1744"/>
                  </a:lnTo>
                  <a:lnTo>
                    <a:pt x="480" y="1724"/>
                  </a:lnTo>
                  <a:lnTo>
                    <a:pt x="441" y="1701"/>
                  </a:lnTo>
                  <a:lnTo>
                    <a:pt x="405" y="1677"/>
                  </a:lnTo>
                  <a:lnTo>
                    <a:pt x="368" y="1652"/>
                  </a:lnTo>
                  <a:lnTo>
                    <a:pt x="333" y="1625"/>
                  </a:lnTo>
                  <a:lnTo>
                    <a:pt x="301" y="1596"/>
                  </a:lnTo>
                  <a:lnTo>
                    <a:pt x="268" y="1566"/>
                  </a:lnTo>
                  <a:lnTo>
                    <a:pt x="238" y="1533"/>
                  </a:lnTo>
                  <a:lnTo>
                    <a:pt x="209" y="1500"/>
                  </a:lnTo>
                  <a:lnTo>
                    <a:pt x="182" y="1465"/>
                  </a:lnTo>
                  <a:lnTo>
                    <a:pt x="157" y="1429"/>
                  </a:lnTo>
                  <a:lnTo>
                    <a:pt x="133" y="1393"/>
                  </a:lnTo>
                  <a:lnTo>
                    <a:pt x="110" y="1354"/>
                  </a:lnTo>
                  <a:lnTo>
                    <a:pt x="90" y="1315"/>
                  </a:lnTo>
                  <a:lnTo>
                    <a:pt x="73" y="1274"/>
                  </a:lnTo>
                  <a:lnTo>
                    <a:pt x="55" y="1232"/>
                  </a:lnTo>
                  <a:lnTo>
                    <a:pt x="42" y="1190"/>
                  </a:lnTo>
                  <a:lnTo>
                    <a:pt x="29" y="1146"/>
                  </a:lnTo>
                  <a:lnTo>
                    <a:pt x="19" y="1102"/>
                  </a:lnTo>
                  <a:lnTo>
                    <a:pt x="10" y="1057"/>
                  </a:lnTo>
                  <a:lnTo>
                    <a:pt x="5" y="1012"/>
                  </a:lnTo>
                  <a:lnTo>
                    <a:pt x="1" y="965"/>
                  </a:lnTo>
                  <a:lnTo>
                    <a:pt x="0" y="918"/>
                  </a:lnTo>
                  <a:lnTo>
                    <a:pt x="1" y="870"/>
                  </a:lnTo>
                  <a:lnTo>
                    <a:pt x="5" y="824"/>
                  </a:lnTo>
                  <a:lnTo>
                    <a:pt x="10" y="779"/>
                  </a:lnTo>
                  <a:lnTo>
                    <a:pt x="19" y="733"/>
                  </a:lnTo>
                  <a:lnTo>
                    <a:pt x="29" y="688"/>
                  </a:lnTo>
                  <a:lnTo>
                    <a:pt x="42" y="646"/>
                  </a:lnTo>
                  <a:lnTo>
                    <a:pt x="55" y="603"/>
                  </a:lnTo>
                  <a:lnTo>
                    <a:pt x="73" y="562"/>
                  </a:lnTo>
                  <a:lnTo>
                    <a:pt x="90" y="520"/>
                  </a:lnTo>
                  <a:lnTo>
                    <a:pt x="110" y="482"/>
                  </a:lnTo>
                  <a:lnTo>
                    <a:pt x="133" y="443"/>
                  </a:lnTo>
                  <a:lnTo>
                    <a:pt x="157" y="405"/>
                  </a:lnTo>
                  <a:lnTo>
                    <a:pt x="182" y="370"/>
                  </a:lnTo>
                  <a:lnTo>
                    <a:pt x="209" y="335"/>
                  </a:lnTo>
                  <a:lnTo>
                    <a:pt x="238" y="301"/>
                  </a:lnTo>
                  <a:lnTo>
                    <a:pt x="268" y="270"/>
                  </a:lnTo>
                  <a:lnTo>
                    <a:pt x="301" y="240"/>
                  </a:lnTo>
                  <a:lnTo>
                    <a:pt x="333" y="211"/>
                  </a:lnTo>
                  <a:lnTo>
                    <a:pt x="368" y="183"/>
                  </a:lnTo>
                  <a:lnTo>
                    <a:pt x="405" y="157"/>
                  </a:lnTo>
                  <a:lnTo>
                    <a:pt x="441" y="133"/>
                  </a:lnTo>
                  <a:lnTo>
                    <a:pt x="480" y="112"/>
                  </a:lnTo>
                  <a:lnTo>
                    <a:pt x="519" y="91"/>
                  </a:lnTo>
                  <a:lnTo>
                    <a:pt x="560" y="73"/>
                  </a:lnTo>
                  <a:lnTo>
                    <a:pt x="601" y="57"/>
                  </a:lnTo>
                  <a:lnTo>
                    <a:pt x="644" y="42"/>
                  </a:lnTo>
                  <a:lnTo>
                    <a:pt x="688" y="29"/>
                  </a:lnTo>
                  <a:lnTo>
                    <a:pt x="732" y="19"/>
                  </a:lnTo>
                  <a:lnTo>
                    <a:pt x="777" y="10"/>
                  </a:lnTo>
                  <a:lnTo>
                    <a:pt x="822" y="5"/>
                  </a:lnTo>
                  <a:lnTo>
                    <a:pt x="868" y="2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rgbClr val="1C4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45" name="Freeform 153"/>
            <p:cNvSpPr>
              <a:spLocks/>
            </p:cNvSpPr>
            <p:nvPr/>
          </p:nvSpPr>
          <p:spPr bwMode="auto">
            <a:xfrm>
              <a:off x="356" y="2444"/>
              <a:ext cx="448" cy="450"/>
            </a:xfrm>
            <a:custGeom>
              <a:avLst/>
              <a:gdLst>
                <a:gd name="T0" fmla="*/ 990 w 1793"/>
                <a:gd name="T1" fmla="*/ 5 h 1798"/>
                <a:gd name="T2" fmla="*/ 1121 w 1793"/>
                <a:gd name="T3" fmla="*/ 29 h 1798"/>
                <a:gd name="T4" fmla="*/ 1246 w 1793"/>
                <a:gd name="T5" fmla="*/ 70 h 1798"/>
                <a:gd name="T6" fmla="*/ 1362 w 1793"/>
                <a:gd name="T7" fmla="*/ 130 h 1798"/>
                <a:gd name="T8" fmla="*/ 1467 w 1793"/>
                <a:gd name="T9" fmla="*/ 205 h 1798"/>
                <a:gd name="T10" fmla="*/ 1560 w 1793"/>
                <a:gd name="T11" fmla="*/ 294 h 1798"/>
                <a:gd name="T12" fmla="*/ 1640 w 1793"/>
                <a:gd name="T13" fmla="*/ 397 h 1798"/>
                <a:gd name="T14" fmla="*/ 1705 w 1793"/>
                <a:gd name="T15" fmla="*/ 510 h 1798"/>
                <a:gd name="T16" fmla="*/ 1752 w 1793"/>
                <a:gd name="T17" fmla="*/ 632 h 1798"/>
                <a:gd name="T18" fmla="*/ 1783 w 1793"/>
                <a:gd name="T19" fmla="*/ 762 h 1798"/>
                <a:gd name="T20" fmla="*/ 1793 w 1793"/>
                <a:gd name="T21" fmla="*/ 898 h 1798"/>
                <a:gd name="T22" fmla="*/ 1783 w 1793"/>
                <a:gd name="T23" fmla="*/ 1035 h 1798"/>
                <a:gd name="T24" fmla="*/ 1752 w 1793"/>
                <a:gd name="T25" fmla="*/ 1165 h 1798"/>
                <a:gd name="T26" fmla="*/ 1705 w 1793"/>
                <a:gd name="T27" fmla="*/ 1288 h 1798"/>
                <a:gd name="T28" fmla="*/ 1640 w 1793"/>
                <a:gd name="T29" fmla="*/ 1401 h 1798"/>
                <a:gd name="T30" fmla="*/ 1560 w 1793"/>
                <a:gd name="T31" fmla="*/ 1502 h 1798"/>
                <a:gd name="T32" fmla="*/ 1467 w 1793"/>
                <a:gd name="T33" fmla="*/ 1593 h 1798"/>
                <a:gd name="T34" fmla="*/ 1362 w 1793"/>
                <a:gd name="T35" fmla="*/ 1668 h 1798"/>
                <a:gd name="T36" fmla="*/ 1246 w 1793"/>
                <a:gd name="T37" fmla="*/ 1727 h 1798"/>
                <a:gd name="T38" fmla="*/ 1121 w 1793"/>
                <a:gd name="T39" fmla="*/ 1769 h 1798"/>
                <a:gd name="T40" fmla="*/ 990 w 1793"/>
                <a:gd name="T41" fmla="*/ 1793 h 1798"/>
                <a:gd name="T42" fmla="*/ 852 w 1793"/>
                <a:gd name="T43" fmla="*/ 1797 h 1798"/>
                <a:gd name="T44" fmla="*/ 718 w 1793"/>
                <a:gd name="T45" fmla="*/ 1779 h 1798"/>
                <a:gd name="T46" fmla="*/ 590 w 1793"/>
                <a:gd name="T47" fmla="*/ 1743 h 1798"/>
                <a:gd name="T48" fmla="*/ 471 w 1793"/>
                <a:gd name="T49" fmla="*/ 1689 h 1798"/>
                <a:gd name="T50" fmla="*/ 361 w 1793"/>
                <a:gd name="T51" fmla="*/ 1619 h 1798"/>
                <a:gd name="T52" fmla="*/ 263 w 1793"/>
                <a:gd name="T53" fmla="*/ 1534 h 1798"/>
                <a:gd name="T54" fmla="*/ 179 w 1793"/>
                <a:gd name="T55" fmla="*/ 1436 h 1798"/>
                <a:gd name="T56" fmla="*/ 109 w 1793"/>
                <a:gd name="T57" fmla="*/ 1327 h 1798"/>
                <a:gd name="T58" fmla="*/ 55 w 1793"/>
                <a:gd name="T59" fmla="*/ 1207 h 1798"/>
                <a:gd name="T60" fmla="*/ 19 w 1793"/>
                <a:gd name="T61" fmla="*/ 1079 h 1798"/>
                <a:gd name="T62" fmla="*/ 1 w 1793"/>
                <a:gd name="T63" fmla="*/ 945 h 1798"/>
                <a:gd name="T64" fmla="*/ 5 w 1793"/>
                <a:gd name="T65" fmla="*/ 807 h 1798"/>
                <a:gd name="T66" fmla="*/ 29 w 1793"/>
                <a:gd name="T67" fmla="*/ 674 h 1798"/>
                <a:gd name="T68" fmla="*/ 70 w 1793"/>
                <a:gd name="T69" fmla="*/ 549 h 1798"/>
                <a:gd name="T70" fmla="*/ 130 w 1793"/>
                <a:gd name="T71" fmla="*/ 433 h 1798"/>
                <a:gd name="T72" fmla="*/ 206 w 1793"/>
                <a:gd name="T73" fmla="*/ 327 h 1798"/>
                <a:gd name="T74" fmla="*/ 295 w 1793"/>
                <a:gd name="T75" fmla="*/ 234 h 1798"/>
                <a:gd name="T76" fmla="*/ 397 w 1793"/>
                <a:gd name="T77" fmla="*/ 154 h 1798"/>
                <a:gd name="T78" fmla="*/ 510 w 1793"/>
                <a:gd name="T79" fmla="*/ 89 h 1798"/>
                <a:gd name="T80" fmla="*/ 631 w 1793"/>
                <a:gd name="T81" fmla="*/ 40 h 1798"/>
                <a:gd name="T82" fmla="*/ 762 w 1793"/>
                <a:gd name="T83" fmla="*/ 10 h 1798"/>
                <a:gd name="T84" fmla="*/ 898 w 1793"/>
                <a:gd name="T85" fmla="*/ 0 h 17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93"/>
                <a:gd name="T130" fmla="*/ 0 h 1798"/>
                <a:gd name="T131" fmla="*/ 1793 w 1793"/>
                <a:gd name="T132" fmla="*/ 1798 h 17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93" h="1798">
                  <a:moveTo>
                    <a:pt x="898" y="0"/>
                  </a:moveTo>
                  <a:lnTo>
                    <a:pt x="945" y="1"/>
                  </a:lnTo>
                  <a:lnTo>
                    <a:pt x="990" y="5"/>
                  </a:lnTo>
                  <a:lnTo>
                    <a:pt x="1035" y="10"/>
                  </a:lnTo>
                  <a:lnTo>
                    <a:pt x="1079" y="19"/>
                  </a:lnTo>
                  <a:lnTo>
                    <a:pt x="1121" y="29"/>
                  </a:lnTo>
                  <a:lnTo>
                    <a:pt x="1164" y="40"/>
                  </a:lnTo>
                  <a:lnTo>
                    <a:pt x="1205" y="55"/>
                  </a:lnTo>
                  <a:lnTo>
                    <a:pt x="1246" y="70"/>
                  </a:lnTo>
                  <a:lnTo>
                    <a:pt x="1285" y="89"/>
                  </a:lnTo>
                  <a:lnTo>
                    <a:pt x="1324" y="109"/>
                  </a:lnTo>
                  <a:lnTo>
                    <a:pt x="1362" y="130"/>
                  </a:lnTo>
                  <a:lnTo>
                    <a:pt x="1398" y="154"/>
                  </a:lnTo>
                  <a:lnTo>
                    <a:pt x="1433" y="179"/>
                  </a:lnTo>
                  <a:lnTo>
                    <a:pt x="1467" y="205"/>
                  </a:lnTo>
                  <a:lnTo>
                    <a:pt x="1499" y="234"/>
                  </a:lnTo>
                  <a:lnTo>
                    <a:pt x="1531" y="263"/>
                  </a:lnTo>
                  <a:lnTo>
                    <a:pt x="1560" y="294"/>
                  </a:lnTo>
                  <a:lnTo>
                    <a:pt x="1588" y="327"/>
                  </a:lnTo>
                  <a:lnTo>
                    <a:pt x="1615" y="361"/>
                  </a:lnTo>
                  <a:lnTo>
                    <a:pt x="1640" y="397"/>
                  </a:lnTo>
                  <a:lnTo>
                    <a:pt x="1664" y="433"/>
                  </a:lnTo>
                  <a:lnTo>
                    <a:pt x="1685" y="471"/>
                  </a:lnTo>
                  <a:lnTo>
                    <a:pt x="1705" y="510"/>
                  </a:lnTo>
                  <a:lnTo>
                    <a:pt x="1722" y="549"/>
                  </a:lnTo>
                  <a:lnTo>
                    <a:pt x="1739" y="590"/>
                  </a:lnTo>
                  <a:lnTo>
                    <a:pt x="1752" y="632"/>
                  </a:lnTo>
                  <a:lnTo>
                    <a:pt x="1765" y="674"/>
                  </a:lnTo>
                  <a:lnTo>
                    <a:pt x="1774" y="718"/>
                  </a:lnTo>
                  <a:lnTo>
                    <a:pt x="1783" y="762"/>
                  </a:lnTo>
                  <a:lnTo>
                    <a:pt x="1788" y="807"/>
                  </a:lnTo>
                  <a:lnTo>
                    <a:pt x="1791" y="852"/>
                  </a:lnTo>
                  <a:lnTo>
                    <a:pt x="1793" y="898"/>
                  </a:lnTo>
                  <a:lnTo>
                    <a:pt x="1791" y="945"/>
                  </a:lnTo>
                  <a:lnTo>
                    <a:pt x="1788" y="990"/>
                  </a:lnTo>
                  <a:lnTo>
                    <a:pt x="1783" y="1035"/>
                  </a:lnTo>
                  <a:lnTo>
                    <a:pt x="1774" y="1079"/>
                  </a:lnTo>
                  <a:lnTo>
                    <a:pt x="1765" y="1123"/>
                  </a:lnTo>
                  <a:lnTo>
                    <a:pt x="1752" y="1165"/>
                  </a:lnTo>
                  <a:lnTo>
                    <a:pt x="1739" y="1207"/>
                  </a:lnTo>
                  <a:lnTo>
                    <a:pt x="1722" y="1248"/>
                  </a:lnTo>
                  <a:lnTo>
                    <a:pt x="1705" y="1288"/>
                  </a:lnTo>
                  <a:lnTo>
                    <a:pt x="1685" y="1327"/>
                  </a:lnTo>
                  <a:lnTo>
                    <a:pt x="1664" y="1365"/>
                  </a:lnTo>
                  <a:lnTo>
                    <a:pt x="1640" y="1401"/>
                  </a:lnTo>
                  <a:lnTo>
                    <a:pt x="1615" y="1436"/>
                  </a:lnTo>
                  <a:lnTo>
                    <a:pt x="1588" y="1470"/>
                  </a:lnTo>
                  <a:lnTo>
                    <a:pt x="1560" y="1502"/>
                  </a:lnTo>
                  <a:lnTo>
                    <a:pt x="1531" y="1534"/>
                  </a:lnTo>
                  <a:lnTo>
                    <a:pt x="1499" y="1564"/>
                  </a:lnTo>
                  <a:lnTo>
                    <a:pt x="1467" y="1593"/>
                  </a:lnTo>
                  <a:lnTo>
                    <a:pt x="1433" y="1619"/>
                  </a:lnTo>
                  <a:lnTo>
                    <a:pt x="1398" y="1644"/>
                  </a:lnTo>
                  <a:lnTo>
                    <a:pt x="1362" y="1668"/>
                  </a:lnTo>
                  <a:lnTo>
                    <a:pt x="1324" y="1689"/>
                  </a:lnTo>
                  <a:lnTo>
                    <a:pt x="1285" y="1709"/>
                  </a:lnTo>
                  <a:lnTo>
                    <a:pt x="1246" y="1727"/>
                  </a:lnTo>
                  <a:lnTo>
                    <a:pt x="1205" y="1743"/>
                  </a:lnTo>
                  <a:lnTo>
                    <a:pt x="1164" y="1758"/>
                  </a:lnTo>
                  <a:lnTo>
                    <a:pt x="1121" y="1769"/>
                  </a:lnTo>
                  <a:lnTo>
                    <a:pt x="1079" y="1779"/>
                  </a:lnTo>
                  <a:lnTo>
                    <a:pt x="1035" y="1788"/>
                  </a:lnTo>
                  <a:lnTo>
                    <a:pt x="990" y="1793"/>
                  </a:lnTo>
                  <a:lnTo>
                    <a:pt x="945" y="1797"/>
                  </a:lnTo>
                  <a:lnTo>
                    <a:pt x="898" y="1798"/>
                  </a:lnTo>
                  <a:lnTo>
                    <a:pt x="852" y="1797"/>
                  </a:lnTo>
                  <a:lnTo>
                    <a:pt x="807" y="1793"/>
                  </a:lnTo>
                  <a:lnTo>
                    <a:pt x="762" y="1788"/>
                  </a:lnTo>
                  <a:lnTo>
                    <a:pt x="718" y="1779"/>
                  </a:lnTo>
                  <a:lnTo>
                    <a:pt x="674" y="1769"/>
                  </a:lnTo>
                  <a:lnTo>
                    <a:pt x="631" y="1758"/>
                  </a:lnTo>
                  <a:lnTo>
                    <a:pt x="590" y="1743"/>
                  </a:lnTo>
                  <a:lnTo>
                    <a:pt x="549" y="1727"/>
                  </a:lnTo>
                  <a:lnTo>
                    <a:pt x="510" y="1709"/>
                  </a:lnTo>
                  <a:lnTo>
                    <a:pt x="471" y="1689"/>
                  </a:lnTo>
                  <a:lnTo>
                    <a:pt x="434" y="1668"/>
                  </a:lnTo>
                  <a:lnTo>
                    <a:pt x="397" y="1644"/>
                  </a:lnTo>
                  <a:lnTo>
                    <a:pt x="361" y="1619"/>
                  </a:lnTo>
                  <a:lnTo>
                    <a:pt x="327" y="1593"/>
                  </a:lnTo>
                  <a:lnTo>
                    <a:pt x="295" y="1564"/>
                  </a:lnTo>
                  <a:lnTo>
                    <a:pt x="263" y="1534"/>
                  </a:lnTo>
                  <a:lnTo>
                    <a:pt x="234" y="1502"/>
                  </a:lnTo>
                  <a:lnTo>
                    <a:pt x="206" y="1470"/>
                  </a:lnTo>
                  <a:lnTo>
                    <a:pt x="179" y="1436"/>
                  </a:lnTo>
                  <a:lnTo>
                    <a:pt x="154" y="1401"/>
                  </a:lnTo>
                  <a:lnTo>
                    <a:pt x="130" y="1365"/>
                  </a:lnTo>
                  <a:lnTo>
                    <a:pt x="109" y="1327"/>
                  </a:lnTo>
                  <a:lnTo>
                    <a:pt x="89" y="1288"/>
                  </a:lnTo>
                  <a:lnTo>
                    <a:pt x="70" y="1248"/>
                  </a:lnTo>
                  <a:lnTo>
                    <a:pt x="55" y="1207"/>
                  </a:lnTo>
                  <a:lnTo>
                    <a:pt x="40" y="1165"/>
                  </a:lnTo>
                  <a:lnTo>
                    <a:pt x="29" y="1123"/>
                  </a:lnTo>
                  <a:lnTo>
                    <a:pt x="19" y="1079"/>
                  </a:lnTo>
                  <a:lnTo>
                    <a:pt x="10" y="1035"/>
                  </a:lnTo>
                  <a:lnTo>
                    <a:pt x="5" y="990"/>
                  </a:lnTo>
                  <a:lnTo>
                    <a:pt x="1" y="945"/>
                  </a:lnTo>
                  <a:lnTo>
                    <a:pt x="0" y="898"/>
                  </a:lnTo>
                  <a:lnTo>
                    <a:pt x="1" y="852"/>
                  </a:lnTo>
                  <a:lnTo>
                    <a:pt x="5" y="807"/>
                  </a:lnTo>
                  <a:lnTo>
                    <a:pt x="10" y="762"/>
                  </a:lnTo>
                  <a:lnTo>
                    <a:pt x="19" y="718"/>
                  </a:lnTo>
                  <a:lnTo>
                    <a:pt x="29" y="674"/>
                  </a:lnTo>
                  <a:lnTo>
                    <a:pt x="40" y="632"/>
                  </a:lnTo>
                  <a:lnTo>
                    <a:pt x="55" y="590"/>
                  </a:lnTo>
                  <a:lnTo>
                    <a:pt x="70" y="549"/>
                  </a:lnTo>
                  <a:lnTo>
                    <a:pt x="89" y="510"/>
                  </a:lnTo>
                  <a:lnTo>
                    <a:pt x="109" y="471"/>
                  </a:lnTo>
                  <a:lnTo>
                    <a:pt x="130" y="433"/>
                  </a:lnTo>
                  <a:lnTo>
                    <a:pt x="154" y="397"/>
                  </a:lnTo>
                  <a:lnTo>
                    <a:pt x="179" y="361"/>
                  </a:lnTo>
                  <a:lnTo>
                    <a:pt x="206" y="327"/>
                  </a:lnTo>
                  <a:lnTo>
                    <a:pt x="234" y="294"/>
                  </a:lnTo>
                  <a:lnTo>
                    <a:pt x="263" y="263"/>
                  </a:lnTo>
                  <a:lnTo>
                    <a:pt x="295" y="234"/>
                  </a:lnTo>
                  <a:lnTo>
                    <a:pt x="327" y="205"/>
                  </a:lnTo>
                  <a:lnTo>
                    <a:pt x="361" y="179"/>
                  </a:lnTo>
                  <a:lnTo>
                    <a:pt x="397" y="154"/>
                  </a:lnTo>
                  <a:lnTo>
                    <a:pt x="434" y="130"/>
                  </a:lnTo>
                  <a:lnTo>
                    <a:pt x="471" y="109"/>
                  </a:lnTo>
                  <a:lnTo>
                    <a:pt x="510" y="89"/>
                  </a:lnTo>
                  <a:lnTo>
                    <a:pt x="549" y="70"/>
                  </a:lnTo>
                  <a:lnTo>
                    <a:pt x="590" y="55"/>
                  </a:lnTo>
                  <a:lnTo>
                    <a:pt x="631" y="40"/>
                  </a:lnTo>
                  <a:lnTo>
                    <a:pt x="674" y="29"/>
                  </a:lnTo>
                  <a:lnTo>
                    <a:pt x="718" y="19"/>
                  </a:lnTo>
                  <a:lnTo>
                    <a:pt x="762" y="10"/>
                  </a:lnTo>
                  <a:lnTo>
                    <a:pt x="807" y="5"/>
                  </a:lnTo>
                  <a:lnTo>
                    <a:pt x="852" y="1"/>
                  </a:lnTo>
                  <a:lnTo>
                    <a:pt x="898" y="0"/>
                  </a:lnTo>
                  <a:close/>
                </a:path>
              </a:pathLst>
            </a:custGeom>
            <a:solidFill>
              <a:srgbClr val="35592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46" name="Freeform 154"/>
            <p:cNvSpPr>
              <a:spLocks/>
            </p:cNvSpPr>
            <p:nvPr/>
          </p:nvSpPr>
          <p:spPr bwMode="auto">
            <a:xfrm>
              <a:off x="358" y="2447"/>
              <a:ext cx="439" cy="441"/>
            </a:xfrm>
            <a:custGeom>
              <a:avLst/>
              <a:gdLst>
                <a:gd name="T0" fmla="*/ 970 w 1757"/>
                <a:gd name="T1" fmla="*/ 5 h 1762"/>
                <a:gd name="T2" fmla="*/ 1099 w 1757"/>
                <a:gd name="T3" fmla="*/ 28 h 1762"/>
                <a:gd name="T4" fmla="*/ 1221 w 1757"/>
                <a:gd name="T5" fmla="*/ 69 h 1762"/>
                <a:gd name="T6" fmla="*/ 1334 w 1757"/>
                <a:gd name="T7" fmla="*/ 128 h 1762"/>
                <a:gd name="T8" fmla="*/ 1438 w 1757"/>
                <a:gd name="T9" fmla="*/ 202 h 1762"/>
                <a:gd name="T10" fmla="*/ 1530 w 1757"/>
                <a:gd name="T11" fmla="*/ 290 h 1762"/>
                <a:gd name="T12" fmla="*/ 1607 w 1757"/>
                <a:gd name="T13" fmla="*/ 390 h 1762"/>
                <a:gd name="T14" fmla="*/ 1671 w 1757"/>
                <a:gd name="T15" fmla="*/ 500 h 1762"/>
                <a:gd name="T16" fmla="*/ 1717 w 1757"/>
                <a:gd name="T17" fmla="*/ 621 h 1762"/>
                <a:gd name="T18" fmla="*/ 1747 w 1757"/>
                <a:gd name="T19" fmla="*/ 748 h 1762"/>
                <a:gd name="T20" fmla="*/ 1757 w 1757"/>
                <a:gd name="T21" fmla="*/ 882 h 1762"/>
                <a:gd name="T22" fmla="*/ 1747 w 1757"/>
                <a:gd name="T23" fmla="*/ 1017 h 1762"/>
                <a:gd name="T24" fmla="*/ 1717 w 1757"/>
                <a:gd name="T25" fmla="*/ 1143 h 1762"/>
                <a:gd name="T26" fmla="*/ 1671 w 1757"/>
                <a:gd name="T27" fmla="*/ 1263 h 1762"/>
                <a:gd name="T28" fmla="*/ 1607 w 1757"/>
                <a:gd name="T29" fmla="*/ 1374 h 1762"/>
                <a:gd name="T30" fmla="*/ 1530 w 1757"/>
                <a:gd name="T31" fmla="*/ 1474 h 1762"/>
                <a:gd name="T32" fmla="*/ 1438 w 1757"/>
                <a:gd name="T33" fmla="*/ 1560 h 1762"/>
                <a:gd name="T34" fmla="*/ 1334 w 1757"/>
                <a:gd name="T35" fmla="*/ 1634 h 1762"/>
                <a:gd name="T36" fmla="*/ 1221 w 1757"/>
                <a:gd name="T37" fmla="*/ 1693 h 1762"/>
                <a:gd name="T38" fmla="*/ 1099 w 1757"/>
                <a:gd name="T39" fmla="*/ 1735 h 1762"/>
                <a:gd name="T40" fmla="*/ 970 w 1757"/>
                <a:gd name="T41" fmla="*/ 1757 h 1762"/>
                <a:gd name="T42" fmla="*/ 834 w 1757"/>
                <a:gd name="T43" fmla="*/ 1761 h 1762"/>
                <a:gd name="T44" fmla="*/ 703 w 1757"/>
                <a:gd name="T45" fmla="*/ 1745 h 1762"/>
                <a:gd name="T46" fmla="*/ 578 w 1757"/>
                <a:gd name="T47" fmla="*/ 1708 h 1762"/>
                <a:gd name="T48" fmla="*/ 461 w 1757"/>
                <a:gd name="T49" fmla="*/ 1656 h 1762"/>
                <a:gd name="T50" fmla="*/ 353 w 1757"/>
                <a:gd name="T51" fmla="*/ 1587 h 1762"/>
                <a:gd name="T52" fmla="*/ 258 w 1757"/>
                <a:gd name="T53" fmla="*/ 1504 h 1762"/>
                <a:gd name="T54" fmla="*/ 176 w 1757"/>
                <a:gd name="T55" fmla="*/ 1409 h 1762"/>
                <a:gd name="T56" fmla="*/ 107 w 1757"/>
                <a:gd name="T57" fmla="*/ 1301 h 1762"/>
                <a:gd name="T58" fmla="*/ 54 w 1757"/>
                <a:gd name="T59" fmla="*/ 1184 h 1762"/>
                <a:gd name="T60" fmla="*/ 18 w 1757"/>
                <a:gd name="T61" fmla="*/ 1059 h 1762"/>
                <a:gd name="T62" fmla="*/ 1 w 1757"/>
                <a:gd name="T63" fmla="*/ 928 h 1762"/>
                <a:gd name="T64" fmla="*/ 5 w 1757"/>
                <a:gd name="T65" fmla="*/ 792 h 1762"/>
                <a:gd name="T66" fmla="*/ 28 w 1757"/>
                <a:gd name="T67" fmla="*/ 662 h 1762"/>
                <a:gd name="T68" fmla="*/ 69 w 1757"/>
                <a:gd name="T69" fmla="*/ 539 h 1762"/>
                <a:gd name="T70" fmla="*/ 128 w 1757"/>
                <a:gd name="T71" fmla="*/ 425 h 1762"/>
                <a:gd name="T72" fmla="*/ 202 w 1757"/>
                <a:gd name="T73" fmla="*/ 322 h 1762"/>
                <a:gd name="T74" fmla="*/ 288 w 1757"/>
                <a:gd name="T75" fmla="*/ 229 h 1762"/>
                <a:gd name="T76" fmla="*/ 389 w 1757"/>
                <a:gd name="T77" fmla="*/ 151 h 1762"/>
                <a:gd name="T78" fmla="*/ 499 w 1757"/>
                <a:gd name="T79" fmla="*/ 88 h 1762"/>
                <a:gd name="T80" fmla="*/ 619 w 1757"/>
                <a:gd name="T81" fmla="*/ 40 h 1762"/>
                <a:gd name="T82" fmla="*/ 745 w 1757"/>
                <a:gd name="T83" fmla="*/ 10 h 1762"/>
                <a:gd name="T84" fmla="*/ 879 w 1757"/>
                <a:gd name="T85" fmla="*/ 0 h 176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57"/>
                <a:gd name="T130" fmla="*/ 0 h 1762"/>
                <a:gd name="T131" fmla="*/ 1757 w 1757"/>
                <a:gd name="T132" fmla="*/ 1762 h 176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57" h="1762">
                  <a:moveTo>
                    <a:pt x="879" y="0"/>
                  </a:moveTo>
                  <a:lnTo>
                    <a:pt x="925" y="1"/>
                  </a:lnTo>
                  <a:lnTo>
                    <a:pt x="970" y="5"/>
                  </a:lnTo>
                  <a:lnTo>
                    <a:pt x="1014" y="10"/>
                  </a:lnTo>
                  <a:lnTo>
                    <a:pt x="1056" y="18"/>
                  </a:lnTo>
                  <a:lnTo>
                    <a:pt x="1099" y="28"/>
                  </a:lnTo>
                  <a:lnTo>
                    <a:pt x="1140" y="40"/>
                  </a:lnTo>
                  <a:lnTo>
                    <a:pt x="1181" y="54"/>
                  </a:lnTo>
                  <a:lnTo>
                    <a:pt x="1221" y="69"/>
                  </a:lnTo>
                  <a:lnTo>
                    <a:pt x="1260" y="88"/>
                  </a:lnTo>
                  <a:lnTo>
                    <a:pt x="1298" y="107"/>
                  </a:lnTo>
                  <a:lnTo>
                    <a:pt x="1334" y="128"/>
                  </a:lnTo>
                  <a:lnTo>
                    <a:pt x="1370" y="151"/>
                  </a:lnTo>
                  <a:lnTo>
                    <a:pt x="1404" y="176"/>
                  </a:lnTo>
                  <a:lnTo>
                    <a:pt x="1438" y="202"/>
                  </a:lnTo>
                  <a:lnTo>
                    <a:pt x="1469" y="229"/>
                  </a:lnTo>
                  <a:lnTo>
                    <a:pt x="1501" y="258"/>
                  </a:lnTo>
                  <a:lnTo>
                    <a:pt x="1530" y="290"/>
                  </a:lnTo>
                  <a:lnTo>
                    <a:pt x="1557" y="322"/>
                  </a:lnTo>
                  <a:lnTo>
                    <a:pt x="1583" y="355"/>
                  </a:lnTo>
                  <a:lnTo>
                    <a:pt x="1607" y="390"/>
                  </a:lnTo>
                  <a:lnTo>
                    <a:pt x="1630" y="425"/>
                  </a:lnTo>
                  <a:lnTo>
                    <a:pt x="1651" y="463"/>
                  </a:lnTo>
                  <a:lnTo>
                    <a:pt x="1671" y="500"/>
                  </a:lnTo>
                  <a:lnTo>
                    <a:pt x="1689" y="539"/>
                  </a:lnTo>
                  <a:lnTo>
                    <a:pt x="1704" y="579"/>
                  </a:lnTo>
                  <a:lnTo>
                    <a:pt x="1717" y="621"/>
                  </a:lnTo>
                  <a:lnTo>
                    <a:pt x="1730" y="662"/>
                  </a:lnTo>
                  <a:lnTo>
                    <a:pt x="1740" y="704"/>
                  </a:lnTo>
                  <a:lnTo>
                    <a:pt x="1747" y="748"/>
                  </a:lnTo>
                  <a:lnTo>
                    <a:pt x="1752" y="792"/>
                  </a:lnTo>
                  <a:lnTo>
                    <a:pt x="1756" y="837"/>
                  </a:lnTo>
                  <a:lnTo>
                    <a:pt x="1757" y="882"/>
                  </a:lnTo>
                  <a:lnTo>
                    <a:pt x="1756" y="928"/>
                  </a:lnTo>
                  <a:lnTo>
                    <a:pt x="1752" y="973"/>
                  </a:lnTo>
                  <a:lnTo>
                    <a:pt x="1747" y="1017"/>
                  </a:lnTo>
                  <a:lnTo>
                    <a:pt x="1740" y="1059"/>
                  </a:lnTo>
                  <a:lnTo>
                    <a:pt x="1730" y="1102"/>
                  </a:lnTo>
                  <a:lnTo>
                    <a:pt x="1717" y="1143"/>
                  </a:lnTo>
                  <a:lnTo>
                    <a:pt x="1704" y="1184"/>
                  </a:lnTo>
                  <a:lnTo>
                    <a:pt x="1689" y="1225"/>
                  </a:lnTo>
                  <a:lnTo>
                    <a:pt x="1671" y="1263"/>
                  </a:lnTo>
                  <a:lnTo>
                    <a:pt x="1651" y="1301"/>
                  </a:lnTo>
                  <a:lnTo>
                    <a:pt x="1630" y="1339"/>
                  </a:lnTo>
                  <a:lnTo>
                    <a:pt x="1607" y="1374"/>
                  </a:lnTo>
                  <a:lnTo>
                    <a:pt x="1583" y="1409"/>
                  </a:lnTo>
                  <a:lnTo>
                    <a:pt x="1557" y="1441"/>
                  </a:lnTo>
                  <a:lnTo>
                    <a:pt x="1530" y="1474"/>
                  </a:lnTo>
                  <a:lnTo>
                    <a:pt x="1501" y="1504"/>
                  </a:lnTo>
                  <a:lnTo>
                    <a:pt x="1469" y="1533"/>
                  </a:lnTo>
                  <a:lnTo>
                    <a:pt x="1438" y="1560"/>
                  </a:lnTo>
                  <a:lnTo>
                    <a:pt x="1404" y="1587"/>
                  </a:lnTo>
                  <a:lnTo>
                    <a:pt x="1370" y="1612"/>
                  </a:lnTo>
                  <a:lnTo>
                    <a:pt x="1334" y="1634"/>
                  </a:lnTo>
                  <a:lnTo>
                    <a:pt x="1298" y="1656"/>
                  </a:lnTo>
                  <a:lnTo>
                    <a:pt x="1260" y="1676"/>
                  </a:lnTo>
                  <a:lnTo>
                    <a:pt x="1221" y="1693"/>
                  </a:lnTo>
                  <a:lnTo>
                    <a:pt x="1181" y="1708"/>
                  </a:lnTo>
                  <a:lnTo>
                    <a:pt x="1140" y="1722"/>
                  </a:lnTo>
                  <a:lnTo>
                    <a:pt x="1099" y="1735"/>
                  </a:lnTo>
                  <a:lnTo>
                    <a:pt x="1056" y="1745"/>
                  </a:lnTo>
                  <a:lnTo>
                    <a:pt x="1014" y="1752"/>
                  </a:lnTo>
                  <a:lnTo>
                    <a:pt x="970" y="1757"/>
                  </a:lnTo>
                  <a:lnTo>
                    <a:pt x="925" y="1761"/>
                  </a:lnTo>
                  <a:lnTo>
                    <a:pt x="879" y="1762"/>
                  </a:lnTo>
                  <a:lnTo>
                    <a:pt x="834" y="1761"/>
                  </a:lnTo>
                  <a:lnTo>
                    <a:pt x="789" y="1757"/>
                  </a:lnTo>
                  <a:lnTo>
                    <a:pt x="745" y="1752"/>
                  </a:lnTo>
                  <a:lnTo>
                    <a:pt x="703" y="1745"/>
                  </a:lnTo>
                  <a:lnTo>
                    <a:pt x="660" y="1735"/>
                  </a:lnTo>
                  <a:lnTo>
                    <a:pt x="619" y="1722"/>
                  </a:lnTo>
                  <a:lnTo>
                    <a:pt x="578" y="1708"/>
                  </a:lnTo>
                  <a:lnTo>
                    <a:pt x="538" y="1693"/>
                  </a:lnTo>
                  <a:lnTo>
                    <a:pt x="499" y="1676"/>
                  </a:lnTo>
                  <a:lnTo>
                    <a:pt x="461" y="1656"/>
                  </a:lnTo>
                  <a:lnTo>
                    <a:pt x="424" y="1634"/>
                  </a:lnTo>
                  <a:lnTo>
                    <a:pt x="389" y="1612"/>
                  </a:lnTo>
                  <a:lnTo>
                    <a:pt x="353" y="1587"/>
                  </a:lnTo>
                  <a:lnTo>
                    <a:pt x="321" y="1560"/>
                  </a:lnTo>
                  <a:lnTo>
                    <a:pt x="288" y="1533"/>
                  </a:lnTo>
                  <a:lnTo>
                    <a:pt x="258" y="1504"/>
                  </a:lnTo>
                  <a:lnTo>
                    <a:pt x="229" y="1474"/>
                  </a:lnTo>
                  <a:lnTo>
                    <a:pt x="202" y="1441"/>
                  </a:lnTo>
                  <a:lnTo>
                    <a:pt x="176" y="1409"/>
                  </a:lnTo>
                  <a:lnTo>
                    <a:pt x="151" y="1374"/>
                  </a:lnTo>
                  <a:lnTo>
                    <a:pt x="128" y="1339"/>
                  </a:lnTo>
                  <a:lnTo>
                    <a:pt x="107" y="1301"/>
                  </a:lnTo>
                  <a:lnTo>
                    <a:pt x="87" y="1263"/>
                  </a:lnTo>
                  <a:lnTo>
                    <a:pt x="69" y="1225"/>
                  </a:lnTo>
                  <a:lnTo>
                    <a:pt x="54" y="1184"/>
                  </a:lnTo>
                  <a:lnTo>
                    <a:pt x="40" y="1143"/>
                  </a:lnTo>
                  <a:lnTo>
                    <a:pt x="28" y="1102"/>
                  </a:lnTo>
                  <a:lnTo>
                    <a:pt x="18" y="1059"/>
                  </a:lnTo>
                  <a:lnTo>
                    <a:pt x="10" y="1017"/>
                  </a:lnTo>
                  <a:lnTo>
                    <a:pt x="5" y="973"/>
                  </a:lnTo>
                  <a:lnTo>
                    <a:pt x="1" y="928"/>
                  </a:lnTo>
                  <a:lnTo>
                    <a:pt x="0" y="882"/>
                  </a:lnTo>
                  <a:lnTo>
                    <a:pt x="1" y="837"/>
                  </a:lnTo>
                  <a:lnTo>
                    <a:pt x="5" y="792"/>
                  </a:lnTo>
                  <a:lnTo>
                    <a:pt x="10" y="748"/>
                  </a:lnTo>
                  <a:lnTo>
                    <a:pt x="18" y="704"/>
                  </a:lnTo>
                  <a:lnTo>
                    <a:pt x="28" y="662"/>
                  </a:lnTo>
                  <a:lnTo>
                    <a:pt x="40" y="621"/>
                  </a:lnTo>
                  <a:lnTo>
                    <a:pt x="54" y="579"/>
                  </a:lnTo>
                  <a:lnTo>
                    <a:pt x="69" y="539"/>
                  </a:lnTo>
                  <a:lnTo>
                    <a:pt x="87" y="500"/>
                  </a:lnTo>
                  <a:lnTo>
                    <a:pt x="107" y="463"/>
                  </a:lnTo>
                  <a:lnTo>
                    <a:pt x="128" y="425"/>
                  </a:lnTo>
                  <a:lnTo>
                    <a:pt x="151" y="390"/>
                  </a:lnTo>
                  <a:lnTo>
                    <a:pt x="176" y="355"/>
                  </a:lnTo>
                  <a:lnTo>
                    <a:pt x="202" y="322"/>
                  </a:lnTo>
                  <a:lnTo>
                    <a:pt x="229" y="290"/>
                  </a:lnTo>
                  <a:lnTo>
                    <a:pt x="258" y="258"/>
                  </a:lnTo>
                  <a:lnTo>
                    <a:pt x="288" y="229"/>
                  </a:lnTo>
                  <a:lnTo>
                    <a:pt x="321" y="202"/>
                  </a:lnTo>
                  <a:lnTo>
                    <a:pt x="353" y="176"/>
                  </a:lnTo>
                  <a:lnTo>
                    <a:pt x="389" y="151"/>
                  </a:lnTo>
                  <a:lnTo>
                    <a:pt x="424" y="128"/>
                  </a:lnTo>
                  <a:lnTo>
                    <a:pt x="461" y="107"/>
                  </a:lnTo>
                  <a:lnTo>
                    <a:pt x="499" y="88"/>
                  </a:lnTo>
                  <a:lnTo>
                    <a:pt x="538" y="69"/>
                  </a:lnTo>
                  <a:lnTo>
                    <a:pt x="578" y="54"/>
                  </a:lnTo>
                  <a:lnTo>
                    <a:pt x="619" y="40"/>
                  </a:lnTo>
                  <a:lnTo>
                    <a:pt x="660" y="28"/>
                  </a:lnTo>
                  <a:lnTo>
                    <a:pt x="703" y="18"/>
                  </a:lnTo>
                  <a:lnTo>
                    <a:pt x="745" y="10"/>
                  </a:lnTo>
                  <a:lnTo>
                    <a:pt x="789" y="5"/>
                  </a:lnTo>
                  <a:lnTo>
                    <a:pt x="834" y="1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rgbClr val="4F60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47" name="Freeform 155"/>
            <p:cNvSpPr>
              <a:spLocks/>
            </p:cNvSpPr>
            <p:nvPr/>
          </p:nvSpPr>
          <p:spPr bwMode="auto">
            <a:xfrm>
              <a:off x="360" y="2450"/>
              <a:ext cx="431" cy="432"/>
            </a:xfrm>
            <a:custGeom>
              <a:avLst/>
              <a:gdLst>
                <a:gd name="T0" fmla="*/ 952 w 1723"/>
                <a:gd name="T1" fmla="*/ 5 h 1728"/>
                <a:gd name="T2" fmla="*/ 1078 w 1723"/>
                <a:gd name="T3" fmla="*/ 27 h 1728"/>
                <a:gd name="T4" fmla="*/ 1199 w 1723"/>
                <a:gd name="T5" fmla="*/ 67 h 1728"/>
                <a:gd name="T6" fmla="*/ 1310 w 1723"/>
                <a:gd name="T7" fmla="*/ 125 h 1728"/>
                <a:gd name="T8" fmla="*/ 1412 w 1723"/>
                <a:gd name="T9" fmla="*/ 198 h 1728"/>
                <a:gd name="T10" fmla="*/ 1501 w 1723"/>
                <a:gd name="T11" fmla="*/ 283 h 1728"/>
                <a:gd name="T12" fmla="*/ 1577 w 1723"/>
                <a:gd name="T13" fmla="*/ 381 h 1728"/>
                <a:gd name="T14" fmla="*/ 1640 w 1723"/>
                <a:gd name="T15" fmla="*/ 490 h 1728"/>
                <a:gd name="T16" fmla="*/ 1685 w 1723"/>
                <a:gd name="T17" fmla="*/ 606 h 1728"/>
                <a:gd name="T18" fmla="*/ 1713 w 1723"/>
                <a:gd name="T19" fmla="*/ 732 h 1728"/>
                <a:gd name="T20" fmla="*/ 1723 w 1723"/>
                <a:gd name="T21" fmla="*/ 863 h 1728"/>
                <a:gd name="T22" fmla="*/ 1713 w 1723"/>
                <a:gd name="T23" fmla="*/ 995 h 1728"/>
                <a:gd name="T24" fmla="*/ 1685 w 1723"/>
                <a:gd name="T25" fmla="*/ 1120 h 1728"/>
                <a:gd name="T26" fmla="*/ 1640 w 1723"/>
                <a:gd name="T27" fmla="*/ 1238 h 1728"/>
                <a:gd name="T28" fmla="*/ 1577 w 1723"/>
                <a:gd name="T29" fmla="*/ 1346 h 1728"/>
                <a:gd name="T30" fmla="*/ 1501 w 1723"/>
                <a:gd name="T31" fmla="*/ 1445 h 1728"/>
                <a:gd name="T32" fmla="*/ 1412 w 1723"/>
                <a:gd name="T33" fmla="*/ 1530 h 1728"/>
                <a:gd name="T34" fmla="*/ 1310 w 1723"/>
                <a:gd name="T35" fmla="*/ 1603 h 1728"/>
                <a:gd name="T36" fmla="*/ 1199 w 1723"/>
                <a:gd name="T37" fmla="*/ 1660 h 1728"/>
                <a:gd name="T38" fmla="*/ 1078 w 1723"/>
                <a:gd name="T39" fmla="*/ 1700 h 1728"/>
                <a:gd name="T40" fmla="*/ 952 w 1723"/>
                <a:gd name="T41" fmla="*/ 1723 h 1728"/>
                <a:gd name="T42" fmla="*/ 819 w 1723"/>
                <a:gd name="T43" fmla="*/ 1727 h 1728"/>
                <a:gd name="T44" fmla="*/ 690 w 1723"/>
                <a:gd name="T45" fmla="*/ 1710 h 1728"/>
                <a:gd name="T46" fmla="*/ 567 w 1723"/>
                <a:gd name="T47" fmla="*/ 1675 h 1728"/>
                <a:gd name="T48" fmla="*/ 452 w 1723"/>
                <a:gd name="T49" fmla="*/ 1624 h 1728"/>
                <a:gd name="T50" fmla="*/ 347 w 1723"/>
                <a:gd name="T51" fmla="*/ 1556 h 1728"/>
                <a:gd name="T52" fmla="*/ 253 w 1723"/>
                <a:gd name="T53" fmla="*/ 1473 h 1728"/>
                <a:gd name="T54" fmla="*/ 172 w 1723"/>
                <a:gd name="T55" fmla="*/ 1379 h 1728"/>
                <a:gd name="T56" fmla="*/ 104 w 1723"/>
                <a:gd name="T57" fmla="*/ 1274 h 1728"/>
                <a:gd name="T58" fmla="*/ 53 w 1723"/>
                <a:gd name="T59" fmla="*/ 1160 h 1728"/>
                <a:gd name="T60" fmla="*/ 18 w 1723"/>
                <a:gd name="T61" fmla="*/ 1037 h 1728"/>
                <a:gd name="T62" fmla="*/ 1 w 1723"/>
                <a:gd name="T63" fmla="*/ 907 h 1728"/>
                <a:gd name="T64" fmla="*/ 5 w 1723"/>
                <a:gd name="T65" fmla="*/ 775 h 1728"/>
                <a:gd name="T66" fmla="*/ 28 w 1723"/>
                <a:gd name="T67" fmla="*/ 648 h 1728"/>
                <a:gd name="T68" fmla="*/ 68 w 1723"/>
                <a:gd name="T69" fmla="*/ 527 h 1728"/>
                <a:gd name="T70" fmla="*/ 125 w 1723"/>
                <a:gd name="T71" fmla="*/ 416 h 1728"/>
                <a:gd name="T72" fmla="*/ 198 w 1723"/>
                <a:gd name="T73" fmla="*/ 314 h 1728"/>
                <a:gd name="T74" fmla="*/ 283 w 1723"/>
                <a:gd name="T75" fmla="*/ 224 h 1728"/>
                <a:gd name="T76" fmla="*/ 381 w 1723"/>
                <a:gd name="T77" fmla="*/ 148 h 1728"/>
                <a:gd name="T78" fmla="*/ 490 w 1723"/>
                <a:gd name="T79" fmla="*/ 85 h 1728"/>
                <a:gd name="T80" fmla="*/ 607 w 1723"/>
                <a:gd name="T81" fmla="*/ 39 h 1728"/>
                <a:gd name="T82" fmla="*/ 731 w 1723"/>
                <a:gd name="T83" fmla="*/ 10 h 1728"/>
                <a:gd name="T84" fmla="*/ 863 w 1723"/>
                <a:gd name="T85" fmla="*/ 0 h 172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23"/>
                <a:gd name="T130" fmla="*/ 0 h 1728"/>
                <a:gd name="T131" fmla="*/ 1723 w 1723"/>
                <a:gd name="T132" fmla="*/ 1728 h 172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23" h="1728">
                  <a:moveTo>
                    <a:pt x="863" y="0"/>
                  </a:moveTo>
                  <a:lnTo>
                    <a:pt x="907" y="1"/>
                  </a:lnTo>
                  <a:lnTo>
                    <a:pt x="952" y="5"/>
                  </a:lnTo>
                  <a:lnTo>
                    <a:pt x="994" y="10"/>
                  </a:lnTo>
                  <a:lnTo>
                    <a:pt x="1037" y="17"/>
                  </a:lnTo>
                  <a:lnTo>
                    <a:pt x="1078" y="27"/>
                  </a:lnTo>
                  <a:lnTo>
                    <a:pt x="1120" y="39"/>
                  </a:lnTo>
                  <a:lnTo>
                    <a:pt x="1160" y="52"/>
                  </a:lnTo>
                  <a:lnTo>
                    <a:pt x="1199" y="67"/>
                  </a:lnTo>
                  <a:lnTo>
                    <a:pt x="1237" y="85"/>
                  </a:lnTo>
                  <a:lnTo>
                    <a:pt x="1274" y="104"/>
                  </a:lnTo>
                  <a:lnTo>
                    <a:pt x="1310" y="125"/>
                  </a:lnTo>
                  <a:lnTo>
                    <a:pt x="1345" y="148"/>
                  </a:lnTo>
                  <a:lnTo>
                    <a:pt x="1379" y="171"/>
                  </a:lnTo>
                  <a:lnTo>
                    <a:pt x="1412" y="198"/>
                  </a:lnTo>
                  <a:lnTo>
                    <a:pt x="1443" y="224"/>
                  </a:lnTo>
                  <a:lnTo>
                    <a:pt x="1472" y="253"/>
                  </a:lnTo>
                  <a:lnTo>
                    <a:pt x="1501" y="283"/>
                  </a:lnTo>
                  <a:lnTo>
                    <a:pt x="1528" y="314"/>
                  </a:lnTo>
                  <a:lnTo>
                    <a:pt x="1553" y="347"/>
                  </a:lnTo>
                  <a:lnTo>
                    <a:pt x="1577" y="381"/>
                  </a:lnTo>
                  <a:lnTo>
                    <a:pt x="1599" y="416"/>
                  </a:lnTo>
                  <a:lnTo>
                    <a:pt x="1619" y="452"/>
                  </a:lnTo>
                  <a:lnTo>
                    <a:pt x="1640" y="490"/>
                  </a:lnTo>
                  <a:lnTo>
                    <a:pt x="1656" y="527"/>
                  </a:lnTo>
                  <a:lnTo>
                    <a:pt x="1671" y="566"/>
                  </a:lnTo>
                  <a:lnTo>
                    <a:pt x="1685" y="606"/>
                  </a:lnTo>
                  <a:lnTo>
                    <a:pt x="1696" y="648"/>
                  </a:lnTo>
                  <a:lnTo>
                    <a:pt x="1706" y="689"/>
                  </a:lnTo>
                  <a:lnTo>
                    <a:pt x="1713" y="732"/>
                  </a:lnTo>
                  <a:lnTo>
                    <a:pt x="1718" y="775"/>
                  </a:lnTo>
                  <a:lnTo>
                    <a:pt x="1722" y="819"/>
                  </a:lnTo>
                  <a:lnTo>
                    <a:pt x="1723" y="863"/>
                  </a:lnTo>
                  <a:lnTo>
                    <a:pt x="1722" y="907"/>
                  </a:lnTo>
                  <a:lnTo>
                    <a:pt x="1718" y="951"/>
                  </a:lnTo>
                  <a:lnTo>
                    <a:pt x="1713" y="995"/>
                  </a:lnTo>
                  <a:lnTo>
                    <a:pt x="1706" y="1037"/>
                  </a:lnTo>
                  <a:lnTo>
                    <a:pt x="1696" y="1079"/>
                  </a:lnTo>
                  <a:lnTo>
                    <a:pt x="1685" y="1120"/>
                  </a:lnTo>
                  <a:lnTo>
                    <a:pt x="1671" y="1160"/>
                  </a:lnTo>
                  <a:lnTo>
                    <a:pt x="1656" y="1199"/>
                  </a:lnTo>
                  <a:lnTo>
                    <a:pt x="1640" y="1238"/>
                  </a:lnTo>
                  <a:lnTo>
                    <a:pt x="1619" y="1274"/>
                  </a:lnTo>
                  <a:lnTo>
                    <a:pt x="1599" y="1311"/>
                  </a:lnTo>
                  <a:lnTo>
                    <a:pt x="1577" y="1346"/>
                  </a:lnTo>
                  <a:lnTo>
                    <a:pt x="1553" y="1379"/>
                  </a:lnTo>
                  <a:lnTo>
                    <a:pt x="1528" y="1412"/>
                  </a:lnTo>
                  <a:lnTo>
                    <a:pt x="1501" y="1445"/>
                  </a:lnTo>
                  <a:lnTo>
                    <a:pt x="1472" y="1473"/>
                  </a:lnTo>
                  <a:lnTo>
                    <a:pt x="1443" y="1502"/>
                  </a:lnTo>
                  <a:lnTo>
                    <a:pt x="1412" y="1530"/>
                  </a:lnTo>
                  <a:lnTo>
                    <a:pt x="1379" y="1556"/>
                  </a:lnTo>
                  <a:lnTo>
                    <a:pt x="1345" y="1580"/>
                  </a:lnTo>
                  <a:lnTo>
                    <a:pt x="1310" y="1603"/>
                  </a:lnTo>
                  <a:lnTo>
                    <a:pt x="1274" y="1624"/>
                  </a:lnTo>
                  <a:lnTo>
                    <a:pt x="1237" y="1643"/>
                  </a:lnTo>
                  <a:lnTo>
                    <a:pt x="1199" y="1660"/>
                  </a:lnTo>
                  <a:lnTo>
                    <a:pt x="1160" y="1675"/>
                  </a:lnTo>
                  <a:lnTo>
                    <a:pt x="1120" y="1689"/>
                  </a:lnTo>
                  <a:lnTo>
                    <a:pt x="1078" y="1700"/>
                  </a:lnTo>
                  <a:lnTo>
                    <a:pt x="1037" y="1710"/>
                  </a:lnTo>
                  <a:lnTo>
                    <a:pt x="994" y="1718"/>
                  </a:lnTo>
                  <a:lnTo>
                    <a:pt x="952" y="1723"/>
                  </a:lnTo>
                  <a:lnTo>
                    <a:pt x="907" y="1727"/>
                  </a:lnTo>
                  <a:lnTo>
                    <a:pt x="863" y="1728"/>
                  </a:lnTo>
                  <a:lnTo>
                    <a:pt x="819" y="1727"/>
                  </a:lnTo>
                  <a:lnTo>
                    <a:pt x="775" y="1723"/>
                  </a:lnTo>
                  <a:lnTo>
                    <a:pt x="731" y="1718"/>
                  </a:lnTo>
                  <a:lnTo>
                    <a:pt x="690" y="1710"/>
                  </a:lnTo>
                  <a:lnTo>
                    <a:pt x="648" y="1700"/>
                  </a:lnTo>
                  <a:lnTo>
                    <a:pt x="607" y="1689"/>
                  </a:lnTo>
                  <a:lnTo>
                    <a:pt x="567" y="1675"/>
                  </a:lnTo>
                  <a:lnTo>
                    <a:pt x="527" y="1660"/>
                  </a:lnTo>
                  <a:lnTo>
                    <a:pt x="490" y="1643"/>
                  </a:lnTo>
                  <a:lnTo>
                    <a:pt x="452" y="1624"/>
                  </a:lnTo>
                  <a:lnTo>
                    <a:pt x="416" y="1603"/>
                  </a:lnTo>
                  <a:lnTo>
                    <a:pt x="381" y="1580"/>
                  </a:lnTo>
                  <a:lnTo>
                    <a:pt x="347" y="1556"/>
                  </a:lnTo>
                  <a:lnTo>
                    <a:pt x="314" y="1530"/>
                  </a:lnTo>
                  <a:lnTo>
                    <a:pt x="283" y="1502"/>
                  </a:lnTo>
                  <a:lnTo>
                    <a:pt x="253" y="1473"/>
                  </a:lnTo>
                  <a:lnTo>
                    <a:pt x="225" y="1445"/>
                  </a:lnTo>
                  <a:lnTo>
                    <a:pt x="198" y="1412"/>
                  </a:lnTo>
                  <a:lnTo>
                    <a:pt x="172" y="1379"/>
                  </a:lnTo>
                  <a:lnTo>
                    <a:pt x="148" y="1346"/>
                  </a:lnTo>
                  <a:lnTo>
                    <a:pt x="125" y="1311"/>
                  </a:lnTo>
                  <a:lnTo>
                    <a:pt x="104" y="1274"/>
                  </a:lnTo>
                  <a:lnTo>
                    <a:pt x="85" y="1238"/>
                  </a:lnTo>
                  <a:lnTo>
                    <a:pt x="68" y="1199"/>
                  </a:lnTo>
                  <a:lnTo>
                    <a:pt x="53" y="1160"/>
                  </a:lnTo>
                  <a:lnTo>
                    <a:pt x="39" y="1120"/>
                  </a:lnTo>
                  <a:lnTo>
                    <a:pt x="28" y="1079"/>
                  </a:lnTo>
                  <a:lnTo>
                    <a:pt x="18" y="1037"/>
                  </a:lnTo>
                  <a:lnTo>
                    <a:pt x="10" y="995"/>
                  </a:lnTo>
                  <a:lnTo>
                    <a:pt x="5" y="951"/>
                  </a:lnTo>
                  <a:lnTo>
                    <a:pt x="1" y="907"/>
                  </a:lnTo>
                  <a:lnTo>
                    <a:pt x="0" y="863"/>
                  </a:lnTo>
                  <a:lnTo>
                    <a:pt x="1" y="819"/>
                  </a:lnTo>
                  <a:lnTo>
                    <a:pt x="5" y="775"/>
                  </a:lnTo>
                  <a:lnTo>
                    <a:pt x="10" y="732"/>
                  </a:lnTo>
                  <a:lnTo>
                    <a:pt x="18" y="689"/>
                  </a:lnTo>
                  <a:lnTo>
                    <a:pt x="28" y="648"/>
                  </a:lnTo>
                  <a:lnTo>
                    <a:pt x="39" y="606"/>
                  </a:lnTo>
                  <a:lnTo>
                    <a:pt x="53" y="566"/>
                  </a:lnTo>
                  <a:lnTo>
                    <a:pt x="68" y="527"/>
                  </a:lnTo>
                  <a:lnTo>
                    <a:pt x="85" y="490"/>
                  </a:lnTo>
                  <a:lnTo>
                    <a:pt x="104" y="452"/>
                  </a:lnTo>
                  <a:lnTo>
                    <a:pt x="125" y="416"/>
                  </a:lnTo>
                  <a:lnTo>
                    <a:pt x="148" y="381"/>
                  </a:lnTo>
                  <a:lnTo>
                    <a:pt x="172" y="347"/>
                  </a:lnTo>
                  <a:lnTo>
                    <a:pt x="198" y="314"/>
                  </a:lnTo>
                  <a:lnTo>
                    <a:pt x="225" y="283"/>
                  </a:lnTo>
                  <a:lnTo>
                    <a:pt x="253" y="253"/>
                  </a:lnTo>
                  <a:lnTo>
                    <a:pt x="283" y="224"/>
                  </a:lnTo>
                  <a:lnTo>
                    <a:pt x="314" y="198"/>
                  </a:lnTo>
                  <a:lnTo>
                    <a:pt x="347" y="171"/>
                  </a:lnTo>
                  <a:lnTo>
                    <a:pt x="381" y="148"/>
                  </a:lnTo>
                  <a:lnTo>
                    <a:pt x="416" y="125"/>
                  </a:lnTo>
                  <a:lnTo>
                    <a:pt x="452" y="104"/>
                  </a:lnTo>
                  <a:lnTo>
                    <a:pt x="490" y="85"/>
                  </a:lnTo>
                  <a:lnTo>
                    <a:pt x="527" y="67"/>
                  </a:lnTo>
                  <a:lnTo>
                    <a:pt x="567" y="52"/>
                  </a:lnTo>
                  <a:lnTo>
                    <a:pt x="607" y="39"/>
                  </a:lnTo>
                  <a:lnTo>
                    <a:pt x="648" y="27"/>
                  </a:lnTo>
                  <a:lnTo>
                    <a:pt x="690" y="17"/>
                  </a:lnTo>
                  <a:lnTo>
                    <a:pt x="731" y="10"/>
                  </a:lnTo>
                  <a:lnTo>
                    <a:pt x="775" y="5"/>
                  </a:lnTo>
                  <a:lnTo>
                    <a:pt x="819" y="1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rgbClr val="68680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48" name="Freeform 156"/>
            <p:cNvSpPr>
              <a:spLocks/>
            </p:cNvSpPr>
            <p:nvPr/>
          </p:nvSpPr>
          <p:spPr bwMode="auto">
            <a:xfrm>
              <a:off x="363" y="2453"/>
              <a:ext cx="422" cy="423"/>
            </a:xfrm>
            <a:custGeom>
              <a:avLst/>
              <a:gdLst>
                <a:gd name="T0" fmla="*/ 932 w 1688"/>
                <a:gd name="T1" fmla="*/ 4 h 1693"/>
                <a:gd name="T2" fmla="*/ 1056 w 1688"/>
                <a:gd name="T3" fmla="*/ 26 h 1693"/>
                <a:gd name="T4" fmla="*/ 1174 w 1688"/>
                <a:gd name="T5" fmla="*/ 66 h 1693"/>
                <a:gd name="T6" fmla="*/ 1283 w 1688"/>
                <a:gd name="T7" fmla="*/ 123 h 1693"/>
                <a:gd name="T8" fmla="*/ 1382 w 1688"/>
                <a:gd name="T9" fmla="*/ 193 h 1693"/>
                <a:gd name="T10" fmla="*/ 1469 w 1688"/>
                <a:gd name="T11" fmla="*/ 278 h 1693"/>
                <a:gd name="T12" fmla="*/ 1544 w 1688"/>
                <a:gd name="T13" fmla="*/ 373 h 1693"/>
                <a:gd name="T14" fmla="*/ 1606 w 1688"/>
                <a:gd name="T15" fmla="*/ 480 h 1693"/>
                <a:gd name="T16" fmla="*/ 1651 w 1688"/>
                <a:gd name="T17" fmla="*/ 595 h 1693"/>
                <a:gd name="T18" fmla="*/ 1678 w 1688"/>
                <a:gd name="T19" fmla="*/ 718 h 1693"/>
                <a:gd name="T20" fmla="*/ 1688 w 1688"/>
                <a:gd name="T21" fmla="*/ 847 h 1693"/>
                <a:gd name="T22" fmla="*/ 1678 w 1688"/>
                <a:gd name="T23" fmla="*/ 976 h 1693"/>
                <a:gd name="T24" fmla="*/ 1651 w 1688"/>
                <a:gd name="T25" fmla="*/ 1098 h 1693"/>
                <a:gd name="T26" fmla="*/ 1606 w 1688"/>
                <a:gd name="T27" fmla="*/ 1213 h 1693"/>
                <a:gd name="T28" fmla="*/ 1544 w 1688"/>
                <a:gd name="T29" fmla="*/ 1320 h 1693"/>
                <a:gd name="T30" fmla="*/ 1469 w 1688"/>
                <a:gd name="T31" fmla="*/ 1416 h 1693"/>
                <a:gd name="T32" fmla="*/ 1382 w 1688"/>
                <a:gd name="T33" fmla="*/ 1500 h 1693"/>
                <a:gd name="T34" fmla="*/ 1283 w 1688"/>
                <a:gd name="T35" fmla="*/ 1570 h 1693"/>
                <a:gd name="T36" fmla="*/ 1174 w 1688"/>
                <a:gd name="T37" fmla="*/ 1627 h 1693"/>
                <a:gd name="T38" fmla="*/ 1056 w 1688"/>
                <a:gd name="T39" fmla="*/ 1667 h 1693"/>
                <a:gd name="T40" fmla="*/ 932 w 1688"/>
                <a:gd name="T41" fmla="*/ 1689 h 1693"/>
                <a:gd name="T42" fmla="*/ 802 w 1688"/>
                <a:gd name="T43" fmla="*/ 1692 h 1693"/>
                <a:gd name="T44" fmla="*/ 675 w 1688"/>
                <a:gd name="T45" fmla="*/ 1676 h 1693"/>
                <a:gd name="T46" fmla="*/ 555 w 1688"/>
                <a:gd name="T47" fmla="*/ 1642 h 1693"/>
                <a:gd name="T48" fmla="*/ 443 w 1688"/>
                <a:gd name="T49" fmla="*/ 1590 h 1693"/>
                <a:gd name="T50" fmla="*/ 339 w 1688"/>
                <a:gd name="T51" fmla="*/ 1525 h 1693"/>
                <a:gd name="T52" fmla="*/ 248 w 1688"/>
                <a:gd name="T53" fmla="*/ 1445 h 1693"/>
                <a:gd name="T54" fmla="*/ 168 w 1688"/>
                <a:gd name="T55" fmla="*/ 1353 h 1693"/>
                <a:gd name="T56" fmla="*/ 103 w 1688"/>
                <a:gd name="T57" fmla="*/ 1249 h 1693"/>
                <a:gd name="T58" fmla="*/ 51 w 1688"/>
                <a:gd name="T59" fmla="*/ 1138 h 1693"/>
                <a:gd name="T60" fmla="*/ 18 w 1688"/>
                <a:gd name="T61" fmla="*/ 1018 h 1693"/>
                <a:gd name="T62" fmla="*/ 1 w 1688"/>
                <a:gd name="T63" fmla="*/ 891 h 1693"/>
                <a:gd name="T64" fmla="*/ 4 w 1688"/>
                <a:gd name="T65" fmla="*/ 761 h 1693"/>
                <a:gd name="T66" fmla="*/ 26 w 1688"/>
                <a:gd name="T67" fmla="*/ 635 h 1693"/>
                <a:gd name="T68" fmla="*/ 66 w 1688"/>
                <a:gd name="T69" fmla="*/ 518 h 1693"/>
                <a:gd name="T70" fmla="*/ 123 w 1688"/>
                <a:gd name="T71" fmla="*/ 409 h 1693"/>
                <a:gd name="T72" fmla="*/ 193 w 1688"/>
                <a:gd name="T73" fmla="*/ 308 h 1693"/>
                <a:gd name="T74" fmla="*/ 277 w 1688"/>
                <a:gd name="T75" fmla="*/ 221 h 1693"/>
                <a:gd name="T76" fmla="*/ 373 w 1688"/>
                <a:gd name="T77" fmla="*/ 145 h 1693"/>
                <a:gd name="T78" fmla="*/ 480 w 1688"/>
                <a:gd name="T79" fmla="*/ 84 h 1693"/>
                <a:gd name="T80" fmla="*/ 595 w 1688"/>
                <a:gd name="T81" fmla="*/ 38 h 1693"/>
                <a:gd name="T82" fmla="*/ 716 w 1688"/>
                <a:gd name="T83" fmla="*/ 10 h 1693"/>
                <a:gd name="T84" fmla="*/ 845 w 1688"/>
                <a:gd name="T85" fmla="*/ 0 h 169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88"/>
                <a:gd name="T130" fmla="*/ 0 h 1693"/>
                <a:gd name="T131" fmla="*/ 1688 w 1688"/>
                <a:gd name="T132" fmla="*/ 1693 h 169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88" h="1693">
                  <a:moveTo>
                    <a:pt x="845" y="0"/>
                  </a:moveTo>
                  <a:lnTo>
                    <a:pt x="889" y="1"/>
                  </a:lnTo>
                  <a:lnTo>
                    <a:pt x="932" y="4"/>
                  </a:lnTo>
                  <a:lnTo>
                    <a:pt x="974" y="10"/>
                  </a:lnTo>
                  <a:lnTo>
                    <a:pt x="1016" y="18"/>
                  </a:lnTo>
                  <a:lnTo>
                    <a:pt x="1056" y="26"/>
                  </a:lnTo>
                  <a:lnTo>
                    <a:pt x="1096" y="38"/>
                  </a:lnTo>
                  <a:lnTo>
                    <a:pt x="1136" y="51"/>
                  </a:lnTo>
                  <a:lnTo>
                    <a:pt x="1174" y="66"/>
                  </a:lnTo>
                  <a:lnTo>
                    <a:pt x="1211" y="84"/>
                  </a:lnTo>
                  <a:lnTo>
                    <a:pt x="1248" y="103"/>
                  </a:lnTo>
                  <a:lnTo>
                    <a:pt x="1283" y="123"/>
                  </a:lnTo>
                  <a:lnTo>
                    <a:pt x="1316" y="145"/>
                  </a:lnTo>
                  <a:lnTo>
                    <a:pt x="1350" y="168"/>
                  </a:lnTo>
                  <a:lnTo>
                    <a:pt x="1382" y="193"/>
                  </a:lnTo>
                  <a:lnTo>
                    <a:pt x="1413" y="221"/>
                  </a:lnTo>
                  <a:lnTo>
                    <a:pt x="1442" y="248"/>
                  </a:lnTo>
                  <a:lnTo>
                    <a:pt x="1469" y="278"/>
                  </a:lnTo>
                  <a:lnTo>
                    <a:pt x="1496" y="308"/>
                  </a:lnTo>
                  <a:lnTo>
                    <a:pt x="1521" y="341"/>
                  </a:lnTo>
                  <a:lnTo>
                    <a:pt x="1544" y="373"/>
                  </a:lnTo>
                  <a:lnTo>
                    <a:pt x="1567" y="409"/>
                  </a:lnTo>
                  <a:lnTo>
                    <a:pt x="1587" y="444"/>
                  </a:lnTo>
                  <a:lnTo>
                    <a:pt x="1606" y="480"/>
                  </a:lnTo>
                  <a:lnTo>
                    <a:pt x="1622" y="518"/>
                  </a:lnTo>
                  <a:lnTo>
                    <a:pt x="1637" y="556"/>
                  </a:lnTo>
                  <a:lnTo>
                    <a:pt x="1651" y="595"/>
                  </a:lnTo>
                  <a:lnTo>
                    <a:pt x="1662" y="635"/>
                  </a:lnTo>
                  <a:lnTo>
                    <a:pt x="1671" y="677"/>
                  </a:lnTo>
                  <a:lnTo>
                    <a:pt x="1678" y="718"/>
                  </a:lnTo>
                  <a:lnTo>
                    <a:pt x="1685" y="761"/>
                  </a:lnTo>
                  <a:lnTo>
                    <a:pt x="1687" y="803"/>
                  </a:lnTo>
                  <a:lnTo>
                    <a:pt x="1688" y="847"/>
                  </a:lnTo>
                  <a:lnTo>
                    <a:pt x="1687" y="891"/>
                  </a:lnTo>
                  <a:lnTo>
                    <a:pt x="1685" y="934"/>
                  </a:lnTo>
                  <a:lnTo>
                    <a:pt x="1678" y="976"/>
                  </a:lnTo>
                  <a:lnTo>
                    <a:pt x="1671" y="1018"/>
                  </a:lnTo>
                  <a:lnTo>
                    <a:pt x="1662" y="1058"/>
                  </a:lnTo>
                  <a:lnTo>
                    <a:pt x="1651" y="1098"/>
                  </a:lnTo>
                  <a:lnTo>
                    <a:pt x="1637" y="1138"/>
                  </a:lnTo>
                  <a:lnTo>
                    <a:pt x="1622" y="1175"/>
                  </a:lnTo>
                  <a:lnTo>
                    <a:pt x="1606" y="1213"/>
                  </a:lnTo>
                  <a:lnTo>
                    <a:pt x="1587" y="1249"/>
                  </a:lnTo>
                  <a:lnTo>
                    <a:pt x="1567" y="1286"/>
                  </a:lnTo>
                  <a:lnTo>
                    <a:pt x="1544" y="1320"/>
                  </a:lnTo>
                  <a:lnTo>
                    <a:pt x="1521" y="1353"/>
                  </a:lnTo>
                  <a:lnTo>
                    <a:pt x="1496" y="1385"/>
                  </a:lnTo>
                  <a:lnTo>
                    <a:pt x="1469" y="1416"/>
                  </a:lnTo>
                  <a:lnTo>
                    <a:pt x="1442" y="1445"/>
                  </a:lnTo>
                  <a:lnTo>
                    <a:pt x="1413" y="1473"/>
                  </a:lnTo>
                  <a:lnTo>
                    <a:pt x="1382" y="1500"/>
                  </a:lnTo>
                  <a:lnTo>
                    <a:pt x="1350" y="1525"/>
                  </a:lnTo>
                  <a:lnTo>
                    <a:pt x="1316" y="1549"/>
                  </a:lnTo>
                  <a:lnTo>
                    <a:pt x="1283" y="1570"/>
                  </a:lnTo>
                  <a:lnTo>
                    <a:pt x="1248" y="1590"/>
                  </a:lnTo>
                  <a:lnTo>
                    <a:pt x="1211" y="1609"/>
                  </a:lnTo>
                  <a:lnTo>
                    <a:pt x="1174" y="1627"/>
                  </a:lnTo>
                  <a:lnTo>
                    <a:pt x="1136" y="1642"/>
                  </a:lnTo>
                  <a:lnTo>
                    <a:pt x="1096" y="1655"/>
                  </a:lnTo>
                  <a:lnTo>
                    <a:pt x="1056" y="1667"/>
                  </a:lnTo>
                  <a:lnTo>
                    <a:pt x="1016" y="1676"/>
                  </a:lnTo>
                  <a:lnTo>
                    <a:pt x="974" y="1683"/>
                  </a:lnTo>
                  <a:lnTo>
                    <a:pt x="932" y="1689"/>
                  </a:lnTo>
                  <a:lnTo>
                    <a:pt x="889" y="1692"/>
                  </a:lnTo>
                  <a:lnTo>
                    <a:pt x="845" y="1693"/>
                  </a:lnTo>
                  <a:lnTo>
                    <a:pt x="802" y="1692"/>
                  </a:lnTo>
                  <a:lnTo>
                    <a:pt x="759" y="1689"/>
                  </a:lnTo>
                  <a:lnTo>
                    <a:pt x="716" y="1683"/>
                  </a:lnTo>
                  <a:lnTo>
                    <a:pt x="675" y="1676"/>
                  </a:lnTo>
                  <a:lnTo>
                    <a:pt x="635" y="1667"/>
                  </a:lnTo>
                  <a:lnTo>
                    <a:pt x="595" y="1655"/>
                  </a:lnTo>
                  <a:lnTo>
                    <a:pt x="555" y="1642"/>
                  </a:lnTo>
                  <a:lnTo>
                    <a:pt x="517" y="1627"/>
                  </a:lnTo>
                  <a:lnTo>
                    <a:pt x="480" y="1609"/>
                  </a:lnTo>
                  <a:lnTo>
                    <a:pt x="443" y="1590"/>
                  </a:lnTo>
                  <a:lnTo>
                    <a:pt x="407" y="1570"/>
                  </a:lnTo>
                  <a:lnTo>
                    <a:pt x="373" y="1549"/>
                  </a:lnTo>
                  <a:lnTo>
                    <a:pt x="339" y="1525"/>
                  </a:lnTo>
                  <a:lnTo>
                    <a:pt x="308" y="1500"/>
                  </a:lnTo>
                  <a:lnTo>
                    <a:pt x="277" y="1473"/>
                  </a:lnTo>
                  <a:lnTo>
                    <a:pt x="248" y="1445"/>
                  </a:lnTo>
                  <a:lnTo>
                    <a:pt x="220" y="1416"/>
                  </a:lnTo>
                  <a:lnTo>
                    <a:pt x="193" y="1385"/>
                  </a:lnTo>
                  <a:lnTo>
                    <a:pt x="168" y="1353"/>
                  </a:lnTo>
                  <a:lnTo>
                    <a:pt x="144" y="1320"/>
                  </a:lnTo>
                  <a:lnTo>
                    <a:pt x="123" y="1286"/>
                  </a:lnTo>
                  <a:lnTo>
                    <a:pt x="103" y="1249"/>
                  </a:lnTo>
                  <a:lnTo>
                    <a:pt x="84" y="1213"/>
                  </a:lnTo>
                  <a:lnTo>
                    <a:pt x="66" y="1175"/>
                  </a:lnTo>
                  <a:lnTo>
                    <a:pt x="51" y="1138"/>
                  </a:lnTo>
                  <a:lnTo>
                    <a:pt x="38" y="1098"/>
                  </a:lnTo>
                  <a:lnTo>
                    <a:pt x="26" y="1058"/>
                  </a:lnTo>
                  <a:lnTo>
                    <a:pt x="18" y="1018"/>
                  </a:lnTo>
                  <a:lnTo>
                    <a:pt x="10" y="976"/>
                  </a:lnTo>
                  <a:lnTo>
                    <a:pt x="4" y="934"/>
                  </a:lnTo>
                  <a:lnTo>
                    <a:pt x="1" y="891"/>
                  </a:lnTo>
                  <a:lnTo>
                    <a:pt x="0" y="847"/>
                  </a:lnTo>
                  <a:lnTo>
                    <a:pt x="1" y="803"/>
                  </a:lnTo>
                  <a:lnTo>
                    <a:pt x="4" y="761"/>
                  </a:lnTo>
                  <a:lnTo>
                    <a:pt x="10" y="718"/>
                  </a:lnTo>
                  <a:lnTo>
                    <a:pt x="18" y="677"/>
                  </a:lnTo>
                  <a:lnTo>
                    <a:pt x="26" y="635"/>
                  </a:lnTo>
                  <a:lnTo>
                    <a:pt x="38" y="595"/>
                  </a:lnTo>
                  <a:lnTo>
                    <a:pt x="51" y="556"/>
                  </a:lnTo>
                  <a:lnTo>
                    <a:pt x="66" y="518"/>
                  </a:lnTo>
                  <a:lnTo>
                    <a:pt x="84" y="480"/>
                  </a:lnTo>
                  <a:lnTo>
                    <a:pt x="103" y="444"/>
                  </a:lnTo>
                  <a:lnTo>
                    <a:pt x="123" y="409"/>
                  </a:lnTo>
                  <a:lnTo>
                    <a:pt x="144" y="373"/>
                  </a:lnTo>
                  <a:lnTo>
                    <a:pt x="168" y="341"/>
                  </a:lnTo>
                  <a:lnTo>
                    <a:pt x="193" y="308"/>
                  </a:lnTo>
                  <a:lnTo>
                    <a:pt x="220" y="278"/>
                  </a:lnTo>
                  <a:lnTo>
                    <a:pt x="248" y="248"/>
                  </a:lnTo>
                  <a:lnTo>
                    <a:pt x="277" y="221"/>
                  </a:lnTo>
                  <a:lnTo>
                    <a:pt x="308" y="193"/>
                  </a:lnTo>
                  <a:lnTo>
                    <a:pt x="339" y="168"/>
                  </a:lnTo>
                  <a:lnTo>
                    <a:pt x="373" y="145"/>
                  </a:lnTo>
                  <a:lnTo>
                    <a:pt x="407" y="123"/>
                  </a:lnTo>
                  <a:lnTo>
                    <a:pt x="443" y="103"/>
                  </a:lnTo>
                  <a:lnTo>
                    <a:pt x="480" y="84"/>
                  </a:lnTo>
                  <a:lnTo>
                    <a:pt x="517" y="66"/>
                  </a:lnTo>
                  <a:lnTo>
                    <a:pt x="555" y="51"/>
                  </a:lnTo>
                  <a:lnTo>
                    <a:pt x="595" y="38"/>
                  </a:lnTo>
                  <a:lnTo>
                    <a:pt x="635" y="26"/>
                  </a:lnTo>
                  <a:lnTo>
                    <a:pt x="675" y="18"/>
                  </a:lnTo>
                  <a:lnTo>
                    <a:pt x="716" y="10"/>
                  </a:lnTo>
                  <a:lnTo>
                    <a:pt x="759" y="4"/>
                  </a:lnTo>
                  <a:lnTo>
                    <a:pt x="802" y="1"/>
                  </a:lnTo>
                  <a:lnTo>
                    <a:pt x="845" y="0"/>
                  </a:lnTo>
                  <a:close/>
                </a:path>
              </a:pathLst>
            </a:custGeom>
            <a:solidFill>
              <a:srgbClr val="8272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49" name="Freeform 157"/>
            <p:cNvSpPr>
              <a:spLocks/>
            </p:cNvSpPr>
            <p:nvPr/>
          </p:nvSpPr>
          <p:spPr bwMode="auto">
            <a:xfrm>
              <a:off x="365" y="2456"/>
              <a:ext cx="414" cy="415"/>
            </a:xfrm>
            <a:custGeom>
              <a:avLst/>
              <a:gdLst>
                <a:gd name="T0" fmla="*/ 912 w 1653"/>
                <a:gd name="T1" fmla="*/ 4 h 1660"/>
                <a:gd name="T2" fmla="*/ 1035 w 1653"/>
                <a:gd name="T3" fmla="*/ 27 h 1660"/>
                <a:gd name="T4" fmla="*/ 1150 w 1653"/>
                <a:gd name="T5" fmla="*/ 65 h 1660"/>
                <a:gd name="T6" fmla="*/ 1256 w 1653"/>
                <a:gd name="T7" fmla="*/ 121 h 1660"/>
                <a:gd name="T8" fmla="*/ 1353 w 1653"/>
                <a:gd name="T9" fmla="*/ 191 h 1660"/>
                <a:gd name="T10" fmla="*/ 1439 w 1653"/>
                <a:gd name="T11" fmla="*/ 273 h 1660"/>
                <a:gd name="T12" fmla="*/ 1512 w 1653"/>
                <a:gd name="T13" fmla="*/ 367 h 1660"/>
                <a:gd name="T14" fmla="*/ 1572 w 1653"/>
                <a:gd name="T15" fmla="*/ 471 h 1660"/>
                <a:gd name="T16" fmla="*/ 1616 w 1653"/>
                <a:gd name="T17" fmla="*/ 584 h 1660"/>
                <a:gd name="T18" fmla="*/ 1643 w 1653"/>
                <a:gd name="T19" fmla="*/ 705 h 1660"/>
                <a:gd name="T20" fmla="*/ 1653 w 1653"/>
                <a:gd name="T21" fmla="*/ 830 h 1660"/>
                <a:gd name="T22" fmla="*/ 1643 w 1653"/>
                <a:gd name="T23" fmla="*/ 955 h 1660"/>
                <a:gd name="T24" fmla="*/ 1616 w 1653"/>
                <a:gd name="T25" fmla="*/ 1076 h 1660"/>
                <a:gd name="T26" fmla="*/ 1572 w 1653"/>
                <a:gd name="T27" fmla="*/ 1188 h 1660"/>
                <a:gd name="T28" fmla="*/ 1512 w 1653"/>
                <a:gd name="T29" fmla="*/ 1292 h 1660"/>
                <a:gd name="T30" fmla="*/ 1439 w 1653"/>
                <a:gd name="T31" fmla="*/ 1386 h 1660"/>
                <a:gd name="T32" fmla="*/ 1353 w 1653"/>
                <a:gd name="T33" fmla="*/ 1469 h 1660"/>
                <a:gd name="T34" fmla="*/ 1256 w 1653"/>
                <a:gd name="T35" fmla="*/ 1539 h 1660"/>
                <a:gd name="T36" fmla="*/ 1150 w 1653"/>
                <a:gd name="T37" fmla="*/ 1594 h 1660"/>
                <a:gd name="T38" fmla="*/ 1035 w 1653"/>
                <a:gd name="T39" fmla="*/ 1633 h 1660"/>
                <a:gd name="T40" fmla="*/ 912 w 1653"/>
                <a:gd name="T41" fmla="*/ 1656 h 1660"/>
                <a:gd name="T42" fmla="*/ 785 w 1653"/>
                <a:gd name="T43" fmla="*/ 1658 h 1660"/>
                <a:gd name="T44" fmla="*/ 661 w 1653"/>
                <a:gd name="T45" fmla="*/ 1642 h 1660"/>
                <a:gd name="T46" fmla="*/ 544 w 1653"/>
                <a:gd name="T47" fmla="*/ 1609 h 1660"/>
                <a:gd name="T48" fmla="*/ 433 w 1653"/>
                <a:gd name="T49" fmla="*/ 1559 h 1660"/>
                <a:gd name="T50" fmla="*/ 333 w 1653"/>
                <a:gd name="T51" fmla="*/ 1494 h 1660"/>
                <a:gd name="T52" fmla="*/ 243 w 1653"/>
                <a:gd name="T53" fmla="*/ 1415 h 1660"/>
                <a:gd name="T54" fmla="*/ 165 w 1653"/>
                <a:gd name="T55" fmla="*/ 1325 h 1660"/>
                <a:gd name="T56" fmla="*/ 100 w 1653"/>
                <a:gd name="T57" fmla="*/ 1225 h 1660"/>
                <a:gd name="T58" fmla="*/ 50 w 1653"/>
                <a:gd name="T59" fmla="*/ 1114 h 1660"/>
                <a:gd name="T60" fmla="*/ 16 w 1653"/>
                <a:gd name="T61" fmla="*/ 997 h 1660"/>
                <a:gd name="T62" fmla="*/ 1 w 1653"/>
                <a:gd name="T63" fmla="*/ 872 h 1660"/>
                <a:gd name="T64" fmla="*/ 4 w 1653"/>
                <a:gd name="T65" fmla="*/ 746 h 1660"/>
                <a:gd name="T66" fmla="*/ 26 w 1653"/>
                <a:gd name="T67" fmla="*/ 623 h 1660"/>
                <a:gd name="T68" fmla="*/ 65 w 1653"/>
                <a:gd name="T69" fmla="*/ 508 h 1660"/>
                <a:gd name="T70" fmla="*/ 120 w 1653"/>
                <a:gd name="T71" fmla="*/ 400 h 1660"/>
                <a:gd name="T72" fmla="*/ 189 w 1653"/>
                <a:gd name="T73" fmla="*/ 304 h 1660"/>
                <a:gd name="T74" fmla="*/ 272 w 1653"/>
                <a:gd name="T75" fmla="*/ 217 h 1660"/>
                <a:gd name="T76" fmla="*/ 366 w 1653"/>
                <a:gd name="T77" fmla="*/ 142 h 1660"/>
                <a:gd name="T78" fmla="*/ 470 w 1653"/>
                <a:gd name="T79" fmla="*/ 83 h 1660"/>
                <a:gd name="T80" fmla="*/ 582 w 1653"/>
                <a:gd name="T81" fmla="*/ 38 h 1660"/>
                <a:gd name="T82" fmla="*/ 703 w 1653"/>
                <a:gd name="T83" fmla="*/ 10 h 1660"/>
                <a:gd name="T84" fmla="*/ 828 w 1653"/>
                <a:gd name="T85" fmla="*/ 0 h 16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53"/>
                <a:gd name="T130" fmla="*/ 0 h 1660"/>
                <a:gd name="T131" fmla="*/ 1653 w 1653"/>
                <a:gd name="T132" fmla="*/ 1660 h 16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53" h="1660">
                  <a:moveTo>
                    <a:pt x="828" y="0"/>
                  </a:moveTo>
                  <a:lnTo>
                    <a:pt x="871" y="1"/>
                  </a:lnTo>
                  <a:lnTo>
                    <a:pt x="912" y="4"/>
                  </a:lnTo>
                  <a:lnTo>
                    <a:pt x="953" y="10"/>
                  </a:lnTo>
                  <a:lnTo>
                    <a:pt x="995" y="18"/>
                  </a:lnTo>
                  <a:lnTo>
                    <a:pt x="1035" y="27"/>
                  </a:lnTo>
                  <a:lnTo>
                    <a:pt x="1073" y="38"/>
                  </a:lnTo>
                  <a:lnTo>
                    <a:pt x="1112" y="50"/>
                  </a:lnTo>
                  <a:lnTo>
                    <a:pt x="1150" y="65"/>
                  </a:lnTo>
                  <a:lnTo>
                    <a:pt x="1186" y="83"/>
                  </a:lnTo>
                  <a:lnTo>
                    <a:pt x="1221" y="101"/>
                  </a:lnTo>
                  <a:lnTo>
                    <a:pt x="1256" y="121"/>
                  </a:lnTo>
                  <a:lnTo>
                    <a:pt x="1289" y="142"/>
                  </a:lnTo>
                  <a:lnTo>
                    <a:pt x="1321" y="166"/>
                  </a:lnTo>
                  <a:lnTo>
                    <a:pt x="1353" y="191"/>
                  </a:lnTo>
                  <a:lnTo>
                    <a:pt x="1383" y="217"/>
                  </a:lnTo>
                  <a:lnTo>
                    <a:pt x="1412" y="243"/>
                  </a:lnTo>
                  <a:lnTo>
                    <a:pt x="1439" y="273"/>
                  </a:lnTo>
                  <a:lnTo>
                    <a:pt x="1465" y="304"/>
                  </a:lnTo>
                  <a:lnTo>
                    <a:pt x="1489" y="335"/>
                  </a:lnTo>
                  <a:lnTo>
                    <a:pt x="1512" y="367"/>
                  </a:lnTo>
                  <a:lnTo>
                    <a:pt x="1534" y="400"/>
                  </a:lnTo>
                  <a:lnTo>
                    <a:pt x="1553" y="435"/>
                  </a:lnTo>
                  <a:lnTo>
                    <a:pt x="1572" y="471"/>
                  </a:lnTo>
                  <a:lnTo>
                    <a:pt x="1588" y="508"/>
                  </a:lnTo>
                  <a:lnTo>
                    <a:pt x="1603" y="545"/>
                  </a:lnTo>
                  <a:lnTo>
                    <a:pt x="1616" y="584"/>
                  </a:lnTo>
                  <a:lnTo>
                    <a:pt x="1627" y="623"/>
                  </a:lnTo>
                  <a:lnTo>
                    <a:pt x="1637" y="663"/>
                  </a:lnTo>
                  <a:lnTo>
                    <a:pt x="1643" y="705"/>
                  </a:lnTo>
                  <a:lnTo>
                    <a:pt x="1650" y="746"/>
                  </a:lnTo>
                  <a:lnTo>
                    <a:pt x="1652" y="787"/>
                  </a:lnTo>
                  <a:lnTo>
                    <a:pt x="1653" y="830"/>
                  </a:lnTo>
                  <a:lnTo>
                    <a:pt x="1652" y="872"/>
                  </a:lnTo>
                  <a:lnTo>
                    <a:pt x="1650" y="914"/>
                  </a:lnTo>
                  <a:lnTo>
                    <a:pt x="1643" y="955"/>
                  </a:lnTo>
                  <a:lnTo>
                    <a:pt x="1637" y="997"/>
                  </a:lnTo>
                  <a:lnTo>
                    <a:pt x="1627" y="1037"/>
                  </a:lnTo>
                  <a:lnTo>
                    <a:pt x="1616" y="1076"/>
                  </a:lnTo>
                  <a:lnTo>
                    <a:pt x="1603" y="1114"/>
                  </a:lnTo>
                  <a:lnTo>
                    <a:pt x="1588" y="1152"/>
                  </a:lnTo>
                  <a:lnTo>
                    <a:pt x="1572" y="1188"/>
                  </a:lnTo>
                  <a:lnTo>
                    <a:pt x="1553" y="1225"/>
                  </a:lnTo>
                  <a:lnTo>
                    <a:pt x="1534" y="1260"/>
                  </a:lnTo>
                  <a:lnTo>
                    <a:pt x="1512" y="1292"/>
                  </a:lnTo>
                  <a:lnTo>
                    <a:pt x="1489" y="1325"/>
                  </a:lnTo>
                  <a:lnTo>
                    <a:pt x="1465" y="1356"/>
                  </a:lnTo>
                  <a:lnTo>
                    <a:pt x="1439" y="1386"/>
                  </a:lnTo>
                  <a:lnTo>
                    <a:pt x="1412" y="1415"/>
                  </a:lnTo>
                  <a:lnTo>
                    <a:pt x="1383" y="1443"/>
                  </a:lnTo>
                  <a:lnTo>
                    <a:pt x="1353" y="1469"/>
                  </a:lnTo>
                  <a:lnTo>
                    <a:pt x="1321" y="1494"/>
                  </a:lnTo>
                  <a:lnTo>
                    <a:pt x="1289" y="1518"/>
                  </a:lnTo>
                  <a:lnTo>
                    <a:pt x="1256" y="1539"/>
                  </a:lnTo>
                  <a:lnTo>
                    <a:pt x="1221" y="1559"/>
                  </a:lnTo>
                  <a:lnTo>
                    <a:pt x="1186" y="1577"/>
                  </a:lnTo>
                  <a:lnTo>
                    <a:pt x="1150" y="1594"/>
                  </a:lnTo>
                  <a:lnTo>
                    <a:pt x="1112" y="1609"/>
                  </a:lnTo>
                  <a:lnTo>
                    <a:pt x="1073" y="1622"/>
                  </a:lnTo>
                  <a:lnTo>
                    <a:pt x="1035" y="1633"/>
                  </a:lnTo>
                  <a:lnTo>
                    <a:pt x="995" y="1642"/>
                  </a:lnTo>
                  <a:lnTo>
                    <a:pt x="953" y="1649"/>
                  </a:lnTo>
                  <a:lnTo>
                    <a:pt x="912" y="1656"/>
                  </a:lnTo>
                  <a:lnTo>
                    <a:pt x="871" y="1658"/>
                  </a:lnTo>
                  <a:lnTo>
                    <a:pt x="828" y="1660"/>
                  </a:lnTo>
                  <a:lnTo>
                    <a:pt x="785" y="1658"/>
                  </a:lnTo>
                  <a:lnTo>
                    <a:pt x="744" y="1656"/>
                  </a:lnTo>
                  <a:lnTo>
                    <a:pt x="703" y="1649"/>
                  </a:lnTo>
                  <a:lnTo>
                    <a:pt x="661" y="1642"/>
                  </a:lnTo>
                  <a:lnTo>
                    <a:pt x="621" y="1633"/>
                  </a:lnTo>
                  <a:lnTo>
                    <a:pt x="582" y="1622"/>
                  </a:lnTo>
                  <a:lnTo>
                    <a:pt x="544" y="1609"/>
                  </a:lnTo>
                  <a:lnTo>
                    <a:pt x="506" y="1594"/>
                  </a:lnTo>
                  <a:lnTo>
                    <a:pt x="470" y="1577"/>
                  </a:lnTo>
                  <a:lnTo>
                    <a:pt x="433" y="1559"/>
                  </a:lnTo>
                  <a:lnTo>
                    <a:pt x="400" y="1539"/>
                  </a:lnTo>
                  <a:lnTo>
                    <a:pt x="366" y="1518"/>
                  </a:lnTo>
                  <a:lnTo>
                    <a:pt x="333" y="1494"/>
                  </a:lnTo>
                  <a:lnTo>
                    <a:pt x="302" y="1469"/>
                  </a:lnTo>
                  <a:lnTo>
                    <a:pt x="272" y="1443"/>
                  </a:lnTo>
                  <a:lnTo>
                    <a:pt x="243" y="1415"/>
                  </a:lnTo>
                  <a:lnTo>
                    <a:pt x="215" y="1386"/>
                  </a:lnTo>
                  <a:lnTo>
                    <a:pt x="189" y="1356"/>
                  </a:lnTo>
                  <a:lnTo>
                    <a:pt x="165" y="1325"/>
                  </a:lnTo>
                  <a:lnTo>
                    <a:pt x="142" y="1292"/>
                  </a:lnTo>
                  <a:lnTo>
                    <a:pt x="120" y="1260"/>
                  </a:lnTo>
                  <a:lnTo>
                    <a:pt x="100" y="1225"/>
                  </a:lnTo>
                  <a:lnTo>
                    <a:pt x="81" y="1188"/>
                  </a:lnTo>
                  <a:lnTo>
                    <a:pt x="65" y="1152"/>
                  </a:lnTo>
                  <a:lnTo>
                    <a:pt x="50" y="1114"/>
                  </a:lnTo>
                  <a:lnTo>
                    <a:pt x="38" y="1076"/>
                  </a:lnTo>
                  <a:lnTo>
                    <a:pt x="26" y="1037"/>
                  </a:lnTo>
                  <a:lnTo>
                    <a:pt x="16" y="997"/>
                  </a:lnTo>
                  <a:lnTo>
                    <a:pt x="10" y="955"/>
                  </a:lnTo>
                  <a:lnTo>
                    <a:pt x="4" y="914"/>
                  </a:lnTo>
                  <a:lnTo>
                    <a:pt x="1" y="872"/>
                  </a:lnTo>
                  <a:lnTo>
                    <a:pt x="0" y="830"/>
                  </a:lnTo>
                  <a:lnTo>
                    <a:pt x="1" y="787"/>
                  </a:lnTo>
                  <a:lnTo>
                    <a:pt x="4" y="746"/>
                  </a:lnTo>
                  <a:lnTo>
                    <a:pt x="10" y="705"/>
                  </a:lnTo>
                  <a:lnTo>
                    <a:pt x="16" y="663"/>
                  </a:lnTo>
                  <a:lnTo>
                    <a:pt x="26" y="623"/>
                  </a:lnTo>
                  <a:lnTo>
                    <a:pt x="38" y="584"/>
                  </a:lnTo>
                  <a:lnTo>
                    <a:pt x="50" y="545"/>
                  </a:lnTo>
                  <a:lnTo>
                    <a:pt x="65" y="508"/>
                  </a:lnTo>
                  <a:lnTo>
                    <a:pt x="81" y="471"/>
                  </a:lnTo>
                  <a:lnTo>
                    <a:pt x="100" y="435"/>
                  </a:lnTo>
                  <a:lnTo>
                    <a:pt x="120" y="400"/>
                  </a:lnTo>
                  <a:lnTo>
                    <a:pt x="142" y="367"/>
                  </a:lnTo>
                  <a:lnTo>
                    <a:pt x="165" y="335"/>
                  </a:lnTo>
                  <a:lnTo>
                    <a:pt x="189" y="304"/>
                  </a:lnTo>
                  <a:lnTo>
                    <a:pt x="215" y="273"/>
                  </a:lnTo>
                  <a:lnTo>
                    <a:pt x="243" y="243"/>
                  </a:lnTo>
                  <a:lnTo>
                    <a:pt x="272" y="217"/>
                  </a:lnTo>
                  <a:lnTo>
                    <a:pt x="302" y="191"/>
                  </a:lnTo>
                  <a:lnTo>
                    <a:pt x="333" y="166"/>
                  </a:lnTo>
                  <a:lnTo>
                    <a:pt x="366" y="142"/>
                  </a:lnTo>
                  <a:lnTo>
                    <a:pt x="400" y="121"/>
                  </a:lnTo>
                  <a:lnTo>
                    <a:pt x="433" y="101"/>
                  </a:lnTo>
                  <a:lnTo>
                    <a:pt x="470" y="83"/>
                  </a:lnTo>
                  <a:lnTo>
                    <a:pt x="506" y="65"/>
                  </a:lnTo>
                  <a:lnTo>
                    <a:pt x="544" y="50"/>
                  </a:lnTo>
                  <a:lnTo>
                    <a:pt x="582" y="38"/>
                  </a:lnTo>
                  <a:lnTo>
                    <a:pt x="621" y="27"/>
                  </a:lnTo>
                  <a:lnTo>
                    <a:pt x="661" y="18"/>
                  </a:lnTo>
                  <a:lnTo>
                    <a:pt x="703" y="10"/>
                  </a:lnTo>
                  <a:lnTo>
                    <a:pt x="744" y="4"/>
                  </a:lnTo>
                  <a:lnTo>
                    <a:pt x="785" y="1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rgbClr val="9E7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50" name="Freeform 158"/>
            <p:cNvSpPr>
              <a:spLocks/>
            </p:cNvSpPr>
            <p:nvPr/>
          </p:nvSpPr>
          <p:spPr bwMode="auto">
            <a:xfrm>
              <a:off x="368" y="2459"/>
              <a:ext cx="404" cy="406"/>
            </a:xfrm>
            <a:custGeom>
              <a:avLst/>
              <a:gdLst>
                <a:gd name="T0" fmla="*/ 893 w 1618"/>
                <a:gd name="T1" fmla="*/ 4 h 1623"/>
                <a:gd name="T2" fmla="*/ 1051 w 1618"/>
                <a:gd name="T3" fmla="*/ 36 h 1623"/>
                <a:gd name="T4" fmla="*/ 1195 w 1618"/>
                <a:gd name="T5" fmla="*/ 98 h 1623"/>
                <a:gd name="T6" fmla="*/ 1324 w 1618"/>
                <a:gd name="T7" fmla="*/ 185 h 1623"/>
                <a:gd name="T8" fmla="*/ 1434 w 1618"/>
                <a:gd name="T9" fmla="*/ 296 h 1623"/>
                <a:gd name="T10" fmla="*/ 1521 w 1618"/>
                <a:gd name="T11" fmla="*/ 425 h 1623"/>
                <a:gd name="T12" fmla="*/ 1582 w 1618"/>
                <a:gd name="T13" fmla="*/ 570 h 1623"/>
                <a:gd name="T14" fmla="*/ 1615 w 1618"/>
                <a:gd name="T15" fmla="*/ 728 h 1623"/>
                <a:gd name="T16" fmla="*/ 1615 w 1618"/>
                <a:gd name="T17" fmla="*/ 893 h 1623"/>
                <a:gd name="T18" fmla="*/ 1582 w 1618"/>
                <a:gd name="T19" fmla="*/ 1051 h 1623"/>
                <a:gd name="T20" fmla="*/ 1521 w 1618"/>
                <a:gd name="T21" fmla="*/ 1197 h 1623"/>
                <a:gd name="T22" fmla="*/ 1434 w 1618"/>
                <a:gd name="T23" fmla="*/ 1327 h 1623"/>
                <a:gd name="T24" fmla="*/ 1324 w 1618"/>
                <a:gd name="T25" fmla="*/ 1437 h 1623"/>
                <a:gd name="T26" fmla="*/ 1195 w 1618"/>
                <a:gd name="T27" fmla="*/ 1525 h 1623"/>
                <a:gd name="T28" fmla="*/ 1051 w 1618"/>
                <a:gd name="T29" fmla="*/ 1586 h 1623"/>
                <a:gd name="T30" fmla="*/ 893 w 1618"/>
                <a:gd name="T31" fmla="*/ 1619 h 1623"/>
                <a:gd name="T32" fmla="*/ 728 w 1618"/>
                <a:gd name="T33" fmla="*/ 1619 h 1623"/>
                <a:gd name="T34" fmla="*/ 570 w 1618"/>
                <a:gd name="T35" fmla="*/ 1586 h 1623"/>
                <a:gd name="T36" fmla="*/ 425 w 1618"/>
                <a:gd name="T37" fmla="*/ 1525 h 1623"/>
                <a:gd name="T38" fmla="*/ 296 w 1618"/>
                <a:gd name="T39" fmla="*/ 1437 h 1623"/>
                <a:gd name="T40" fmla="*/ 185 w 1618"/>
                <a:gd name="T41" fmla="*/ 1327 h 1623"/>
                <a:gd name="T42" fmla="*/ 98 w 1618"/>
                <a:gd name="T43" fmla="*/ 1197 h 1623"/>
                <a:gd name="T44" fmla="*/ 36 w 1618"/>
                <a:gd name="T45" fmla="*/ 1051 h 1623"/>
                <a:gd name="T46" fmla="*/ 4 w 1618"/>
                <a:gd name="T47" fmla="*/ 893 h 1623"/>
                <a:gd name="T48" fmla="*/ 4 w 1618"/>
                <a:gd name="T49" fmla="*/ 728 h 1623"/>
                <a:gd name="T50" fmla="*/ 36 w 1618"/>
                <a:gd name="T51" fmla="*/ 570 h 1623"/>
                <a:gd name="T52" fmla="*/ 98 w 1618"/>
                <a:gd name="T53" fmla="*/ 425 h 1623"/>
                <a:gd name="T54" fmla="*/ 185 w 1618"/>
                <a:gd name="T55" fmla="*/ 296 h 1623"/>
                <a:gd name="T56" fmla="*/ 296 w 1618"/>
                <a:gd name="T57" fmla="*/ 185 h 1623"/>
                <a:gd name="T58" fmla="*/ 425 w 1618"/>
                <a:gd name="T59" fmla="*/ 98 h 1623"/>
                <a:gd name="T60" fmla="*/ 570 w 1618"/>
                <a:gd name="T61" fmla="*/ 36 h 1623"/>
                <a:gd name="T62" fmla="*/ 728 w 1618"/>
                <a:gd name="T63" fmla="*/ 4 h 162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618"/>
                <a:gd name="T97" fmla="*/ 0 h 1623"/>
                <a:gd name="T98" fmla="*/ 1618 w 1618"/>
                <a:gd name="T99" fmla="*/ 1623 h 162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618" h="1623">
                  <a:moveTo>
                    <a:pt x="810" y="0"/>
                  </a:moveTo>
                  <a:lnTo>
                    <a:pt x="893" y="4"/>
                  </a:lnTo>
                  <a:lnTo>
                    <a:pt x="973" y="16"/>
                  </a:lnTo>
                  <a:lnTo>
                    <a:pt x="1051" y="36"/>
                  </a:lnTo>
                  <a:lnTo>
                    <a:pt x="1125" y="64"/>
                  </a:lnTo>
                  <a:lnTo>
                    <a:pt x="1195" y="98"/>
                  </a:lnTo>
                  <a:lnTo>
                    <a:pt x="1263" y="139"/>
                  </a:lnTo>
                  <a:lnTo>
                    <a:pt x="1324" y="185"/>
                  </a:lnTo>
                  <a:lnTo>
                    <a:pt x="1382" y="238"/>
                  </a:lnTo>
                  <a:lnTo>
                    <a:pt x="1434" y="296"/>
                  </a:lnTo>
                  <a:lnTo>
                    <a:pt x="1481" y="358"/>
                  </a:lnTo>
                  <a:lnTo>
                    <a:pt x="1521" y="425"/>
                  </a:lnTo>
                  <a:lnTo>
                    <a:pt x="1554" y="496"/>
                  </a:lnTo>
                  <a:lnTo>
                    <a:pt x="1582" y="570"/>
                  </a:lnTo>
                  <a:lnTo>
                    <a:pt x="1602" y="648"/>
                  </a:lnTo>
                  <a:lnTo>
                    <a:pt x="1615" y="728"/>
                  </a:lnTo>
                  <a:lnTo>
                    <a:pt x="1618" y="811"/>
                  </a:lnTo>
                  <a:lnTo>
                    <a:pt x="1615" y="893"/>
                  </a:lnTo>
                  <a:lnTo>
                    <a:pt x="1602" y="974"/>
                  </a:lnTo>
                  <a:lnTo>
                    <a:pt x="1582" y="1051"/>
                  </a:lnTo>
                  <a:lnTo>
                    <a:pt x="1554" y="1126"/>
                  </a:lnTo>
                  <a:lnTo>
                    <a:pt x="1521" y="1197"/>
                  </a:lnTo>
                  <a:lnTo>
                    <a:pt x="1481" y="1264"/>
                  </a:lnTo>
                  <a:lnTo>
                    <a:pt x="1434" y="1327"/>
                  </a:lnTo>
                  <a:lnTo>
                    <a:pt x="1382" y="1385"/>
                  </a:lnTo>
                  <a:lnTo>
                    <a:pt x="1324" y="1437"/>
                  </a:lnTo>
                  <a:lnTo>
                    <a:pt x="1263" y="1484"/>
                  </a:lnTo>
                  <a:lnTo>
                    <a:pt x="1195" y="1525"/>
                  </a:lnTo>
                  <a:lnTo>
                    <a:pt x="1125" y="1559"/>
                  </a:lnTo>
                  <a:lnTo>
                    <a:pt x="1051" y="1586"/>
                  </a:lnTo>
                  <a:lnTo>
                    <a:pt x="973" y="1606"/>
                  </a:lnTo>
                  <a:lnTo>
                    <a:pt x="893" y="1619"/>
                  </a:lnTo>
                  <a:lnTo>
                    <a:pt x="810" y="1623"/>
                  </a:lnTo>
                  <a:lnTo>
                    <a:pt x="728" y="1619"/>
                  </a:lnTo>
                  <a:lnTo>
                    <a:pt x="648" y="1606"/>
                  </a:lnTo>
                  <a:lnTo>
                    <a:pt x="570" y="1586"/>
                  </a:lnTo>
                  <a:lnTo>
                    <a:pt x="495" y="1559"/>
                  </a:lnTo>
                  <a:lnTo>
                    <a:pt x="425" y="1525"/>
                  </a:lnTo>
                  <a:lnTo>
                    <a:pt x="357" y="1484"/>
                  </a:lnTo>
                  <a:lnTo>
                    <a:pt x="296" y="1437"/>
                  </a:lnTo>
                  <a:lnTo>
                    <a:pt x="238" y="1385"/>
                  </a:lnTo>
                  <a:lnTo>
                    <a:pt x="185" y="1327"/>
                  </a:lnTo>
                  <a:lnTo>
                    <a:pt x="139" y="1264"/>
                  </a:lnTo>
                  <a:lnTo>
                    <a:pt x="98" y="1197"/>
                  </a:lnTo>
                  <a:lnTo>
                    <a:pt x="64" y="1126"/>
                  </a:lnTo>
                  <a:lnTo>
                    <a:pt x="36" y="1051"/>
                  </a:lnTo>
                  <a:lnTo>
                    <a:pt x="16" y="974"/>
                  </a:lnTo>
                  <a:lnTo>
                    <a:pt x="4" y="893"/>
                  </a:lnTo>
                  <a:lnTo>
                    <a:pt x="0" y="811"/>
                  </a:lnTo>
                  <a:lnTo>
                    <a:pt x="4" y="728"/>
                  </a:lnTo>
                  <a:lnTo>
                    <a:pt x="16" y="648"/>
                  </a:lnTo>
                  <a:lnTo>
                    <a:pt x="36" y="570"/>
                  </a:lnTo>
                  <a:lnTo>
                    <a:pt x="64" y="496"/>
                  </a:lnTo>
                  <a:lnTo>
                    <a:pt x="98" y="425"/>
                  </a:lnTo>
                  <a:lnTo>
                    <a:pt x="139" y="358"/>
                  </a:lnTo>
                  <a:lnTo>
                    <a:pt x="185" y="296"/>
                  </a:lnTo>
                  <a:lnTo>
                    <a:pt x="238" y="238"/>
                  </a:lnTo>
                  <a:lnTo>
                    <a:pt x="296" y="185"/>
                  </a:lnTo>
                  <a:lnTo>
                    <a:pt x="357" y="139"/>
                  </a:lnTo>
                  <a:lnTo>
                    <a:pt x="425" y="98"/>
                  </a:lnTo>
                  <a:lnTo>
                    <a:pt x="495" y="64"/>
                  </a:lnTo>
                  <a:lnTo>
                    <a:pt x="570" y="36"/>
                  </a:lnTo>
                  <a:lnTo>
                    <a:pt x="648" y="16"/>
                  </a:lnTo>
                  <a:lnTo>
                    <a:pt x="728" y="4"/>
                  </a:lnTo>
                  <a:lnTo>
                    <a:pt x="810" y="0"/>
                  </a:lnTo>
                  <a:close/>
                </a:path>
              </a:pathLst>
            </a:custGeom>
            <a:solidFill>
              <a:srgbClr val="B787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51" name="Freeform 159"/>
            <p:cNvSpPr>
              <a:spLocks/>
            </p:cNvSpPr>
            <p:nvPr/>
          </p:nvSpPr>
          <p:spPr bwMode="auto">
            <a:xfrm>
              <a:off x="370" y="2462"/>
              <a:ext cx="396" cy="397"/>
            </a:xfrm>
            <a:custGeom>
              <a:avLst/>
              <a:gdLst>
                <a:gd name="T0" fmla="*/ 874 w 1583"/>
                <a:gd name="T1" fmla="*/ 4 h 1589"/>
                <a:gd name="T2" fmla="*/ 1028 w 1583"/>
                <a:gd name="T3" fmla="*/ 36 h 1589"/>
                <a:gd name="T4" fmla="*/ 1170 w 1583"/>
                <a:gd name="T5" fmla="*/ 97 h 1589"/>
                <a:gd name="T6" fmla="*/ 1296 w 1583"/>
                <a:gd name="T7" fmla="*/ 182 h 1589"/>
                <a:gd name="T8" fmla="*/ 1403 w 1583"/>
                <a:gd name="T9" fmla="*/ 290 h 1589"/>
                <a:gd name="T10" fmla="*/ 1488 w 1583"/>
                <a:gd name="T11" fmla="*/ 416 h 1589"/>
                <a:gd name="T12" fmla="*/ 1548 w 1583"/>
                <a:gd name="T13" fmla="*/ 559 h 1589"/>
                <a:gd name="T14" fmla="*/ 1579 w 1583"/>
                <a:gd name="T15" fmla="*/ 713 h 1589"/>
                <a:gd name="T16" fmla="*/ 1579 w 1583"/>
                <a:gd name="T17" fmla="*/ 876 h 1589"/>
                <a:gd name="T18" fmla="*/ 1548 w 1583"/>
                <a:gd name="T19" fmla="*/ 1030 h 1589"/>
                <a:gd name="T20" fmla="*/ 1488 w 1583"/>
                <a:gd name="T21" fmla="*/ 1173 h 1589"/>
                <a:gd name="T22" fmla="*/ 1403 w 1583"/>
                <a:gd name="T23" fmla="*/ 1300 h 1589"/>
                <a:gd name="T24" fmla="*/ 1296 w 1583"/>
                <a:gd name="T25" fmla="*/ 1407 h 1589"/>
                <a:gd name="T26" fmla="*/ 1170 w 1583"/>
                <a:gd name="T27" fmla="*/ 1493 h 1589"/>
                <a:gd name="T28" fmla="*/ 1028 w 1583"/>
                <a:gd name="T29" fmla="*/ 1553 h 1589"/>
                <a:gd name="T30" fmla="*/ 874 w 1583"/>
                <a:gd name="T31" fmla="*/ 1585 h 1589"/>
                <a:gd name="T32" fmla="*/ 713 w 1583"/>
                <a:gd name="T33" fmla="*/ 1585 h 1589"/>
                <a:gd name="T34" fmla="*/ 557 w 1583"/>
                <a:gd name="T35" fmla="*/ 1553 h 1589"/>
                <a:gd name="T36" fmla="*/ 416 w 1583"/>
                <a:gd name="T37" fmla="*/ 1493 h 1589"/>
                <a:gd name="T38" fmla="*/ 289 w 1583"/>
                <a:gd name="T39" fmla="*/ 1407 h 1589"/>
                <a:gd name="T40" fmla="*/ 181 w 1583"/>
                <a:gd name="T41" fmla="*/ 1300 h 1589"/>
                <a:gd name="T42" fmla="*/ 96 w 1583"/>
                <a:gd name="T43" fmla="*/ 1173 h 1589"/>
                <a:gd name="T44" fmla="*/ 36 w 1583"/>
                <a:gd name="T45" fmla="*/ 1030 h 1589"/>
                <a:gd name="T46" fmla="*/ 4 w 1583"/>
                <a:gd name="T47" fmla="*/ 876 h 1589"/>
                <a:gd name="T48" fmla="*/ 4 w 1583"/>
                <a:gd name="T49" fmla="*/ 713 h 1589"/>
                <a:gd name="T50" fmla="*/ 36 w 1583"/>
                <a:gd name="T51" fmla="*/ 559 h 1589"/>
                <a:gd name="T52" fmla="*/ 96 w 1583"/>
                <a:gd name="T53" fmla="*/ 416 h 1589"/>
                <a:gd name="T54" fmla="*/ 181 w 1583"/>
                <a:gd name="T55" fmla="*/ 290 h 1589"/>
                <a:gd name="T56" fmla="*/ 289 w 1583"/>
                <a:gd name="T57" fmla="*/ 182 h 1589"/>
                <a:gd name="T58" fmla="*/ 416 w 1583"/>
                <a:gd name="T59" fmla="*/ 97 h 1589"/>
                <a:gd name="T60" fmla="*/ 557 w 1583"/>
                <a:gd name="T61" fmla="*/ 36 h 1589"/>
                <a:gd name="T62" fmla="*/ 713 w 1583"/>
                <a:gd name="T63" fmla="*/ 4 h 158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83"/>
                <a:gd name="T97" fmla="*/ 0 h 1589"/>
                <a:gd name="T98" fmla="*/ 1583 w 1583"/>
                <a:gd name="T99" fmla="*/ 1589 h 158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83" h="1589">
                  <a:moveTo>
                    <a:pt x="793" y="0"/>
                  </a:moveTo>
                  <a:lnTo>
                    <a:pt x="874" y="4"/>
                  </a:lnTo>
                  <a:lnTo>
                    <a:pt x="952" y="16"/>
                  </a:lnTo>
                  <a:lnTo>
                    <a:pt x="1028" y="36"/>
                  </a:lnTo>
                  <a:lnTo>
                    <a:pt x="1101" y="63"/>
                  </a:lnTo>
                  <a:lnTo>
                    <a:pt x="1170" y="97"/>
                  </a:lnTo>
                  <a:lnTo>
                    <a:pt x="1235" y="137"/>
                  </a:lnTo>
                  <a:lnTo>
                    <a:pt x="1296" y="182"/>
                  </a:lnTo>
                  <a:lnTo>
                    <a:pt x="1351" y="233"/>
                  </a:lnTo>
                  <a:lnTo>
                    <a:pt x="1403" y="290"/>
                  </a:lnTo>
                  <a:lnTo>
                    <a:pt x="1448" y="351"/>
                  </a:lnTo>
                  <a:lnTo>
                    <a:pt x="1488" y="416"/>
                  </a:lnTo>
                  <a:lnTo>
                    <a:pt x="1520" y="486"/>
                  </a:lnTo>
                  <a:lnTo>
                    <a:pt x="1548" y="559"/>
                  </a:lnTo>
                  <a:lnTo>
                    <a:pt x="1567" y="635"/>
                  </a:lnTo>
                  <a:lnTo>
                    <a:pt x="1579" y="713"/>
                  </a:lnTo>
                  <a:lnTo>
                    <a:pt x="1583" y="795"/>
                  </a:lnTo>
                  <a:lnTo>
                    <a:pt x="1579" y="876"/>
                  </a:lnTo>
                  <a:lnTo>
                    <a:pt x="1567" y="954"/>
                  </a:lnTo>
                  <a:lnTo>
                    <a:pt x="1548" y="1030"/>
                  </a:lnTo>
                  <a:lnTo>
                    <a:pt x="1520" y="1103"/>
                  </a:lnTo>
                  <a:lnTo>
                    <a:pt x="1488" y="1173"/>
                  </a:lnTo>
                  <a:lnTo>
                    <a:pt x="1448" y="1238"/>
                  </a:lnTo>
                  <a:lnTo>
                    <a:pt x="1403" y="1300"/>
                  </a:lnTo>
                  <a:lnTo>
                    <a:pt x="1351" y="1356"/>
                  </a:lnTo>
                  <a:lnTo>
                    <a:pt x="1296" y="1407"/>
                  </a:lnTo>
                  <a:lnTo>
                    <a:pt x="1235" y="1453"/>
                  </a:lnTo>
                  <a:lnTo>
                    <a:pt x="1170" y="1493"/>
                  </a:lnTo>
                  <a:lnTo>
                    <a:pt x="1101" y="1526"/>
                  </a:lnTo>
                  <a:lnTo>
                    <a:pt x="1028" y="1553"/>
                  </a:lnTo>
                  <a:lnTo>
                    <a:pt x="952" y="1573"/>
                  </a:lnTo>
                  <a:lnTo>
                    <a:pt x="874" y="1585"/>
                  </a:lnTo>
                  <a:lnTo>
                    <a:pt x="793" y="1589"/>
                  </a:lnTo>
                  <a:lnTo>
                    <a:pt x="713" y="1585"/>
                  </a:lnTo>
                  <a:lnTo>
                    <a:pt x="634" y="1573"/>
                  </a:lnTo>
                  <a:lnTo>
                    <a:pt x="557" y="1553"/>
                  </a:lnTo>
                  <a:lnTo>
                    <a:pt x="485" y="1526"/>
                  </a:lnTo>
                  <a:lnTo>
                    <a:pt x="416" y="1493"/>
                  </a:lnTo>
                  <a:lnTo>
                    <a:pt x="351" y="1453"/>
                  </a:lnTo>
                  <a:lnTo>
                    <a:pt x="289" y="1407"/>
                  </a:lnTo>
                  <a:lnTo>
                    <a:pt x="233" y="1356"/>
                  </a:lnTo>
                  <a:lnTo>
                    <a:pt x="181" y="1300"/>
                  </a:lnTo>
                  <a:lnTo>
                    <a:pt x="136" y="1238"/>
                  </a:lnTo>
                  <a:lnTo>
                    <a:pt x="96" y="1173"/>
                  </a:lnTo>
                  <a:lnTo>
                    <a:pt x="62" y="1103"/>
                  </a:lnTo>
                  <a:lnTo>
                    <a:pt x="36" y="1030"/>
                  </a:lnTo>
                  <a:lnTo>
                    <a:pt x="16" y="954"/>
                  </a:lnTo>
                  <a:lnTo>
                    <a:pt x="4" y="876"/>
                  </a:lnTo>
                  <a:lnTo>
                    <a:pt x="0" y="795"/>
                  </a:lnTo>
                  <a:lnTo>
                    <a:pt x="4" y="713"/>
                  </a:lnTo>
                  <a:lnTo>
                    <a:pt x="16" y="635"/>
                  </a:lnTo>
                  <a:lnTo>
                    <a:pt x="36" y="559"/>
                  </a:lnTo>
                  <a:lnTo>
                    <a:pt x="62" y="486"/>
                  </a:lnTo>
                  <a:lnTo>
                    <a:pt x="96" y="416"/>
                  </a:lnTo>
                  <a:lnTo>
                    <a:pt x="136" y="351"/>
                  </a:lnTo>
                  <a:lnTo>
                    <a:pt x="181" y="290"/>
                  </a:lnTo>
                  <a:lnTo>
                    <a:pt x="233" y="233"/>
                  </a:lnTo>
                  <a:lnTo>
                    <a:pt x="289" y="182"/>
                  </a:lnTo>
                  <a:lnTo>
                    <a:pt x="351" y="137"/>
                  </a:lnTo>
                  <a:lnTo>
                    <a:pt x="416" y="97"/>
                  </a:lnTo>
                  <a:lnTo>
                    <a:pt x="485" y="63"/>
                  </a:lnTo>
                  <a:lnTo>
                    <a:pt x="557" y="36"/>
                  </a:lnTo>
                  <a:lnTo>
                    <a:pt x="634" y="16"/>
                  </a:lnTo>
                  <a:lnTo>
                    <a:pt x="713" y="4"/>
                  </a:lnTo>
                  <a:lnTo>
                    <a:pt x="793" y="0"/>
                  </a:lnTo>
                  <a:close/>
                </a:path>
              </a:pathLst>
            </a:custGeom>
            <a:solidFill>
              <a:srgbClr val="D18E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52" name="Freeform 160"/>
            <p:cNvSpPr>
              <a:spLocks/>
            </p:cNvSpPr>
            <p:nvPr/>
          </p:nvSpPr>
          <p:spPr bwMode="auto">
            <a:xfrm>
              <a:off x="516" y="2440"/>
              <a:ext cx="28" cy="205"/>
            </a:xfrm>
            <a:custGeom>
              <a:avLst/>
              <a:gdLst>
                <a:gd name="T0" fmla="*/ 94 w 113"/>
                <a:gd name="T1" fmla="*/ 0 h 821"/>
                <a:gd name="T2" fmla="*/ 69 w 113"/>
                <a:gd name="T3" fmla="*/ 78 h 821"/>
                <a:gd name="T4" fmla="*/ 52 w 113"/>
                <a:gd name="T5" fmla="*/ 157 h 821"/>
                <a:gd name="T6" fmla="*/ 43 w 113"/>
                <a:gd name="T7" fmla="*/ 240 h 821"/>
                <a:gd name="T8" fmla="*/ 39 w 113"/>
                <a:gd name="T9" fmla="*/ 326 h 821"/>
                <a:gd name="T10" fmla="*/ 43 w 113"/>
                <a:gd name="T11" fmla="*/ 419 h 821"/>
                <a:gd name="T12" fmla="*/ 52 w 113"/>
                <a:gd name="T13" fmla="*/ 519 h 821"/>
                <a:gd name="T14" fmla="*/ 66 w 113"/>
                <a:gd name="T15" fmla="*/ 629 h 821"/>
                <a:gd name="T16" fmla="*/ 84 w 113"/>
                <a:gd name="T17" fmla="*/ 751 h 821"/>
                <a:gd name="T18" fmla="*/ 113 w 113"/>
                <a:gd name="T19" fmla="*/ 821 h 821"/>
                <a:gd name="T20" fmla="*/ 67 w 113"/>
                <a:gd name="T21" fmla="*/ 821 h 821"/>
                <a:gd name="T22" fmla="*/ 36 w 113"/>
                <a:gd name="T23" fmla="*/ 751 h 821"/>
                <a:gd name="T24" fmla="*/ 23 w 113"/>
                <a:gd name="T25" fmla="*/ 663 h 821"/>
                <a:gd name="T26" fmla="*/ 13 w 113"/>
                <a:gd name="T27" fmla="*/ 577 h 821"/>
                <a:gd name="T28" fmla="*/ 6 w 113"/>
                <a:gd name="T29" fmla="*/ 490 h 821"/>
                <a:gd name="T30" fmla="*/ 0 w 113"/>
                <a:gd name="T31" fmla="*/ 404 h 821"/>
                <a:gd name="T32" fmla="*/ 0 w 113"/>
                <a:gd name="T33" fmla="*/ 316 h 821"/>
                <a:gd name="T34" fmla="*/ 6 w 113"/>
                <a:gd name="T35" fmla="*/ 226 h 821"/>
                <a:gd name="T36" fmla="*/ 17 w 113"/>
                <a:gd name="T37" fmla="*/ 134 h 821"/>
                <a:gd name="T38" fmla="*/ 36 w 113"/>
                <a:gd name="T39" fmla="*/ 39 h 821"/>
                <a:gd name="T40" fmla="*/ 94 w 113"/>
                <a:gd name="T41" fmla="*/ 0 h 82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13"/>
                <a:gd name="T64" fmla="*/ 0 h 821"/>
                <a:gd name="T65" fmla="*/ 113 w 113"/>
                <a:gd name="T66" fmla="*/ 821 h 82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13" h="821">
                  <a:moveTo>
                    <a:pt x="94" y="0"/>
                  </a:moveTo>
                  <a:lnTo>
                    <a:pt x="69" y="78"/>
                  </a:lnTo>
                  <a:lnTo>
                    <a:pt x="52" y="157"/>
                  </a:lnTo>
                  <a:lnTo>
                    <a:pt x="43" y="240"/>
                  </a:lnTo>
                  <a:lnTo>
                    <a:pt x="39" y="326"/>
                  </a:lnTo>
                  <a:lnTo>
                    <a:pt x="43" y="419"/>
                  </a:lnTo>
                  <a:lnTo>
                    <a:pt x="52" y="519"/>
                  </a:lnTo>
                  <a:lnTo>
                    <a:pt x="66" y="629"/>
                  </a:lnTo>
                  <a:lnTo>
                    <a:pt x="84" y="751"/>
                  </a:lnTo>
                  <a:lnTo>
                    <a:pt x="113" y="821"/>
                  </a:lnTo>
                  <a:lnTo>
                    <a:pt x="67" y="821"/>
                  </a:lnTo>
                  <a:lnTo>
                    <a:pt x="36" y="751"/>
                  </a:lnTo>
                  <a:lnTo>
                    <a:pt x="23" y="663"/>
                  </a:lnTo>
                  <a:lnTo>
                    <a:pt x="13" y="577"/>
                  </a:lnTo>
                  <a:lnTo>
                    <a:pt x="6" y="490"/>
                  </a:lnTo>
                  <a:lnTo>
                    <a:pt x="0" y="404"/>
                  </a:lnTo>
                  <a:lnTo>
                    <a:pt x="0" y="316"/>
                  </a:lnTo>
                  <a:lnTo>
                    <a:pt x="6" y="226"/>
                  </a:lnTo>
                  <a:lnTo>
                    <a:pt x="17" y="134"/>
                  </a:lnTo>
                  <a:lnTo>
                    <a:pt x="36" y="39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53" name="Freeform 161"/>
            <p:cNvSpPr>
              <a:spLocks/>
            </p:cNvSpPr>
            <p:nvPr/>
          </p:nvSpPr>
          <p:spPr bwMode="auto">
            <a:xfrm>
              <a:off x="416" y="2486"/>
              <a:ext cx="316" cy="161"/>
            </a:xfrm>
            <a:custGeom>
              <a:avLst/>
              <a:gdLst>
                <a:gd name="T0" fmla="*/ 10 w 1264"/>
                <a:gd name="T1" fmla="*/ 222 h 644"/>
                <a:gd name="T2" fmla="*/ 20 w 1264"/>
                <a:gd name="T3" fmla="*/ 337 h 644"/>
                <a:gd name="T4" fmla="*/ 56 w 1264"/>
                <a:gd name="T5" fmla="*/ 423 h 644"/>
                <a:gd name="T6" fmla="*/ 134 w 1264"/>
                <a:gd name="T7" fmla="*/ 511 h 644"/>
                <a:gd name="T8" fmla="*/ 219 w 1264"/>
                <a:gd name="T9" fmla="*/ 569 h 644"/>
                <a:gd name="T10" fmla="*/ 273 w 1264"/>
                <a:gd name="T11" fmla="*/ 576 h 644"/>
                <a:gd name="T12" fmla="*/ 328 w 1264"/>
                <a:gd name="T13" fmla="*/ 584 h 644"/>
                <a:gd name="T14" fmla="*/ 383 w 1264"/>
                <a:gd name="T15" fmla="*/ 589 h 644"/>
                <a:gd name="T16" fmla="*/ 440 w 1264"/>
                <a:gd name="T17" fmla="*/ 594 h 644"/>
                <a:gd name="T18" fmla="*/ 496 w 1264"/>
                <a:gd name="T19" fmla="*/ 596 h 644"/>
                <a:gd name="T20" fmla="*/ 554 w 1264"/>
                <a:gd name="T21" fmla="*/ 599 h 644"/>
                <a:gd name="T22" fmla="*/ 612 w 1264"/>
                <a:gd name="T23" fmla="*/ 599 h 644"/>
                <a:gd name="T24" fmla="*/ 671 w 1264"/>
                <a:gd name="T25" fmla="*/ 598 h 644"/>
                <a:gd name="T26" fmla="*/ 733 w 1264"/>
                <a:gd name="T27" fmla="*/ 595 h 644"/>
                <a:gd name="T28" fmla="*/ 794 w 1264"/>
                <a:gd name="T29" fmla="*/ 590 h 644"/>
                <a:gd name="T30" fmla="*/ 855 w 1264"/>
                <a:gd name="T31" fmla="*/ 584 h 644"/>
                <a:gd name="T32" fmla="*/ 919 w 1264"/>
                <a:gd name="T33" fmla="*/ 575 h 644"/>
                <a:gd name="T34" fmla="*/ 984 w 1264"/>
                <a:gd name="T35" fmla="*/ 565 h 644"/>
                <a:gd name="T36" fmla="*/ 1050 w 1264"/>
                <a:gd name="T37" fmla="*/ 551 h 644"/>
                <a:gd name="T38" fmla="*/ 1117 w 1264"/>
                <a:gd name="T39" fmla="*/ 536 h 644"/>
                <a:gd name="T40" fmla="*/ 1155 w 1264"/>
                <a:gd name="T41" fmla="*/ 519 h 644"/>
                <a:gd name="T42" fmla="*/ 1177 w 1264"/>
                <a:gd name="T43" fmla="*/ 456 h 644"/>
                <a:gd name="T44" fmla="*/ 1205 w 1264"/>
                <a:gd name="T45" fmla="*/ 327 h 644"/>
                <a:gd name="T46" fmla="*/ 1220 w 1264"/>
                <a:gd name="T47" fmla="*/ 128 h 644"/>
                <a:gd name="T48" fmla="*/ 1264 w 1264"/>
                <a:gd name="T49" fmla="*/ 78 h 644"/>
                <a:gd name="T50" fmla="*/ 1257 w 1264"/>
                <a:gd name="T51" fmla="*/ 209 h 644"/>
                <a:gd name="T52" fmla="*/ 1241 w 1264"/>
                <a:gd name="T53" fmla="*/ 331 h 644"/>
                <a:gd name="T54" fmla="*/ 1215 w 1264"/>
                <a:gd name="T55" fmla="*/ 450 h 644"/>
                <a:gd name="T56" fmla="*/ 1180 w 1264"/>
                <a:gd name="T57" fmla="*/ 576 h 644"/>
                <a:gd name="T58" fmla="*/ 1116 w 1264"/>
                <a:gd name="T59" fmla="*/ 586 h 644"/>
                <a:gd name="T60" fmla="*/ 1057 w 1264"/>
                <a:gd name="T61" fmla="*/ 596 h 644"/>
                <a:gd name="T62" fmla="*/ 1001 w 1264"/>
                <a:gd name="T63" fmla="*/ 606 h 644"/>
                <a:gd name="T64" fmla="*/ 947 w 1264"/>
                <a:gd name="T65" fmla="*/ 615 h 644"/>
                <a:gd name="T66" fmla="*/ 894 w 1264"/>
                <a:gd name="T67" fmla="*/ 623 h 644"/>
                <a:gd name="T68" fmla="*/ 842 w 1264"/>
                <a:gd name="T69" fmla="*/ 629 h 644"/>
                <a:gd name="T70" fmla="*/ 789 w 1264"/>
                <a:gd name="T71" fmla="*/ 635 h 644"/>
                <a:gd name="T72" fmla="*/ 735 w 1264"/>
                <a:gd name="T73" fmla="*/ 639 h 644"/>
                <a:gd name="T74" fmla="*/ 679 w 1264"/>
                <a:gd name="T75" fmla="*/ 643 h 644"/>
                <a:gd name="T76" fmla="*/ 620 w 1264"/>
                <a:gd name="T77" fmla="*/ 644 h 644"/>
                <a:gd name="T78" fmla="*/ 557 w 1264"/>
                <a:gd name="T79" fmla="*/ 643 h 644"/>
                <a:gd name="T80" fmla="*/ 490 w 1264"/>
                <a:gd name="T81" fmla="*/ 640 h 644"/>
                <a:gd name="T82" fmla="*/ 417 w 1264"/>
                <a:gd name="T83" fmla="*/ 635 h 644"/>
                <a:gd name="T84" fmla="*/ 337 w 1264"/>
                <a:gd name="T85" fmla="*/ 628 h 644"/>
                <a:gd name="T86" fmla="*/ 250 w 1264"/>
                <a:gd name="T87" fmla="*/ 618 h 644"/>
                <a:gd name="T88" fmla="*/ 155 w 1264"/>
                <a:gd name="T89" fmla="*/ 605 h 644"/>
                <a:gd name="T90" fmla="*/ 83 w 1264"/>
                <a:gd name="T91" fmla="*/ 509 h 644"/>
                <a:gd name="T92" fmla="*/ 44 w 1264"/>
                <a:gd name="T93" fmla="*/ 433 h 644"/>
                <a:gd name="T94" fmla="*/ 22 w 1264"/>
                <a:gd name="T95" fmla="*/ 351 h 644"/>
                <a:gd name="T96" fmla="*/ 0 w 1264"/>
                <a:gd name="T97" fmla="*/ 234 h 64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264"/>
                <a:gd name="T148" fmla="*/ 0 h 644"/>
                <a:gd name="T149" fmla="*/ 1264 w 1264"/>
                <a:gd name="T150" fmla="*/ 644 h 64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264" h="644">
                  <a:moveTo>
                    <a:pt x="10" y="145"/>
                  </a:moveTo>
                  <a:lnTo>
                    <a:pt x="10" y="222"/>
                  </a:lnTo>
                  <a:lnTo>
                    <a:pt x="14" y="284"/>
                  </a:lnTo>
                  <a:lnTo>
                    <a:pt x="20" y="337"/>
                  </a:lnTo>
                  <a:lnTo>
                    <a:pt x="34" y="382"/>
                  </a:lnTo>
                  <a:lnTo>
                    <a:pt x="56" y="423"/>
                  </a:lnTo>
                  <a:lnTo>
                    <a:pt x="89" y="466"/>
                  </a:lnTo>
                  <a:lnTo>
                    <a:pt x="134" y="511"/>
                  </a:lnTo>
                  <a:lnTo>
                    <a:pt x="193" y="565"/>
                  </a:lnTo>
                  <a:lnTo>
                    <a:pt x="219" y="569"/>
                  </a:lnTo>
                  <a:lnTo>
                    <a:pt x="247" y="573"/>
                  </a:lnTo>
                  <a:lnTo>
                    <a:pt x="273" y="576"/>
                  </a:lnTo>
                  <a:lnTo>
                    <a:pt x="301" y="580"/>
                  </a:lnTo>
                  <a:lnTo>
                    <a:pt x="328" y="584"/>
                  </a:lnTo>
                  <a:lnTo>
                    <a:pt x="356" y="586"/>
                  </a:lnTo>
                  <a:lnTo>
                    <a:pt x="383" y="589"/>
                  </a:lnTo>
                  <a:lnTo>
                    <a:pt x="411" y="591"/>
                  </a:lnTo>
                  <a:lnTo>
                    <a:pt x="440" y="594"/>
                  </a:lnTo>
                  <a:lnTo>
                    <a:pt x="467" y="595"/>
                  </a:lnTo>
                  <a:lnTo>
                    <a:pt x="496" y="596"/>
                  </a:lnTo>
                  <a:lnTo>
                    <a:pt x="525" y="598"/>
                  </a:lnTo>
                  <a:lnTo>
                    <a:pt x="554" y="599"/>
                  </a:lnTo>
                  <a:lnTo>
                    <a:pt x="582" y="599"/>
                  </a:lnTo>
                  <a:lnTo>
                    <a:pt x="612" y="599"/>
                  </a:lnTo>
                  <a:lnTo>
                    <a:pt x="642" y="599"/>
                  </a:lnTo>
                  <a:lnTo>
                    <a:pt x="671" y="598"/>
                  </a:lnTo>
                  <a:lnTo>
                    <a:pt x="701" y="596"/>
                  </a:lnTo>
                  <a:lnTo>
                    <a:pt x="733" y="595"/>
                  </a:lnTo>
                  <a:lnTo>
                    <a:pt x="763" y="593"/>
                  </a:lnTo>
                  <a:lnTo>
                    <a:pt x="794" y="590"/>
                  </a:lnTo>
                  <a:lnTo>
                    <a:pt x="824" y="588"/>
                  </a:lnTo>
                  <a:lnTo>
                    <a:pt x="855" y="584"/>
                  </a:lnTo>
                  <a:lnTo>
                    <a:pt x="888" y="580"/>
                  </a:lnTo>
                  <a:lnTo>
                    <a:pt x="919" y="575"/>
                  </a:lnTo>
                  <a:lnTo>
                    <a:pt x="952" y="570"/>
                  </a:lnTo>
                  <a:lnTo>
                    <a:pt x="984" y="565"/>
                  </a:lnTo>
                  <a:lnTo>
                    <a:pt x="1017" y="559"/>
                  </a:lnTo>
                  <a:lnTo>
                    <a:pt x="1050" y="551"/>
                  </a:lnTo>
                  <a:lnTo>
                    <a:pt x="1083" y="544"/>
                  </a:lnTo>
                  <a:lnTo>
                    <a:pt x="1117" y="536"/>
                  </a:lnTo>
                  <a:lnTo>
                    <a:pt x="1151" y="527"/>
                  </a:lnTo>
                  <a:lnTo>
                    <a:pt x="1155" y="519"/>
                  </a:lnTo>
                  <a:lnTo>
                    <a:pt x="1164" y="495"/>
                  </a:lnTo>
                  <a:lnTo>
                    <a:pt x="1177" y="456"/>
                  </a:lnTo>
                  <a:lnTo>
                    <a:pt x="1191" y="400"/>
                  </a:lnTo>
                  <a:lnTo>
                    <a:pt x="1205" y="327"/>
                  </a:lnTo>
                  <a:lnTo>
                    <a:pt x="1215" y="237"/>
                  </a:lnTo>
                  <a:lnTo>
                    <a:pt x="1220" y="128"/>
                  </a:lnTo>
                  <a:lnTo>
                    <a:pt x="1219" y="0"/>
                  </a:lnTo>
                  <a:lnTo>
                    <a:pt x="1264" y="78"/>
                  </a:lnTo>
                  <a:lnTo>
                    <a:pt x="1262" y="145"/>
                  </a:lnTo>
                  <a:lnTo>
                    <a:pt x="1257" y="209"/>
                  </a:lnTo>
                  <a:lnTo>
                    <a:pt x="1251" y="271"/>
                  </a:lnTo>
                  <a:lnTo>
                    <a:pt x="1241" y="331"/>
                  </a:lnTo>
                  <a:lnTo>
                    <a:pt x="1230" y="390"/>
                  </a:lnTo>
                  <a:lnTo>
                    <a:pt x="1215" y="450"/>
                  </a:lnTo>
                  <a:lnTo>
                    <a:pt x="1199" y="511"/>
                  </a:lnTo>
                  <a:lnTo>
                    <a:pt x="1180" y="576"/>
                  </a:lnTo>
                  <a:lnTo>
                    <a:pt x="1147" y="581"/>
                  </a:lnTo>
                  <a:lnTo>
                    <a:pt x="1116" y="586"/>
                  </a:lnTo>
                  <a:lnTo>
                    <a:pt x="1086" y="591"/>
                  </a:lnTo>
                  <a:lnTo>
                    <a:pt x="1057" y="596"/>
                  </a:lnTo>
                  <a:lnTo>
                    <a:pt x="1028" y="601"/>
                  </a:lnTo>
                  <a:lnTo>
                    <a:pt x="1001" y="606"/>
                  </a:lnTo>
                  <a:lnTo>
                    <a:pt x="973" y="610"/>
                  </a:lnTo>
                  <a:lnTo>
                    <a:pt x="947" y="615"/>
                  </a:lnTo>
                  <a:lnTo>
                    <a:pt x="921" y="619"/>
                  </a:lnTo>
                  <a:lnTo>
                    <a:pt x="894" y="623"/>
                  </a:lnTo>
                  <a:lnTo>
                    <a:pt x="868" y="626"/>
                  </a:lnTo>
                  <a:lnTo>
                    <a:pt x="842" y="629"/>
                  </a:lnTo>
                  <a:lnTo>
                    <a:pt x="815" y="633"/>
                  </a:lnTo>
                  <a:lnTo>
                    <a:pt x="789" y="635"/>
                  </a:lnTo>
                  <a:lnTo>
                    <a:pt x="763" y="638"/>
                  </a:lnTo>
                  <a:lnTo>
                    <a:pt x="735" y="639"/>
                  </a:lnTo>
                  <a:lnTo>
                    <a:pt x="708" y="641"/>
                  </a:lnTo>
                  <a:lnTo>
                    <a:pt x="679" y="643"/>
                  </a:lnTo>
                  <a:lnTo>
                    <a:pt x="650" y="643"/>
                  </a:lnTo>
                  <a:lnTo>
                    <a:pt x="620" y="644"/>
                  </a:lnTo>
                  <a:lnTo>
                    <a:pt x="589" y="644"/>
                  </a:lnTo>
                  <a:lnTo>
                    <a:pt x="557" y="643"/>
                  </a:lnTo>
                  <a:lnTo>
                    <a:pt x="525" y="641"/>
                  </a:lnTo>
                  <a:lnTo>
                    <a:pt x="490" y="640"/>
                  </a:lnTo>
                  <a:lnTo>
                    <a:pt x="453" y="638"/>
                  </a:lnTo>
                  <a:lnTo>
                    <a:pt x="417" y="635"/>
                  </a:lnTo>
                  <a:lnTo>
                    <a:pt x="378" y="631"/>
                  </a:lnTo>
                  <a:lnTo>
                    <a:pt x="337" y="628"/>
                  </a:lnTo>
                  <a:lnTo>
                    <a:pt x="294" y="623"/>
                  </a:lnTo>
                  <a:lnTo>
                    <a:pt x="250" y="618"/>
                  </a:lnTo>
                  <a:lnTo>
                    <a:pt x="204" y="611"/>
                  </a:lnTo>
                  <a:lnTo>
                    <a:pt x="155" y="605"/>
                  </a:lnTo>
                  <a:lnTo>
                    <a:pt x="114" y="552"/>
                  </a:lnTo>
                  <a:lnTo>
                    <a:pt x="83" y="509"/>
                  </a:lnTo>
                  <a:lnTo>
                    <a:pt x="60" y="471"/>
                  </a:lnTo>
                  <a:lnTo>
                    <a:pt x="44" y="433"/>
                  </a:lnTo>
                  <a:lnTo>
                    <a:pt x="33" y="395"/>
                  </a:lnTo>
                  <a:lnTo>
                    <a:pt x="22" y="351"/>
                  </a:lnTo>
                  <a:lnTo>
                    <a:pt x="12" y="299"/>
                  </a:lnTo>
                  <a:lnTo>
                    <a:pt x="0" y="234"/>
                  </a:lnTo>
                  <a:lnTo>
                    <a:pt x="10" y="145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54" name="Freeform 162"/>
            <p:cNvSpPr>
              <a:spLocks/>
            </p:cNvSpPr>
            <p:nvPr/>
          </p:nvSpPr>
          <p:spPr bwMode="auto">
            <a:xfrm>
              <a:off x="622" y="2440"/>
              <a:ext cx="21" cy="203"/>
            </a:xfrm>
            <a:custGeom>
              <a:avLst/>
              <a:gdLst>
                <a:gd name="T0" fmla="*/ 39 w 84"/>
                <a:gd name="T1" fmla="*/ 0 h 811"/>
                <a:gd name="T2" fmla="*/ 48 w 84"/>
                <a:gd name="T3" fmla="*/ 104 h 811"/>
                <a:gd name="T4" fmla="*/ 52 w 84"/>
                <a:gd name="T5" fmla="*/ 206 h 811"/>
                <a:gd name="T6" fmla="*/ 53 w 84"/>
                <a:gd name="T7" fmla="*/ 306 h 811"/>
                <a:gd name="T8" fmla="*/ 50 w 84"/>
                <a:gd name="T9" fmla="*/ 405 h 811"/>
                <a:gd name="T10" fmla="*/ 44 w 84"/>
                <a:gd name="T11" fmla="*/ 505 h 811"/>
                <a:gd name="T12" fmla="*/ 34 w 84"/>
                <a:gd name="T13" fmla="*/ 606 h 811"/>
                <a:gd name="T14" fmla="*/ 19 w 84"/>
                <a:gd name="T15" fmla="*/ 707 h 811"/>
                <a:gd name="T16" fmla="*/ 0 w 84"/>
                <a:gd name="T17" fmla="*/ 811 h 811"/>
                <a:gd name="T18" fmla="*/ 49 w 84"/>
                <a:gd name="T19" fmla="*/ 801 h 811"/>
                <a:gd name="T20" fmla="*/ 58 w 84"/>
                <a:gd name="T21" fmla="*/ 749 h 811"/>
                <a:gd name="T22" fmla="*/ 68 w 84"/>
                <a:gd name="T23" fmla="*/ 666 h 811"/>
                <a:gd name="T24" fmla="*/ 77 w 84"/>
                <a:gd name="T25" fmla="*/ 562 h 811"/>
                <a:gd name="T26" fmla="*/ 82 w 84"/>
                <a:gd name="T27" fmla="*/ 446 h 811"/>
                <a:gd name="T28" fmla="*/ 84 w 84"/>
                <a:gd name="T29" fmla="*/ 326 h 811"/>
                <a:gd name="T30" fmla="*/ 82 w 84"/>
                <a:gd name="T31" fmla="*/ 211 h 811"/>
                <a:gd name="T32" fmla="*/ 74 w 84"/>
                <a:gd name="T33" fmla="*/ 108 h 811"/>
                <a:gd name="T34" fmla="*/ 58 w 84"/>
                <a:gd name="T35" fmla="*/ 28 h 811"/>
                <a:gd name="T36" fmla="*/ 58 w 84"/>
                <a:gd name="T37" fmla="*/ 24 h 811"/>
                <a:gd name="T38" fmla="*/ 59 w 84"/>
                <a:gd name="T39" fmla="*/ 29 h 811"/>
                <a:gd name="T40" fmla="*/ 55 w 84"/>
                <a:gd name="T41" fmla="*/ 27 h 811"/>
                <a:gd name="T42" fmla="*/ 39 w 84"/>
                <a:gd name="T43" fmla="*/ 0 h 81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4"/>
                <a:gd name="T67" fmla="*/ 0 h 811"/>
                <a:gd name="T68" fmla="*/ 84 w 84"/>
                <a:gd name="T69" fmla="*/ 811 h 81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4" h="811">
                  <a:moveTo>
                    <a:pt x="39" y="0"/>
                  </a:moveTo>
                  <a:lnTo>
                    <a:pt x="48" y="104"/>
                  </a:lnTo>
                  <a:lnTo>
                    <a:pt x="52" y="206"/>
                  </a:lnTo>
                  <a:lnTo>
                    <a:pt x="53" y="306"/>
                  </a:lnTo>
                  <a:lnTo>
                    <a:pt x="50" y="405"/>
                  </a:lnTo>
                  <a:lnTo>
                    <a:pt x="44" y="505"/>
                  </a:lnTo>
                  <a:lnTo>
                    <a:pt x="34" y="606"/>
                  </a:lnTo>
                  <a:lnTo>
                    <a:pt x="19" y="707"/>
                  </a:lnTo>
                  <a:lnTo>
                    <a:pt x="0" y="811"/>
                  </a:lnTo>
                  <a:lnTo>
                    <a:pt x="49" y="801"/>
                  </a:lnTo>
                  <a:lnTo>
                    <a:pt x="58" y="749"/>
                  </a:lnTo>
                  <a:lnTo>
                    <a:pt x="68" y="666"/>
                  </a:lnTo>
                  <a:lnTo>
                    <a:pt x="77" y="562"/>
                  </a:lnTo>
                  <a:lnTo>
                    <a:pt x="82" y="446"/>
                  </a:lnTo>
                  <a:lnTo>
                    <a:pt x="84" y="326"/>
                  </a:lnTo>
                  <a:lnTo>
                    <a:pt x="82" y="211"/>
                  </a:lnTo>
                  <a:lnTo>
                    <a:pt x="74" y="108"/>
                  </a:lnTo>
                  <a:lnTo>
                    <a:pt x="58" y="28"/>
                  </a:lnTo>
                  <a:lnTo>
                    <a:pt x="58" y="24"/>
                  </a:lnTo>
                  <a:lnTo>
                    <a:pt x="59" y="29"/>
                  </a:lnTo>
                  <a:lnTo>
                    <a:pt x="55" y="27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55" name="Freeform 163"/>
            <p:cNvSpPr>
              <a:spLocks/>
            </p:cNvSpPr>
            <p:nvPr/>
          </p:nvSpPr>
          <p:spPr bwMode="auto">
            <a:xfrm>
              <a:off x="413" y="2630"/>
              <a:ext cx="51" cy="223"/>
            </a:xfrm>
            <a:custGeom>
              <a:avLst/>
              <a:gdLst>
                <a:gd name="T0" fmla="*/ 203 w 203"/>
                <a:gd name="T1" fmla="*/ 49 h 890"/>
                <a:gd name="T2" fmla="*/ 172 w 203"/>
                <a:gd name="T3" fmla="*/ 92 h 890"/>
                <a:gd name="T4" fmla="*/ 143 w 203"/>
                <a:gd name="T5" fmla="*/ 136 h 890"/>
                <a:gd name="T6" fmla="*/ 116 w 203"/>
                <a:gd name="T7" fmla="*/ 182 h 890"/>
                <a:gd name="T8" fmla="*/ 95 w 203"/>
                <a:gd name="T9" fmla="*/ 230 h 890"/>
                <a:gd name="T10" fmla="*/ 76 w 203"/>
                <a:gd name="T11" fmla="*/ 279 h 890"/>
                <a:gd name="T12" fmla="*/ 61 w 203"/>
                <a:gd name="T13" fmla="*/ 329 h 890"/>
                <a:gd name="T14" fmla="*/ 50 w 203"/>
                <a:gd name="T15" fmla="*/ 380 h 890"/>
                <a:gd name="T16" fmla="*/ 44 w 203"/>
                <a:gd name="T17" fmla="*/ 434 h 890"/>
                <a:gd name="T18" fmla="*/ 40 w 203"/>
                <a:gd name="T19" fmla="*/ 488 h 890"/>
                <a:gd name="T20" fmla="*/ 41 w 203"/>
                <a:gd name="T21" fmla="*/ 543 h 890"/>
                <a:gd name="T22" fmla="*/ 48 w 203"/>
                <a:gd name="T23" fmla="*/ 598 h 890"/>
                <a:gd name="T24" fmla="*/ 58 w 203"/>
                <a:gd name="T25" fmla="*/ 656 h 890"/>
                <a:gd name="T26" fmla="*/ 73 w 203"/>
                <a:gd name="T27" fmla="*/ 713 h 890"/>
                <a:gd name="T28" fmla="*/ 91 w 203"/>
                <a:gd name="T29" fmla="*/ 771 h 890"/>
                <a:gd name="T30" fmla="*/ 116 w 203"/>
                <a:gd name="T31" fmla="*/ 830 h 890"/>
                <a:gd name="T32" fmla="*/ 145 w 203"/>
                <a:gd name="T33" fmla="*/ 890 h 890"/>
                <a:gd name="T34" fmla="*/ 101 w 203"/>
                <a:gd name="T35" fmla="*/ 832 h 890"/>
                <a:gd name="T36" fmla="*/ 66 w 203"/>
                <a:gd name="T37" fmla="*/ 776 h 890"/>
                <a:gd name="T38" fmla="*/ 39 w 203"/>
                <a:gd name="T39" fmla="*/ 721 h 890"/>
                <a:gd name="T40" fmla="*/ 20 w 203"/>
                <a:gd name="T41" fmla="*/ 666 h 890"/>
                <a:gd name="T42" fmla="*/ 7 w 203"/>
                <a:gd name="T43" fmla="*/ 612 h 890"/>
                <a:gd name="T44" fmla="*/ 1 w 203"/>
                <a:gd name="T45" fmla="*/ 558 h 890"/>
                <a:gd name="T46" fmla="*/ 0 w 203"/>
                <a:gd name="T47" fmla="*/ 504 h 890"/>
                <a:gd name="T48" fmla="*/ 6 w 203"/>
                <a:gd name="T49" fmla="*/ 450 h 890"/>
                <a:gd name="T50" fmla="*/ 15 w 203"/>
                <a:gd name="T51" fmla="*/ 398 h 890"/>
                <a:gd name="T52" fmla="*/ 30 w 203"/>
                <a:gd name="T53" fmla="*/ 344 h 890"/>
                <a:gd name="T54" fmla="*/ 48 w 203"/>
                <a:gd name="T55" fmla="*/ 289 h 890"/>
                <a:gd name="T56" fmla="*/ 69 w 203"/>
                <a:gd name="T57" fmla="*/ 233 h 890"/>
                <a:gd name="T58" fmla="*/ 93 w 203"/>
                <a:gd name="T59" fmla="*/ 177 h 890"/>
                <a:gd name="T60" fmla="*/ 118 w 203"/>
                <a:gd name="T61" fmla="*/ 119 h 890"/>
                <a:gd name="T62" fmla="*/ 145 w 203"/>
                <a:gd name="T63" fmla="*/ 60 h 890"/>
                <a:gd name="T64" fmla="*/ 174 w 203"/>
                <a:gd name="T65" fmla="*/ 0 h 890"/>
                <a:gd name="T66" fmla="*/ 203 w 203"/>
                <a:gd name="T67" fmla="*/ 49 h 89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03"/>
                <a:gd name="T103" fmla="*/ 0 h 890"/>
                <a:gd name="T104" fmla="*/ 203 w 203"/>
                <a:gd name="T105" fmla="*/ 890 h 89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03" h="890">
                  <a:moveTo>
                    <a:pt x="203" y="49"/>
                  </a:moveTo>
                  <a:lnTo>
                    <a:pt x="172" y="92"/>
                  </a:lnTo>
                  <a:lnTo>
                    <a:pt x="143" y="136"/>
                  </a:lnTo>
                  <a:lnTo>
                    <a:pt x="116" y="182"/>
                  </a:lnTo>
                  <a:lnTo>
                    <a:pt x="95" y="230"/>
                  </a:lnTo>
                  <a:lnTo>
                    <a:pt x="76" y="279"/>
                  </a:lnTo>
                  <a:lnTo>
                    <a:pt x="61" y="329"/>
                  </a:lnTo>
                  <a:lnTo>
                    <a:pt x="50" y="380"/>
                  </a:lnTo>
                  <a:lnTo>
                    <a:pt x="44" y="434"/>
                  </a:lnTo>
                  <a:lnTo>
                    <a:pt x="40" y="488"/>
                  </a:lnTo>
                  <a:lnTo>
                    <a:pt x="41" y="543"/>
                  </a:lnTo>
                  <a:lnTo>
                    <a:pt x="48" y="598"/>
                  </a:lnTo>
                  <a:lnTo>
                    <a:pt x="58" y="656"/>
                  </a:lnTo>
                  <a:lnTo>
                    <a:pt x="73" y="713"/>
                  </a:lnTo>
                  <a:lnTo>
                    <a:pt x="91" y="771"/>
                  </a:lnTo>
                  <a:lnTo>
                    <a:pt x="116" y="830"/>
                  </a:lnTo>
                  <a:lnTo>
                    <a:pt x="145" y="890"/>
                  </a:lnTo>
                  <a:lnTo>
                    <a:pt x="101" y="832"/>
                  </a:lnTo>
                  <a:lnTo>
                    <a:pt x="66" y="776"/>
                  </a:lnTo>
                  <a:lnTo>
                    <a:pt x="39" y="721"/>
                  </a:lnTo>
                  <a:lnTo>
                    <a:pt x="20" y="666"/>
                  </a:lnTo>
                  <a:lnTo>
                    <a:pt x="7" y="612"/>
                  </a:lnTo>
                  <a:lnTo>
                    <a:pt x="1" y="558"/>
                  </a:lnTo>
                  <a:lnTo>
                    <a:pt x="0" y="504"/>
                  </a:lnTo>
                  <a:lnTo>
                    <a:pt x="6" y="450"/>
                  </a:lnTo>
                  <a:lnTo>
                    <a:pt x="15" y="398"/>
                  </a:lnTo>
                  <a:lnTo>
                    <a:pt x="30" y="344"/>
                  </a:lnTo>
                  <a:lnTo>
                    <a:pt x="48" y="289"/>
                  </a:lnTo>
                  <a:lnTo>
                    <a:pt x="69" y="233"/>
                  </a:lnTo>
                  <a:lnTo>
                    <a:pt x="93" y="177"/>
                  </a:lnTo>
                  <a:lnTo>
                    <a:pt x="118" y="119"/>
                  </a:lnTo>
                  <a:lnTo>
                    <a:pt x="145" y="60"/>
                  </a:lnTo>
                  <a:lnTo>
                    <a:pt x="174" y="0"/>
                  </a:lnTo>
                  <a:lnTo>
                    <a:pt x="203" y="49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56" name="Freeform 164"/>
            <p:cNvSpPr>
              <a:spLocks/>
            </p:cNvSpPr>
            <p:nvPr/>
          </p:nvSpPr>
          <p:spPr bwMode="auto">
            <a:xfrm>
              <a:off x="697" y="2628"/>
              <a:ext cx="49" cy="252"/>
            </a:xfrm>
            <a:custGeom>
              <a:avLst/>
              <a:gdLst>
                <a:gd name="T0" fmla="*/ 77 w 199"/>
                <a:gd name="T1" fmla="*/ 0 h 1009"/>
                <a:gd name="T2" fmla="*/ 156 w 199"/>
                <a:gd name="T3" fmla="*/ 125 h 1009"/>
                <a:gd name="T4" fmla="*/ 176 w 199"/>
                <a:gd name="T5" fmla="*/ 257 h 1009"/>
                <a:gd name="T6" fmla="*/ 191 w 199"/>
                <a:gd name="T7" fmla="*/ 368 h 1009"/>
                <a:gd name="T8" fmla="*/ 199 w 199"/>
                <a:gd name="T9" fmla="*/ 465 h 1009"/>
                <a:gd name="T10" fmla="*/ 199 w 199"/>
                <a:gd name="T11" fmla="*/ 554 h 1009"/>
                <a:gd name="T12" fmla="*/ 187 w 199"/>
                <a:gd name="T13" fmla="*/ 640 h 1009"/>
                <a:gd name="T14" fmla="*/ 161 w 199"/>
                <a:gd name="T15" fmla="*/ 733 h 1009"/>
                <a:gd name="T16" fmla="*/ 119 w 199"/>
                <a:gd name="T17" fmla="*/ 837 h 1009"/>
                <a:gd name="T18" fmla="*/ 58 w 199"/>
                <a:gd name="T19" fmla="*/ 960 h 1009"/>
                <a:gd name="T20" fmla="*/ 0 w 199"/>
                <a:gd name="T21" fmla="*/ 1009 h 1009"/>
                <a:gd name="T22" fmla="*/ 37 w 199"/>
                <a:gd name="T23" fmla="*/ 947 h 1009"/>
                <a:gd name="T24" fmla="*/ 68 w 199"/>
                <a:gd name="T25" fmla="*/ 890 h 1009"/>
                <a:gd name="T26" fmla="*/ 94 w 199"/>
                <a:gd name="T27" fmla="*/ 836 h 1009"/>
                <a:gd name="T28" fmla="*/ 117 w 199"/>
                <a:gd name="T29" fmla="*/ 783 h 1009"/>
                <a:gd name="T30" fmla="*/ 135 w 199"/>
                <a:gd name="T31" fmla="*/ 733 h 1009"/>
                <a:gd name="T32" fmla="*/ 150 w 199"/>
                <a:gd name="T33" fmla="*/ 684 h 1009"/>
                <a:gd name="T34" fmla="*/ 162 w 199"/>
                <a:gd name="T35" fmla="*/ 637 h 1009"/>
                <a:gd name="T36" fmla="*/ 169 w 199"/>
                <a:gd name="T37" fmla="*/ 588 h 1009"/>
                <a:gd name="T38" fmla="*/ 174 w 199"/>
                <a:gd name="T39" fmla="*/ 539 h 1009"/>
                <a:gd name="T40" fmla="*/ 176 w 199"/>
                <a:gd name="T41" fmla="*/ 489 h 1009"/>
                <a:gd name="T42" fmla="*/ 174 w 199"/>
                <a:gd name="T43" fmla="*/ 437 h 1009"/>
                <a:gd name="T44" fmla="*/ 171 w 199"/>
                <a:gd name="T45" fmla="*/ 384 h 1009"/>
                <a:gd name="T46" fmla="*/ 164 w 199"/>
                <a:gd name="T47" fmla="*/ 326 h 1009"/>
                <a:gd name="T48" fmla="*/ 156 w 199"/>
                <a:gd name="T49" fmla="*/ 264 h 1009"/>
                <a:gd name="T50" fmla="*/ 145 w 199"/>
                <a:gd name="T51" fmla="*/ 199 h 1009"/>
                <a:gd name="T52" fmla="*/ 133 w 199"/>
                <a:gd name="T53" fmla="*/ 129 h 1009"/>
                <a:gd name="T54" fmla="*/ 29 w 199"/>
                <a:gd name="T55" fmla="*/ 31 h 1009"/>
                <a:gd name="T56" fmla="*/ 77 w 199"/>
                <a:gd name="T57" fmla="*/ 0 h 100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99"/>
                <a:gd name="T88" fmla="*/ 0 h 1009"/>
                <a:gd name="T89" fmla="*/ 199 w 199"/>
                <a:gd name="T90" fmla="*/ 1009 h 100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99" h="1009">
                  <a:moveTo>
                    <a:pt x="77" y="0"/>
                  </a:moveTo>
                  <a:lnTo>
                    <a:pt x="156" y="125"/>
                  </a:lnTo>
                  <a:lnTo>
                    <a:pt x="176" y="257"/>
                  </a:lnTo>
                  <a:lnTo>
                    <a:pt x="191" y="368"/>
                  </a:lnTo>
                  <a:lnTo>
                    <a:pt x="199" y="465"/>
                  </a:lnTo>
                  <a:lnTo>
                    <a:pt x="199" y="554"/>
                  </a:lnTo>
                  <a:lnTo>
                    <a:pt x="187" y="640"/>
                  </a:lnTo>
                  <a:lnTo>
                    <a:pt x="161" y="733"/>
                  </a:lnTo>
                  <a:lnTo>
                    <a:pt x="119" y="837"/>
                  </a:lnTo>
                  <a:lnTo>
                    <a:pt x="58" y="960"/>
                  </a:lnTo>
                  <a:lnTo>
                    <a:pt x="0" y="1009"/>
                  </a:lnTo>
                  <a:lnTo>
                    <a:pt x="37" y="947"/>
                  </a:lnTo>
                  <a:lnTo>
                    <a:pt x="68" y="890"/>
                  </a:lnTo>
                  <a:lnTo>
                    <a:pt x="94" y="836"/>
                  </a:lnTo>
                  <a:lnTo>
                    <a:pt x="117" y="783"/>
                  </a:lnTo>
                  <a:lnTo>
                    <a:pt x="135" y="733"/>
                  </a:lnTo>
                  <a:lnTo>
                    <a:pt x="150" y="684"/>
                  </a:lnTo>
                  <a:lnTo>
                    <a:pt x="162" y="637"/>
                  </a:lnTo>
                  <a:lnTo>
                    <a:pt x="169" y="588"/>
                  </a:lnTo>
                  <a:lnTo>
                    <a:pt x="174" y="539"/>
                  </a:lnTo>
                  <a:lnTo>
                    <a:pt x="176" y="489"/>
                  </a:lnTo>
                  <a:lnTo>
                    <a:pt x="174" y="437"/>
                  </a:lnTo>
                  <a:lnTo>
                    <a:pt x="171" y="384"/>
                  </a:lnTo>
                  <a:lnTo>
                    <a:pt x="164" y="326"/>
                  </a:lnTo>
                  <a:lnTo>
                    <a:pt x="156" y="264"/>
                  </a:lnTo>
                  <a:lnTo>
                    <a:pt x="145" y="199"/>
                  </a:lnTo>
                  <a:lnTo>
                    <a:pt x="133" y="129"/>
                  </a:lnTo>
                  <a:lnTo>
                    <a:pt x="29" y="31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57" name="Freeform 165"/>
            <p:cNvSpPr>
              <a:spLocks/>
            </p:cNvSpPr>
            <p:nvPr/>
          </p:nvSpPr>
          <p:spPr bwMode="auto">
            <a:xfrm>
              <a:off x="428" y="2691"/>
              <a:ext cx="311" cy="39"/>
            </a:xfrm>
            <a:custGeom>
              <a:avLst/>
              <a:gdLst>
                <a:gd name="T0" fmla="*/ 73 w 1246"/>
                <a:gd name="T1" fmla="*/ 41 h 155"/>
                <a:gd name="T2" fmla="*/ 161 w 1246"/>
                <a:gd name="T3" fmla="*/ 60 h 155"/>
                <a:gd name="T4" fmla="*/ 245 w 1246"/>
                <a:gd name="T5" fmla="*/ 76 h 155"/>
                <a:gd name="T6" fmla="*/ 326 w 1246"/>
                <a:gd name="T7" fmla="*/ 89 h 155"/>
                <a:gd name="T8" fmla="*/ 405 w 1246"/>
                <a:gd name="T9" fmla="*/ 100 h 155"/>
                <a:gd name="T10" fmla="*/ 481 w 1246"/>
                <a:gd name="T11" fmla="*/ 106 h 155"/>
                <a:gd name="T12" fmla="*/ 556 w 1246"/>
                <a:gd name="T13" fmla="*/ 110 h 155"/>
                <a:gd name="T14" fmla="*/ 628 w 1246"/>
                <a:gd name="T15" fmla="*/ 111 h 155"/>
                <a:gd name="T16" fmla="*/ 700 w 1246"/>
                <a:gd name="T17" fmla="*/ 110 h 155"/>
                <a:gd name="T18" fmla="*/ 770 w 1246"/>
                <a:gd name="T19" fmla="*/ 105 h 155"/>
                <a:gd name="T20" fmla="*/ 840 w 1246"/>
                <a:gd name="T21" fmla="*/ 97 h 155"/>
                <a:gd name="T22" fmla="*/ 909 w 1246"/>
                <a:gd name="T23" fmla="*/ 86 h 155"/>
                <a:gd name="T24" fmla="*/ 979 w 1246"/>
                <a:gd name="T25" fmla="*/ 72 h 155"/>
                <a:gd name="T26" fmla="*/ 1048 w 1246"/>
                <a:gd name="T27" fmla="*/ 55 h 155"/>
                <a:gd name="T28" fmla="*/ 1119 w 1246"/>
                <a:gd name="T29" fmla="*/ 35 h 155"/>
                <a:gd name="T30" fmla="*/ 1191 w 1246"/>
                <a:gd name="T31" fmla="*/ 12 h 155"/>
                <a:gd name="T32" fmla="*/ 1246 w 1246"/>
                <a:gd name="T33" fmla="*/ 49 h 155"/>
                <a:gd name="T34" fmla="*/ 1161 w 1246"/>
                <a:gd name="T35" fmla="*/ 75 h 155"/>
                <a:gd name="T36" fmla="*/ 1079 w 1246"/>
                <a:gd name="T37" fmla="*/ 97 h 155"/>
                <a:gd name="T38" fmla="*/ 1000 w 1246"/>
                <a:gd name="T39" fmla="*/ 115 h 155"/>
                <a:gd name="T40" fmla="*/ 923 w 1246"/>
                <a:gd name="T41" fmla="*/ 130 h 155"/>
                <a:gd name="T42" fmla="*/ 847 w 1246"/>
                <a:gd name="T43" fmla="*/ 141 h 155"/>
                <a:gd name="T44" fmla="*/ 772 w 1246"/>
                <a:gd name="T45" fmla="*/ 149 h 155"/>
                <a:gd name="T46" fmla="*/ 700 w 1246"/>
                <a:gd name="T47" fmla="*/ 154 h 155"/>
                <a:gd name="T48" fmla="*/ 626 w 1246"/>
                <a:gd name="T49" fmla="*/ 155 h 155"/>
                <a:gd name="T50" fmla="*/ 553 w 1246"/>
                <a:gd name="T51" fmla="*/ 154 h 155"/>
                <a:gd name="T52" fmla="*/ 479 w 1246"/>
                <a:gd name="T53" fmla="*/ 150 h 155"/>
                <a:gd name="T54" fmla="*/ 404 w 1246"/>
                <a:gd name="T55" fmla="*/ 144 h 155"/>
                <a:gd name="T56" fmla="*/ 328 w 1246"/>
                <a:gd name="T57" fmla="*/ 135 h 155"/>
                <a:gd name="T58" fmla="*/ 250 w 1246"/>
                <a:gd name="T59" fmla="*/ 124 h 155"/>
                <a:gd name="T60" fmla="*/ 169 w 1246"/>
                <a:gd name="T61" fmla="*/ 110 h 155"/>
                <a:gd name="T62" fmla="*/ 86 w 1246"/>
                <a:gd name="T63" fmla="*/ 95 h 155"/>
                <a:gd name="T64" fmla="*/ 0 w 1246"/>
                <a:gd name="T65" fmla="*/ 77 h 1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46"/>
                <a:gd name="T100" fmla="*/ 0 h 155"/>
                <a:gd name="T101" fmla="*/ 1246 w 1246"/>
                <a:gd name="T102" fmla="*/ 155 h 1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46" h="155">
                  <a:moveTo>
                    <a:pt x="28" y="30"/>
                  </a:moveTo>
                  <a:lnTo>
                    <a:pt x="73" y="41"/>
                  </a:lnTo>
                  <a:lnTo>
                    <a:pt x="117" y="51"/>
                  </a:lnTo>
                  <a:lnTo>
                    <a:pt x="161" y="60"/>
                  </a:lnTo>
                  <a:lnTo>
                    <a:pt x="204" y="69"/>
                  </a:lnTo>
                  <a:lnTo>
                    <a:pt x="245" y="76"/>
                  </a:lnTo>
                  <a:lnTo>
                    <a:pt x="286" y="82"/>
                  </a:lnTo>
                  <a:lnTo>
                    <a:pt x="326" y="89"/>
                  </a:lnTo>
                  <a:lnTo>
                    <a:pt x="365" y="95"/>
                  </a:lnTo>
                  <a:lnTo>
                    <a:pt x="405" y="100"/>
                  </a:lnTo>
                  <a:lnTo>
                    <a:pt x="443" y="104"/>
                  </a:lnTo>
                  <a:lnTo>
                    <a:pt x="481" y="106"/>
                  </a:lnTo>
                  <a:lnTo>
                    <a:pt x="518" y="109"/>
                  </a:lnTo>
                  <a:lnTo>
                    <a:pt x="556" y="110"/>
                  </a:lnTo>
                  <a:lnTo>
                    <a:pt x="592" y="111"/>
                  </a:lnTo>
                  <a:lnTo>
                    <a:pt x="628" y="111"/>
                  </a:lnTo>
                  <a:lnTo>
                    <a:pt x="663" y="111"/>
                  </a:lnTo>
                  <a:lnTo>
                    <a:pt x="700" y="110"/>
                  </a:lnTo>
                  <a:lnTo>
                    <a:pt x="735" y="107"/>
                  </a:lnTo>
                  <a:lnTo>
                    <a:pt x="770" y="105"/>
                  </a:lnTo>
                  <a:lnTo>
                    <a:pt x="805" y="101"/>
                  </a:lnTo>
                  <a:lnTo>
                    <a:pt x="840" y="97"/>
                  </a:lnTo>
                  <a:lnTo>
                    <a:pt x="874" y="91"/>
                  </a:lnTo>
                  <a:lnTo>
                    <a:pt x="909" y="86"/>
                  </a:lnTo>
                  <a:lnTo>
                    <a:pt x="944" y="80"/>
                  </a:lnTo>
                  <a:lnTo>
                    <a:pt x="979" y="72"/>
                  </a:lnTo>
                  <a:lnTo>
                    <a:pt x="1013" y="64"/>
                  </a:lnTo>
                  <a:lnTo>
                    <a:pt x="1048" y="55"/>
                  </a:lnTo>
                  <a:lnTo>
                    <a:pt x="1084" y="46"/>
                  </a:lnTo>
                  <a:lnTo>
                    <a:pt x="1119" y="35"/>
                  </a:lnTo>
                  <a:lnTo>
                    <a:pt x="1154" y="23"/>
                  </a:lnTo>
                  <a:lnTo>
                    <a:pt x="1191" y="12"/>
                  </a:lnTo>
                  <a:lnTo>
                    <a:pt x="1227" y="0"/>
                  </a:lnTo>
                  <a:lnTo>
                    <a:pt x="1246" y="49"/>
                  </a:lnTo>
                  <a:lnTo>
                    <a:pt x="1203" y="62"/>
                  </a:lnTo>
                  <a:lnTo>
                    <a:pt x="1161" y="75"/>
                  </a:lnTo>
                  <a:lnTo>
                    <a:pt x="1119" y="86"/>
                  </a:lnTo>
                  <a:lnTo>
                    <a:pt x="1079" y="97"/>
                  </a:lnTo>
                  <a:lnTo>
                    <a:pt x="1039" y="106"/>
                  </a:lnTo>
                  <a:lnTo>
                    <a:pt x="1000" y="115"/>
                  </a:lnTo>
                  <a:lnTo>
                    <a:pt x="961" y="124"/>
                  </a:lnTo>
                  <a:lnTo>
                    <a:pt x="923" y="130"/>
                  </a:lnTo>
                  <a:lnTo>
                    <a:pt x="885" y="136"/>
                  </a:lnTo>
                  <a:lnTo>
                    <a:pt x="847" y="141"/>
                  </a:lnTo>
                  <a:lnTo>
                    <a:pt x="810" y="145"/>
                  </a:lnTo>
                  <a:lnTo>
                    <a:pt x="772" y="149"/>
                  </a:lnTo>
                  <a:lnTo>
                    <a:pt x="736" y="151"/>
                  </a:lnTo>
                  <a:lnTo>
                    <a:pt x="700" y="154"/>
                  </a:lnTo>
                  <a:lnTo>
                    <a:pt x="662" y="155"/>
                  </a:lnTo>
                  <a:lnTo>
                    <a:pt x="626" y="155"/>
                  </a:lnTo>
                  <a:lnTo>
                    <a:pt x="589" y="155"/>
                  </a:lnTo>
                  <a:lnTo>
                    <a:pt x="553" y="154"/>
                  </a:lnTo>
                  <a:lnTo>
                    <a:pt x="516" y="153"/>
                  </a:lnTo>
                  <a:lnTo>
                    <a:pt x="479" y="150"/>
                  </a:lnTo>
                  <a:lnTo>
                    <a:pt x="442" y="148"/>
                  </a:lnTo>
                  <a:lnTo>
                    <a:pt x="404" y="144"/>
                  </a:lnTo>
                  <a:lnTo>
                    <a:pt x="367" y="140"/>
                  </a:lnTo>
                  <a:lnTo>
                    <a:pt x="328" y="135"/>
                  </a:lnTo>
                  <a:lnTo>
                    <a:pt x="289" y="129"/>
                  </a:lnTo>
                  <a:lnTo>
                    <a:pt x="250" y="124"/>
                  </a:lnTo>
                  <a:lnTo>
                    <a:pt x="210" y="117"/>
                  </a:lnTo>
                  <a:lnTo>
                    <a:pt x="169" y="110"/>
                  </a:lnTo>
                  <a:lnTo>
                    <a:pt x="127" y="102"/>
                  </a:lnTo>
                  <a:lnTo>
                    <a:pt x="86" y="95"/>
                  </a:lnTo>
                  <a:lnTo>
                    <a:pt x="43" y="86"/>
                  </a:lnTo>
                  <a:lnTo>
                    <a:pt x="0" y="77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58" name="Freeform 166"/>
            <p:cNvSpPr>
              <a:spLocks/>
            </p:cNvSpPr>
            <p:nvPr/>
          </p:nvSpPr>
          <p:spPr bwMode="auto">
            <a:xfrm>
              <a:off x="424" y="2772"/>
              <a:ext cx="315" cy="46"/>
            </a:xfrm>
            <a:custGeom>
              <a:avLst/>
              <a:gdLst>
                <a:gd name="T0" fmla="*/ 50 w 1259"/>
                <a:gd name="T1" fmla="*/ 41 h 183"/>
                <a:gd name="T2" fmla="*/ 139 w 1259"/>
                <a:gd name="T3" fmla="*/ 65 h 183"/>
                <a:gd name="T4" fmla="*/ 225 w 1259"/>
                <a:gd name="T5" fmla="*/ 86 h 183"/>
                <a:gd name="T6" fmla="*/ 309 w 1259"/>
                <a:gd name="T7" fmla="*/ 104 h 183"/>
                <a:gd name="T8" fmla="*/ 392 w 1259"/>
                <a:gd name="T9" fmla="*/ 118 h 183"/>
                <a:gd name="T10" fmla="*/ 472 w 1259"/>
                <a:gd name="T11" fmla="*/ 129 h 183"/>
                <a:gd name="T12" fmla="*/ 552 w 1259"/>
                <a:gd name="T13" fmla="*/ 137 h 183"/>
                <a:gd name="T14" fmla="*/ 630 w 1259"/>
                <a:gd name="T15" fmla="*/ 140 h 183"/>
                <a:gd name="T16" fmla="*/ 706 w 1259"/>
                <a:gd name="T17" fmla="*/ 140 h 183"/>
                <a:gd name="T18" fmla="*/ 781 w 1259"/>
                <a:gd name="T19" fmla="*/ 137 h 183"/>
                <a:gd name="T20" fmla="*/ 856 w 1259"/>
                <a:gd name="T21" fmla="*/ 128 h 183"/>
                <a:gd name="T22" fmla="*/ 930 w 1259"/>
                <a:gd name="T23" fmla="*/ 115 h 183"/>
                <a:gd name="T24" fmla="*/ 1003 w 1259"/>
                <a:gd name="T25" fmla="*/ 98 h 183"/>
                <a:gd name="T26" fmla="*/ 1077 w 1259"/>
                <a:gd name="T27" fmla="*/ 76 h 183"/>
                <a:gd name="T28" fmla="*/ 1150 w 1259"/>
                <a:gd name="T29" fmla="*/ 49 h 183"/>
                <a:gd name="T30" fmla="*/ 1222 w 1259"/>
                <a:gd name="T31" fmla="*/ 18 h 183"/>
                <a:gd name="T32" fmla="*/ 1259 w 1259"/>
                <a:gd name="T33" fmla="*/ 48 h 183"/>
                <a:gd name="T34" fmla="*/ 1173 w 1259"/>
                <a:gd name="T35" fmla="*/ 84 h 183"/>
                <a:gd name="T36" fmla="*/ 1092 w 1259"/>
                <a:gd name="T37" fmla="*/ 114 h 183"/>
                <a:gd name="T38" fmla="*/ 1012 w 1259"/>
                <a:gd name="T39" fmla="*/ 139 h 183"/>
                <a:gd name="T40" fmla="*/ 933 w 1259"/>
                <a:gd name="T41" fmla="*/ 157 h 183"/>
                <a:gd name="T42" fmla="*/ 856 w 1259"/>
                <a:gd name="T43" fmla="*/ 170 h 183"/>
                <a:gd name="T44" fmla="*/ 781 w 1259"/>
                <a:gd name="T45" fmla="*/ 179 h 183"/>
                <a:gd name="T46" fmla="*/ 707 w 1259"/>
                <a:gd name="T47" fmla="*/ 182 h 183"/>
                <a:gd name="T48" fmla="*/ 632 w 1259"/>
                <a:gd name="T49" fmla="*/ 182 h 183"/>
                <a:gd name="T50" fmla="*/ 558 w 1259"/>
                <a:gd name="T51" fmla="*/ 177 h 183"/>
                <a:gd name="T52" fmla="*/ 483 w 1259"/>
                <a:gd name="T53" fmla="*/ 169 h 183"/>
                <a:gd name="T54" fmla="*/ 407 w 1259"/>
                <a:gd name="T55" fmla="*/ 158 h 183"/>
                <a:gd name="T56" fmla="*/ 329 w 1259"/>
                <a:gd name="T57" fmla="*/ 144 h 183"/>
                <a:gd name="T58" fmla="*/ 250 w 1259"/>
                <a:gd name="T59" fmla="*/ 128 h 183"/>
                <a:gd name="T60" fmla="*/ 170 w 1259"/>
                <a:gd name="T61" fmla="*/ 109 h 183"/>
                <a:gd name="T62" fmla="*/ 86 w 1259"/>
                <a:gd name="T63" fmla="*/ 89 h 183"/>
                <a:gd name="T64" fmla="*/ 0 w 1259"/>
                <a:gd name="T65" fmla="*/ 68 h 18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59"/>
                <a:gd name="T100" fmla="*/ 0 h 183"/>
                <a:gd name="T101" fmla="*/ 1259 w 1259"/>
                <a:gd name="T102" fmla="*/ 183 h 18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59" h="183">
                  <a:moveTo>
                    <a:pt x="5" y="29"/>
                  </a:moveTo>
                  <a:lnTo>
                    <a:pt x="50" y="41"/>
                  </a:lnTo>
                  <a:lnTo>
                    <a:pt x="95" y="54"/>
                  </a:lnTo>
                  <a:lnTo>
                    <a:pt x="139" y="65"/>
                  </a:lnTo>
                  <a:lnTo>
                    <a:pt x="183" y="76"/>
                  </a:lnTo>
                  <a:lnTo>
                    <a:pt x="225" y="86"/>
                  </a:lnTo>
                  <a:lnTo>
                    <a:pt x="268" y="95"/>
                  </a:lnTo>
                  <a:lnTo>
                    <a:pt x="309" y="104"/>
                  </a:lnTo>
                  <a:lnTo>
                    <a:pt x="350" y="112"/>
                  </a:lnTo>
                  <a:lnTo>
                    <a:pt x="392" y="118"/>
                  </a:lnTo>
                  <a:lnTo>
                    <a:pt x="432" y="124"/>
                  </a:lnTo>
                  <a:lnTo>
                    <a:pt x="472" y="129"/>
                  </a:lnTo>
                  <a:lnTo>
                    <a:pt x="512" y="134"/>
                  </a:lnTo>
                  <a:lnTo>
                    <a:pt x="552" y="137"/>
                  </a:lnTo>
                  <a:lnTo>
                    <a:pt x="591" y="139"/>
                  </a:lnTo>
                  <a:lnTo>
                    <a:pt x="630" y="140"/>
                  </a:lnTo>
                  <a:lnTo>
                    <a:pt x="667" y="140"/>
                  </a:lnTo>
                  <a:lnTo>
                    <a:pt x="706" y="140"/>
                  </a:lnTo>
                  <a:lnTo>
                    <a:pt x="744" y="139"/>
                  </a:lnTo>
                  <a:lnTo>
                    <a:pt x="781" y="137"/>
                  </a:lnTo>
                  <a:lnTo>
                    <a:pt x="819" y="133"/>
                  </a:lnTo>
                  <a:lnTo>
                    <a:pt x="856" y="128"/>
                  </a:lnTo>
                  <a:lnTo>
                    <a:pt x="893" y="122"/>
                  </a:lnTo>
                  <a:lnTo>
                    <a:pt x="930" y="115"/>
                  </a:lnTo>
                  <a:lnTo>
                    <a:pt x="967" y="107"/>
                  </a:lnTo>
                  <a:lnTo>
                    <a:pt x="1003" y="98"/>
                  </a:lnTo>
                  <a:lnTo>
                    <a:pt x="1039" y="88"/>
                  </a:lnTo>
                  <a:lnTo>
                    <a:pt x="1077" y="76"/>
                  </a:lnTo>
                  <a:lnTo>
                    <a:pt x="1113" y="63"/>
                  </a:lnTo>
                  <a:lnTo>
                    <a:pt x="1150" y="49"/>
                  </a:lnTo>
                  <a:lnTo>
                    <a:pt x="1186" y="34"/>
                  </a:lnTo>
                  <a:lnTo>
                    <a:pt x="1222" y="18"/>
                  </a:lnTo>
                  <a:lnTo>
                    <a:pt x="1259" y="0"/>
                  </a:lnTo>
                  <a:lnTo>
                    <a:pt x="1259" y="48"/>
                  </a:lnTo>
                  <a:lnTo>
                    <a:pt x="1216" y="66"/>
                  </a:lnTo>
                  <a:lnTo>
                    <a:pt x="1173" y="84"/>
                  </a:lnTo>
                  <a:lnTo>
                    <a:pt x="1132" y="100"/>
                  </a:lnTo>
                  <a:lnTo>
                    <a:pt x="1092" y="114"/>
                  </a:lnTo>
                  <a:lnTo>
                    <a:pt x="1051" y="128"/>
                  </a:lnTo>
                  <a:lnTo>
                    <a:pt x="1012" y="139"/>
                  </a:lnTo>
                  <a:lnTo>
                    <a:pt x="972" y="149"/>
                  </a:lnTo>
                  <a:lnTo>
                    <a:pt x="933" y="157"/>
                  </a:lnTo>
                  <a:lnTo>
                    <a:pt x="895" y="164"/>
                  </a:lnTo>
                  <a:lnTo>
                    <a:pt x="856" y="170"/>
                  </a:lnTo>
                  <a:lnTo>
                    <a:pt x="819" y="175"/>
                  </a:lnTo>
                  <a:lnTo>
                    <a:pt x="781" y="179"/>
                  </a:lnTo>
                  <a:lnTo>
                    <a:pt x="744" y="180"/>
                  </a:lnTo>
                  <a:lnTo>
                    <a:pt x="707" y="182"/>
                  </a:lnTo>
                  <a:lnTo>
                    <a:pt x="670" y="183"/>
                  </a:lnTo>
                  <a:lnTo>
                    <a:pt x="632" y="182"/>
                  </a:lnTo>
                  <a:lnTo>
                    <a:pt x="595" y="180"/>
                  </a:lnTo>
                  <a:lnTo>
                    <a:pt x="558" y="177"/>
                  </a:lnTo>
                  <a:lnTo>
                    <a:pt x="521" y="174"/>
                  </a:lnTo>
                  <a:lnTo>
                    <a:pt x="483" y="169"/>
                  </a:lnTo>
                  <a:lnTo>
                    <a:pt x="446" y="164"/>
                  </a:lnTo>
                  <a:lnTo>
                    <a:pt x="407" y="158"/>
                  </a:lnTo>
                  <a:lnTo>
                    <a:pt x="368" y="152"/>
                  </a:lnTo>
                  <a:lnTo>
                    <a:pt x="329" y="144"/>
                  </a:lnTo>
                  <a:lnTo>
                    <a:pt x="290" y="137"/>
                  </a:lnTo>
                  <a:lnTo>
                    <a:pt x="250" y="128"/>
                  </a:lnTo>
                  <a:lnTo>
                    <a:pt x="210" y="119"/>
                  </a:lnTo>
                  <a:lnTo>
                    <a:pt x="170" y="109"/>
                  </a:lnTo>
                  <a:lnTo>
                    <a:pt x="129" y="99"/>
                  </a:lnTo>
                  <a:lnTo>
                    <a:pt x="86" y="89"/>
                  </a:lnTo>
                  <a:lnTo>
                    <a:pt x="44" y="79"/>
                  </a:lnTo>
                  <a:lnTo>
                    <a:pt x="0" y="68"/>
                  </a:lnTo>
                  <a:lnTo>
                    <a:pt x="5" y="29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59" name="Freeform 167"/>
            <p:cNvSpPr>
              <a:spLocks/>
            </p:cNvSpPr>
            <p:nvPr/>
          </p:nvSpPr>
          <p:spPr bwMode="auto">
            <a:xfrm>
              <a:off x="365" y="2555"/>
              <a:ext cx="63" cy="237"/>
            </a:xfrm>
            <a:custGeom>
              <a:avLst/>
              <a:gdLst>
                <a:gd name="T0" fmla="*/ 253 w 253"/>
                <a:gd name="T1" fmla="*/ 49 h 949"/>
                <a:gd name="T2" fmla="*/ 203 w 253"/>
                <a:gd name="T3" fmla="*/ 103 h 949"/>
                <a:gd name="T4" fmla="*/ 160 w 253"/>
                <a:gd name="T5" fmla="*/ 155 h 949"/>
                <a:gd name="T6" fmla="*/ 124 w 253"/>
                <a:gd name="T7" fmla="*/ 208 h 949"/>
                <a:gd name="T8" fmla="*/ 94 w 253"/>
                <a:gd name="T9" fmla="*/ 259 h 949"/>
                <a:gd name="T10" fmla="*/ 70 w 253"/>
                <a:gd name="T11" fmla="*/ 311 h 949"/>
                <a:gd name="T12" fmla="*/ 51 w 253"/>
                <a:gd name="T13" fmla="*/ 362 h 949"/>
                <a:gd name="T14" fmla="*/ 37 w 253"/>
                <a:gd name="T15" fmla="*/ 415 h 949"/>
                <a:gd name="T16" fmla="*/ 29 w 253"/>
                <a:gd name="T17" fmla="*/ 467 h 949"/>
                <a:gd name="T18" fmla="*/ 22 w 253"/>
                <a:gd name="T19" fmla="*/ 521 h 949"/>
                <a:gd name="T20" fmla="*/ 21 w 253"/>
                <a:gd name="T21" fmla="*/ 576 h 949"/>
                <a:gd name="T22" fmla="*/ 22 w 253"/>
                <a:gd name="T23" fmla="*/ 633 h 949"/>
                <a:gd name="T24" fmla="*/ 26 w 253"/>
                <a:gd name="T25" fmla="*/ 691 h 949"/>
                <a:gd name="T26" fmla="*/ 32 w 253"/>
                <a:gd name="T27" fmla="*/ 752 h 949"/>
                <a:gd name="T28" fmla="*/ 40 w 253"/>
                <a:gd name="T29" fmla="*/ 815 h 949"/>
                <a:gd name="T30" fmla="*/ 49 w 253"/>
                <a:gd name="T31" fmla="*/ 880 h 949"/>
                <a:gd name="T32" fmla="*/ 59 w 253"/>
                <a:gd name="T33" fmla="*/ 949 h 949"/>
                <a:gd name="T34" fmla="*/ 41 w 253"/>
                <a:gd name="T35" fmla="*/ 880 h 949"/>
                <a:gd name="T36" fmla="*/ 27 w 253"/>
                <a:gd name="T37" fmla="*/ 813 h 949"/>
                <a:gd name="T38" fmla="*/ 15 w 253"/>
                <a:gd name="T39" fmla="*/ 749 h 949"/>
                <a:gd name="T40" fmla="*/ 6 w 253"/>
                <a:gd name="T41" fmla="*/ 688 h 949"/>
                <a:gd name="T42" fmla="*/ 1 w 253"/>
                <a:gd name="T43" fmla="*/ 628 h 949"/>
                <a:gd name="T44" fmla="*/ 0 w 253"/>
                <a:gd name="T45" fmla="*/ 569 h 949"/>
                <a:gd name="T46" fmla="*/ 1 w 253"/>
                <a:gd name="T47" fmla="*/ 511 h 949"/>
                <a:gd name="T48" fmla="*/ 7 w 253"/>
                <a:gd name="T49" fmla="*/ 455 h 949"/>
                <a:gd name="T50" fmla="*/ 17 w 253"/>
                <a:gd name="T51" fmla="*/ 399 h 949"/>
                <a:gd name="T52" fmla="*/ 32 w 253"/>
                <a:gd name="T53" fmla="*/ 342 h 949"/>
                <a:gd name="T54" fmla="*/ 51 w 253"/>
                <a:gd name="T55" fmla="*/ 287 h 949"/>
                <a:gd name="T56" fmla="*/ 75 w 253"/>
                <a:gd name="T57" fmla="*/ 231 h 949"/>
                <a:gd name="T58" fmla="*/ 104 w 253"/>
                <a:gd name="T59" fmla="*/ 174 h 949"/>
                <a:gd name="T60" fmla="*/ 138 w 253"/>
                <a:gd name="T61" fmla="*/ 118 h 949"/>
                <a:gd name="T62" fmla="*/ 178 w 253"/>
                <a:gd name="T63" fmla="*/ 59 h 949"/>
                <a:gd name="T64" fmla="*/ 223 w 253"/>
                <a:gd name="T65" fmla="*/ 0 h 949"/>
                <a:gd name="T66" fmla="*/ 253 w 253"/>
                <a:gd name="T67" fmla="*/ 49 h 94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3"/>
                <a:gd name="T103" fmla="*/ 0 h 949"/>
                <a:gd name="T104" fmla="*/ 253 w 253"/>
                <a:gd name="T105" fmla="*/ 949 h 94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3" h="949">
                  <a:moveTo>
                    <a:pt x="253" y="49"/>
                  </a:moveTo>
                  <a:lnTo>
                    <a:pt x="203" y="103"/>
                  </a:lnTo>
                  <a:lnTo>
                    <a:pt x="160" y="155"/>
                  </a:lnTo>
                  <a:lnTo>
                    <a:pt x="124" y="208"/>
                  </a:lnTo>
                  <a:lnTo>
                    <a:pt x="94" y="259"/>
                  </a:lnTo>
                  <a:lnTo>
                    <a:pt x="70" y="311"/>
                  </a:lnTo>
                  <a:lnTo>
                    <a:pt x="51" y="362"/>
                  </a:lnTo>
                  <a:lnTo>
                    <a:pt x="37" y="415"/>
                  </a:lnTo>
                  <a:lnTo>
                    <a:pt x="29" y="467"/>
                  </a:lnTo>
                  <a:lnTo>
                    <a:pt x="22" y="521"/>
                  </a:lnTo>
                  <a:lnTo>
                    <a:pt x="21" y="576"/>
                  </a:lnTo>
                  <a:lnTo>
                    <a:pt x="22" y="633"/>
                  </a:lnTo>
                  <a:lnTo>
                    <a:pt x="26" y="691"/>
                  </a:lnTo>
                  <a:lnTo>
                    <a:pt x="32" y="752"/>
                  </a:lnTo>
                  <a:lnTo>
                    <a:pt x="40" y="815"/>
                  </a:lnTo>
                  <a:lnTo>
                    <a:pt x="49" y="880"/>
                  </a:lnTo>
                  <a:lnTo>
                    <a:pt x="59" y="949"/>
                  </a:lnTo>
                  <a:lnTo>
                    <a:pt x="41" y="880"/>
                  </a:lnTo>
                  <a:lnTo>
                    <a:pt x="27" y="813"/>
                  </a:lnTo>
                  <a:lnTo>
                    <a:pt x="15" y="749"/>
                  </a:lnTo>
                  <a:lnTo>
                    <a:pt x="6" y="688"/>
                  </a:lnTo>
                  <a:lnTo>
                    <a:pt x="1" y="628"/>
                  </a:lnTo>
                  <a:lnTo>
                    <a:pt x="0" y="569"/>
                  </a:lnTo>
                  <a:lnTo>
                    <a:pt x="1" y="511"/>
                  </a:lnTo>
                  <a:lnTo>
                    <a:pt x="7" y="455"/>
                  </a:lnTo>
                  <a:lnTo>
                    <a:pt x="17" y="399"/>
                  </a:lnTo>
                  <a:lnTo>
                    <a:pt x="32" y="342"/>
                  </a:lnTo>
                  <a:lnTo>
                    <a:pt x="51" y="287"/>
                  </a:lnTo>
                  <a:lnTo>
                    <a:pt x="75" y="231"/>
                  </a:lnTo>
                  <a:lnTo>
                    <a:pt x="104" y="174"/>
                  </a:lnTo>
                  <a:lnTo>
                    <a:pt x="138" y="118"/>
                  </a:lnTo>
                  <a:lnTo>
                    <a:pt x="178" y="59"/>
                  </a:lnTo>
                  <a:lnTo>
                    <a:pt x="223" y="0"/>
                  </a:lnTo>
                  <a:lnTo>
                    <a:pt x="253" y="49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60" name="Freeform 168"/>
            <p:cNvSpPr>
              <a:spLocks/>
            </p:cNvSpPr>
            <p:nvPr/>
          </p:nvSpPr>
          <p:spPr bwMode="auto">
            <a:xfrm>
              <a:off x="730" y="2549"/>
              <a:ext cx="68" cy="265"/>
            </a:xfrm>
            <a:custGeom>
              <a:avLst/>
              <a:gdLst>
                <a:gd name="T0" fmla="*/ 0 w 273"/>
                <a:gd name="T1" fmla="*/ 0 h 1056"/>
                <a:gd name="T2" fmla="*/ 55 w 273"/>
                <a:gd name="T3" fmla="*/ 60 h 1056"/>
                <a:gd name="T4" fmla="*/ 105 w 273"/>
                <a:gd name="T5" fmla="*/ 120 h 1056"/>
                <a:gd name="T6" fmla="*/ 146 w 273"/>
                <a:gd name="T7" fmla="*/ 182 h 1056"/>
                <a:gd name="T8" fmla="*/ 183 w 273"/>
                <a:gd name="T9" fmla="*/ 243 h 1056"/>
                <a:gd name="T10" fmla="*/ 213 w 273"/>
                <a:gd name="T11" fmla="*/ 306 h 1056"/>
                <a:gd name="T12" fmla="*/ 235 w 273"/>
                <a:gd name="T13" fmla="*/ 368 h 1056"/>
                <a:gd name="T14" fmla="*/ 254 w 273"/>
                <a:gd name="T15" fmla="*/ 432 h 1056"/>
                <a:gd name="T16" fmla="*/ 265 w 273"/>
                <a:gd name="T17" fmla="*/ 496 h 1056"/>
                <a:gd name="T18" fmla="*/ 272 w 273"/>
                <a:gd name="T19" fmla="*/ 561 h 1056"/>
                <a:gd name="T20" fmla="*/ 273 w 273"/>
                <a:gd name="T21" fmla="*/ 628 h 1056"/>
                <a:gd name="T22" fmla="*/ 268 w 273"/>
                <a:gd name="T23" fmla="*/ 696 h 1056"/>
                <a:gd name="T24" fmla="*/ 259 w 273"/>
                <a:gd name="T25" fmla="*/ 766 h 1056"/>
                <a:gd name="T26" fmla="*/ 244 w 273"/>
                <a:gd name="T27" fmla="*/ 836 h 1056"/>
                <a:gd name="T28" fmla="*/ 225 w 273"/>
                <a:gd name="T29" fmla="*/ 907 h 1056"/>
                <a:gd name="T30" fmla="*/ 202 w 273"/>
                <a:gd name="T31" fmla="*/ 981 h 1056"/>
                <a:gd name="T32" fmla="*/ 174 w 273"/>
                <a:gd name="T33" fmla="*/ 1056 h 1056"/>
                <a:gd name="T34" fmla="*/ 192 w 273"/>
                <a:gd name="T35" fmla="*/ 986 h 1056"/>
                <a:gd name="T36" fmla="*/ 207 w 273"/>
                <a:gd name="T37" fmla="*/ 916 h 1056"/>
                <a:gd name="T38" fmla="*/ 220 w 273"/>
                <a:gd name="T39" fmla="*/ 848 h 1056"/>
                <a:gd name="T40" fmla="*/ 232 w 273"/>
                <a:gd name="T41" fmla="*/ 782 h 1056"/>
                <a:gd name="T42" fmla="*/ 240 w 273"/>
                <a:gd name="T43" fmla="*/ 717 h 1056"/>
                <a:gd name="T44" fmla="*/ 244 w 273"/>
                <a:gd name="T45" fmla="*/ 653 h 1056"/>
                <a:gd name="T46" fmla="*/ 245 w 273"/>
                <a:gd name="T47" fmla="*/ 590 h 1056"/>
                <a:gd name="T48" fmla="*/ 243 w 273"/>
                <a:gd name="T49" fmla="*/ 529 h 1056"/>
                <a:gd name="T50" fmla="*/ 234 w 273"/>
                <a:gd name="T51" fmla="*/ 469 h 1056"/>
                <a:gd name="T52" fmla="*/ 220 w 273"/>
                <a:gd name="T53" fmla="*/ 409 h 1056"/>
                <a:gd name="T54" fmla="*/ 202 w 273"/>
                <a:gd name="T55" fmla="*/ 350 h 1056"/>
                <a:gd name="T56" fmla="*/ 175 w 273"/>
                <a:gd name="T57" fmla="*/ 292 h 1056"/>
                <a:gd name="T58" fmla="*/ 143 w 273"/>
                <a:gd name="T59" fmla="*/ 236 h 1056"/>
                <a:gd name="T60" fmla="*/ 104 w 273"/>
                <a:gd name="T61" fmla="*/ 179 h 1056"/>
                <a:gd name="T62" fmla="*/ 56 w 273"/>
                <a:gd name="T63" fmla="*/ 124 h 1056"/>
                <a:gd name="T64" fmla="*/ 0 w 273"/>
                <a:gd name="T65" fmla="*/ 69 h 1056"/>
                <a:gd name="T66" fmla="*/ 0 w 273"/>
                <a:gd name="T67" fmla="*/ 0 h 105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73"/>
                <a:gd name="T103" fmla="*/ 0 h 1056"/>
                <a:gd name="T104" fmla="*/ 273 w 273"/>
                <a:gd name="T105" fmla="*/ 1056 h 105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73" h="1056">
                  <a:moveTo>
                    <a:pt x="0" y="0"/>
                  </a:moveTo>
                  <a:lnTo>
                    <a:pt x="55" y="60"/>
                  </a:lnTo>
                  <a:lnTo>
                    <a:pt x="105" y="120"/>
                  </a:lnTo>
                  <a:lnTo>
                    <a:pt x="146" y="182"/>
                  </a:lnTo>
                  <a:lnTo>
                    <a:pt x="183" y="243"/>
                  </a:lnTo>
                  <a:lnTo>
                    <a:pt x="213" y="306"/>
                  </a:lnTo>
                  <a:lnTo>
                    <a:pt x="235" y="368"/>
                  </a:lnTo>
                  <a:lnTo>
                    <a:pt x="254" y="432"/>
                  </a:lnTo>
                  <a:lnTo>
                    <a:pt x="265" y="496"/>
                  </a:lnTo>
                  <a:lnTo>
                    <a:pt x="272" y="561"/>
                  </a:lnTo>
                  <a:lnTo>
                    <a:pt x="273" y="628"/>
                  </a:lnTo>
                  <a:lnTo>
                    <a:pt x="268" y="696"/>
                  </a:lnTo>
                  <a:lnTo>
                    <a:pt x="259" y="766"/>
                  </a:lnTo>
                  <a:lnTo>
                    <a:pt x="244" y="836"/>
                  </a:lnTo>
                  <a:lnTo>
                    <a:pt x="225" y="907"/>
                  </a:lnTo>
                  <a:lnTo>
                    <a:pt x="202" y="981"/>
                  </a:lnTo>
                  <a:lnTo>
                    <a:pt x="174" y="1056"/>
                  </a:lnTo>
                  <a:lnTo>
                    <a:pt x="192" y="986"/>
                  </a:lnTo>
                  <a:lnTo>
                    <a:pt x="207" y="916"/>
                  </a:lnTo>
                  <a:lnTo>
                    <a:pt x="220" y="848"/>
                  </a:lnTo>
                  <a:lnTo>
                    <a:pt x="232" y="782"/>
                  </a:lnTo>
                  <a:lnTo>
                    <a:pt x="240" y="717"/>
                  </a:lnTo>
                  <a:lnTo>
                    <a:pt x="244" y="653"/>
                  </a:lnTo>
                  <a:lnTo>
                    <a:pt x="245" y="590"/>
                  </a:lnTo>
                  <a:lnTo>
                    <a:pt x="243" y="529"/>
                  </a:lnTo>
                  <a:lnTo>
                    <a:pt x="234" y="469"/>
                  </a:lnTo>
                  <a:lnTo>
                    <a:pt x="220" y="409"/>
                  </a:lnTo>
                  <a:lnTo>
                    <a:pt x="202" y="350"/>
                  </a:lnTo>
                  <a:lnTo>
                    <a:pt x="175" y="292"/>
                  </a:lnTo>
                  <a:lnTo>
                    <a:pt x="143" y="236"/>
                  </a:lnTo>
                  <a:lnTo>
                    <a:pt x="104" y="179"/>
                  </a:lnTo>
                  <a:lnTo>
                    <a:pt x="56" y="124"/>
                  </a:lnTo>
                  <a:lnTo>
                    <a:pt x="0" y="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61" name="Freeform 169"/>
            <p:cNvSpPr>
              <a:spLocks/>
            </p:cNvSpPr>
            <p:nvPr/>
          </p:nvSpPr>
          <p:spPr bwMode="auto">
            <a:xfrm>
              <a:off x="521" y="2440"/>
              <a:ext cx="26" cy="205"/>
            </a:xfrm>
            <a:custGeom>
              <a:avLst/>
              <a:gdLst>
                <a:gd name="T0" fmla="*/ 82 w 102"/>
                <a:gd name="T1" fmla="*/ 0 h 821"/>
                <a:gd name="T2" fmla="*/ 57 w 102"/>
                <a:gd name="T3" fmla="*/ 78 h 821"/>
                <a:gd name="T4" fmla="*/ 41 w 102"/>
                <a:gd name="T5" fmla="*/ 157 h 821"/>
                <a:gd name="T6" fmla="*/ 31 w 102"/>
                <a:gd name="T7" fmla="*/ 240 h 821"/>
                <a:gd name="T8" fmla="*/ 28 w 102"/>
                <a:gd name="T9" fmla="*/ 326 h 821"/>
                <a:gd name="T10" fmla="*/ 31 w 102"/>
                <a:gd name="T11" fmla="*/ 419 h 821"/>
                <a:gd name="T12" fmla="*/ 41 w 102"/>
                <a:gd name="T13" fmla="*/ 519 h 821"/>
                <a:gd name="T14" fmla="*/ 55 w 102"/>
                <a:gd name="T15" fmla="*/ 629 h 821"/>
                <a:gd name="T16" fmla="*/ 73 w 102"/>
                <a:gd name="T17" fmla="*/ 751 h 821"/>
                <a:gd name="T18" fmla="*/ 102 w 102"/>
                <a:gd name="T19" fmla="*/ 821 h 821"/>
                <a:gd name="T20" fmla="*/ 53 w 102"/>
                <a:gd name="T21" fmla="*/ 821 h 821"/>
                <a:gd name="T22" fmla="*/ 35 w 102"/>
                <a:gd name="T23" fmla="*/ 751 h 821"/>
                <a:gd name="T24" fmla="*/ 22 w 102"/>
                <a:gd name="T25" fmla="*/ 663 h 821"/>
                <a:gd name="T26" fmla="*/ 12 w 102"/>
                <a:gd name="T27" fmla="*/ 577 h 821"/>
                <a:gd name="T28" fmla="*/ 5 w 102"/>
                <a:gd name="T29" fmla="*/ 490 h 821"/>
                <a:gd name="T30" fmla="*/ 0 w 102"/>
                <a:gd name="T31" fmla="*/ 404 h 821"/>
                <a:gd name="T32" fmla="*/ 0 w 102"/>
                <a:gd name="T33" fmla="*/ 316 h 821"/>
                <a:gd name="T34" fmla="*/ 5 w 102"/>
                <a:gd name="T35" fmla="*/ 226 h 821"/>
                <a:gd name="T36" fmla="*/ 16 w 102"/>
                <a:gd name="T37" fmla="*/ 134 h 821"/>
                <a:gd name="T38" fmla="*/ 35 w 102"/>
                <a:gd name="T39" fmla="*/ 39 h 821"/>
                <a:gd name="T40" fmla="*/ 82 w 102"/>
                <a:gd name="T41" fmla="*/ 0 h 82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2"/>
                <a:gd name="T64" fmla="*/ 0 h 821"/>
                <a:gd name="T65" fmla="*/ 102 w 102"/>
                <a:gd name="T66" fmla="*/ 821 h 82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2" h="821">
                  <a:moveTo>
                    <a:pt x="82" y="0"/>
                  </a:moveTo>
                  <a:lnTo>
                    <a:pt x="57" y="78"/>
                  </a:lnTo>
                  <a:lnTo>
                    <a:pt x="41" y="157"/>
                  </a:lnTo>
                  <a:lnTo>
                    <a:pt x="31" y="240"/>
                  </a:lnTo>
                  <a:lnTo>
                    <a:pt x="28" y="326"/>
                  </a:lnTo>
                  <a:lnTo>
                    <a:pt x="31" y="419"/>
                  </a:lnTo>
                  <a:lnTo>
                    <a:pt x="41" y="519"/>
                  </a:lnTo>
                  <a:lnTo>
                    <a:pt x="55" y="629"/>
                  </a:lnTo>
                  <a:lnTo>
                    <a:pt x="73" y="751"/>
                  </a:lnTo>
                  <a:lnTo>
                    <a:pt x="102" y="821"/>
                  </a:lnTo>
                  <a:lnTo>
                    <a:pt x="53" y="821"/>
                  </a:lnTo>
                  <a:lnTo>
                    <a:pt x="35" y="751"/>
                  </a:lnTo>
                  <a:lnTo>
                    <a:pt x="22" y="663"/>
                  </a:lnTo>
                  <a:lnTo>
                    <a:pt x="12" y="577"/>
                  </a:lnTo>
                  <a:lnTo>
                    <a:pt x="5" y="490"/>
                  </a:lnTo>
                  <a:lnTo>
                    <a:pt x="0" y="404"/>
                  </a:lnTo>
                  <a:lnTo>
                    <a:pt x="0" y="316"/>
                  </a:lnTo>
                  <a:lnTo>
                    <a:pt x="5" y="226"/>
                  </a:lnTo>
                  <a:lnTo>
                    <a:pt x="16" y="134"/>
                  </a:lnTo>
                  <a:lnTo>
                    <a:pt x="35" y="39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62" name="Freeform 170"/>
            <p:cNvSpPr>
              <a:spLocks/>
            </p:cNvSpPr>
            <p:nvPr/>
          </p:nvSpPr>
          <p:spPr bwMode="auto">
            <a:xfrm>
              <a:off x="626" y="2440"/>
              <a:ext cx="21" cy="203"/>
            </a:xfrm>
            <a:custGeom>
              <a:avLst/>
              <a:gdLst>
                <a:gd name="T0" fmla="*/ 38 w 82"/>
                <a:gd name="T1" fmla="*/ 0 h 811"/>
                <a:gd name="T2" fmla="*/ 46 w 82"/>
                <a:gd name="T3" fmla="*/ 104 h 811"/>
                <a:gd name="T4" fmla="*/ 51 w 82"/>
                <a:gd name="T5" fmla="*/ 206 h 811"/>
                <a:gd name="T6" fmla="*/ 52 w 82"/>
                <a:gd name="T7" fmla="*/ 306 h 811"/>
                <a:gd name="T8" fmla="*/ 50 w 82"/>
                <a:gd name="T9" fmla="*/ 405 h 811"/>
                <a:gd name="T10" fmla="*/ 42 w 82"/>
                <a:gd name="T11" fmla="*/ 505 h 811"/>
                <a:gd name="T12" fmla="*/ 32 w 82"/>
                <a:gd name="T13" fmla="*/ 606 h 811"/>
                <a:gd name="T14" fmla="*/ 18 w 82"/>
                <a:gd name="T15" fmla="*/ 707 h 811"/>
                <a:gd name="T16" fmla="*/ 0 w 82"/>
                <a:gd name="T17" fmla="*/ 811 h 811"/>
                <a:gd name="T18" fmla="*/ 47 w 82"/>
                <a:gd name="T19" fmla="*/ 801 h 811"/>
                <a:gd name="T20" fmla="*/ 57 w 82"/>
                <a:gd name="T21" fmla="*/ 749 h 811"/>
                <a:gd name="T22" fmla="*/ 66 w 82"/>
                <a:gd name="T23" fmla="*/ 666 h 811"/>
                <a:gd name="T24" fmla="*/ 75 w 82"/>
                <a:gd name="T25" fmla="*/ 562 h 811"/>
                <a:gd name="T26" fmla="*/ 80 w 82"/>
                <a:gd name="T27" fmla="*/ 446 h 811"/>
                <a:gd name="T28" fmla="*/ 82 w 82"/>
                <a:gd name="T29" fmla="*/ 326 h 811"/>
                <a:gd name="T30" fmla="*/ 80 w 82"/>
                <a:gd name="T31" fmla="*/ 211 h 811"/>
                <a:gd name="T32" fmla="*/ 71 w 82"/>
                <a:gd name="T33" fmla="*/ 108 h 811"/>
                <a:gd name="T34" fmla="*/ 56 w 82"/>
                <a:gd name="T35" fmla="*/ 28 h 811"/>
                <a:gd name="T36" fmla="*/ 56 w 82"/>
                <a:gd name="T37" fmla="*/ 24 h 811"/>
                <a:gd name="T38" fmla="*/ 57 w 82"/>
                <a:gd name="T39" fmla="*/ 29 h 811"/>
                <a:gd name="T40" fmla="*/ 53 w 82"/>
                <a:gd name="T41" fmla="*/ 27 h 811"/>
                <a:gd name="T42" fmla="*/ 38 w 82"/>
                <a:gd name="T43" fmla="*/ 0 h 81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2"/>
                <a:gd name="T67" fmla="*/ 0 h 811"/>
                <a:gd name="T68" fmla="*/ 82 w 82"/>
                <a:gd name="T69" fmla="*/ 811 h 81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2" h="811">
                  <a:moveTo>
                    <a:pt x="38" y="0"/>
                  </a:moveTo>
                  <a:lnTo>
                    <a:pt x="46" y="104"/>
                  </a:lnTo>
                  <a:lnTo>
                    <a:pt x="51" y="206"/>
                  </a:lnTo>
                  <a:lnTo>
                    <a:pt x="52" y="306"/>
                  </a:lnTo>
                  <a:lnTo>
                    <a:pt x="50" y="405"/>
                  </a:lnTo>
                  <a:lnTo>
                    <a:pt x="42" y="505"/>
                  </a:lnTo>
                  <a:lnTo>
                    <a:pt x="32" y="606"/>
                  </a:lnTo>
                  <a:lnTo>
                    <a:pt x="18" y="707"/>
                  </a:lnTo>
                  <a:lnTo>
                    <a:pt x="0" y="811"/>
                  </a:lnTo>
                  <a:lnTo>
                    <a:pt x="47" y="801"/>
                  </a:lnTo>
                  <a:lnTo>
                    <a:pt x="57" y="749"/>
                  </a:lnTo>
                  <a:lnTo>
                    <a:pt x="66" y="666"/>
                  </a:lnTo>
                  <a:lnTo>
                    <a:pt x="75" y="562"/>
                  </a:lnTo>
                  <a:lnTo>
                    <a:pt x="80" y="446"/>
                  </a:lnTo>
                  <a:lnTo>
                    <a:pt x="82" y="326"/>
                  </a:lnTo>
                  <a:lnTo>
                    <a:pt x="80" y="211"/>
                  </a:lnTo>
                  <a:lnTo>
                    <a:pt x="71" y="108"/>
                  </a:lnTo>
                  <a:lnTo>
                    <a:pt x="56" y="28"/>
                  </a:lnTo>
                  <a:lnTo>
                    <a:pt x="56" y="24"/>
                  </a:lnTo>
                  <a:lnTo>
                    <a:pt x="57" y="29"/>
                  </a:lnTo>
                  <a:lnTo>
                    <a:pt x="53" y="2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63" name="Freeform 171"/>
            <p:cNvSpPr>
              <a:spLocks/>
            </p:cNvSpPr>
            <p:nvPr/>
          </p:nvSpPr>
          <p:spPr bwMode="auto">
            <a:xfrm>
              <a:off x="416" y="2479"/>
              <a:ext cx="323" cy="173"/>
            </a:xfrm>
            <a:custGeom>
              <a:avLst/>
              <a:gdLst>
                <a:gd name="T0" fmla="*/ 39 w 1294"/>
                <a:gd name="T1" fmla="*/ 149 h 692"/>
                <a:gd name="T2" fmla="*/ 50 w 1294"/>
                <a:gd name="T3" fmla="*/ 300 h 692"/>
                <a:gd name="T4" fmla="*/ 85 w 1294"/>
                <a:gd name="T5" fmla="*/ 434 h 692"/>
                <a:gd name="T6" fmla="*/ 163 w 1294"/>
                <a:gd name="T7" fmla="*/ 556 h 692"/>
                <a:gd name="T8" fmla="*/ 249 w 1294"/>
                <a:gd name="T9" fmla="*/ 619 h 692"/>
                <a:gd name="T10" fmla="*/ 303 w 1294"/>
                <a:gd name="T11" fmla="*/ 627 h 692"/>
                <a:gd name="T12" fmla="*/ 358 w 1294"/>
                <a:gd name="T13" fmla="*/ 633 h 692"/>
                <a:gd name="T14" fmla="*/ 413 w 1294"/>
                <a:gd name="T15" fmla="*/ 639 h 692"/>
                <a:gd name="T16" fmla="*/ 468 w 1294"/>
                <a:gd name="T17" fmla="*/ 643 h 692"/>
                <a:gd name="T18" fmla="*/ 525 w 1294"/>
                <a:gd name="T19" fmla="*/ 647 h 692"/>
                <a:gd name="T20" fmla="*/ 582 w 1294"/>
                <a:gd name="T21" fmla="*/ 648 h 692"/>
                <a:gd name="T22" fmla="*/ 641 w 1294"/>
                <a:gd name="T23" fmla="*/ 648 h 692"/>
                <a:gd name="T24" fmla="*/ 700 w 1294"/>
                <a:gd name="T25" fmla="*/ 647 h 692"/>
                <a:gd name="T26" fmla="*/ 761 w 1294"/>
                <a:gd name="T27" fmla="*/ 644 h 692"/>
                <a:gd name="T28" fmla="*/ 823 w 1294"/>
                <a:gd name="T29" fmla="*/ 639 h 692"/>
                <a:gd name="T30" fmla="*/ 884 w 1294"/>
                <a:gd name="T31" fmla="*/ 633 h 692"/>
                <a:gd name="T32" fmla="*/ 948 w 1294"/>
                <a:gd name="T33" fmla="*/ 624 h 692"/>
                <a:gd name="T34" fmla="*/ 1013 w 1294"/>
                <a:gd name="T35" fmla="*/ 614 h 692"/>
                <a:gd name="T36" fmla="*/ 1078 w 1294"/>
                <a:gd name="T37" fmla="*/ 600 h 692"/>
                <a:gd name="T38" fmla="*/ 1146 w 1294"/>
                <a:gd name="T39" fmla="*/ 585 h 692"/>
                <a:gd name="T40" fmla="*/ 1184 w 1294"/>
                <a:gd name="T41" fmla="*/ 565 h 692"/>
                <a:gd name="T42" fmla="*/ 1205 w 1294"/>
                <a:gd name="T43" fmla="*/ 489 h 692"/>
                <a:gd name="T44" fmla="*/ 1232 w 1294"/>
                <a:gd name="T45" fmla="*/ 343 h 692"/>
                <a:gd name="T46" fmla="*/ 1249 w 1294"/>
                <a:gd name="T47" fmla="*/ 130 h 692"/>
                <a:gd name="T48" fmla="*/ 1294 w 1294"/>
                <a:gd name="T49" fmla="*/ 78 h 692"/>
                <a:gd name="T50" fmla="*/ 1288 w 1294"/>
                <a:gd name="T51" fmla="*/ 217 h 692"/>
                <a:gd name="T52" fmla="*/ 1271 w 1294"/>
                <a:gd name="T53" fmla="*/ 355 h 692"/>
                <a:gd name="T54" fmla="*/ 1244 w 1294"/>
                <a:gd name="T55" fmla="*/ 490 h 692"/>
                <a:gd name="T56" fmla="*/ 1209 w 1294"/>
                <a:gd name="T57" fmla="*/ 625 h 692"/>
                <a:gd name="T58" fmla="*/ 1145 w 1294"/>
                <a:gd name="T59" fmla="*/ 635 h 692"/>
                <a:gd name="T60" fmla="*/ 1086 w 1294"/>
                <a:gd name="T61" fmla="*/ 645 h 692"/>
                <a:gd name="T62" fmla="*/ 1030 w 1294"/>
                <a:gd name="T63" fmla="*/ 654 h 692"/>
                <a:gd name="T64" fmla="*/ 976 w 1294"/>
                <a:gd name="T65" fmla="*/ 663 h 692"/>
                <a:gd name="T66" fmla="*/ 923 w 1294"/>
                <a:gd name="T67" fmla="*/ 670 h 692"/>
                <a:gd name="T68" fmla="*/ 870 w 1294"/>
                <a:gd name="T69" fmla="*/ 678 h 692"/>
                <a:gd name="T70" fmla="*/ 818 w 1294"/>
                <a:gd name="T71" fmla="*/ 684 h 692"/>
                <a:gd name="T72" fmla="*/ 764 w 1294"/>
                <a:gd name="T73" fmla="*/ 688 h 692"/>
                <a:gd name="T74" fmla="*/ 708 w 1294"/>
                <a:gd name="T75" fmla="*/ 691 h 692"/>
                <a:gd name="T76" fmla="*/ 649 w 1294"/>
                <a:gd name="T77" fmla="*/ 692 h 692"/>
                <a:gd name="T78" fmla="*/ 586 w 1294"/>
                <a:gd name="T79" fmla="*/ 692 h 692"/>
                <a:gd name="T80" fmla="*/ 518 w 1294"/>
                <a:gd name="T81" fmla="*/ 689 h 692"/>
                <a:gd name="T82" fmla="*/ 446 w 1294"/>
                <a:gd name="T83" fmla="*/ 684 h 692"/>
                <a:gd name="T84" fmla="*/ 366 w 1294"/>
                <a:gd name="T85" fmla="*/ 677 h 692"/>
                <a:gd name="T86" fmla="*/ 279 w 1294"/>
                <a:gd name="T87" fmla="*/ 667 h 692"/>
                <a:gd name="T88" fmla="*/ 184 w 1294"/>
                <a:gd name="T89" fmla="*/ 654 h 692"/>
                <a:gd name="T90" fmla="*/ 106 w 1294"/>
                <a:gd name="T91" fmla="*/ 541 h 692"/>
                <a:gd name="T92" fmla="*/ 59 w 1294"/>
                <a:gd name="T93" fmla="*/ 429 h 692"/>
                <a:gd name="T94" fmla="*/ 26 w 1294"/>
                <a:gd name="T95" fmla="*/ 310 h 692"/>
                <a:gd name="T96" fmla="*/ 0 w 1294"/>
                <a:gd name="T97" fmla="*/ 174 h 69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294"/>
                <a:gd name="T148" fmla="*/ 0 h 692"/>
                <a:gd name="T149" fmla="*/ 1294 w 1294"/>
                <a:gd name="T150" fmla="*/ 692 h 69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294" h="692">
                  <a:moveTo>
                    <a:pt x="39" y="68"/>
                  </a:moveTo>
                  <a:lnTo>
                    <a:pt x="39" y="149"/>
                  </a:lnTo>
                  <a:lnTo>
                    <a:pt x="43" y="227"/>
                  </a:lnTo>
                  <a:lnTo>
                    <a:pt x="50" y="300"/>
                  </a:lnTo>
                  <a:lnTo>
                    <a:pt x="64" y="367"/>
                  </a:lnTo>
                  <a:lnTo>
                    <a:pt x="85" y="434"/>
                  </a:lnTo>
                  <a:lnTo>
                    <a:pt x="118" y="496"/>
                  </a:lnTo>
                  <a:lnTo>
                    <a:pt x="163" y="556"/>
                  </a:lnTo>
                  <a:lnTo>
                    <a:pt x="223" y="615"/>
                  </a:lnTo>
                  <a:lnTo>
                    <a:pt x="249" y="619"/>
                  </a:lnTo>
                  <a:lnTo>
                    <a:pt x="277" y="623"/>
                  </a:lnTo>
                  <a:lnTo>
                    <a:pt x="303" y="627"/>
                  </a:lnTo>
                  <a:lnTo>
                    <a:pt x="331" y="630"/>
                  </a:lnTo>
                  <a:lnTo>
                    <a:pt x="358" y="633"/>
                  </a:lnTo>
                  <a:lnTo>
                    <a:pt x="384" y="637"/>
                  </a:lnTo>
                  <a:lnTo>
                    <a:pt x="413" y="639"/>
                  </a:lnTo>
                  <a:lnTo>
                    <a:pt x="441" y="642"/>
                  </a:lnTo>
                  <a:lnTo>
                    <a:pt x="468" y="643"/>
                  </a:lnTo>
                  <a:lnTo>
                    <a:pt x="497" y="645"/>
                  </a:lnTo>
                  <a:lnTo>
                    <a:pt x="525" y="647"/>
                  </a:lnTo>
                  <a:lnTo>
                    <a:pt x="554" y="648"/>
                  </a:lnTo>
                  <a:lnTo>
                    <a:pt x="582" y="648"/>
                  </a:lnTo>
                  <a:lnTo>
                    <a:pt x="612" y="648"/>
                  </a:lnTo>
                  <a:lnTo>
                    <a:pt x="641" y="648"/>
                  </a:lnTo>
                  <a:lnTo>
                    <a:pt x="671" y="648"/>
                  </a:lnTo>
                  <a:lnTo>
                    <a:pt x="700" y="647"/>
                  </a:lnTo>
                  <a:lnTo>
                    <a:pt x="730" y="645"/>
                  </a:lnTo>
                  <a:lnTo>
                    <a:pt x="761" y="644"/>
                  </a:lnTo>
                  <a:lnTo>
                    <a:pt x="792" y="642"/>
                  </a:lnTo>
                  <a:lnTo>
                    <a:pt x="823" y="639"/>
                  </a:lnTo>
                  <a:lnTo>
                    <a:pt x="853" y="637"/>
                  </a:lnTo>
                  <a:lnTo>
                    <a:pt x="884" y="633"/>
                  </a:lnTo>
                  <a:lnTo>
                    <a:pt x="917" y="629"/>
                  </a:lnTo>
                  <a:lnTo>
                    <a:pt x="948" y="624"/>
                  </a:lnTo>
                  <a:lnTo>
                    <a:pt x="981" y="619"/>
                  </a:lnTo>
                  <a:lnTo>
                    <a:pt x="1013" y="614"/>
                  </a:lnTo>
                  <a:lnTo>
                    <a:pt x="1046" y="608"/>
                  </a:lnTo>
                  <a:lnTo>
                    <a:pt x="1078" y="600"/>
                  </a:lnTo>
                  <a:lnTo>
                    <a:pt x="1112" y="593"/>
                  </a:lnTo>
                  <a:lnTo>
                    <a:pt x="1146" y="585"/>
                  </a:lnTo>
                  <a:lnTo>
                    <a:pt x="1180" y="576"/>
                  </a:lnTo>
                  <a:lnTo>
                    <a:pt x="1184" y="565"/>
                  </a:lnTo>
                  <a:lnTo>
                    <a:pt x="1192" y="536"/>
                  </a:lnTo>
                  <a:lnTo>
                    <a:pt x="1205" y="489"/>
                  </a:lnTo>
                  <a:lnTo>
                    <a:pt x="1220" y="425"/>
                  </a:lnTo>
                  <a:lnTo>
                    <a:pt x="1232" y="343"/>
                  </a:lnTo>
                  <a:lnTo>
                    <a:pt x="1244" y="244"/>
                  </a:lnTo>
                  <a:lnTo>
                    <a:pt x="1249" y="130"/>
                  </a:lnTo>
                  <a:lnTo>
                    <a:pt x="1246" y="0"/>
                  </a:lnTo>
                  <a:lnTo>
                    <a:pt x="1294" y="78"/>
                  </a:lnTo>
                  <a:lnTo>
                    <a:pt x="1293" y="148"/>
                  </a:lnTo>
                  <a:lnTo>
                    <a:pt x="1288" y="217"/>
                  </a:lnTo>
                  <a:lnTo>
                    <a:pt x="1281" y="286"/>
                  </a:lnTo>
                  <a:lnTo>
                    <a:pt x="1271" y="355"/>
                  </a:lnTo>
                  <a:lnTo>
                    <a:pt x="1259" y="422"/>
                  </a:lnTo>
                  <a:lnTo>
                    <a:pt x="1244" y="490"/>
                  </a:lnTo>
                  <a:lnTo>
                    <a:pt x="1227" y="558"/>
                  </a:lnTo>
                  <a:lnTo>
                    <a:pt x="1209" y="625"/>
                  </a:lnTo>
                  <a:lnTo>
                    <a:pt x="1176" y="630"/>
                  </a:lnTo>
                  <a:lnTo>
                    <a:pt x="1145" y="635"/>
                  </a:lnTo>
                  <a:lnTo>
                    <a:pt x="1115" y="640"/>
                  </a:lnTo>
                  <a:lnTo>
                    <a:pt x="1086" y="645"/>
                  </a:lnTo>
                  <a:lnTo>
                    <a:pt x="1057" y="650"/>
                  </a:lnTo>
                  <a:lnTo>
                    <a:pt x="1030" y="654"/>
                  </a:lnTo>
                  <a:lnTo>
                    <a:pt x="1002" y="659"/>
                  </a:lnTo>
                  <a:lnTo>
                    <a:pt x="976" y="663"/>
                  </a:lnTo>
                  <a:lnTo>
                    <a:pt x="949" y="667"/>
                  </a:lnTo>
                  <a:lnTo>
                    <a:pt x="923" y="670"/>
                  </a:lnTo>
                  <a:lnTo>
                    <a:pt x="897" y="674"/>
                  </a:lnTo>
                  <a:lnTo>
                    <a:pt x="870" y="678"/>
                  </a:lnTo>
                  <a:lnTo>
                    <a:pt x="844" y="680"/>
                  </a:lnTo>
                  <a:lnTo>
                    <a:pt x="818" y="684"/>
                  </a:lnTo>
                  <a:lnTo>
                    <a:pt x="792" y="687"/>
                  </a:lnTo>
                  <a:lnTo>
                    <a:pt x="764" y="688"/>
                  </a:lnTo>
                  <a:lnTo>
                    <a:pt x="736" y="689"/>
                  </a:lnTo>
                  <a:lnTo>
                    <a:pt x="708" y="691"/>
                  </a:lnTo>
                  <a:lnTo>
                    <a:pt x="679" y="692"/>
                  </a:lnTo>
                  <a:lnTo>
                    <a:pt x="649" y="692"/>
                  </a:lnTo>
                  <a:lnTo>
                    <a:pt x="617" y="692"/>
                  </a:lnTo>
                  <a:lnTo>
                    <a:pt x="586" y="692"/>
                  </a:lnTo>
                  <a:lnTo>
                    <a:pt x="554" y="691"/>
                  </a:lnTo>
                  <a:lnTo>
                    <a:pt x="518" y="689"/>
                  </a:lnTo>
                  <a:lnTo>
                    <a:pt x="482" y="687"/>
                  </a:lnTo>
                  <a:lnTo>
                    <a:pt x="446" y="684"/>
                  </a:lnTo>
                  <a:lnTo>
                    <a:pt x="407" y="680"/>
                  </a:lnTo>
                  <a:lnTo>
                    <a:pt x="366" y="677"/>
                  </a:lnTo>
                  <a:lnTo>
                    <a:pt x="323" y="672"/>
                  </a:lnTo>
                  <a:lnTo>
                    <a:pt x="279" y="667"/>
                  </a:lnTo>
                  <a:lnTo>
                    <a:pt x="233" y="660"/>
                  </a:lnTo>
                  <a:lnTo>
                    <a:pt x="184" y="654"/>
                  </a:lnTo>
                  <a:lnTo>
                    <a:pt x="141" y="598"/>
                  </a:lnTo>
                  <a:lnTo>
                    <a:pt x="106" y="541"/>
                  </a:lnTo>
                  <a:lnTo>
                    <a:pt x="80" y="485"/>
                  </a:lnTo>
                  <a:lnTo>
                    <a:pt x="59" y="429"/>
                  </a:lnTo>
                  <a:lnTo>
                    <a:pt x="41" y="370"/>
                  </a:lnTo>
                  <a:lnTo>
                    <a:pt x="26" y="310"/>
                  </a:lnTo>
                  <a:lnTo>
                    <a:pt x="14" y="244"/>
                  </a:lnTo>
                  <a:lnTo>
                    <a:pt x="0" y="174"/>
                  </a:lnTo>
                  <a:lnTo>
                    <a:pt x="39" y="68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64" name="Freeform 172"/>
            <p:cNvSpPr>
              <a:spLocks/>
            </p:cNvSpPr>
            <p:nvPr/>
          </p:nvSpPr>
          <p:spPr bwMode="auto">
            <a:xfrm>
              <a:off x="429" y="2706"/>
              <a:ext cx="310" cy="39"/>
            </a:xfrm>
            <a:custGeom>
              <a:avLst/>
              <a:gdLst>
                <a:gd name="T0" fmla="*/ 45 w 1243"/>
                <a:gd name="T1" fmla="*/ 42 h 156"/>
                <a:gd name="T2" fmla="*/ 134 w 1243"/>
                <a:gd name="T3" fmla="*/ 60 h 156"/>
                <a:gd name="T4" fmla="*/ 219 w 1243"/>
                <a:gd name="T5" fmla="*/ 77 h 156"/>
                <a:gd name="T6" fmla="*/ 302 w 1243"/>
                <a:gd name="T7" fmla="*/ 91 h 156"/>
                <a:gd name="T8" fmla="*/ 383 w 1243"/>
                <a:gd name="T9" fmla="*/ 101 h 156"/>
                <a:gd name="T10" fmla="*/ 462 w 1243"/>
                <a:gd name="T11" fmla="*/ 107 h 156"/>
                <a:gd name="T12" fmla="*/ 540 w 1243"/>
                <a:gd name="T13" fmla="*/ 112 h 156"/>
                <a:gd name="T14" fmla="*/ 615 w 1243"/>
                <a:gd name="T15" fmla="*/ 113 h 156"/>
                <a:gd name="T16" fmla="*/ 690 w 1243"/>
                <a:gd name="T17" fmla="*/ 111 h 156"/>
                <a:gd name="T18" fmla="*/ 764 w 1243"/>
                <a:gd name="T19" fmla="*/ 106 h 156"/>
                <a:gd name="T20" fmla="*/ 837 w 1243"/>
                <a:gd name="T21" fmla="*/ 98 h 156"/>
                <a:gd name="T22" fmla="*/ 909 w 1243"/>
                <a:gd name="T23" fmla="*/ 87 h 156"/>
                <a:gd name="T24" fmla="*/ 981 w 1243"/>
                <a:gd name="T25" fmla="*/ 73 h 156"/>
                <a:gd name="T26" fmla="*/ 1053 w 1243"/>
                <a:gd name="T27" fmla="*/ 55 h 156"/>
                <a:gd name="T28" fmla="*/ 1125 w 1243"/>
                <a:gd name="T29" fmla="*/ 37 h 156"/>
                <a:gd name="T30" fmla="*/ 1197 w 1243"/>
                <a:gd name="T31" fmla="*/ 13 h 156"/>
                <a:gd name="T32" fmla="*/ 1243 w 1243"/>
                <a:gd name="T33" fmla="*/ 50 h 156"/>
                <a:gd name="T34" fmla="*/ 1146 w 1243"/>
                <a:gd name="T35" fmla="*/ 78 h 156"/>
                <a:gd name="T36" fmla="*/ 1055 w 1243"/>
                <a:gd name="T37" fmla="*/ 101 h 156"/>
                <a:gd name="T38" fmla="*/ 968 w 1243"/>
                <a:gd name="T39" fmla="*/ 119 h 156"/>
                <a:gd name="T40" fmla="*/ 886 w 1243"/>
                <a:gd name="T41" fmla="*/ 134 h 156"/>
                <a:gd name="T42" fmla="*/ 805 w 1243"/>
                <a:gd name="T43" fmla="*/ 144 h 156"/>
                <a:gd name="T44" fmla="*/ 729 w 1243"/>
                <a:gd name="T45" fmla="*/ 152 h 156"/>
                <a:gd name="T46" fmla="*/ 655 w 1243"/>
                <a:gd name="T47" fmla="*/ 156 h 156"/>
                <a:gd name="T48" fmla="*/ 582 w 1243"/>
                <a:gd name="T49" fmla="*/ 156 h 156"/>
                <a:gd name="T50" fmla="*/ 512 w 1243"/>
                <a:gd name="T51" fmla="*/ 153 h 156"/>
                <a:gd name="T52" fmla="*/ 442 w 1243"/>
                <a:gd name="T53" fmla="*/ 147 h 156"/>
                <a:gd name="T54" fmla="*/ 372 w 1243"/>
                <a:gd name="T55" fmla="*/ 138 h 156"/>
                <a:gd name="T56" fmla="*/ 302 w 1243"/>
                <a:gd name="T57" fmla="*/ 128 h 156"/>
                <a:gd name="T58" fmla="*/ 232 w 1243"/>
                <a:gd name="T59" fmla="*/ 114 h 156"/>
                <a:gd name="T60" fmla="*/ 159 w 1243"/>
                <a:gd name="T61" fmla="*/ 99 h 156"/>
                <a:gd name="T62" fmla="*/ 85 w 1243"/>
                <a:gd name="T63" fmla="*/ 83 h 156"/>
                <a:gd name="T64" fmla="*/ 9 w 1243"/>
                <a:gd name="T65" fmla="*/ 64 h 1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43"/>
                <a:gd name="T100" fmla="*/ 0 h 156"/>
                <a:gd name="T101" fmla="*/ 1243 w 1243"/>
                <a:gd name="T102" fmla="*/ 156 h 15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43" h="156">
                  <a:moveTo>
                    <a:pt x="0" y="30"/>
                  </a:moveTo>
                  <a:lnTo>
                    <a:pt x="45" y="42"/>
                  </a:lnTo>
                  <a:lnTo>
                    <a:pt x="90" y="52"/>
                  </a:lnTo>
                  <a:lnTo>
                    <a:pt x="134" y="60"/>
                  </a:lnTo>
                  <a:lnTo>
                    <a:pt x="177" y="69"/>
                  </a:lnTo>
                  <a:lnTo>
                    <a:pt x="219" y="77"/>
                  </a:lnTo>
                  <a:lnTo>
                    <a:pt x="261" y="84"/>
                  </a:lnTo>
                  <a:lnTo>
                    <a:pt x="302" y="91"/>
                  </a:lnTo>
                  <a:lnTo>
                    <a:pt x="343" y="96"/>
                  </a:lnTo>
                  <a:lnTo>
                    <a:pt x="383" y="101"/>
                  </a:lnTo>
                  <a:lnTo>
                    <a:pt x="423" y="104"/>
                  </a:lnTo>
                  <a:lnTo>
                    <a:pt x="462" y="107"/>
                  </a:lnTo>
                  <a:lnTo>
                    <a:pt x="501" y="109"/>
                  </a:lnTo>
                  <a:lnTo>
                    <a:pt x="540" y="112"/>
                  </a:lnTo>
                  <a:lnTo>
                    <a:pt x="577" y="113"/>
                  </a:lnTo>
                  <a:lnTo>
                    <a:pt x="615" y="113"/>
                  </a:lnTo>
                  <a:lnTo>
                    <a:pt x="653" y="112"/>
                  </a:lnTo>
                  <a:lnTo>
                    <a:pt x="690" y="111"/>
                  </a:lnTo>
                  <a:lnTo>
                    <a:pt x="728" y="109"/>
                  </a:lnTo>
                  <a:lnTo>
                    <a:pt x="764" y="106"/>
                  </a:lnTo>
                  <a:lnTo>
                    <a:pt x="800" y="102"/>
                  </a:lnTo>
                  <a:lnTo>
                    <a:pt x="837" y="98"/>
                  </a:lnTo>
                  <a:lnTo>
                    <a:pt x="873" y="93"/>
                  </a:lnTo>
                  <a:lnTo>
                    <a:pt x="909" y="87"/>
                  </a:lnTo>
                  <a:lnTo>
                    <a:pt x="944" y="81"/>
                  </a:lnTo>
                  <a:lnTo>
                    <a:pt x="981" y="73"/>
                  </a:lnTo>
                  <a:lnTo>
                    <a:pt x="1017" y="65"/>
                  </a:lnTo>
                  <a:lnTo>
                    <a:pt x="1053" y="55"/>
                  </a:lnTo>
                  <a:lnTo>
                    <a:pt x="1088" y="47"/>
                  </a:lnTo>
                  <a:lnTo>
                    <a:pt x="1125" y="37"/>
                  </a:lnTo>
                  <a:lnTo>
                    <a:pt x="1161" y="25"/>
                  </a:lnTo>
                  <a:lnTo>
                    <a:pt x="1197" y="13"/>
                  </a:lnTo>
                  <a:lnTo>
                    <a:pt x="1234" y="0"/>
                  </a:lnTo>
                  <a:lnTo>
                    <a:pt x="1243" y="50"/>
                  </a:lnTo>
                  <a:lnTo>
                    <a:pt x="1194" y="64"/>
                  </a:lnTo>
                  <a:lnTo>
                    <a:pt x="1146" y="78"/>
                  </a:lnTo>
                  <a:lnTo>
                    <a:pt x="1100" y="91"/>
                  </a:lnTo>
                  <a:lnTo>
                    <a:pt x="1055" y="101"/>
                  </a:lnTo>
                  <a:lnTo>
                    <a:pt x="1011" y="111"/>
                  </a:lnTo>
                  <a:lnTo>
                    <a:pt x="968" y="119"/>
                  </a:lnTo>
                  <a:lnTo>
                    <a:pt x="926" y="127"/>
                  </a:lnTo>
                  <a:lnTo>
                    <a:pt x="886" y="134"/>
                  </a:lnTo>
                  <a:lnTo>
                    <a:pt x="845" y="139"/>
                  </a:lnTo>
                  <a:lnTo>
                    <a:pt x="805" y="144"/>
                  </a:lnTo>
                  <a:lnTo>
                    <a:pt x="767" y="148"/>
                  </a:lnTo>
                  <a:lnTo>
                    <a:pt x="729" y="152"/>
                  </a:lnTo>
                  <a:lnTo>
                    <a:pt x="691" y="154"/>
                  </a:lnTo>
                  <a:lnTo>
                    <a:pt x="655" y="156"/>
                  </a:lnTo>
                  <a:lnTo>
                    <a:pt x="619" y="156"/>
                  </a:lnTo>
                  <a:lnTo>
                    <a:pt x="582" y="156"/>
                  </a:lnTo>
                  <a:lnTo>
                    <a:pt x="547" y="154"/>
                  </a:lnTo>
                  <a:lnTo>
                    <a:pt x="512" y="153"/>
                  </a:lnTo>
                  <a:lnTo>
                    <a:pt x="477" y="151"/>
                  </a:lnTo>
                  <a:lnTo>
                    <a:pt x="442" y="147"/>
                  </a:lnTo>
                  <a:lnTo>
                    <a:pt x="407" y="143"/>
                  </a:lnTo>
                  <a:lnTo>
                    <a:pt x="372" y="138"/>
                  </a:lnTo>
                  <a:lnTo>
                    <a:pt x="337" y="133"/>
                  </a:lnTo>
                  <a:lnTo>
                    <a:pt x="302" y="128"/>
                  </a:lnTo>
                  <a:lnTo>
                    <a:pt x="267" y="122"/>
                  </a:lnTo>
                  <a:lnTo>
                    <a:pt x="232" y="114"/>
                  </a:lnTo>
                  <a:lnTo>
                    <a:pt x="195" y="107"/>
                  </a:lnTo>
                  <a:lnTo>
                    <a:pt x="159" y="99"/>
                  </a:lnTo>
                  <a:lnTo>
                    <a:pt x="123" y="92"/>
                  </a:lnTo>
                  <a:lnTo>
                    <a:pt x="85" y="83"/>
                  </a:lnTo>
                  <a:lnTo>
                    <a:pt x="48" y="74"/>
                  </a:lnTo>
                  <a:lnTo>
                    <a:pt x="9" y="6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B76B0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65" name="Freeform 173"/>
            <p:cNvSpPr>
              <a:spLocks/>
            </p:cNvSpPr>
            <p:nvPr/>
          </p:nvSpPr>
          <p:spPr bwMode="auto">
            <a:xfrm>
              <a:off x="426" y="2784"/>
              <a:ext cx="313" cy="50"/>
            </a:xfrm>
            <a:custGeom>
              <a:avLst/>
              <a:gdLst>
                <a:gd name="T0" fmla="*/ 45 w 1254"/>
                <a:gd name="T1" fmla="*/ 43 h 203"/>
                <a:gd name="T2" fmla="*/ 134 w 1254"/>
                <a:gd name="T3" fmla="*/ 68 h 203"/>
                <a:gd name="T4" fmla="*/ 220 w 1254"/>
                <a:gd name="T5" fmla="*/ 88 h 203"/>
                <a:gd name="T6" fmla="*/ 304 w 1254"/>
                <a:gd name="T7" fmla="*/ 105 h 203"/>
                <a:gd name="T8" fmla="*/ 387 w 1254"/>
                <a:gd name="T9" fmla="*/ 120 h 203"/>
                <a:gd name="T10" fmla="*/ 467 w 1254"/>
                <a:gd name="T11" fmla="*/ 132 h 203"/>
                <a:gd name="T12" fmla="*/ 547 w 1254"/>
                <a:gd name="T13" fmla="*/ 139 h 203"/>
                <a:gd name="T14" fmla="*/ 625 w 1254"/>
                <a:gd name="T15" fmla="*/ 143 h 203"/>
                <a:gd name="T16" fmla="*/ 701 w 1254"/>
                <a:gd name="T17" fmla="*/ 143 h 203"/>
                <a:gd name="T18" fmla="*/ 776 w 1254"/>
                <a:gd name="T19" fmla="*/ 138 h 203"/>
                <a:gd name="T20" fmla="*/ 851 w 1254"/>
                <a:gd name="T21" fmla="*/ 129 h 203"/>
                <a:gd name="T22" fmla="*/ 925 w 1254"/>
                <a:gd name="T23" fmla="*/ 117 h 203"/>
                <a:gd name="T24" fmla="*/ 998 w 1254"/>
                <a:gd name="T25" fmla="*/ 99 h 203"/>
                <a:gd name="T26" fmla="*/ 1072 w 1254"/>
                <a:gd name="T27" fmla="*/ 77 h 203"/>
                <a:gd name="T28" fmla="*/ 1145 w 1254"/>
                <a:gd name="T29" fmla="*/ 50 h 203"/>
                <a:gd name="T30" fmla="*/ 1217 w 1254"/>
                <a:gd name="T31" fmla="*/ 18 h 203"/>
                <a:gd name="T32" fmla="*/ 1254 w 1254"/>
                <a:gd name="T33" fmla="*/ 50 h 203"/>
                <a:gd name="T34" fmla="*/ 1170 w 1254"/>
                <a:gd name="T35" fmla="*/ 80 h 203"/>
                <a:gd name="T36" fmla="*/ 1094 w 1254"/>
                <a:gd name="T37" fmla="*/ 108 h 203"/>
                <a:gd name="T38" fmla="*/ 1024 w 1254"/>
                <a:gd name="T39" fmla="*/ 132 h 203"/>
                <a:gd name="T40" fmla="*/ 960 w 1254"/>
                <a:gd name="T41" fmla="*/ 153 h 203"/>
                <a:gd name="T42" fmla="*/ 899 w 1254"/>
                <a:gd name="T43" fmla="*/ 171 h 203"/>
                <a:gd name="T44" fmla="*/ 839 w 1254"/>
                <a:gd name="T45" fmla="*/ 184 h 203"/>
                <a:gd name="T46" fmla="*/ 779 w 1254"/>
                <a:gd name="T47" fmla="*/ 194 h 203"/>
                <a:gd name="T48" fmla="*/ 719 w 1254"/>
                <a:gd name="T49" fmla="*/ 201 h 203"/>
                <a:gd name="T50" fmla="*/ 655 w 1254"/>
                <a:gd name="T51" fmla="*/ 203 h 203"/>
                <a:gd name="T52" fmla="*/ 587 w 1254"/>
                <a:gd name="T53" fmla="*/ 201 h 203"/>
                <a:gd name="T54" fmla="*/ 513 w 1254"/>
                <a:gd name="T55" fmla="*/ 193 h 203"/>
                <a:gd name="T56" fmla="*/ 432 w 1254"/>
                <a:gd name="T57" fmla="*/ 182 h 203"/>
                <a:gd name="T58" fmla="*/ 342 w 1254"/>
                <a:gd name="T59" fmla="*/ 167 h 203"/>
                <a:gd name="T60" fmla="*/ 242 w 1254"/>
                <a:gd name="T61" fmla="*/ 145 h 203"/>
                <a:gd name="T62" fmla="*/ 130 w 1254"/>
                <a:gd name="T63" fmla="*/ 119 h 203"/>
                <a:gd name="T64" fmla="*/ 5 w 1254"/>
                <a:gd name="T65" fmla="*/ 88 h 2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54"/>
                <a:gd name="T100" fmla="*/ 0 h 203"/>
                <a:gd name="T101" fmla="*/ 1254 w 1254"/>
                <a:gd name="T102" fmla="*/ 203 h 2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54" h="203">
                  <a:moveTo>
                    <a:pt x="0" y="30"/>
                  </a:moveTo>
                  <a:lnTo>
                    <a:pt x="45" y="43"/>
                  </a:lnTo>
                  <a:lnTo>
                    <a:pt x="90" y="55"/>
                  </a:lnTo>
                  <a:lnTo>
                    <a:pt x="134" y="68"/>
                  </a:lnTo>
                  <a:lnTo>
                    <a:pt x="178" y="78"/>
                  </a:lnTo>
                  <a:lnTo>
                    <a:pt x="220" y="88"/>
                  </a:lnTo>
                  <a:lnTo>
                    <a:pt x="263" y="98"/>
                  </a:lnTo>
                  <a:lnTo>
                    <a:pt x="304" y="105"/>
                  </a:lnTo>
                  <a:lnTo>
                    <a:pt x="345" y="114"/>
                  </a:lnTo>
                  <a:lnTo>
                    <a:pt x="387" y="120"/>
                  </a:lnTo>
                  <a:lnTo>
                    <a:pt x="427" y="127"/>
                  </a:lnTo>
                  <a:lnTo>
                    <a:pt x="467" y="132"/>
                  </a:lnTo>
                  <a:lnTo>
                    <a:pt x="507" y="135"/>
                  </a:lnTo>
                  <a:lnTo>
                    <a:pt x="547" y="139"/>
                  </a:lnTo>
                  <a:lnTo>
                    <a:pt x="586" y="142"/>
                  </a:lnTo>
                  <a:lnTo>
                    <a:pt x="625" y="143"/>
                  </a:lnTo>
                  <a:lnTo>
                    <a:pt x="662" y="143"/>
                  </a:lnTo>
                  <a:lnTo>
                    <a:pt x="701" y="143"/>
                  </a:lnTo>
                  <a:lnTo>
                    <a:pt x="739" y="140"/>
                  </a:lnTo>
                  <a:lnTo>
                    <a:pt x="776" y="138"/>
                  </a:lnTo>
                  <a:lnTo>
                    <a:pt x="814" y="134"/>
                  </a:lnTo>
                  <a:lnTo>
                    <a:pt x="851" y="129"/>
                  </a:lnTo>
                  <a:lnTo>
                    <a:pt x="888" y="124"/>
                  </a:lnTo>
                  <a:lnTo>
                    <a:pt x="925" y="117"/>
                  </a:lnTo>
                  <a:lnTo>
                    <a:pt x="962" y="108"/>
                  </a:lnTo>
                  <a:lnTo>
                    <a:pt x="998" y="99"/>
                  </a:lnTo>
                  <a:lnTo>
                    <a:pt x="1034" y="89"/>
                  </a:lnTo>
                  <a:lnTo>
                    <a:pt x="1072" y="77"/>
                  </a:lnTo>
                  <a:lnTo>
                    <a:pt x="1108" y="64"/>
                  </a:lnTo>
                  <a:lnTo>
                    <a:pt x="1145" y="50"/>
                  </a:lnTo>
                  <a:lnTo>
                    <a:pt x="1181" y="35"/>
                  </a:lnTo>
                  <a:lnTo>
                    <a:pt x="1217" y="18"/>
                  </a:lnTo>
                  <a:lnTo>
                    <a:pt x="1254" y="0"/>
                  </a:lnTo>
                  <a:lnTo>
                    <a:pt x="1254" y="50"/>
                  </a:lnTo>
                  <a:lnTo>
                    <a:pt x="1211" y="65"/>
                  </a:lnTo>
                  <a:lnTo>
                    <a:pt x="1170" y="80"/>
                  </a:lnTo>
                  <a:lnTo>
                    <a:pt x="1131" y="94"/>
                  </a:lnTo>
                  <a:lnTo>
                    <a:pt x="1094" y="108"/>
                  </a:lnTo>
                  <a:lnTo>
                    <a:pt x="1059" y="120"/>
                  </a:lnTo>
                  <a:lnTo>
                    <a:pt x="1024" y="132"/>
                  </a:lnTo>
                  <a:lnTo>
                    <a:pt x="992" y="143"/>
                  </a:lnTo>
                  <a:lnTo>
                    <a:pt x="960" y="153"/>
                  </a:lnTo>
                  <a:lnTo>
                    <a:pt x="929" y="162"/>
                  </a:lnTo>
                  <a:lnTo>
                    <a:pt x="899" y="171"/>
                  </a:lnTo>
                  <a:lnTo>
                    <a:pt x="869" y="178"/>
                  </a:lnTo>
                  <a:lnTo>
                    <a:pt x="839" y="184"/>
                  </a:lnTo>
                  <a:lnTo>
                    <a:pt x="809" y="189"/>
                  </a:lnTo>
                  <a:lnTo>
                    <a:pt x="779" y="194"/>
                  </a:lnTo>
                  <a:lnTo>
                    <a:pt x="749" y="198"/>
                  </a:lnTo>
                  <a:lnTo>
                    <a:pt x="719" y="201"/>
                  </a:lnTo>
                  <a:lnTo>
                    <a:pt x="687" y="202"/>
                  </a:lnTo>
                  <a:lnTo>
                    <a:pt x="655" y="203"/>
                  </a:lnTo>
                  <a:lnTo>
                    <a:pt x="621" y="202"/>
                  </a:lnTo>
                  <a:lnTo>
                    <a:pt x="587" y="201"/>
                  </a:lnTo>
                  <a:lnTo>
                    <a:pt x="551" y="198"/>
                  </a:lnTo>
                  <a:lnTo>
                    <a:pt x="513" y="193"/>
                  </a:lnTo>
                  <a:lnTo>
                    <a:pt x="473" y="188"/>
                  </a:lnTo>
                  <a:lnTo>
                    <a:pt x="432" y="182"/>
                  </a:lnTo>
                  <a:lnTo>
                    <a:pt x="388" y="176"/>
                  </a:lnTo>
                  <a:lnTo>
                    <a:pt x="342" y="167"/>
                  </a:lnTo>
                  <a:lnTo>
                    <a:pt x="294" y="157"/>
                  </a:lnTo>
                  <a:lnTo>
                    <a:pt x="242" y="145"/>
                  </a:lnTo>
                  <a:lnTo>
                    <a:pt x="188" y="133"/>
                  </a:lnTo>
                  <a:lnTo>
                    <a:pt x="130" y="119"/>
                  </a:lnTo>
                  <a:lnTo>
                    <a:pt x="69" y="104"/>
                  </a:lnTo>
                  <a:lnTo>
                    <a:pt x="5" y="88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B76B0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66" name="Freeform 174"/>
            <p:cNvSpPr>
              <a:spLocks/>
            </p:cNvSpPr>
            <p:nvPr/>
          </p:nvSpPr>
          <p:spPr bwMode="auto">
            <a:xfrm>
              <a:off x="706" y="2633"/>
              <a:ext cx="31" cy="68"/>
            </a:xfrm>
            <a:custGeom>
              <a:avLst/>
              <a:gdLst>
                <a:gd name="T0" fmla="*/ 29 w 123"/>
                <a:gd name="T1" fmla="*/ 0 h 275"/>
                <a:gd name="T2" fmla="*/ 50 w 123"/>
                <a:gd name="T3" fmla="*/ 34 h 275"/>
                <a:gd name="T4" fmla="*/ 67 w 123"/>
                <a:gd name="T5" fmla="*/ 65 h 275"/>
                <a:gd name="T6" fmla="*/ 80 w 123"/>
                <a:gd name="T7" fmla="*/ 94 h 275"/>
                <a:gd name="T8" fmla="*/ 90 w 123"/>
                <a:gd name="T9" fmla="*/ 123 h 275"/>
                <a:gd name="T10" fmla="*/ 99 w 123"/>
                <a:gd name="T11" fmla="*/ 152 h 275"/>
                <a:gd name="T12" fmla="*/ 106 w 123"/>
                <a:gd name="T13" fmla="*/ 185 h 275"/>
                <a:gd name="T14" fmla="*/ 114 w 123"/>
                <a:gd name="T15" fmla="*/ 222 h 275"/>
                <a:gd name="T16" fmla="*/ 123 w 123"/>
                <a:gd name="T17" fmla="*/ 265 h 275"/>
                <a:gd name="T18" fmla="*/ 86 w 123"/>
                <a:gd name="T19" fmla="*/ 275 h 275"/>
                <a:gd name="T20" fmla="*/ 85 w 123"/>
                <a:gd name="T21" fmla="*/ 233 h 275"/>
                <a:gd name="T22" fmla="*/ 81 w 123"/>
                <a:gd name="T23" fmla="*/ 198 h 275"/>
                <a:gd name="T24" fmla="*/ 74 w 123"/>
                <a:gd name="T25" fmla="*/ 167 h 275"/>
                <a:gd name="T26" fmla="*/ 65 w 123"/>
                <a:gd name="T27" fmla="*/ 138 h 275"/>
                <a:gd name="T28" fmla="*/ 52 w 123"/>
                <a:gd name="T29" fmla="*/ 111 h 275"/>
                <a:gd name="T30" fmla="*/ 37 w 123"/>
                <a:gd name="T31" fmla="*/ 83 h 275"/>
                <a:gd name="T32" fmla="*/ 20 w 123"/>
                <a:gd name="T33" fmla="*/ 52 h 275"/>
                <a:gd name="T34" fmla="*/ 0 w 123"/>
                <a:gd name="T35" fmla="*/ 17 h 275"/>
                <a:gd name="T36" fmla="*/ 29 w 123"/>
                <a:gd name="T37" fmla="*/ 0 h 27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3"/>
                <a:gd name="T58" fmla="*/ 0 h 275"/>
                <a:gd name="T59" fmla="*/ 123 w 123"/>
                <a:gd name="T60" fmla="*/ 275 h 27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3" h="275">
                  <a:moveTo>
                    <a:pt x="29" y="0"/>
                  </a:moveTo>
                  <a:lnTo>
                    <a:pt x="50" y="34"/>
                  </a:lnTo>
                  <a:lnTo>
                    <a:pt x="67" y="65"/>
                  </a:lnTo>
                  <a:lnTo>
                    <a:pt x="80" y="94"/>
                  </a:lnTo>
                  <a:lnTo>
                    <a:pt x="90" y="123"/>
                  </a:lnTo>
                  <a:lnTo>
                    <a:pt x="99" y="152"/>
                  </a:lnTo>
                  <a:lnTo>
                    <a:pt x="106" y="185"/>
                  </a:lnTo>
                  <a:lnTo>
                    <a:pt x="114" y="222"/>
                  </a:lnTo>
                  <a:lnTo>
                    <a:pt x="123" y="265"/>
                  </a:lnTo>
                  <a:lnTo>
                    <a:pt x="86" y="275"/>
                  </a:lnTo>
                  <a:lnTo>
                    <a:pt x="85" y="233"/>
                  </a:lnTo>
                  <a:lnTo>
                    <a:pt x="81" y="198"/>
                  </a:lnTo>
                  <a:lnTo>
                    <a:pt x="74" y="167"/>
                  </a:lnTo>
                  <a:lnTo>
                    <a:pt x="65" y="138"/>
                  </a:lnTo>
                  <a:lnTo>
                    <a:pt x="52" y="111"/>
                  </a:lnTo>
                  <a:lnTo>
                    <a:pt x="37" y="83"/>
                  </a:lnTo>
                  <a:lnTo>
                    <a:pt x="20" y="52"/>
                  </a:lnTo>
                  <a:lnTo>
                    <a:pt x="0" y="17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67" name="Freeform 175"/>
            <p:cNvSpPr>
              <a:spLocks/>
            </p:cNvSpPr>
            <p:nvPr/>
          </p:nvSpPr>
          <p:spPr bwMode="auto">
            <a:xfrm>
              <a:off x="731" y="2710"/>
              <a:ext cx="10" cy="74"/>
            </a:xfrm>
            <a:custGeom>
              <a:avLst/>
              <a:gdLst>
                <a:gd name="T0" fmla="*/ 25 w 38"/>
                <a:gd name="T1" fmla="*/ 0 h 297"/>
                <a:gd name="T2" fmla="*/ 30 w 38"/>
                <a:gd name="T3" fmla="*/ 70 h 297"/>
                <a:gd name="T4" fmla="*/ 34 w 38"/>
                <a:gd name="T5" fmla="*/ 139 h 297"/>
                <a:gd name="T6" fmla="*/ 37 w 38"/>
                <a:gd name="T7" fmla="*/ 209 h 297"/>
                <a:gd name="T8" fmla="*/ 38 w 38"/>
                <a:gd name="T9" fmla="*/ 279 h 297"/>
                <a:gd name="T10" fmla="*/ 6 w 38"/>
                <a:gd name="T11" fmla="*/ 297 h 297"/>
                <a:gd name="T12" fmla="*/ 9 w 38"/>
                <a:gd name="T13" fmla="*/ 220 h 297"/>
                <a:gd name="T14" fmla="*/ 10 w 38"/>
                <a:gd name="T15" fmla="*/ 154 h 297"/>
                <a:gd name="T16" fmla="*/ 8 w 38"/>
                <a:gd name="T17" fmla="*/ 89 h 297"/>
                <a:gd name="T18" fmla="*/ 0 w 38"/>
                <a:gd name="T19" fmla="*/ 12 h 297"/>
                <a:gd name="T20" fmla="*/ 25 w 38"/>
                <a:gd name="T21" fmla="*/ 0 h 29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8"/>
                <a:gd name="T34" fmla="*/ 0 h 297"/>
                <a:gd name="T35" fmla="*/ 38 w 38"/>
                <a:gd name="T36" fmla="*/ 297 h 29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8" h="297">
                  <a:moveTo>
                    <a:pt x="25" y="0"/>
                  </a:moveTo>
                  <a:lnTo>
                    <a:pt x="30" y="70"/>
                  </a:lnTo>
                  <a:lnTo>
                    <a:pt x="34" y="139"/>
                  </a:lnTo>
                  <a:lnTo>
                    <a:pt x="37" y="209"/>
                  </a:lnTo>
                  <a:lnTo>
                    <a:pt x="38" y="279"/>
                  </a:lnTo>
                  <a:lnTo>
                    <a:pt x="6" y="297"/>
                  </a:lnTo>
                  <a:lnTo>
                    <a:pt x="9" y="220"/>
                  </a:lnTo>
                  <a:lnTo>
                    <a:pt x="10" y="154"/>
                  </a:lnTo>
                  <a:lnTo>
                    <a:pt x="8" y="89"/>
                  </a:lnTo>
                  <a:lnTo>
                    <a:pt x="0" y="1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68" name="Freeform 176"/>
            <p:cNvSpPr>
              <a:spLocks/>
            </p:cNvSpPr>
            <p:nvPr/>
          </p:nvSpPr>
          <p:spPr bwMode="auto">
            <a:xfrm>
              <a:off x="431" y="2642"/>
              <a:ext cx="41" cy="66"/>
            </a:xfrm>
            <a:custGeom>
              <a:avLst/>
              <a:gdLst>
                <a:gd name="T0" fmla="*/ 164 w 164"/>
                <a:gd name="T1" fmla="*/ 5 h 264"/>
                <a:gd name="T2" fmla="*/ 137 w 164"/>
                <a:gd name="T3" fmla="*/ 34 h 264"/>
                <a:gd name="T4" fmla="*/ 117 w 164"/>
                <a:gd name="T5" fmla="*/ 62 h 264"/>
                <a:gd name="T6" fmla="*/ 102 w 164"/>
                <a:gd name="T7" fmla="*/ 92 h 264"/>
                <a:gd name="T8" fmla="*/ 89 w 164"/>
                <a:gd name="T9" fmla="*/ 122 h 264"/>
                <a:gd name="T10" fmla="*/ 79 w 164"/>
                <a:gd name="T11" fmla="*/ 155 h 264"/>
                <a:gd name="T12" fmla="*/ 69 w 164"/>
                <a:gd name="T13" fmla="*/ 189 h 264"/>
                <a:gd name="T14" fmla="*/ 57 w 164"/>
                <a:gd name="T15" fmla="*/ 225 h 264"/>
                <a:gd name="T16" fmla="*/ 42 w 164"/>
                <a:gd name="T17" fmla="*/ 264 h 264"/>
                <a:gd name="T18" fmla="*/ 0 w 164"/>
                <a:gd name="T19" fmla="*/ 253 h 264"/>
                <a:gd name="T20" fmla="*/ 9 w 164"/>
                <a:gd name="T21" fmla="*/ 218 h 264"/>
                <a:gd name="T22" fmla="*/ 19 w 164"/>
                <a:gd name="T23" fmla="*/ 185 h 264"/>
                <a:gd name="T24" fmla="*/ 33 w 164"/>
                <a:gd name="T25" fmla="*/ 153 h 264"/>
                <a:gd name="T26" fmla="*/ 47 w 164"/>
                <a:gd name="T27" fmla="*/ 122 h 264"/>
                <a:gd name="T28" fmla="*/ 63 w 164"/>
                <a:gd name="T29" fmla="*/ 91 h 264"/>
                <a:gd name="T30" fmla="*/ 80 w 164"/>
                <a:gd name="T31" fmla="*/ 61 h 264"/>
                <a:gd name="T32" fmla="*/ 99 w 164"/>
                <a:gd name="T33" fmla="*/ 31 h 264"/>
                <a:gd name="T34" fmla="*/ 118 w 164"/>
                <a:gd name="T35" fmla="*/ 0 h 264"/>
                <a:gd name="T36" fmla="*/ 164 w 164"/>
                <a:gd name="T37" fmla="*/ 5 h 26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4"/>
                <a:gd name="T58" fmla="*/ 0 h 264"/>
                <a:gd name="T59" fmla="*/ 164 w 164"/>
                <a:gd name="T60" fmla="*/ 264 h 26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4" h="264">
                  <a:moveTo>
                    <a:pt x="164" y="5"/>
                  </a:moveTo>
                  <a:lnTo>
                    <a:pt x="137" y="34"/>
                  </a:lnTo>
                  <a:lnTo>
                    <a:pt x="117" y="62"/>
                  </a:lnTo>
                  <a:lnTo>
                    <a:pt x="102" y="92"/>
                  </a:lnTo>
                  <a:lnTo>
                    <a:pt x="89" y="122"/>
                  </a:lnTo>
                  <a:lnTo>
                    <a:pt x="79" y="155"/>
                  </a:lnTo>
                  <a:lnTo>
                    <a:pt x="69" y="189"/>
                  </a:lnTo>
                  <a:lnTo>
                    <a:pt x="57" y="225"/>
                  </a:lnTo>
                  <a:lnTo>
                    <a:pt x="42" y="264"/>
                  </a:lnTo>
                  <a:lnTo>
                    <a:pt x="0" y="253"/>
                  </a:lnTo>
                  <a:lnTo>
                    <a:pt x="9" y="218"/>
                  </a:lnTo>
                  <a:lnTo>
                    <a:pt x="19" y="185"/>
                  </a:lnTo>
                  <a:lnTo>
                    <a:pt x="33" y="153"/>
                  </a:lnTo>
                  <a:lnTo>
                    <a:pt x="47" y="122"/>
                  </a:lnTo>
                  <a:lnTo>
                    <a:pt x="63" y="91"/>
                  </a:lnTo>
                  <a:lnTo>
                    <a:pt x="80" y="61"/>
                  </a:lnTo>
                  <a:lnTo>
                    <a:pt x="99" y="31"/>
                  </a:lnTo>
                  <a:lnTo>
                    <a:pt x="118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B76B0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69" name="Freeform 177"/>
            <p:cNvSpPr>
              <a:spLocks/>
            </p:cNvSpPr>
            <p:nvPr/>
          </p:nvSpPr>
          <p:spPr bwMode="auto">
            <a:xfrm>
              <a:off x="425" y="2492"/>
              <a:ext cx="55" cy="143"/>
            </a:xfrm>
            <a:custGeom>
              <a:avLst/>
              <a:gdLst>
                <a:gd name="T0" fmla="*/ 50 w 219"/>
                <a:gd name="T1" fmla="*/ 74 h 573"/>
                <a:gd name="T2" fmla="*/ 44 w 219"/>
                <a:gd name="T3" fmla="*/ 208 h 573"/>
                <a:gd name="T4" fmla="*/ 82 w 219"/>
                <a:gd name="T5" fmla="*/ 377 h 573"/>
                <a:gd name="T6" fmla="*/ 219 w 219"/>
                <a:gd name="T7" fmla="*/ 573 h 573"/>
                <a:gd name="T8" fmla="*/ 163 w 219"/>
                <a:gd name="T9" fmla="*/ 560 h 573"/>
                <a:gd name="T10" fmla="*/ 88 w 219"/>
                <a:gd name="T11" fmla="*/ 460 h 573"/>
                <a:gd name="T12" fmla="*/ 25 w 219"/>
                <a:gd name="T13" fmla="*/ 327 h 573"/>
                <a:gd name="T14" fmla="*/ 0 w 219"/>
                <a:gd name="T15" fmla="*/ 194 h 573"/>
                <a:gd name="T16" fmla="*/ 0 w 219"/>
                <a:gd name="T17" fmla="*/ 88 h 573"/>
                <a:gd name="T18" fmla="*/ 63 w 219"/>
                <a:gd name="T19" fmla="*/ 0 h 573"/>
                <a:gd name="T20" fmla="*/ 50 w 219"/>
                <a:gd name="T21" fmla="*/ 74 h 5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9"/>
                <a:gd name="T34" fmla="*/ 0 h 573"/>
                <a:gd name="T35" fmla="*/ 219 w 219"/>
                <a:gd name="T36" fmla="*/ 573 h 5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9" h="573">
                  <a:moveTo>
                    <a:pt x="50" y="74"/>
                  </a:moveTo>
                  <a:lnTo>
                    <a:pt x="44" y="208"/>
                  </a:lnTo>
                  <a:lnTo>
                    <a:pt x="82" y="377"/>
                  </a:lnTo>
                  <a:lnTo>
                    <a:pt x="219" y="573"/>
                  </a:lnTo>
                  <a:lnTo>
                    <a:pt x="163" y="560"/>
                  </a:lnTo>
                  <a:lnTo>
                    <a:pt x="88" y="460"/>
                  </a:lnTo>
                  <a:lnTo>
                    <a:pt x="25" y="327"/>
                  </a:lnTo>
                  <a:lnTo>
                    <a:pt x="0" y="194"/>
                  </a:lnTo>
                  <a:lnTo>
                    <a:pt x="0" y="88"/>
                  </a:lnTo>
                  <a:lnTo>
                    <a:pt x="63" y="0"/>
                  </a:lnTo>
                  <a:lnTo>
                    <a:pt x="50" y="74"/>
                  </a:lnTo>
                  <a:close/>
                </a:path>
              </a:pathLst>
            </a:custGeom>
            <a:solidFill>
              <a:srgbClr val="B76B0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70" name="Freeform 178"/>
            <p:cNvSpPr>
              <a:spLocks/>
            </p:cNvSpPr>
            <p:nvPr/>
          </p:nvSpPr>
          <p:spPr bwMode="auto">
            <a:xfrm>
              <a:off x="527" y="2440"/>
              <a:ext cx="23" cy="199"/>
            </a:xfrm>
            <a:custGeom>
              <a:avLst/>
              <a:gdLst>
                <a:gd name="T0" fmla="*/ 63 w 93"/>
                <a:gd name="T1" fmla="*/ 0 h 796"/>
                <a:gd name="T2" fmla="*/ 28 w 93"/>
                <a:gd name="T3" fmla="*/ 49 h 796"/>
                <a:gd name="T4" fmla="*/ 14 w 93"/>
                <a:gd name="T5" fmla="*/ 141 h 796"/>
                <a:gd name="T6" fmla="*/ 5 w 93"/>
                <a:gd name="T7" fmla="*/ 233 h 796"/>
                <a:gd name="T8" fmla="*/ 0 w 93"/>
                <a:gd name="T9" fmla="*/ 322 h 796"/>
                <a:gd name="T10" fmla="*/ 0 w 93"/>
                <a:gd name="T11" fmla="*/ 411 h 796"/>
                <a:gd name="T12" fmla="*/ 5 w 93"/>
                <a:gd name="T13" fmla="*/ 500 h 796"/>
                <a:gd name="T14" fmla="*/ 14 w 93"/>
                <a:gd name="T15" fmla="*/ 591 h 796"/>
                <a:gd name="T16" fmla="*/ 29 w 93"/>
                <a:gd name="T17" fmla="*/ 684 h 796"/>
                <a:gd name="T18" fmla="*/ 49 w 93"/>
                <a:gd name="T19" fmla="*/ 782 h 796"/>
                <a:gd name="T20" fmla="*/ 93 w 93"/>
                <a:gd name="T21" fmla="*/ 796 h 796"/>
                <a:gd name="T22" fmla="*/ 65 w 93"/>
                <a:gd name="T23" fmla="*/ 698 h 796"/>
                <a:gd name="T24" fmla="*/ 47 w 93"/>
                <a:gd name="T25" fmla="*/ 591 h 796"/>
                <a:gd name="T26" fmla="*/ 35 w 93"/>
                <a:gd name="T27" fmla="*/ 481 h 796"/>
                <a:gd name="T28" fmla="*/ 32 w 93"/>
                <a:gd name="T29" fmla="*/ 371 h 796"/>
                <a:gd name="T30" fmla="*/ 33 w 93"/>
                <a:gd name="T31" fmla="*/ 264 h 796"/>
                <a:gd name="T32" fmla="*/ 39 w 93"/>
                <a:gd name="T33" fmla="*/ 164 h 796"/>
                <a:gd name="T34" fmla="*/ 49 w 93"/>
                <a:gd name="T35" fmla="*/ 75 h 796"/>
                <a:gd name="T36" fmla="*/ 63 w 93"/>
                <a:gd name="T37" fmla="*/ 0 h 79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3"/>
                <a:gd name="T58" fmla="*/ 0 h 796"/>
                <a:gd name="T59" fmla="*/ 93 w 93"/>
                <a:gd name="T60" fmla="*/ 796 h 79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3" h="796">
                  <a:moveTo>
                    <a:pt x="63" y="0"/>
                  </a:moveTo>
                  <a:lnTo>
                    <a:pt x="28" y="49"/>
                  </a:lnTo>
                  <a:lnTo>
                    <a:pt x="14" y="141"/>
                  </a:lnTo>
                  <a:lnTo>
                    <a:pt x="5" y="233"/>
                  </a:lnTo>
                  <a:lnTo>
                    <a:pt x="0" y="322"/>
                  </a:lnTo>
                  <a:lnTo>
                    <a:pt x="0" y="411"/>
                  </a:lnTo>
                  <a:lnTo>
                    <a:pt x="5" y="500"/>
                  </a:lnTo>
                  <a:lnTo>
                    <a:pt x="14" y="591"/>
                  </a:lnTo>
                  <a:lnTo>
                    <a:pt x="29" y="684"/>
                  </a:lnTo>
                  <a:lnTo>
                    <a:pt x="49" y="782"/>
                  </a:lnTo>
                  <a:lnTo>
                    <a:pt x="93" y="796"/>
                  </a:lnTo>
                  <a:lnTo>
                    <a:pt x="65" y="698"/>
                  </a:lnTo>
                  <a:lnTo>
                    <a:pt x="47" y="591"/>
                  </a:lnTo>
                  <a:lnTo>
                    <a:pt x="35" y="481"/>
                  </a:lnTo>
                  <a:lnTo>
                    <a:pt x="32" y="371"/>
                  </a:lnTo>
                  <a:lnTo>
                    <a:pt x="33" y="264"/>
                  </a:lnTo>
                  <a:lnTo>
                    <a:pt x="39" y="164"/>
                  </a:lnTo>
                  <a:lnTo>
                    <a:pt x="49" y="75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B76B0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71" name="Freeform 179"/>
            <p:cNvSpPr>
              <a:spLocks/>
            </p:cNvSpPr>
            <p:nvPr/>
          </p:nvSpPr>
          <p:spPr bwMode="auto">
            <a:xfrm>
              <a:off x="634" y="2448"/>
              <a:ext cx="19" cy="185"/>
            </a:xfrm>
            <a:custGeom>
              <a:avLst/>
              <a:gdLst>
                <a:gd name="T0" fmla="*/ 33 w 78"/>
                <a:gd name="T1" fmla="*/ 0 h 741"/>
                <a:gd name="T2" fmla="*/ 43 w 78"/>
                <a:gd name="T3" fmla="*/ 95 h 741"/>
                <a:gd name="T4" fmla="*/ 49 w 78"/>
                <a:gd name="T5" fmla="*/ 188 h 741"/>
                <a:gd name="T6" fmla="*/ 51 w 78"/>
                <a:gd name="T7" fmla="*/ 279 h 741"/>
                <a:gd name="T8" fmla="*/ 48 w 78"/>
                <a:gd name="T9" fmla="*/ 371 h 741"/>
                <a:gd name="T10" fmla="*/ 42 w 78"/>
                <a:gd name="T11" fmla="*/ 462 h 741"/>
                <a:gd name="T12" fmla="*/ 32 w 78"/>
                <a:gd name="T13" fmla="*/ 554 h 741"/>
                <a:gd name="T14" fmla="*/ 18 w 78"/>
                <a:gd name="T15" fmla="*/ 647 h 741"/>
                <a:gd name="T16" fmla="*/ 0 w 78"/>
                <a:gd name="T17" fmla="*/ 741 h 741"/>
                <a:gd name="T18" fmla="*/ 46 w 78"/>
                <a:gd name="T19" fmla="*/ 733 h 741"/>
                <a:gd name="T20" fmla="*/ 71 w 78"/>
                <a:gd name="T21" fmla="*/ 534 h 741"/>
                <a:gd name="T22" fmla="*/ 77 w 78"/>
                <a:gd name="T23" fmla="*/ 405 h 741"/>
                <a:gd name="T24" fmla="*/ 78 w 78"/>
                <a:gd name="T25" fmla="*/ 297 h 741"/>
                <a:gd name="T26" fmla="*/ 74 w 78"/>
                <a:gd name="T27" fmla="*/ 193 h 741"/>
                <a:gd name="T28" fmla="*/ 69 w 78"/>
                <a:gd name="T29" fmla="*/ 74 h 741"/>
                <a:gd name="T30" fmla="*/ 33 w 78"/>
                <a:gd name="T31" fmla="*/ 0 h 74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8"/>
                <a:gd name="T49" fmla="*/ 0 h 741"/>
                <a:gd name="T50" fmla="*/ 78 w 78"/>
                <a:gd name="T51" fmla="*/ 741 h 74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8" h="741">
                  <a:moveTo>
                    <a:pt x="33" y="0"/>
                  </a:moveTo>
                  <a:lnTo>
                    <a:pt x="43" y="95"/>
                  </a:lnTo>
                  <a:lnTo>
                    <a:pt x="49" y="188"/>
                  </a:lnTo>
                  <a:lnTo>
                    <a:pt x="51" y="279"/>
                  </a:lnTo>
                  <a:lnTo>
                    <a:pt x="48" y="371"/>
                  </a:lnTo>
                  <a:lnTo>
                    <a:pt x="42" y="462"/>
                  </a:lnTo>
                  <a:lnTo>
                    <a:pt x="32" y="554"/>
                  </a:lnTo>
                  <a:lnTo>
                    <a:pt x="18" y="647"/>
                  </a:lnTo>
                  <a:lnTo>
                    <a:pt x="0" y="741"/>
                  </a:lnTo>
                  <a:lnTo>
                    <a:pt x="46" y="733"/>
                  </a:lnTo>
                  <a:lnTo>
                    <a:pt x="71" y="534"/>
                  </a:lnTo>
                  <a:lnTo>
                    <a:pt x="77" y="405"/>
                  </a:lnTo>
                  <a:lnTo>
                    <a:pt x="78" y="297"/>
                  </a:lnTo>
                  <a:lnTo>
                    <a:pt x="74" y="193"/>
                  </a:lnTo>
                  <a:lnTo>
                    <a:pt x="69" y="7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B76B0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72" name="Freeform 180"/>
            <p:cNvSpPr>
              <a:spLocks/>
            </p:cNvSpPr>
            <p:nvPr/>
          </p:nvSpPr>
          <p:spPr bwMode="auto">
            <a:xfrm>
              <a:off x="421" y="2699"/>
              <a:ext cx="318" cy="38"/>
            </a:xfrm>
            <a:custGeom>
              <a:avLst/>
              <a:gdLst>
                <a:gd name="T0" fmla="*/ 65 w 1274"/>
                <a:gd name="T1" fmla="*/ 39 h 150"/>
                <a:gd name="T2" fmla="*/ 154 w 1274"/>
                <a:gd name="T3" fmla="*/ 57 h 150"/>
                <a:gd name="T4" fmla="*/ 239 w 1274"/>
                <a:gd name="T5" fmla="*/ 74 h 150"/>
                <a:gd name="T6" fmla="*/ 323 w 1274"/>
                <a:gd name="T7" fmla="*/ 87 h 150"/>
                <a:gd name="T8" fmla="*/ 406 w 1274"/>
                <a:gd name="T9" fmla="*/ 98 h 150"/>
                <a:gd name="T10" fmla="*/ 486 w 1274"/>
                <a:gd name="T11" fmla="*/ 105 h 150"/>
                <a:gd name="T12" fmla="*/ 563 w 1274"/>
                <a:gd name="T13" fmla="*/ 110 h 150"/>
                <a:gd name="T14" fmla="*/ 641 w 1274"/>
                <a:gd name="T15" fmla="*/ 111 h 150"/>
                <a:gd name="T16" fmla="*/ 716 w 1274"/>
                <a:gd name="T17" fmla="*/ 109 h 150"/>
                <a:gd name="T18" fmla="*/ 791 w 1274"/>
                <a:gd name="T19" fmla="*/ 104 h 150"/>
                <a:gd name="T20" fmla="*/ 865 w 1274"/>
                <a:gd name="T21" fmla="*/ 96 h 150"/>
                <a:gd name="T22" fmla="*/ 938 w 1274"/>
                <a:gd name="T23" fmla="*/ 86 h 150"/>
                <a:gd name="T24" fmla="*/ 1011 w 1274"/>
                <a:gd name="T25" fmla="*/ 72 h 150"/>
                <a:gd name="T26" fmla="*/ 1083 w 1274"/>
                <a:gd name="T27" fmla="*/ 55 h 150"/>
                <a:gd name="T28" fmla="*/ 1156 w 1274"/>
                <a:gd name="T29" fmla="*/ 35 h 150"/>
                <a:gd name="T30" fmla="*/ 1228 w 1274"/>
                <a:gd name="T31" fmla="*/ 12 h 150"/>
                <a:gd name="T32" fmla="*/ 1274 w 1274"/>
                <a:gd name="T33" fmla="*/ 49 h 150"/>
                <a:gd name="T34" fmla="*/ 1188 w 1274"/>
                <a:gd name="T35" fmla="*/ 75 h 150"/>
                <a:gd name="T36" fmla="*/ 1106 w 1274"/>
                <a:gd name="T37" fmla="*/ 96 h 150"/>
                <a:gd name="T38" fmla="*/ 1026 w 1274"/>
                <a:gd name="T39" fmla="*/ 114 h 150"/>
                <a:gd name="T40" fmla="*/ 947 w 1274"/>
                <a:gd name="T41" fmla="*/ 128 h 150"/>
                <a:gd name="T42" fmla="*/ 869 w 1274"/>
                <a:gd name="T43" fmla="*/ 139 h 150"/>
                <a:gd name="T44" fmla="*/ 791 w 1274"/>
                <a:gd name="T45" fmla="*/ 145 h 150"/>
                <a:gd name="T46" fmla="*/ 716 w 1274"/>
                <a:gd name="T47" fmla="*/ 149 h 150"/>
                <a:gd name="T48" fmla="*/ 640 w 1274"/>
                <a:gd name="T49" fmla="*/ 150 h 150"/>
                <a:gd name="T50" fmla="*/ 565 w 1274"/>
                <a:gd name="T51" fmla="*/ 148 h 150"/>
                <a:gd name="T52" fmla="*/ 488 w 1274"/>
                <a:gd name="T53" fmla="*/ 143 h 150"/>
                <a:gd name="T54" fmla="*/ 411 w 1274"/>
                <a:gd name="T55" fmla="*/ 136 h 150"/>
                <a:gd name="T56" fmla="*/ 332 w 1274"/>
                <a:gd name="T57" fmla="*/ 126 h 150"/>
                <a:gd name="T58" fmla="*/ 253 w 1274"/>
                <a:gd name="T59" fmla="*/ 114 h 150"/>
                <a:gd name="T60" fmla="*/ 170 w 1274"/>
                <a:gd name="T61" fmla="*/ 100 h 150"/>
                <a:gd name="T62" fmla="*/ 86 w 1274"/>
                <a:gd name="T63" fmla="*/ 85 h 150"/>
                <a:gd name="T64" fmla="*/ 0 w 1274"/>
                <a:gd name="T65" fmla="*/ 67 h 15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74"/>
                <a:gd name="T100" fmla="*/ 0 h 150"/>
                <a:gd name="T101" fmla="*/ 1274 w 1274"/>
                <a:gd name="T102" fmla="*/ 150 h 15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74" h="150">
                  <a:moveTo>
                    <a:pt x="20" y="27"/>
                  </a:moveTo>
                  <a:lnTo>
                    <a:pt x="65" y="39"/>
                  </a:lnTo>
                  <a:lnTo>
                    <a:pt x="110" y="49"/>
                  </a:lnTo>
                  <a:lnTo>
                    <a:pt x="154" y="57"/>
                  </a:lnTo>
                  <a:lnTo>
                    <a:pt x="196" y="66"/>
                  </a:lnTo>
                  <a:lnTo>
                    <a:pt x="239" y="74"/>
                  </a:lnTo>
                  <a:lnTo>
                    <a:pt x="282" y="81"/>
                  </a:lnTo>
                  <a:lnTo>
                    <a:pt x="323" y="87"/>
                  </a:lnTo>
                  <a:lnTo>
                    <a:pt x="364" y="94"/>
                  </a:lnTo>
                  <a:lnTo>
                    <a:pt x="406" y="98"/>
                  </a:lnTo>
                  <a:lnTo>
                    <a:pt x="446" y="103"/>
                  </a:lnTo>
                  <a:lnTo>
                    <a:pt x="486" y="105"/>
                  </a:lnTo>
                  <a:lnTo>
                    <a:pt x="525" y="108"/>
                  </a:lnTo>
                  <a:lnTo>
                    <a:pt x="563" y="110"/>
                  </a:lnTo>
                  <a:lnTo>
                    <a:pt x="602" y="110"/>
                  </a:lnTo>
                  <a:lnTo>
                    <a:pt x="641" y="111"/>
                  </a:lnTo>
                  <a:lnTo>
                    <a:pt x="679" y="110"/>
                  </a:lnTo>
                  <a:lnTo>
                    <a:pt x="716" y="109"/>
                  </a:lnTo>
                  <a:lnTo>
                    <a:pt x="754" y="108"/>
                  </a:lnTo>
                  <a:lnTo>
                    <a:pt x="791" y="104"/>
                  </a:lnTo>
                  <a:lnTo>
                    <a:pt x="828" y="101"/>
                  </a:lnTo>
                  <a:lnTo>
                    <a:pt x="865" y="96"/>
                  </a:lnTo>
                  <a:lnTo>
                    <a:pt x="902" y="91"/>
                  </a:lnTo>
                  <a:lnTo>
                    <a:pt x="938" y="86"/>
                  </a:lnTo>
                  <a:lnTo>
                    <a:pt x="974" y="79"/>
                  </a:lnTo>
                  <a:lnTo>
                    <a:pt x="1011" y="72"/>
                  </a:lnTo>
                  <a:lnTo>
                    <a:pt x="1047" y="64"/>
                  </a:lnTo>
                  <a:lnTo>
                    <a:pt x="1083" y="55"/>
                  </a:lnTo>
                  <a:lnTo>
                    <a:pt x="1119" y="45"/>
                  </a:lnTo>
                  <a:lnTo>
                    <a:pt x="1156" y="35"/>
                  </a:lnTo>
                  <a:lnTo>
                    <a:pt x="1192" y="24"/>
                  </a:lnTo>
                  <a:lnTo>
                    <a:pt x="1228" y="12"/>
                  </a:lnTo>
                  <a:lnTo>
                    <a:pt x="1265" y="0"/>
                  </a:lnTo>
                  <a:lnTo>
                    <a:pt x="1274" y="49"/>
                  </a:lnTo>
                  <a:lnTo>
                    <a:pt x="1231" y="62"/>
                  </a:lnTo>
                  <a:lnTo>
                    <a:pt x="1188" y="75"/>
                  </a:lnTo>
                  <a:lnTo>
                    <a:pt x="1147" y="86"/>
                  </a:lnTo>
                  <a:lnTo>
                    <a:pt x="1106" y="96"/>
                  </a:lnTo>
                  <a:lnTo>
                    <a:pt x="1066" y="105"/>
                  </a:lnTo>
                  <a:lnTo>
                    <a:pt x="1026" y="114"/>
                  </a:lnTo>
                  <a:lnTo>
                    <a:pt x="985" y="121"/>
                  </a:lnTo>
                  <a:lnTo>
                    <a:pt x="947" y="128"/>
                  </a:lnTo>
                  <a:lnTo>
                    <a:pt x="907" y="134"/>
                  </a:lnTo>
                  <a:lnTo>
                    <a:pt x="869" y="139"/>
                  </a:lnTo>
                  <a:lnTo>
                    <a:pt x="830" y="143"/>
                  </a:lnTo>
                  <a:lnTo>
                    <a:pt x="791" y="145"/>
                  </a:lnTo>
                  <a:lnTo>
                    <a:pt x="754" y="148"/>
                  </a:lnTo>
                  <a:lnTo>
                    <a:pt x="716" y="149"/>
                  </a:lnTo>
                  <a:lnTo>
                    <a:pt x="677" y="150"/>
                  </a:lnTo>
                  <a:lnTo>
                    <a:pt x="640" y="150"/>
                  </a:lnTo>
                  <a:lnTo>
                    <a:pt x="602" y="149"/>
                  </a:lnTo>
                  <a:lnTo>
                    <a:pt x="565" y="148"/>
                  </a:lnTo>
                  <a:lnTo>
                    <a:pt x="526" y="146"/>
                  </a:lnTo>
                  <a:lnTo>
                    <a:pt x="488" y="143"/>
                  </a:lnTo>
                  <a:lnTo>
                    <a:pt x="449" y="140"/>
                  </a:lnTo>
                  <a:lnTo>
                    <a:pt x="411" y="136"/>
                  </a:lnTo>
                  <a:lnTo>
                    <a:pt x="372" y="131"/>
                  </a:lnTo>
                  <a:lnTo>
                    <a:pt x="332" y="126"/>
                  </a:lnTo>
                  <a:lnTo>
                    <a:pt x="293" y="120"/>
                  </a:lnTo>
                  <a:lnTo>
                    <a:pt x="253" y="114"/>
                  </a:lnTo>
                  <a:lnTo>
                    <a:pt x="211" y="108"/>
                  </a:lnTo>
                  <a:lnTo>
                    <a:pt x="170" y="100"/>
                  </a:lnTo>
                  <a:lnTo>
                    <a:pt x="129" y="92"/>
                  </a:lnTo>
                  <a:lnTo>
                    <a:pt x="86" y="85"/>
                  </a:lnTo>
                  <a:lnTo>
                    <a:pt x="44" y="76"/>
                  </a:lnTo>
                  <a:lnTo>
                    <a:pt x="0" y="67"/>
                  </a:lnTo>
                  <a:lnTo>
                    <a:pt x="20" y="27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73" name="Freeform 181"/>
            <p:cNvSpPr>
              <a:spLocks/>
            </p:cNvSpPr>
            <p:nvPr/>
          </p:nvSpPr>
          <p:spPr bwMode="auto">
            <a:xfrm>
              <a:off x="418" y="2779"/>
              <a:ext cx="321" cy="46"/>
            </a:xfrm>
            <a:custGeom>
              <a:avLst/>
              <a:gdLst>
                <a:gd name="T0" fmla="*/ 74 w 1283"/>
                <a:gd name="T1" fmla="*/ 41 h 183"/>
                <a:gd name="T2" fmla="*/ 163 w 1283"/>
                <a:gd name="T3" fmla="*/ 66 h 183"/>
                <a:gd name="T4" fmla="*/ 249 w 1283"/>
                <a:gd name="T5" fmla="*/ 86 h 183"/>
                <a:gd name="T6" fmla="*/ 333 w 1283"/>
                <a:gd name="T7" fmla="*/ 104 h 183"/>
                <a:gd name="T8" fmla="*/ 416 w 1283"/>
                <a:gd name="T9" fmla="*/ 119 h 183"/>
                <a:gd name="T10" fmla="*/ 496 w 1283"/>
                <a:gd name="T11" fmla="*/ 130 h 183"/>
                <a:gd name="T12" fmla="*/ 576 w 1283"/>
                <a:gd name="T13" fmla="*/ 138 h 183"/>
                <a:gd name="T14" fmla="*/ 654 w 1283"/>
                <a:gd name="T15" fmla="*/ 141 h 183"/>
                <a:gd name="T16" fmla="*/ 730 w 1283"/>
                <a:gd name="T17" fmla="*/ 141 h 183"/>
                <a:gd name="T18" fmla="*/ 805 w 1283"/>
                <a:gd name="T19" fmla="*/ 136 h 183"/>
                <a:gd name="T20" fmla="*/ 880 w 1283"/>
                <a:gd name="T21" fmla="*/ 129 h 183"/>
                <a:gd name="T22" fmla="*/ 954 w 1283"/>
                <a:gd name="T23" fmla="*/ 115 h 183"/>
                <a:gd name="T24" fmla="*/ 1027 w 1283"/>
                <a:gd name="T25" fmla="*/ 98 h 183"/>
                <a:gd name="T26" fmla="*/ 1101 w 1283"/>
                <a:gd name="T27" fmla="*/ 76 h 183"/>
                <a:gd name="T28" fmla="*/ 1174 w 1283"/>
                <a:gd name="T29" fmla="*/ 50 h 183"/>
                <a:gd name="T30" fmla="*/ 1246 w 1283"/>
                <a:gd name="T31" fmla="*/ 17 h 183"/>
                <a:gd name="T32" fmla="*/ 1283 w 1283"/>
                <a:gd name="T33" fmla="*/ 49 h 183"/>
                <a:gd name="T34" fmla="*/ 1197 w 1283"/>
                <a:gd name="T35" fmla="*/ 85 h 183"/>
                <a:gd name="T36" fmla="*/ 1115 w 1283"/>
                <a:gd name="T37" fmla="*/ 115 h 183"/>
                <a:gd name="T38" fmla="*/ 1033 w 1283"/>
                <a:gd name="T39" fmla="*/ 140 h 183"/>
                <a:gd name="T40" fmla="*/ 953 w 1283"/>
                <a:gd name="T41" fmla="*/ 158 h 183"/>
                <a:gd name="T42" fmla="*/ 875 w 1283"/>
                <a:gd name="T43" fmla="*/ 172 h 183"/>
                <a:gd name="T44" fmla="*/ 798 w 1283"/>
                <a:gd name="T45" fmla="*/ 179 h 183"/>
                <a:gd name="T46" fmla="*/ 721 w 1283"/>
                <a:gd name="T47" fmla="*/ 183 h 183"/>
                <a:gd name="T48" fmla="*/ 645 w 1283"/>
                <a:gd name="T49" fmla="*/ 183 h 183"/>
                <a:gd name="T50" fmla="*/ 567 w 1283"/>
                <a:gd name="T51" fmla="*/ 178 h 183"/>
                <a:gd name="T52" fmla="*/ 491 w 1283"/>
                <a:gd name="T53" fmla="*/ 170 h 183"/>
                <a:gd name="T54" fmla="*/ 413 w 1283"/>
                <a:gd name="T55" fmla="*/ 159 h 183"/>
                <a:gd name="T56" fmla="*/ 333 w 1283"/>
                <a:gd name="T57" fmla="*/ 145 h 183"/>
                <a:gd name="T58" fmla="*/ 253 w 1283"/>
                <a:gd name="T59" fmla="*/ 129 h 183"/>
                <a:gd name="T60" fmla="*/ 172 w 1283"/>
                <a:gd name="T61" fmla="*/ 110 h 183"/>
                <a:gd name="T62" fmla="*/ 86 w 1283"/>
                <a:gd name="T63" fmla="*/ 90 h 183"/>
                <a:gd name="T64" fmla="*/ 0 w 1283"/>
                <a:gd name="T65" fmla="*/ 69 h 18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83"/>
                <a:gd name="T100" fmla="*/ 0 h 183"/>
                <a:gd name="T101" fmla="*/ 1283 w 1283"/>
                <a:gd name="T102" fmla="*/ 183 h 18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83" h="183">
                  <a:moveTo>
                    <a:pt x="29" y="29"/>
                  </a:moveTo>
                  <a:lnTo>
                    <a:pt x="74" y="41"/>
                  </a:lnTo>
                  <a:lnTo>
                    <a:pt x="119" y="54"/>
                  </a:lnTo>
                  <a:lnTo>
                    <a:pt x="163" y="66"/>
                  </a:lnTo>
                  <a:lnTo>
                    <a:pt x="207" y="76"/>
                  </a:lnTo>
                  <a:lnTo>
                    <a:pt x="249" y="86"/>
                  </a:lnTo>
                  <a:lnTo>
                    <a:pt x="292" y="96"/>
                  </a:lnTo>
                  <a:lnTo>
                    <a:pt x="333" y="104"/>
                  </a:lnTo>
                  <a:lnTo>
                    <a:pt x="374" y="113"/>
                  </a:lnTo>
                  <a:lnTo>
                    <a:pt x="416" y="119"/>
                  </a:lnTo>
                  <a:lnTo>
                    <a:pt x="456" y="125"/>
                  </a:lnTo>
                  <a:lnTo>
                    <a:pt x="496" y="130"/>
                  </a:lnTo>
                  <a:lnTo>
                    <a:pt x="536" y="134"/>
                  </a:lnTo>
                  <a:lnTo>
                    <a:pt x="576" y="138"/>
                  </a:lnTo>
                  <a:lnTo>
                    <a:pt x="615" y="140"/>
                  </a:lnTo>
                  <a:lnTo>
                    <a:pt x="654" y="141"/>
                  </a:lnTo>
                  <a:lnTo>
                    <a:pt x="691" y="141"/>
                  </a:lnTo>
                  <a:lnTo>
                    <a:pt x="730" y="141"/>
                  </a:lnTo>
                  <a:lnTo>
                    <a:pt x="768" y="139"/>
                  </a:lnTo>
                  <a:lnTo>
                    <a:pt x="805" y="136"/>
                  </a:lnTo>
                  <a:lnTo>
                    <a:pt x="843" y="133"/>
                  </a:lnTo>
                  <a:lnTo>
                    <a:pt x="880" y="129"/>
                  </a:lnTo>
                  <a:lnTo>
                    <a:pt x="917" y="123"/>
                  </a:lnTo>
                  <a:lnTo>
                    <a:pt x="954" y="115"/>
                  </a:lnTo>
                  <a:lnTo>
                    <a:pt x="991" y="108"/>
                  </a:lnTo>
                  <a:lnTo>
                    <a:pt x="1027" y="98"/>
                  </a:lnTo>
                  <a:lnTo>
                    <a:pt x="1063" y="88"/>
                  </a:lnTo>
                  <a:lnTo>
                    <a:pt x="1101" y="76"/>
                  </a:lnTo>
                  <a:lnTo>
                    <a:pt x="1137" y="64"/>
                  </a:lnTo>
                  <a:lnTo>
                    <a:pt x="1174" y="50"/>
                  </a:lnTo>
                  <a:lnTo>
                    <a:pt x="1210" y="34"/>
                  </a:lnTo>
                  <a:lnTo>
                    <a:pt x="1246" y="17"/>
                  </a:lnTo>
                  <a:lnTo>
                    <a:pt x="1283" y="0"/>
                  </a:lnTo>
                  <a:lnTo>
                    <a:pt x="1283" y="49"/>
                  </a:lnTo>
                  <a:lnTo>
                    <a:pt x="1240" y="68"/>
                  </a:lnTo>
                  <a:lnTo>
                    <a:pt x="1197" y="85"/>
                  </a:lnTo>
                  <a:lnTo>
                    <a:pt x="1156" y="101"/>
                  </a:lnTo>
                  <a:lnTo>
                    <a:pt x="1115" y="115"/>
                  </a:lnTo>
                  <a:lnTo>
                    <a:pt x="1073" y="129"/>
                  </a:lnTo>
                  <a:lnTo>
                    <a:pt x="1033" y="140"/>
                  </a:lnTo>
                  <a:lnTo>
                    <a:pt x="993" y="149"/>
                  </a:lnTo>
                  <a:lnTo>
                    <a:pt x="953" y="158"/>
                  </a:lnTo>
                  <a:lnTo>
                    <a:pt x="914" y="165"/>
                  </a:lnTo>
                  <a:lnTo>
                    <a:pt x="875" y="172"/>
                  </a:lnTo>
                  <a:lnTo>
                    <a:pt x="837" y="177"/>
                  </a:lnTo>
                  <a:lnTo>
                    <a:pt x="798" y="179"/>
                  </a:lnTo>
                  <a:lnTo>
                    <a:pt x="759" y="182"/>
                  </a:lnTo>
                  <a:lnTo>
                    <a:pt x="721" y="183"/>
                  </a:lnTo>
                  <a:lnTo>
                    <a:pt x="683" y="183"/>
                  </a:lnTo>
                  <a:lnTo>
                    <a:pt x="645" y="183"/>
                  </a:lnTo>
                  <a:lnTo>
                    <a:pt x="606" y="180"/>
                  </a:lnTo>
                  <a:lnTo>
                    <a:pt x="567" y="178"/>
                  </a:lnTo>
                  <a:lnTo>
                    <a:pt x="530" y="174"/>
                  </a:lnTo>
                  <a:lnTo>
                    <a:pt x="491" y="170"/>
                  </a:lnTo>
                  <a:lnTo>
                    <a:pt x="452" y="164"/>
                  </a:lnTo>
                  <a:lnTo>
                    <a:pt x="413" y="159"/>
                  </a:lnTo>
                  <a:lnTo>
                    <a:pt x="373" y="151"/>
                  </a:lnTo>
                  <a:lnTo>
                    <a:pt x="333" y="145"/>
                  </a:lnTo>
                  <a:lnTo>
                    <a:pt x="293" y="136"/>
                  </a:lnTo>
                  <a:lnTo>
                    <a:pt x="253" y="129"/>
                  </a:lnTo>
                  <a:lnTo>
                    <a:pt x="213" y="119"/>
                  </a:lnTo>
                  <a:lnTo>
                    <a:pt x="172" y="110"/>
                  </a:lnTo>
                  <a:lnTo>
                    <a:pt x="129" y="100"/>
                  </a:lnTo>
                  <a:lnTo>
                    <a:pt x="86" y="90"/>
                  </a:lnTo>
                  <a:lnTo>
                    <a:pt x="44" y="80"/>
                  </a:lnTo>
                  <a:lnTo>
                    <a:pt x="0" y="69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94" name="TextBox 393"/>
          <p:cNvSpPr txBox="1"/>
          <p:nvPr/>
        </p:nvSpPr>
        <p:spPr>
          <a:xfrm>
            <a:off x="4714876" y="6143644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630</a:t>
            </a:r>
          </a:p>
        </p:txBody>
      </p:sp>
      <p:grpSp>
        <p:nvGrpSpPr>
          <p:cNvPr id="10" name="Group 46"/>
          <p:cNvGrpSpPr>
            <a:grpSpLocks/>
          </p:cNvGrpSpPr>
          <p:nvPr/>
        </p:nvGrpSpPr>
        <p:grpSpPr bwMode="auto">
          <a:xfrm>
            <a:off x="4572000" y="5857892"/>
            <a:ext cx="766763" cy="769938"/>
            <a:chOff x="346" y="2432"/>
            <a:chExt cx="483" cy="485"/>
          </a:xfrm>
        </p:grpSpPr>
        <p:sp>
          <p:nvSpPr>
            <p:cNvPr id="27940" name="Freeform 47"/>
            <p:cNvSpPr>
              <a:spLocks/>
            </p:cNvSpPr>
            <p:nvPr/>
          </p:nvSpPr>
          <p:spPr bwMode="auto">
            <a:xfrm>
              <a:off x="346" y="2432"/>
              <a:ext cx="483" cy="485"/>
            </a:xfrm>
            <a:custGeom>
              <a:avLst/>
              <a:gdLst>
                <a:gd name="T0" fmla="*/ 1066 w 1933"/>
                <a:gd name="T1" fmla="*/ 5 h 1940"/>
                <a:gd name="T2" fmla="*/ 1208 w 1933"/>
                <a:gd name="T3" fmla="*/ 31 h 1940"/>
                <a:gd name="T4" fmla="*/ 1343 w 1933"/>
                <a:gd name="T5" fmla="*/ 76 h 1940"/>
                <a:gd name="T6" fmla="*/ 1467 w 1933"/>
                <a:gd name="T7" fmla="*/ 142 h 1940"/>
                <a:gd name="T8" fmla="*/ 1581 w 1933"/>
                <a:gd name="T9" fmla="*/ 223 h 1940"/>
                <a:gd name="T10" fmla="*/ 1681 w 1933"/>
                <a:gd name="T11" fmla="*/ 320 h 1940"/>
                <a:gd name="T12" fmla="*/ 1768 w 1933"/>
                <a:gd name="T13" fmla="*/ 430 h 1940"/>
                <a:gd name="T14" fmla="*/ 1838 w 1933"/>
                <a:gd name="T15" fmla="*/ 551 h 1940"/>
                <a:gd name="T16" fmla="*/ 1889 w 1933"/>
                <a:gd name="T17" fmla="*/ 683 h 1940"/>
                <a:gd name="T18" fmla="*/ 1922 w 1933"/>
                <a:gd name="T19" fmla="*/ 823 h 1940"/>
                <a:gd name="T20" fmla="*/ 1933 w 1933"/>
                <a:gd name="T21" fmla="*/ 971 h 1940"/>
                <a:gd name="T22" fmla="*/ 1922 w 1933"/>
                <a:gd name="T23" fmla="*/ 1119 h 1940"/>
                <a:gd name="T24" fmla="*/ 1889 w 1933"/>
                <a:gd name="T25" fmla="*/ 1259 h 1940"/>
                <a:gd name="T26" fmla="*/ 1838 w 1933"/>
                <a:gd name="T27" fmla="*/ 1391 h 1940"/>
                <a:gd name="T28" fmla="*/ 1768 w 1933"/>
                <a:gd name="T29" fmla="*/ 1513 h 1940"/>
                <a:gd name="T30" fmla="*/ 1681 w 1933"/>
                <a:gd name="T31" fmla="*/ 1622 h 1940"/>
                <a:gd name="T32" fmla="*/ 1581 w 1933"/>
                <a:gd name="T33" fmla="*/ 1718 h 1940"/>
                <a:gd name="T34" fmla="*/ 1467 w 1933"/>
                <a:gd name="T35" fmla="*/ 1800 h 1940"/>
                <a:gd name="T36" fmla="*/ 1343 w 1933"/>
                <a:gd name="T37" fmla="*/ 1864 h 1940"/>
                <a:gd name="T38" fmla="*/ 1208 w 1933"/>
                <a:gd name="T39" fmla="*/ 1910 h 1940"/>
                <a:gd name="T40" fmla="*/ 1066 w 1933"/>
                <a:gd name="T41" fmla="*/ 1935 h 1940"/>
                <a:gd name="T42" fmla="*/ 917 w 1933"/>
                <a:gd name="T43" fmla="*/ 1939 h 1940"/>
                <a:gd name="T44" fmla="*/ 773 w 1933"/>
                <a:gd name="T45" fmla="*/ 1920 h 1940"/>
                <a:gd name="T46" fmla="*/ 635 w 1933"/>
                <a:gd name="T47" fmla="*/ 1881 h 1940"/>
                <a:gd name="T48" fmla="*/ 508 w 1933"/>
                <a:gd name="T49" fmla="*/ 1823 h 1940"/>
                <a:gd name="T50" fmla="*/ 390 w 1933"/>
                <a:gd name="T51" fmla="*/ 1747 h 1940"/>
                <a:gd name="T52" fmla="*/ 285 w 1933"/>
                <a:gd name="T53" fmla="*/ 1656 h 1940"/>
                <a:gd name="T54" fmla="*/ 193 w 1933"/>
                <a:gd name="T55" fmla="*/ 1550 h 1940"/>
                <a:gd name="T56" fmla="*/ 117 w 1933"/>
                <a:gd name="T57" fmla="*/ 1432 h 1940"/>
                <a:gd name="T58" fmla="*/ 59 w 1933"/>
                <a:gd name="T59" fmla="*/ 1303 h 1940"/>
                <a:gd name="T60" fmla="*/ 20 w 1933"/>
                <a:gd name="T61" fmla="*/ 1167 h 1940"/>
                <a:gd name="T62" fmla="*/ 2 w 1933"/>
                <a:gd name="T63" fmla="*/ 1021 h 1940"/>
                <a:gd name="T64" fmla="*/ 5 w 1933"/>
                <a:gd name="T65" fmla="*/ 872 h 1940"/>
                <a:gd name="T66" fmla="*/ 30 w 1933"/>
                <a:gd name="T67" fmla="*/ 729 h 1940"/>
                <a:gd name="T68" fmla="*/ 77 w 1933"/>
                <a:gd name="T69" fmla="*/ 594 h 1940"/>
                <a:gd name="T70" fmla="*/ 141 w 1933"/>
                <a:gd name="T71" fmla="*/ 469 h 1940"/>
                <a:gd name="T72" fmla="*/ 222 w 1933"/>
                <a:gd name="T73" fmla="*/ 355 h 1940"/>
                <a:gd name="T74" fmla="*/ 317 w 1933"/>
                <a:gd name="T75" fmla="*/ 253 h 1940"/>
                <a:gd name="T76" fmla="*/ 427 w 1933"/>
                <a:gd name="T77" fmla="*/ 167 h 1940"/>
                <a:gd name="T78" fmla="*/ 549 w 1933"/>
                <a:gd name="T79" fmla="*/ 96 h 1940"/>
                <a:gd name="T80" fmla="*/ 680 w 1933"/>
                <a:gd name="T81" fmla="*/ 44 h 1940"/>
                <a:gd name="T82" fmla="*/ 821 w 1933"/>
                <a:gd name="T83" fmla="*/ 11 h 1940"/>
                <a:gd name="T84" fmla="*/ 967 w 1933"/>
                <a:gd name="T85" fmla="*/ 0 h 194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33"/>
                <a:gd name="T130" fmla="*/ 0 h 1940"/>
                <a:gd name="T131" fmla="*/ 1933 w 1933"/>
                <a:gd name="T132" fmla="*/ 1940 h 194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33" h="1940">
                  <a:moveTo>
                    <a:pt x="967" y="0"/>
                  </a:moveTo>
                  <a:lnTo>
                    <a:pt x="1017" y="1"/>
                  </a:lnTo>
                  <a:lnTo>
                    <a:pt x="1066" y="5"/>
                  </a:lnTo>
                  <a:lnTo>
                    <a:pt x="1114" y="11"/>
                  </a:lnTo>
                  <a:lnTo>
                    <a:pt x="1161" y="20"/>
                  </a:lnTo>
                  <a:lnTo>
                    <a:pt x="1208" y="31"/>
                  </a:lnTo>
                  <a:lnTo>
                    <a:pt x="1254" y="44"/>
                  </a:lnTo>
                  <a:lnTo>
                    <a:pt x="1299" y="59"/>
                  </a:lnTo>
                  <a:lnTo>
                    <a:pt x="1343" y="76"/>
                  </a:lnTo>
                  <a:lnTo>
                    <a:pt x="1386" y="96"/>
                  </a:lnTo>
                  <a:lnTo>
                    <a:pt x="1427" y="118"/>
                  </a:lnTo>
                  <a:lnTo>
                    <a:pt x="1467" y="142"/>
                  </a:lnTo>
                  <a:lnTo>
                    <a:pt x="1507" y="167"/>
                  </a:lnTo>
                  <a:lnTo>
                    <a:pt x="1545" y="194"/>
                  </a:lnTo>
                  <a:lnTo>
                    <a:pt x="1581" y="223"/>
                  </a:lnTo>
                  <a:lnTo>
                    <a:pt x="1616" y="253"/>
                  </a:lnTo>
                  <a:lnTo>
                    <a:pt x="1650" y="286"/>
                  </a:lnTo>
                  <a:lnTo>
                    <a:pt x="1681" y="320"/>
                  </a:lnTo>
                  <a:lnTo>
                    <a:pt x="1713" y="355"/>
                  </a:lnTo>
                  <a:lnTo>
                    <a:pt x="1741" y="391"/>
                  </a:lnTo>
                  <a:lnTo>
                    <a:pt x="1768" y="430"/>
                  </a:lnTo>
                  <a:lnTo>
                    <a:pt x="1793" y="469"/>
                  </a:lnTo>
                  <a:lnTo>
                    <a:pt x="1817" y="509"/>
                  </a:lnTo>
                  <a:lnTo>
                    <a:pt x="1838" y="551"/>
                  </a:lnTo>
                  <a:lnTo>
                    <a:pt x="1857" y="594"/>
                  </a:lnTo>
                  <a:lnTo>
                    <a:pt x="1874" y="638"/>
                  </a:lnTo>
                  <a:lnTo>
                    <a:pt x="1889" y="683"/>
                  </a:lnTo>
                  <a:lnTo>
                    <a:pt x="1903" y="729"/>
                  </a:lnTo>
                  <a:lnTo>
                    <a:pt x="1913" y="776"/>
                  </a:lnTo>
                  <a:lnTo>
                    <a:pt x="1922" y="823"/>
                  </a:lnTo>
                  <a:lnTo>
                    <a:pt x="1928" y="872"/>
                  </a:lnTo>
                  <a:lnTo>
                    <a:pt x="1932" y="921"/>
                  </a:lnTo>
                  <a:lnTo>
                    <a:pt x="1933" y="971"/>
                  </a:lnTo>
                  <a:lnTo>
                    <a:pt x="1932" y="1021"/>
                  </a:lnTo>
                  <a:lnTo>
                    <a:pt x="1928" y="1070"/>
                  </a:lnTo>
                  <a:lnTo>
                    <a:pt x="1922" y="1119"/>
                  </a:lnTo>
                  <a:lnTo>
                    <a:pt x="1913" y="1167"/>
                  </a:lnTo>
                  <a:lnTo>
                    <a:pt x="1903" y="1213"/>
                  </a:lnTo>
                  <a:lnTo>
                    <a:pt x="1889" y="1259"/>
                  </a:lnTo>
                  <a:lnTo>
                    <a:pt x="1874" y="1303"/>
                  </a:lnTo>
                  <a:lnTo>
                    <a:pt x="1857" y="1347"/>
                  </a:lnTo>
                  <a:lnTo>
                    <a:pt x="1838" y="1391"/>
                  </a:lnTo>
                  <a:lnTo>
                    <a:pt x="1817" y="1432"/>
                  </a:lnTo>
                  <a:lnTo>
                    <a:pt x="1793" y="1473"/>
                  </a:lnTo>
                  <a:lnTo>
                    <a:pt x="1768" y="1513"/>
                  </a:lnTo>
                  <a:lnTo>
                    <a:pt x="1741" y="1550"/>
                  </a:lnTo>
                  <a:lnTo>
                    <a:pt x="1713" y="1587"/>
                  </a:lnTo>
                  <a:lnTo>
                    <a:pt x="1681" y="1622"/>
                  </a:lnTo>
                  <a:lnTo>
                    <a:pt x="1650" y="1656"/>
                  </a:lnTo>
                  <a:lnTo>
                    <a:pt x="1616" y="1688"/>
                  </a:lnTo>
                  <a:lnTo>
                    <a:pt x="1581" y="1718"/>
                  </a:lnTo>
                  <a:lnTo>
                    <a:pt x="1545" y="1747"/>
                  </a:lnTo>
                  <a:lnTo>
                    <a:pt x="1507" y="1775"/>
                  </a:lnTo>
                  <a:lnTo>
                    <a:pt x="1467" y="1800"/>
                  </a:lnTo>
                  <a:lnTo>
                    <a:pt x="1427" y="1823"/>
                  </a:lnTo>
                  <a:lnTo>
                    <a:pt x="1386" y="1845"/>
                  </a:lnTo>
                  <a:lnTo>
                    <a:pt x="1343" y="1864"/>
                  </a:lnTo>
                  <a:lnTo>
                    <a:pt x="1299" y="1881"/>
                  </a:lnTo>
                  <a:lnTo>
                    <a:pt x="1254" y="1896"/>
                  </a:lnTo>
                  <a:lnTo>
                    <a:pt x="1208" y="1910"/>
                  </a:lnTo>
                  <a:lnTo>
                    <a:pt x="1161" y="1920"/>
                  </a:lnTo>
                  <a:lnTo>
                    <a:pt x="1114" y="1929"/>
                  </a:lnTo>
                  <a:lnTo>
                    <a:pt x="1066" y="1935"/>
                  </a:lnTo>
                  <a:lnTo>
                    <a:pt x="1017" y="1939"/>
                  </a:lnTo>
                  <a:lnTo>
                    <a:pt x="967" y="1940"/>
                  </a:lnTo>
                  <a:lnTo>
                    <a:pt x="917" y="1939"/>
                  </a:lnTo>
                  <a:lnTo>
                    <a:pt x="868" y="1935"/>
                  </a:lnTo>
                  <a:lnTo>
                    <a:pt x="821" y="1929"/>
                  </a:lnTo>
                  <a:lnTo>
                    <a:pt x="773" y="1920"/>
                  </a:lnTo>
                  <a:lnTo>
                    <a:pt x="727" y="1910"/>
                  </a:lnTo>
                  <a:lnTo>
                    <a:pt x="680" y="1896"/>
                  </a:lnTo>
                  <a:lnTo>
                    <a:pt x="635" y="1881"/>
                  </a:lnTo>
                  <a:lnTo>
                    <a:pt x="592" y="1864"/>
                  </a:lnTo>
                  <a:lnTo>
                    <a:pt x="549" y="1845"/>
                  </a:lnTo>
                  <a:lnTo>
                    <a:pt x="508" y="1823"/>
                  </a:lnTo>
                  <a:lnTo>
                    <a:pt x="466" y="1800"/>
                  </a:lnTo>
                  <a:lnTo>
                    <a:pt x="427" y="1775"/>
                  </a:lnTo>
                  <a:lnTo>
                    <a:pt x="390" y="1747"/>
                  </a:lnTo>
                  <a:lnTo>
                    <a:pt x="354" y="1718"/>
                  </a:lnTo>
                  <a:lnTo>
                    <a:pt x="317" y="1688"/>
                  </a:lnTo>
                  <a:lnTo>
                    <a:pt x="285" y="1656"/>
                  </a:lnTo>
                  <a:lnTo>
                    <a:pt x="252" y="1622"/>
                  </a:lnTo>
                  <a:lnTo>
                    <a:pt x="222" y="1587"/>
                  </a:lnTo>
                  <a:lnTo>
                    <a:pt x="193" y="1550"/>
                  </a:lnTo>
                  <a:lnTo>
                    <a:pt x="166" y="1513"/>
                  </a:lnTo>
                  <a:lnTo>
                    <a:pt x="141" y="1473"/>
                  </a:lnTo>
                  <a:lnTo>
                    <a:pt x="117" y="1432"/>
                  </a:lnTo>
                  <a:lnTo>
                    <a:pt x="96" y="1391"/>
                  </a:lnTo>
                  <a:lnTo>
                    <a:pt x="77" y="1347"/>
                  </a:lnTo>
                  <a:lnTo>
                    <a:pt x="59" y="1303"/>
                  </a:lnTo>
                  <a:lnTo>
                    <a:pt x="44" y="1259"/>
                  </a:lnTo>
                  <a:lnTo>
                    <a:pt x="30" y="1213"/>
                  </a:lnTo>
                  <a:lnTo>
                    <a:pt x="20" y="1167"/>
                  </a:lnTo>
                  <a:lnTo>
                    <a:pt x="12" y="1119"/>
                  </a:lnTo>
                  <a:lnTo>
                    <a:pt x="5" y="1070"/>
                  </a:lnTo>
                  <a:lnTo>
                    <a:pt x="2" y="1021"/>
                  </a:lnTo>
                  <a:lnTo>
                    <a:pt x="0" y="971"/>
                  </a:lnTo>
                  <a:lnTo>
                    <a:pt x="2" y="921"/>
                  </a:lnTo>
                  <a:lnTo>
                    <a:pt x="5" y="872"/>
                  </a:lnTo>
                  <a:lnTo>
                    <a:pt x="12" y="823"/>
                  </a:lnTo>
                  <a:lnTo>
                    <a:pt x="20" y="776"/>
                  </a:lnTo>
                  <a:lnTo>
                    <a:pt x="30" y="729"/>
                  </a:lnTo>
                  <a:lnTo>
                    <a:pt x="44" y="683"/>
                  </a:lnTo>
                  <a:lnTo>
                    <a:pt x="59" y="638"/>
                  </a:lnTo>
                  <a:lnTo>
                    <a:pt x="77" y="594"/>
                  </a:lnTo>
                  <a:lnTo>
                    <a:pt x="96" y="551"/>
                  </a:lnTo>
                  <a:lnTo>
                    <a:pt x="117" y="509"/>
                  </a:lnTo>
                  <a:lnTo>
                    <a:pt x="141" y="469"/>
                  </a:lnTo>
                  <a:lnTo>
                    <a:pt x="166" y="430"/>
                  </a:lnTo>
                  <a:lnTo>
                    <a:pt x="193" y="391"/>
                  </a:lnTo>
                  <a:lnTo>
                    <a:pt x="222" y="355"/>
                  </a:lnTo>
                  <a:lnTo>
                    <a:pt x="252" y="320"/>
                  </a:lnTo>
                  <a:lnTo>
                    <a:pt x="285" y="286"/>
                  </a:lnTo>
                  <a:lnTo>
                    <a:pt x="317" y="253"/>
                  </a:lnTo>
                  <a:lnTo>
                    <a:pt x="354" y="223"/>
                  </a:lnTo>
                  <a:lnTo>
                    <a:pt x="390" y="194"/>
                  </a:lnTo>
                  <a:lnTo>
                    <a:pt x="427" y="167"/>
                  </a:lnTo>
                  <a:lnTo>
                    <a:pt x="466" y="142"/>
                  </a:lnTo>
                  <a:lnTo>
                    <a:pt x="508" y="118"/>
                  </a:lnTo>
                  <a:lnTo>
                    <a:pt x="549" y="96"/>
                  </a:lnTo>
                  <a:lnTo>
                    <a:pt x="592" y="76"/>
                  </a:lnTo>
                  <a:lnTo>
                    <a:pt x="635" y="59"/>
                  </a:lnTo>
                  <a:lnTo>
                    <a:pt x="680" y="44"/>
                  </a:lnTo>
                  <a:lnTo>
                    <a:pt x="727" y="31"/>
                  </a:lnTo>
                  <a:lnTo>
                    <a:pt x="773" y="20"/>
                  </a:lnTo>
                  <a:lnTo>
                    <a:pt x="821" y="11"/>
                  </a:lnTo>
                  <a:lnTo>
                    <a:pt x="868" y="5"/>
                  </a:lnTo>
                  <a:lnTo>
                    <a:pt x="917" y="1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41" name="Freeform 48"/>
            <p:cNvSpPr>
              <a:spLocks/>
            </p:cNvSpPr>
            <p:nvPr/>
          </p:nvSpPr>
          <p:spPr bwMode="auto">
            <a:xfrm>
              <a:off x="348" y="2435"/>
              <a:ext cx="475" cy="476"/>
            </a:xfrm>
            <a:custGeom>
              <a:avLst/>
              <a:gdLst>
                <a:gd name="T0" fmla="*/ 1046 w 1898"/>
                <a:gd name="T1" fmla="*/ 5 h 1902"/>
                <a:gd name="T2" fmla="*/ 1187 w 1898"/>
                <a:gd name="T3" fmla="*/ 30 h 1902"/>
                <a:gd name="T4" fmla="*/ 1319 w 1898"/>
                <a:gd name="T5" fmla="*/ 75 h 1902"/>
                <a:gd name="T6" fmla="*/ 1441 w 1898"/>
                <a:gd name="T7" fmla="*/ 138 h 1902"/>
                <a:gd name="T8" fmla="*/ 1552 w 1898"/>
                <a:gd name="T9" fmla="*/ 218 h 1902"/>
                <a:gd name="T10" fmla="*/ 1651 w 1898"/>
                <a:gd name="T11" fmla="*/ 312 h 1902"/>
                <a:gd name="T12" fmla="*/ 1736 w 1898"/>
                <a:gd name="T13" fmla="*/ 420 h 1902"/>
                <a:gd name="T14" fmla="*/ 1804 w 1898"/>
                <a:gd name="T15" fmla="*/ 539 h 1902"/>
                <a:gd name="T16" fmla="*/ 1855 w 1898"/>
                <a:gd name="T17" fmla="*/ 669 h 1902"/>
                <a:gd name="T18" fmla="*/ 1887 w 1898"/>
                <a:gd name="T19" fmla="*/ 807 h 1902"/>
                <a:gd name="T20" fmla="*/ 1898 w 1898"/>
                <a:gd name="T21" fmla="*/ 951 h 1902"/>
                <a:gd name="T22" fmla="*/ 1887 w 1898"/>
                <a:gd name="T23" fmla="*/ 1095 h 1902"/>
                <a:gd name="T24" fmla="*/ 1855 w 1898"/>
                <a:gd name="T25" fmla="*/ 1233 h 1902"/>
                <a:gd name="T26" fmla="*/ 1804 w 1898"/>
                <a:gd name="T27" fmla="*/ 1363 h 1902"/>
                <a:gd name="T28" fmla="*/ 1736 w 1898"/>
                <a:gd name="T29" fmla="*/ 1482 h 1902"/>
                <a:gd name="T30" fmla="*/ 1651 w 1898"/>
                <a:gd name="T31" fmla="*/ 1590 h 1902"/>
                <a:gd name="T32" fmla="*/ 1552 w 1898"/>
                <a:gd name="T33" fmla="*/ 1684 h 1902"/>
                <a:gd name="T34" fmla="*/ 1441 w 1898"/>
                <a:gd name="T35" fmla="*/ 1764 h 1902"/>
                <a:gd name="T36" fmla="*/ 1319 w 1898"/>
                <a:gd name="T37" fmla="*/ 1827 h 1902"/>
                <a:gd name="T38" fmla="*/ 1187 w 1898"/>
                <a:gd name="T39" fmla="*/ 1872 h 1902"/>
                <a:gd name="T40" fmla="*/ 1046 w 1898"/>
                <a:gd name="T41" fmla="*/ 1897 h 1902"/>
                <a:gd name="T42" fmla="*/ 901 w 1898"/>
                <a:gd name="T43" fmla="*/ 1901 h 1902"/>
                <a:gd name="T44" fmla="*/ 759 w 1898"/>
                <a:gd name="T45" fmla="*/ 1883 h 1902"/>
                <a:gd name="T46" fmla="*/ 624 w 1898"/>
                <a:gd name="T47" fmla="*/ 1845 h 1902"/>
                <a:gd name="T48" fmla="*/ 498 w 1898"/>
                <a:gd name="T49" fmla="*/ 1787 h 1902"/>
                <a:gd name="T50" fmla="*/ 382 w 1898"/>
                <a:gd name="T51" fmla="*/ 1713 h 1902"/>
                <a:gd name="T52" fmla="*/ 280 w 1898"/>
                <a:gd name="T53" fmla="*/ 1623 h 1902"/>
                <a:gd name="T54" fmla="*/ 190 w 1898"/>
                <a:gd name="T55" fmla="*/ 1520 h 1902"/>
                <a:gd name="T56" fmla="*/ 116 w 1898"/>
                <a:gd name="T57" fmla="*/ 1403 h 1902"/>
                <a:gd name="T58" fmla="*/ 58 w 1898"/>
                <a:gd name="T59" fmla="*/ 1277 h 1902"/>
                <a:gd name="T60" fmla="*/ 19 w 1898"/>
                <a:gd name="T61" fmla="*/ 1143 h 1902"/>
                <a:gd name="T62" fmla="*/ 2 w 1898"/>
                <a:gd name="T63" fmla="*/ 1000 h 1902"/>
                <a:gd name="T64" fmla="*/ 5 w 1898"/>
                <a:gd name="T65" fmla="*/ 854 h 1902"/>
                <a:gd name="T66" fmla="*/ 30 w 1898"/>
                <a:gd name="T67" fmla="*/ 714 h 1902"/>
                <a:gd name="T68" fmla="*/ 76 w 1898"/>
                <a:gd name="T69" fmla="*/ 581 h 1902"/>
                <a:gd name="T70" fmla="*/ 138 w 1898"/>
                <a:gd name="T71" fmla="*/ 458 h 1902"/>
                <a:gd name="T72" fmla="*/ 218 w 1898"/>
                <a:gd name="T73" fmla="*/ 347 h 1902"/>
                <a:gd name="T74" fmla="*/ 312 w 1898"/>
                <a:gd name="T75" fmla="*/ 248 h 1902"/>
                <a:gd name="T76" fmla="*/ 420 w 1898"/>
                <a:gd name="T77" fmla="*/ 163 h 1902"/>
                <a:gd name="T78" fmla="*/ 539 w 1898"/>
                <a:gd name="T79" fmla="*/ 94 h 1902"/>
                <a:gd name="T80" fmla="*/ 668 w 1898"/>
                <a:gd name="T81" fmla="*/ 42 h 1902"/>
                <a:gd name="T82" fmla="*/ 806 w 1898"/>
                <a:gd name="T83" fmla="*/ 11 h 1902"/>
                <a:gd name="T84" fmla="*/ 950 w 1898"/>
                <a:gd name="T85" fmla="*/ 0 h 190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98"/>
                <a:gd name="T130" fmla="*/ 0 h 1902"/>
                <a:gd name="T131" fmla="*/ 1898 w 1898"/>
                <a:gd name="T132" fmla="*/ 1902 h 190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98" h="1902">
                  <a:moveTo>
                    <a:pt x="950" y="0"/>
                  </a:moveTo>
                  <a:lnTo>
                    <a:pt x="999" y="1"/>
                  </a:lnTo>
                  <a:lnTo>
                    <a:pt x="1046" y="5"/>
                  </a:lnTo>
                  <a:lnTo>
                    <a:pt x="1094" y="11"/>
                  </a:lnTo>
                  <a:lnTo>
                    <a:pt x="1141" y="19"/>
                  </a:lnTo>
                  <a:lnTo>
                    <a:pt x="1187" y="30"/>
                  </a:lnTo>
                  <a:lnTo>
                    <a:pt x="1232" y="42"/>
                  </a:lnTo>
                  <a:lnTo>
                    <a:pt x="1275" y="57"/>
                  </a:lnTo>
                  <a:lnTo>
                    <a:pt x="1319" y="75"/>
                  </a:lnTo>
                  <a:lnTo>
                    <a:pt x="1361" y="94"/>
                  </a:lnTo>
                  <a:lnTo>
                    <a:pt x="1402" y="115"/>
                  </a:lnTo>
                  <a:lnTo>
                    <a:pt x="1441" y="138"/>
                  </a:lnTo>
                  <a:lnTo>
                    <a:pt x="1480" y="163"/>
                  </a:lnTo>
                  <a:lnTo>
                    <a:pt x="1517" y="189"/>
                  </a:lnTo>
                  <a:lnTo>
                    <a:pt x="1552" y="218"/>
                  </a:lnTo>
                  <a:lnTo>
                    <a:pt x="1587" y="248"/>
                  </a:lnTo>
                  <a:lnTo>
                    <a:pt x="1620" y="279"/>
                  </a:lnTo>
                  <a:lnTo>
                    <a:pt x="1651" y="312"/>
                  </a:lnTo>
                  <a:lnTo>
                    <a:pt x="1681" y="347"/>
                  </a:lnTo>
                  <a:lnTo>
                    <a:pt x="1710" y="382"/>
                  </a:lnTo>
                  <a:lnTo>
                    <a:pt x="1736" y="420"/>
                  </a:lnTo>
                  <a:lnTo>
                    <a:pt x="1760" y="458"/>
                  </a:lnTo>
                  <a:lnTo>
                    <a:pt x="1784" y="499"/>
                  </a:lnTo>
                  <a:lnTo>
                    <a:pt x="1804" y="539"/>
                  </a:lnTo>
                  <a:lnTo>
                    <a:pt x="1824" y="581"/>
                  </a:lnTo>
                  <a:lnTo>
                    <a:pt x="1840" y="625"/>
                  </a:lnTo>
                  <a:lnTo>
                    <a:pt x="1855" y="669"/>
                  </a:lnTo>
                  <a:lnTo>
                    <a:pt x="1868" y="714"/>
                  </a:lnTo>
                  <a:lnTo>
                    <a:pt x="1879" y="759"/>
                  </a:lnTo>
                  <a:lnTo>
                    <a:pt x="1887" y="807"/>
                  </a:lnTo>
                  <a:lnTo>
                    <a:pt x="1893" y="854"/>
                  </a:lnTo>
                  <a:lnTo>
                    <a:pt x="1897" y="902"/>
                  </a:lnTo>
                  <a:lnTo>
                    <a:pt x="1898" y="951"/>
                  </a:lnTo>
                  <a:lnTo>
                    <a:pt x="1897" y="1000"/>
                  </a:lnTo>
                  <a:lnTo>
                    <a:pt x="1893" y="1047"/>
                  </a:lnTo>
                  <a:lnTo>
                    <a:pt x="1887" y="1095"/>
                  </a:lnTo>
                  <a:lnTo>
                    <a:pt x="1879" y="1143"/>
                  </a:lnTo>
                  <a:lnTo>
                    <a:pt x="1868" y="1188"/>
                  </a:lnTo>
                  <a:lnTo>
                    <a:pt x="1855" y="1233"/>
                  </a:lnTo>
                  <a:lnTo>
                    <a:pt x="1840" y="1277"/>
                  </a:lnTo>
                  <a:lnTo>
                    <a:pt x="1824" y="1321"/>
                  </a:lnTo>
                  <a:lnTo>
                    <a:pt x="1804" y="1363"/>
                  </a:lnTo>
                  <a:lnTo>
                    <a:pt x="1784" y="1403"/>
                  </a:lnTo>
                  <a:lnTo>
                    <a:pt x="1760" y="1444"/>
                  </a:lnTo>
                  <a:lnTo>
                    <a:pt x="1736" y="1482"/>
                  </a:lnTo>
                  <a:lnTo>
                    <a:pt x="1710" y="1520"/>
                  </a:lnTo>
                  <a:lnTo>
                    <a:pt x="1681" y="1555"/>
                  </a:lnTo>
                  <a:lnTo>
                    <a:pt x="1651" y="1590"/>
                  </a:lnTo>
                  <a:lnTo>
                    <a:pt x="1620" y="1623"/>
                  </a:lnTo>
                  <a:lnTo>
                    <a:pt x="1587" y="1654"/>
                  </a:lnTo>
                  <a:lnTo>
                    <a:pt x="1552" y="1684"/>
                  </a:lnTo>
                  <a:lnTo>
                    <a:pt x="1517" y="1713"/>
                  </a:lnTo>
                  <a:lnTo>
                    <a:pt x="1480" y="1739"/>
                  </a:lnTo>
                  <a:lnTo>
                    <a:pt x="1441" y="1764"/>
                  </a:lnTo>
                  <a:lnTo>
                    <a:pt x="1402" y="1787"/>
                  </a:lnTo>
                  <a:lnTo>
                    <a:pt x="1361" y="1808"/>
                  </a:lnTo>
                  <a:lnTo>
                    <a:pt x="1319" y="1827"/>
                  </a:lnTo>
                  <a:lnTo>
                    <a:pt x="1275" y="1845"/>
                  </a:lnTo>
                  <a:lnTo>
                    <a:pt x="1232" y="1860"/>
                  </a:lnTo>
                  <a:lnTo>
                    <a:pt x="1187" y="1872"/>
                  </a:lnTo>
                  <a:lnTo>
                    <a:pt x="1141" y="1883"/>
                  </a:lnTo>
                  <a:lnTo>
                    <a:pt x="1094" y="1891"/>
                  </a:lnTo>
                  <a:lnTo>
                    <a:pt x="1046" y="1897"/>
                  </a:lnTo>
                  <a:lnTo>
                    <a:pt x="999" y="1901"/>
                  </a:lnTo>
                  <a:lnTo>
                    <a:pt x="950" y="1902"/>
                  </a:lnTo>
                  <a:lnTo>
                    <a:pt x="901" y="1901"/>
                  </a:lnTo>
                  <a:lnTo>
                    <a:pt x="853" y="1897"/>
                  </a:lnTo>
                  <a:lnTo>
                    <a:pt x="806" y="1891"/>
                  </a:lnTo>
                  <a:lnTo>
                    <a:pt x="759" y="1883"/>
                  </a:lnTo>
                  <a:lnTo>
                    <a:pt x="713" y="1872"/>
                  </a:lnTo>
                  <a:lnTo>
                    <a:pt x="668" y="1860"/>
                  </a:lnTo>
                  <a:lnTo>
                    <a:pt x="624" y="1845"/>
                  </a:lnTo>
                  <a:lnTo>
                    <a:pt x="582" y="1827"/>
                  </a:lnTo>
                  <a:lnTo>
                    <a:pt x="539" y="1808"/>
                  </a:lnTo>
                  <a:lnTo>
                    <a:pt x="498" y="1787"/>
                  </a:lnTo>
                  <a:lnTo>
                    <a:pt x="459" y="1764"/>
                  </a:lnTo>
                  <a:lnTo>
                    <a:pt x="420" y="1739"/>
                  </a:lnTo>
                  <a:lnTo>
                    <a:pt x="382" y="1713"/>
                  </a:lnTo>
                  <a:lnTo>
                    <a:pt x="347" y="1684"/>
                  </a:lnTo>
                  <a:lnTo>
                    <a:pt x="312" y="1654"/>
                  </a:lnTo>
                  <a:lnTo>
                    <a:pt x="280" y="1623"/>
                  </a:lnTo>
                  <a:lnTo>
                    <a:pt x="247" y="1590"/>
                  </a:lnTo>
                  <a:lnTo>
                    <a:pt x="218" y="1555"/>
                  </a:lnTo>
                  <a:lnTo>
                    <a:pt x="190" y="1520"/>
                  </a:lnTo>
                  <a:lnTo>
                    <a:pt x="163" y="1482"/>
                  </a:lnTo>
                  <a:lnTo>
                    <a:pt x="138" y="1444"/>
                  </a:lnTo>
                  <a:lnTo>
                    <a:pt x="116" y="1403"/>
                  </a:lnTo>
                  <a:lnTo>
                    <a:pt x="94" y="1363"/>
                  </a:lnTo>
                  <a:lnTo>
                    <a:pt x="76" y="1321"/>
                  </a:lnTo>
                  <a:lnTo>
                    <a:pt x="58" y="1277"/>
                  </a:lnTo>
                  <a:lnTo>
                    <a:pt x="43" y="1233"/>
                  </a:lnTo>
                  <a:lnTo>
                    <a:pt x="30" y="1188"/>
                  </a:lnTo>
                  <a:lnTo>
                    <a:pt x="19" y="1143"/>
                  </a:lnTo>
                  <a:lnTo>
                    <a:pt x="12" y="1095"/>
                  </a:lnTo>
                  <a:lnTo>
                    <a:pt x="5" y="1047"/>
                  </a:lnTo>
                  <a:lnTo>
                    <a:pt x="2" y="1000"/>
                  </a:lnTo>
                  <a:lnTo>
                    <a:pt x="0" y="951"/>
                  </a:lnTo>
                  <a:lnTo>
                    <a:pt x="2" y="902"/>
                  </a:lnTo>
                  <a:lnTo>
                    <a:pt x="5" y="854"/>
                  </a:lnTo>
                  <a:lnTo>
                    <a:pt x="12" y="807"/>
                  </a:lnTo>
                  <a:lnTo>
                    <a:pt x="19" y="759"/>
                  </a:lnTo>
                  <a:lnTo>
                    <a:pt x="30" y="714"/>
                  </a:lnTo>
                  <a:lnTo>
                    <a:pt x="43" y="669"/>
                  </a:lnTo>
                  <a:lnTo>
                    <a:pt x="58" y="625"/>
                  </a:lnTo>
                  <a:lnTo>
                    <a:pt x="76" y="581"/>
                  </a:lnTo>
                  <a:lnTo>
                    <a:pt x="94" y="539"/>
                  </a:lnTo>
                  <a:lnTo>
                    <a:pt x="116" y="499"/>
                  </a:lnTo>
                  <a:lnTo>
                    <a:pt x="138" y="458"/>
                  </a:lnTo>
                  <a:lnTo>
                    <a:pt x="163" y="420"/>
                  </a:lnTo>
                  <a:lnTo>
                    <a:pt x="190" y="382"/>
                  </a:lnTo>
                  <a:lnTo>
                    <a:pt x="218" y="347"/>
                  </a:lnTo>
                  <a:lnTo>
                    <a:pt x="247" y="312"/>
                  </a:lnTo>
                  <a:lnTo>
                    <a:pt x="280" y="279"/>
                  </a:lnTo>
                  <a:lnTo>
                    <a:pt x="312" y="248"/>
                  </a:lnTo>
                  <a:lnTo>
                    <a:pt x="347" y="218"/>
                  </a:lnTo>
                  <a:lnTo>
                    <a:pt x="382" y="189"/>
                  </a:lnTo>
                  <a:lnTo>
                    <a:pt x="420" y="163"/>
                  </a:lnTo>
                  <a:lnTo>
                    <a:pt x="459" y="138"/>
                  </a:lnTo>
                  <a:lnTo>
                    <a:pt x="498" y="115"/>
                  </a:lnTo>
                  <a:lnTo>
                    <a:pt x="539" y="94"/>
                  </a:lnTo>
                  <a:lnTo>
                    <a:pt x="582" y="75"/>
                  </a:lnTo>
                  <a:lnTo>
                    <a:pt x="624" y="57"/>
                  </a:lnTo>
                  <a:lnTo>
                    <a:pt x="668" y="42"/>
                  </a:lnTo>
                  <a:lnTo>
                    <a:pt x="713" y="30"/>
                  </a:lnTo>
                  <a:lnTo>
                    <a:pt x="759" y="19"/>
                  </a:lnTo>
                  <a:lnTo>
                    <a:pt x="806" y="11"/>
                  </a:lnTo>
                  <a:lnTo>
                    <a:pt x="853" y="5"/>
                  </a:lnTo>
                  <a:lnTo>
                    <a:pt x="901" y="1"/>
                  </a:lnTo>
                  <a:lnTo>
                    <a:pt x="950" y="0"/>
                  </a:lnTo>
                  <a:close/>
                </a:path>
              </a:pathLst>
            </a:custGeom>
            <a:solidFill>
              <a:srgbClr val="003A4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42" name="Freeform 49"/>
            <p:cNvSpPr>
              <a:spLocks/>
            </p:cNvSpPr>
            <p:nvPr/>
          </p:nvSpPr>
          <p:spPr bwMode="auto">
            <a:xfrm>
              <a:off x="351" y="2438"/>
              <a:ext cx="465" cy="467"/>
            </a:xfrm>
            <a:custGeom>
              <a:avLst/>
              <a:gdLst>
                <a:gd name="T0" fmla="*/ 1029 w 1863"/>
                <a:gd name="T1" fmla="*/ 5 h 1869"/>
                <a:gd name="T2" fmla="*/ 1165 w 1863"/>
                <a:gd name="T3" fmla="*/ 30 h 1869"/>
                <a:gd name="T4" fmla="*/ 1294 w 1863"/>
                <a:gd name="T5" fmla="*/ 74 h 1869"/>
                <a:gd name="T6" fmla="*/ 1415 w 1863"/>
                <a:gd name="T7" fmla="*/ 135 h 1869"/>
                <a:gd name="T8" fmla="*/ 1525 w 1863"/>
                <a:gd name="T9" fmla="*/ 214 h 1869"/>
                <a:gd name="T10" fmla="*/ 1621 w 1863"/>
                <a:gd name="T11" fmla="*/ 307 h 1869"/>
                <a:gd name="T12" fmla="*/ 1704 w 1863"/>
                <a:gd name="T13" fmla="*/ 412 h 1869"/>
                <a:gd name="T14" fmla="*/ 1771 w 1863"/>
                <a:gd name="T15" fmla="*/ 530 h 1869"/>
                <a:gd name="T16" fmla="*/ 1822 w 1863"/>
                <a:gd name="T17" fmla="*/ 657 h 1869"/>
                <a:gd name="T18" fmla="*/ 1852 w 1863"/>
                <a:gd name="T19" fmla="*/ 792 h 1869"/>
                <a:gd name="T20" fmla="*/ 1863 w 1863"/>
                <a:gd name="T21" fmla="*/ 934 h 1869"/>
                <a:gd name="T22" fmla="*/ 1852 w 1863"/>
                <a:gd name="T23" fmla="*/ 1075 h 1869"/>
                <a:gd name="T24" fmla="*/ 1822 w 1863"/>
                <a:gd name="T25" fmla="*/ 1211 h 1869"/>
                <a:gd name="T26" fmla="*/ 1771 w 1863"/>
                <a:gd name="T27" fmla="*/ 1339 h 1869"/>
                <a:gd name="T28" fmla="*/ 1704 w 1863"/>
                <a:gd name="T29" fmla="*/ 1456 h 1869"/>
                <a:gd name="T30" fmla="*/ 1621 w 1863"/>
                <a:gd name="T31" fmla="*/ 1562 h 1869"/>
                <a:gd name="T32" fmla="*/ 1525 w 1863"/>
                <a:gd name="T33" fmla="*/ 1654 h 1869"/>
                <a:gd name="T34" fmla="*/ 1415 w 1863"/>
                <a:gd name="T35" fmla="*/ 1733 h 1869"/>
                <a:gd name="T36" fmla="*/ 1294 w 1863"/>
                <a:gd name="T37" fmla="*/ 1795 h 1869"/>
                <a:gd name="T38" fmla="*/ 1165 w 1863"/>
                <a:gd name="T39" fmla="*/ 1839 h 1869"/>
                <a:gd name="T40" fmla="*/ 1029 w 1863"/>
                <a:gd name="T41" fmla="*/ 1864 h 1869"/>
                <a:gd name="T42" fmla="*/ 886 w 1863"/>
                <a:gd name="T43" fmla="*/ 1867 h 1869"/>
                <a:gd name="T44" fmla="*/ 746 w 1863"/>
                <a:gd name="T45" fmla="*/ 1850 h 1869"/>
                <a:gd name="T46" fmla="*/ 613 w 1863"/>
                <a:gd name="T47" fmla="*/ 1812 h 1869"/>
                <a:gd name="T48" fmla="*/ 489 w 1863"/>
                <a:gd name="T49" fmla="*/ 1756 h 1869"/>
                <a:gd name="T50" fmla="*/ 375 w 1863"/>
                <a:gd name="T51" fmla="*/ 1683 h 1869"/>
                <a:gd name="T52" fmla="*/ 273 w 1863"/>
                <a:gd name="T53" fmla="*/ 1594 h 1869"/>
                <a:gd name="T54" fmla="*/ 186 w 1863"/>
                <a:gd name="T55" fmla="*/ 1493 h 1869"/>
                <a:gd name="T56" fmla="*/ 113 w 1863"/>
                <a:gd name="T57" fmla="*/ 1379 h 1869"/>
                <a:gd name="T58" fmla="*/ 57 w 1863"/>
                <a:gd name="T59" fmla="*/ 1255 h 1869"/>
                <a:gd name="T60" fmla="*/ 19 w 1863"/>
                <a:gd name="T61" fmla="*/ 1122 h 1869"/>
                <a:gd name="T62" fmla="*/ 2 w 1863"/>
                <a:gd name="T63" fmla="*/ 981 h 1869"/>
                <a:gd name="T64" fmla="*/ 5 w 1863"/>
                <a:gd name="T65" fmla="*/ 838 h 1869"/>
                <a:gd name="T66" fmla="*/ 29 w 1863"/>
                <a:gd name="T67" fmla="*/ 701 h 1869"/>
                <a:gd name="T68" fmla="*/ 74 w 1863"/>
                <a:gd name="T69" fmla="*/ 572 h 1869"/>
                <a:gd name="T70" fmla="*/ 136 w 1863"/>
                <a:gd name="T71" fmla="*/ 450 h 1869"/>
                <a:gd name="T72" fmla="*/ 213 w 1863"/>
                <a:gd name="T73" fmla="*/ 341 h 1869"/>
                <a:gd name="T74" fmla="*/ 306 w 1863"/>
                <a:gd name="T75" fmla="*/ 243 h 1869"/>
                <a:gd name="T76" fmla="*/ 412 w 1863"/>
                <a:gd name="T77" fmla="*/ 160 h 1869"/>
                <a:gd name="T78" fmla="*/ 529 w 1863"/>
                <a:gd name="T79" fmla="*/ 93 h 1869"/>
                <a:gd name="T80" fmla="*/ 657 w 1863"/>
                <a:gd name="T81" fmla="*/ 43 h 1869"/>
                <a:gd name="T82" fmla="*/ 792 w 1863"/>
                <a:gd name="T83" fmla="*/ 11 h 1869"/>
                <a:gd name="T84" fmla="*/ 934 w 1863"/>
                <a:gd name="T85" fmla="*/ 0 h 18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63"/>
                <a:gd name="T130" fmla="*/ 0 h 1869"/>
                <a:gd name="T131" fmla="*/ 1863 w 1863"/>
                <a:gd name="T132" fmla="*/ 1869 h 186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63" h="1869">
                  <a:moveTo>
                    <a:pt x="934" y="0"/>
                  </a:moveTo>
                  <a:lnTo>
                    <a:pt x="981" y="1"/>
                  </a:lnTo>
                  <a:lnTo>
                    <a:pt x="1029" y="5"/>
                  </a:lnTo>
                  <a:lnTo>
                    <a:pt x="1075" y="11"/>
                  </a:lnTo>
                  <a:lnTo>
                    <a:pt x="1120" y="19"/>
                  </a:lnTo>
                  <a:lnTo>
                    <a:pt x="1165" y="30"/>
                  </a:lnTo>
                  <a:lnTo>
                    <a:pt x="1209" y="43"/>
                  </a:lnTo>
                  <a:lnTo>
                    <a:pt x="1253" y="56"/>
                  </a:lnTo>
                  <a:lnTo>
                    <a:pt x="1294" y="74"/>
                  </a:lnTo>
                  <a:lnTo>
                    <a:pt x="1336" y="93"/>
                  </a:lnTo>
                  <a:lnTo>
                    <a:pt x="1376" y="113"/>
                  </a:lnTo>
                  <a:lnTo>
                    <a:pt x="1415" y="135"/>
                  </a:lnTo>
                  <a:lnTo>
                    <a:pt x="1453" y="160"/>
                  </a:lnTo>
                  <a:lnTo>
                    <a:pt x="1490" y="186"/>
                  </a:lnTo>
                  <a:lnTo>
                    <a:pt x="1525" y="214"/>
                  </a:lnTo>
                  <a:lnTo>
                    <a:pt x="1559" y="243"/>
                  </a:lnTo>
                  <a:lnTo>
                    <a:pt x="1590" y="275"/>
                  </a:lnTo>
                  <a:lnTo>
                    <a:pt x="1621" y="307"/>
                  </a:lnTo>
                  <a:lnTo>
                    <a:pt x="1650" y="341"/>
                  </a:lnTo>
                  <a:lnTo>
                    <a:pt x="1678" y="376"/>
                  </a:lnTo>
                  <a:lnTo>
                    <a:pt x="1704" y="412"/>
                  </a:lnTo>
                  <a:lnTo>
                    <a:pt x="1728" y="450"/>
                  </a:lnTo>
                  <a:lnTo>
                    <a:pt x="1750" y="490"/>
                  </a:lnTo>
                  <a:lnTo>
                    <a:pt x="1771" y="530"/>
                  </a:lnTo>
                  <a:lnTo>
                    <a:pt x="1790" y="572"/>
                  </a:lnTo>
                  <a:lnTo>
                    <a:pt x="1807" y="613"/>
                  </a:lnTo>
                  <a:lnTo>
                    <a:pt x="1822" y="657"/>
                  </a:lnTo>
                  <a:lnTo>
                    <a:pt x="1834" y="701"/>
                  </a:lnTo>
                  <a:lnTo>
                    <a:pt x="1844" y="746"/>
                  </a:lnTo>
                  <a:lnTo>
                    <a:pt x="1852" y="792"/>
                  </a:lnTo>
                  <a:lnTo>
                    <a:pt x="1858" y="838"/>
                  </a:lnTo>
                  <a:lnTo>
                    <a:pt x="1862" y="886"/>
                  </a:lnTo>
                  <a:lnTo>
                    <a:pt x="1863" y="934"/>
                  </a:lnTo>
                  <a:lnTo>
                    <a:pt x="1862" y="981"/>
                  </a:lnTo>
                  <a:lnTo>
                    <a:pt x="1858" y="1029"/>
                  </a:lnTo>
                  <a:lnTo>
                    <a:pt x="1852" y="1075"/>
                  </a:lnTo>
                  <a:lnTo>
                    <a:pt x="1844" y="1122"/>
                  </a:lnTo>
                  <a:lnTo>
                    <a:pt x="1834" y="1167"/>
                  </a:lnTo>
                  <a:lnTo>
                    <a:pt x="1822" y="1211"/>
                  </a:lnTo>
                  <a:lnTo>
                    <a:pt x="1807" y="1255"/>
                  </a:lnTo>
                  <a:lnTo>
                    <a:pt x="1790" y="1297"/>
                  </a:lnTo>
                  <a:lnTo>
                    <a:pt x="1771" y="1339"/>
                  </a:lnTo>
                  <a:lnTo>
                    <a:pt x="1750" y="1379"/>
                  </a:lnTo>
                  <a:lnTo>
                    <a:pt x="1728" y="1417"/>
                  </a:lnTo>
                  <a:lnTo>
                    <a:pt x="1704" y="1456"/>
                  </a:lnTo>
                  <a:lnTo>
                    <a:pt x="1678" y="1493"/>
                  </a:lnTo>
                  <a:lnTo>
                    <a:pt x="1650" y="1528"/>
                  </a:lnTo>
                  <a:lnTo>
                    <a:pt x="1621" y="1562"/>
                  </a:lnTo>
                  <a:lnTo>
                    <a:pt x="1590" y="1594"/>
                  </a:lnTo>
                  <a:lnTo>
                    <a:pt x="1559" y="1626"/>
                  </a:lnTo>
                  <a:lnTo>
                    <a:pt x="1525" y="1654"/>
                  </a:lnTo>
                  <a:lnTo>
                    <a:pt x="1490" y="1683"/>
                  </a:lnTo>
                  <a:lnTo>
                    <a:pt x="1453" y="1708"/>
                  </a:lnTo>
                  <a:lnTo>
                    <a:pt x="1415" y="1733"/>
                  </a:lnTo>
                  <a:lnTo>
                    <a:pt x="1376" y="1756"/>
                  </a:lnTo>
                  <a:lnTo>
                    <a:pt x="1336" y="1776"/>
                  </a:lnTo>
                  <a:lnTo>
                    <a:pt x="1294" y="1795"/>
                  </a:lnTo>
                  <a:lnTo>
                    <a:pt x="1253" y="1812"/>
                  </a:lnTo>
                  <a:lnTo>
                    <a:pt x="1209" y="1826"/>
                  </a:lnTo>
                  <a:lnTo>
                    <a:pt x="1165" y="1839"/>
                  </a:lnTo>
                  <a:lnTo>
                    <a:pt x="1120" y="1850"/>
                  </a:lnTo>
                  <a:lnTo>
                    <a:pt x="1075" y="1857"/>
                  </a:lnTo>
                  <a:lnTo>
                    <a:pt x="1029" y="1864"/>
                  </a:lnTo>
                  <a:lnTo>
                    <a:pt x="981" y="1867"/>
                  </a:lnTo>
                  <a:lnTo>
                    <a:pt x="934" y="1869"/>
                  </a:lnTo>
                  <a:lnTo>
                    <a:pt x="886" y="1867"/>
                  </a:lnTo>
                  <a:lnTo>
                    <a:pt x="838" y="1864"/>
                  </a:lnTo>
                  <a:lnTo>
                    <a:pt x="792" y="1857"/>
                  </a:lnTo>
                  <a:lnTo>
                    <a:pt x="746" y="1850"/>
                  </a:lnTo>
                  <a:lnTo>
                    <a:pt x="701" y="1839"/>
                  </a:lnTo>
                  <a:lnTo>
                    <a:pt x="657" y="1826"/>
                  </a:lnTo>
                  <a:lnTo>
                    <a:pt x="613" y="1812"/>
                  </a:lnTo>
                  <a:lnTo>
                    <a:pt x="570" y="1795"/>
                  </a:lnTo>
                  <a:lnTo>
                    <a:pt x="529" y="1776"/>
                  </a:lnTo>
                  <a:lnTo>
                    <a:pt x="489" y="1756"/>
                  </a:lnTo>
                  <a:lnTo>
                    <a:pt x="450" y="1733"/>
                  </a:lnTo>
                  <a:lnTo>
                    <a:pt x="412" y="1708"/>
                  </a:lnTo>
                  <a:lnTo>
                    <a:pt x="375" y="1683"/>
                  </a:lnTo>
                  <a:lnTo>
                    <a:pt x="340" y="1654"/>
                  </a:lnTo>
                  <a:lnTo>
                    <a:pt x="306" y="1626"/>
                  </a:lnTo>
                  <a:lnTo>
                    <a:pt x="273" y="1594"/>
                  </a:lnTo>
                  <a:lnTo>
                    <a:pt x="243" y="1562"/>
                  </a:lnTo>
                  <a:lnTo>
                    <a:pt x="213" y="1528"/>
                  </a:lnTo>
                  <a:lnTo>
                    <a:pt x="186" y="1493"/>
                  </a:lnTo>
                  <a:lnTo>
                    <a:pt x="159" y="1456"/>
                  </a:lnTo>
                  <a:lnTo>
                    <a:pt x="136" y="1417"/>
                  </a:lnTo>
                  <a:lnTo>
                    <a:pt x="113" y="1379"/>
                  </a:lnTo>
                  <a:lnTo>
                    <a:pt x="93" y="1339"/>
                  </a:lnTo>
                  <a:lnTo>
                    <a:pt x="74" y="1297"/>
                  </a:lnTo>
                  <a:lnTo>
                    <a:pt x="57" y="1255"/>
                  </a:lnTo>
                  <a:lnTo>
                    <a:pt x="43" y="1211"/>
                  </a:lnTo>
                  <a:lnTo>
                    <a:pt x="29" y="1167"/>
                  </a:lnTo>
                  <a:lnTo>
                    <a:pt x="19" y="1122"/>
                  </a:lnTo>
                  <a:lnTo>
                    <a:pt x="12" y="1075"/>
                  </a:lnTo>
                  <a:lnTo>
                    <a:pt x="5" y="1029"/>
                  </a:lnTo>
                  <a:lnTo>
                    <a:pt x="2" y="981"/>
                  </a:lnTo>
                  <a:lnTo>
                    <a:pt x="0" y="934"/>
                  </a:lnTo>
                  <a:lnTo>
                    <a:pt x="2" y="886"/>
                  </a:lnTo>
                  <a:lnTo>
                    <a:pt x="5" y="838"/>
                  </a:lnTo>
                  <a:lnTo>
                    <a:pt x="12" y="792"/>
                  </a:lnTo>
                  <a:lnTo>
                    <a:pt x="19" y="746"/>
                  </a:lnTo>
                  <a:lnTo>
                    <a:pt x="29" y="701"/>
                  </a:lnTo>
                  <a:lnTo>
                    <a:pt x="43" y="657"/>
                  </a:lnTo>
                  <a:lnTo>
                    <a:pt x="57" y="613"/>
                  </a:lnTo>
                  <a:lnTo>
                    <a:pt x="74" y="572"/>
                  </a:lnTo>
                  <a:lnTo>
                    <a:pt x="93" y="530"/>
                  </a:lnTo>
                  <a:lnTo>
                    <a:pt x="113" y="490"/>
                  </a:lnTo>
                  <a:lnTo>
                    <a:pt x="136" y="450"/>
                  </a:lnTo>
                  <a:lnTo>
                    <a:pt x="159" y="412"/>
                  </a:lnTo>
                  <a:lnTo>
                    <a:pt x="186" y="376"/>
                  </a:lnTo>
                  <a:lnTo>
                    <a:pt x="213" y="341"/>
                  </a:lnTo>
                  <a:lnTo>
                    <a:pt x="243" y="307"/>
                  </a:lnTo>
                  <a:lnTo>
                    <a:pt x="273" y="275"/>
                  </a:lnTo>
                  <a:lnTo>
                    <a:pt x="306" y="243"/>
                  </a:lnTo>
                  <a:lnTo>
                    <a:pt x="340" y="214"/>
                  </a:lnTo>
                  <a:lnTo>
                    <a:pt x="375" y="186"/>
                  </a:lnTo>
                  <a:lnTo>
                    <a:pt x="412" y="160"/>
                  </a:lnTo>
                  <a:lnTo>
                    <a:pt x="450" y="135"/>
                  </a:lnTo>
                  <a:lnTo>
                    <a:pt x="489" y="113"/>
                  </a:lnTo>
                  <a:lnTo>
                    <a:pt x="529" y="93"/>
                  </a:lnTo>
                  <a:lnTo>
                    <a:pt x="570" y="74"/>
                  </a:lnTo>
                  <a:lnTo>
                    <a:pt x="613" y="56"/>
                  </a:lnTo>
                  <a:lnTo>
                    <a:pt x="657" y="43"/>
                  </a:lnTo>
                  <a:lnTo>
                    <a:pt x="701" y="30"/>
                  </a:lnTo>
                  <a:lnTo>
                    <a:pt x="746" y="19"/>
                  </a:lnTo>
                  <a:lnTo>
                    <a:pt x="792" y="11"/>
                  </a:lnTo>
                  <a:lnTo>
                    <a:pt x="838" y="5"/>
                  </a:lnTo>
                  <a:lnTo>
                    <a:pt x="886" y="1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rgbClr val="0044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43" name="Freeform 50"/>
            <p:cNvSpPr>
              <a:spLocks/>
            </p:cNvSpPr>
            <p:nvPr/>
          </p:nvSpPr>
          <p:spPr bwMode="auto">
            <a:xfrm>
              <a:off x="353" y="2441"/>
              <a:ext cx="457" cy="458"/>
            </a:xfrm>
            <a:custGeom>
              <a:avLst/>
              <a:gdLst>
                <a:gd name="T0" fmla="*/ 1010 w 1828"/>
                <a:gd name="T1" fmla="*/ 5 h 1834"/>
                <a:gd name="T2" fmla="*/ 1144 w 1828"/>
                <a:gd name="T3" fmla="*/ 29 h 1834"/>
                <a:gd name="T4" fmla="*/ 1271 w 1828"/>
                <a:gd name="T5" fmla="*/ 73 h 1834"/>
                <a:gd name="T6" fmla="*/ 1389 w 1828"/>
                <a:gd name="T7" fmla="*/ 133 h 1834"/>
                <a:gd name="T8" fmla="*/ 1496 w 1828"/>
                <a:gd name="T9" fmla="*/ 211 h 1834"/>
                <a:gd name="T10" fmla="*/ 1591 w 1828"/>
                <a:gd name="T11" fmla="*/ 301 h 1834"/>
                <a:gd name="T12" fmla="*/ 1672 w 1828"/>
                <a:gd name="T13" fmla="*/ 405 h 1834"/>
                <a:gd name="T14" fmla="*/ 1737 w 1828"/>
                <a:gd name="T15" fmla="*/ 520 h 1834"/>
                <a:gd name="T16" fmla="*/ 1786 w 1828"/>
                <a:gd name="T17" fmla="*/ 646 h 1834"/>
                <a:gd name="T18" fmla="*/ 1818 w 1828"/>
                <a:gd name="T19" fmla="*/ 779 h 1834"/>
                <a:gd name="T20" fmla="*/ 1828 w 1828"/>
                <a:gd name="T21" fmla="*/ 918 h 1834"/>
                <a:gd name="T22" fmla="*/ 1818 w 1828"/>
                <a:gd name="T23" fmla="*/ 1057 h 1834"/>
                <a:gd name="T24" fmla="*/ 1786 w 1828"/>
                <a:gd name="T25" fmla="*/ 1190 h 1834"/>
                <a:gd name="T26" fmla="*/ 1737 w 1828"/>
                <a:gd name="T27" fmla="*/ 1315 h 1834"/>
                <a:gd name="T28" fmla="*/ 1672 w 1828"/>
                <a:gd name="T29" fmla="*/ 1429 h 1834"/>
                <a:gd name="T30" fmla="*/ 1591 w 1828"/>
                <a:gd name="T31" fmla="*/ 1533 h 1834"/>
                <a:gd name="T32" fmla="*/ 1496 w 1828"/>
                <a:gd name="T33" fmla="*/ 1625 h 1834"/>
                <a:gd name="T34" fmla="*/ 1389 w 1828"/>
                <a:gd name="T35" fmla="*/ 1701 h 1834"/>
                <a:gd name="T36" fmla="*/ 1271 w 1828"/>
                <a:gd name="T37" fmla="*/ 1761 h 1834"/>
                <a:gd name="T38" fmla="*/ 1144 w 1828"/>
                <a:gd name="T39" fmla="*/ 1805 h 1834"/>
                <a:gd name="T40" fmla="*/ 1010 w 1828"/>
                <a:gd name="T41" fmla="*/ 1829 h 1834"/>
                <a:gd name="T42" fmla="*/ 868 w 1828"/>
                <a:gd name="T43" fmla="*/ 1833 h 1834"/>
                <a:gd name="T44" fmla="*/ 732 w 1828"/>
                <a:gd name="T45" fmla="*/ 1815 h 1834"/>
                <a:gd name="T46" fmla="*/ 601 w 1828"/>
                <a:gd name="T47" fmla="*/ 1779 h 1834"/>
                <a:gd name="T48" fmla="*/ 480 w 1828"/>
                <a:gd name="T49" fmla="*/ 1724 h 1834"/>
                <a:gd name="T50" fmla="*/ 368 w 1828"/>
                <a:gd name="T51" fmla="*/ 1652 h 1834"/>
                <a:gd name="T52" fmla="*/ 268 w 1828"/>
                <a:gd name="T53" fmla="*/ 1566 h 1834"/>
                <a:gd name="T54" fmla="*/ 182 w 1828"/>
                <a:gd name="T55" fmla="*/ 1465 h 1834"/>
                <a:gd name="T56" fmla="*/ 110 w 1828"/>
                <a:gd name="T57" fmla="*/ 1354 h 1834"/>
                <a:gd name="T58" fmla="*/ 55 w 1828"/>
                <a:gd name="T59" fmla="*/ 1232 h 1834"/>
                <a:gd name="T60" fmla="*/ 19 w 1828"/>
                <a:gd name="T61" fmla="*/ 1102 h 1834"/>
                <a:gd name="T62" fmla="*/ 1 w 1828"/>
                <a:gd name="T63" fmla="*/ 965 h 1834"/>
                <a:gd name="T64" fmla="*/ 5 w 1828"/>
                <a:gd name="T65" fmla="*/ 824 h 1834"/>
                <a:gd name="T66" fmla="*/ 29 w 1828"/>
                <a:gd name="T67" fmla="*/ 688 h 1834"/>
                <a:gd name="T68" fmla="*/ 73 w 1828"/>
                <a:gd name="T69" fmla="*/ 562 h 1834"/>
                <a:gd name="T70" fmla="*/ 133 w 1828"/>
                <a:gd name="T71" fmla="*/ 443 h 1834"/>
                <a:gd name="T72" fmla="*/ 209 w 1828"/>
                <a:gd name="T73" fmla="*/ 335 h 1834"/>
                <a:gd name="T74" fmla="*/ 301 w 1828"/>
                <a:gd name="T75" fmla="*/ 240 h 1834"/>
                <a:gd name="T76" fmla="*/ 405 w 1828"/>
                <a:gd name="T77" fmla="*/ 157 h 1834"/>
                <a:gd name="T78" fmla="*/ 519 w 1828"/>
                <a:gd name="T79" fmla="*/ 91 h 1834"/>
                <a:gd name="T80" fmla="*/ 644 w 1828"/>
                <a:gd name="T81" fmla="*/ 42 h 1834"/>
                <a:gd name="T82" fmla="*/ 777 w 1828"/>
                <a:gd name="T83" fmla="*/ 10 h 1834"/>
                <a:gd name="T84" fmla="*/ 916 w 1828"/>
                <a:gd name="T85" fmla="*/ 0 h 183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28"/>
                <a:gd name="T130" fmla="*/ 0 h 1834"/>
                <a:gd name="T131" fmla="*/ 1828 w 1828"/>
                <a:gd name="T132" fmla="*/ 1834 h 183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28" h="1834">
                  <a:moveTo>
                    <a:pt x="916" y="0"/>
                  </a:moveTo>
                  <a:lnTo>
                    <a:pt x="963" y="2"/>
                  </a:lnTo>
                  <a:lnTo>
                    <a:pt x="1010" y="5"/>
                  </a:lnTo>
                  <a:lnTo>
                    <a:pt x="1055" y="10"/>
                  </a:lnTo>
                  <a:lnTo>
                    <a:pt x="1100" y="19"/>
                  </a:lnTo>
                  <a:lnTo>
                    <a:pt x="1144" y="29"/>
                  </a:lnTo>
                  <a:lnTo>
                    <a:pt x="1188" y="42"/>
                  </a:lnTo>
                  <a:lnTo>
                    <a:pt x="1230" y="57"/>
                  </a:lnTo>
                  <a:lnTo>
                    <a:pt x="1271" y="73"/>
                  </a:lnTo>
                  <a:lnTo>
                    <a:pt x="1312" y="91"/>
                  </a:lnTo>
                  <a:lnTo>
                    <a:pt x="1350" y="112"/>
                  </a:lnTo>
                  <a:lnTo>
                    <a:pt x="1389" y="133"/>
                  </a:lnTo>
                  <a:lnTo>
                    <a:pt x="1426" y="157"/>
                  </a:lnTo>
                  <a:lnTo>
                    <a:pt x="1462" y="183"/>
                  </a:lnTo>
                  <a:lnTo>
                    <a:pt x="1496" y="211"/>
                  </a:lnTo>
                  <a:lnTo>
                    <a:pt x="1530" y="240"/>
                  </a:lnTo>
                  <a:lnTo>
                    <a:pt x="1561" y="270"/>
                  </a:lnTo>
                  <a:lnTo>
                    <a:pt x="1591" y="301"/>
                  </a:lnTo>
                  <a:lnTo>
                    <a:pt x="1620" y="335"/>
                  </a:lnTo>
                  <a:lnTo>
                    <a:pt x="1647" y="370"/>
                  </a:lnTo>
                  <a:lnTo>
                    <a:pt x="1672" y="405"/>
                  </a:lnTo>
                  <a:lnTo>
                    <a:pt x="1696" y="443"/>
                  </a:lnTo>
                  <a:lnTo>
                    <a:pt x="1717" y="482"/>
                  </a:lnTo>
                  <a:lnTo>
                    <a:pt x="1737" y="520"/>
                  </a:lnTo>
                  <a:lnTo>
                    <a:pt x="1756" y="562"/>
                  </a:lnTo>
                  <a:lnTo>
                    <a:pt x="1772" y="603"/>
                  </a:lnTo>
                  <a:lnTo>
                    <a:pt x="1786" y="646"/>
                  </a:lnTo>
                  <a:lnTo>
                    <a:pt x="1799" y="688"/>
                  </a:lnTo>
                  <a:lnTo>
                    <a:pt x="1809" y="733"/>
                  </a:lnTo>
                  <a:lnTo>
                    <a:pt x="1818" y="779"/>
                  </a:lnTo>
                  <a:lnTo>
                    <a:pt x="1823" y="824"/>
                  </a:lnTo>
                  <a:lnTo>
                    <a:pt x="1826" y="870"/>
                  </a:lnTo>
                  <a:lnTo>
                    <a:pt x="1828" y="918"/>
                  </a:lnTo>
                  <a:lnTo>
                    <a:pt x="1826" y="965"/>
                  </a:lnTo>
                  <a:lnTo>
                    <a:pt x="1823" y="1012"/>
                  </a:lnTo>
                  <a:lnTo>
                    <a:pt x="1818" y="1057"/>
                  </a:lnTo>
                  <a:lnTo>
                    <a:pt x="1809" y="1102"/>
                  </a:lnTo>
                  <a:lnTo>
                    <a:pt x="1799" y="1146"/>
                  </a:lnTo>
                  <a:lnTo>
                    <a:pt x="1786" y="1190"/>
                  </a:lnTo>
                  <a:lnTo>
                    <a:pt x="1772" y="1232"/>
                  </a:lnTo>
                  <a:lnTo>
                    <a:pt x="1756" y="1274"/>
                  </a:lnTo>
                  <a:lnTo>
                    <a:pt x="1737" y="1315"/>
                  </a:lnTo>
                  <a:lnTo>
                    <a:pt x="1717" y="1354"/>
                  </a:lnTo>
                  <a:lnTo>
                    <a:pt x="1696" y="1393"/>
                  </a:lnTo>
                  <a:lnTo>
                    <a:pt x="1672" y="1429"/>
                  </a:lnTo>
                  <a:lnTo>
                    <a:pt x="1647" y="1465"/>
                  </a:lnTo>
                  <a:lnTo>
                    <a:pt x="1620" y="1500"/>
                  </a:lnTo>
                  <a:lnTo>
                    <a:pt x="1591" y="1533"/>
                  </a:lnTo>
                  <a:lnTo>
                    <a:pt x="1561" y="1566"/>
                  </a:lnTo>
                  <a:lnTo>
                    <a:pt x="1530" y="1596"/>
                  </a:lnTo>
                  <a:lnTo>
                    <a:pt x="1496" y="1625"/>
                  </a:lnTo>
                  <a:lnTo>
                    <a:pt x="1462" y="1652"/>
                  </a:lnTo>
                  <a:lnTo>
                    <a:pt x="1426" y="1677"/>
                  </a:lnTo>
                  <a:lnTo>
                    <a:pt x="1389" y="1701"/>
                  </a:lnTo>
                  <a:lnTo>
                    <a:pt x="1350" y="1724"/>
                  </a:lnTo>
                  <a:lnTo>
                    <a:pt x="1312" y="1744"/>
                  </a:lnTo>
                  <a:lnTo>
                    <a:pt x="1271" y="1761"/>
                  </a:lnTo>
                  <a:lnTo>
                    <a:pt x="1230" y="1779"/>
                  </a:lnTo>
                  <a:lnTo>
                    <a:pt x="1188" y="1792"/>
                  </a:lnTo>
                  <a:lnTo>
                    <a:pt x="1144" y="1805"/>
                  </a:lnTo>
                  <a:lnTo>
                    <a:pt x="1100" y="1815"/>
                  </a:lnTo>
                  <a:lnTo>
                    <a:pt x="1055" y="1824"/>
                  </a:lnTo>
                  <a:lnTo>
                    <a:pt x="1010" y="1829"/>
                  </a:lnTo>
                  <a:lnTo>
                    <a:pt x="963" y="1833"/>
                  </a:lnTo>
                  <a:lnTo>
                    <a:pt x="916" y="1834"/>
                  </a:lnTo>
                  <a:lnTo>
                    <a:pt x="868" y="1833"/>
                  </a:lnTo>
                  <a:lnTo>
                    <a:pt x="822" y="1829"/>
                  </a:lnTo>
                  <a:lnTo>
                    <a:pt x="777" y="1824"/>
                  </a:lnTo>
                  <a:lnTo>
                    <a:pt x="732" y="1815"/>
                  </a:lnTo>
                  <a:lnTo>
                    <a:pt x="688" y="1805"/>
                  </a:lnTo>
                  <a:lnTo>
                    <a:pt x="644" y="1792"/>
                  </a:lnTo>
                  <a:lnTo>
                    <a:pt x="601" y="1779"/>
                  </a:lnTo>
                  <a:lnTo>
                    <a:pt x="560" y="1761"/>
                  </a:lnTo>
                  <a:lnTo>
                    <a:pt x="519" y="1744"/>
                  </a:lnTo>
                  <a:lnTo>
                    <a:pt x="480" y="1724"/>
                  </a:lnTo>
                  <a:lnTo>
                    <a:pt x="441" y="1701"/>
                  </a:lnTo>
                  <a:lnTo>
                    <a:pt x="405" y="1677"/>
                  </a:lnTo>
                  <a:lnTo>
                    <a:pt x="368" y="1652"/>
                  </a:lnTo>
                  <a:lnTo>
                    <a:pt x="333" y="1625"/>
                  </a:lnTo>
                  <a:lnTo>
                    <a:pt x="301" y="1596"/>
                  </a:lnTo>
                  <a:lnTo>
                    <a:pt x="268" y="1566"/>
                  </a:lnTo>
                  <a:lnTo>
                    <a:pt x="238" y="1533"/>
                  </a:lnTo>
                  <a:lnTo>
                    <a:pt x="209" y="1500"/>
                  </a:lnTo>
                  <a:lnTo>
                    <a:pt x="182" y="1465"/>
                  </a:lnTo>
                  <a:lnTo>
                    <a:pt x="157" y="1429"/>
                  </a:lnTo>
                  <a:lnTo>
                    <a:pt x="133" y="1393"/>
                  </a:lnTo>
                  <a:lnTo>
                    <a:pt x="110" y="1354"/>
                  </a:lnTo>
                  <a:lnTo>
                    <a:pt x="90" y="1315"/>
                  </a:lnTo>
                  <a:lnTo>
                    <a:pt x="73" y="1274"/>
                  </a:lnTo>
                  <a:lnTo>
                    <a:pt x="55" y="1232"/>
                  </a:lnTo>
                  <a:lnTo>
                    <a:pt x="42" y="1190"/>
                  </a:lnTo>
                  <a:lnTo>
                    <a:pt x="29" y="1146"/>
                  </a:lnTo>
                  <a:lnTo>
                    <a:pt x="19" y="1102"/>
                  </a:lnTo>
                  <a:lnTo>
                    <a:pt x="10" y="1057"/>
                  </a:lnTo>
                  <a:lnTo>
                    <a:pt x="5" y="1012"/>
                  </a:lnTo>
                  <a:lnTo>
                    <a:pt x="1" y="965"/>
                  </a:lnTo>
                  <a:lnTo>
                    <a:pt x="0" y="918"/>
                  </a:lnTo>
                  <a:lnTo>
                    <a:pt x="1" y="870"/>
                  </a:lnTo>
                  <a:lnTo>
                    <a:pt x="5" y="824"/>
                  </a:lnTo>
                  <a:lnTo>
                    <a:pt x="10" y="779"/>
                  </a:lnTo>
                  <a:lnTo>
                    <a:pt x="19" y="733"/>
                  </a:lnTo>
                  <a:lnTo>
                    <a:pt x="29" y="688"/>
                  </a:lnTo>
                  <a:lnTo>
                    <a:pt x="42" y="646"/>
                  </a:lnTo>
                  <a:lnTo>
                    <a:pt x="55" y="603"/>
                  </a:lnTo>
                  <a:lnTo>
                    <a:pt x="73" y="562"/>
                  </a:lnTo>
                  <a:lnTo>
                    <a:pt x="90" y="520"/>
                  </a:lnTo>
                  <a:lnTo>
                    <a:pt x="110" y="482"/>
                  </a:lnTo>
                  <a:lnTo>
                    <a:pt x="133" y="443"/>
                  </a:lnTo>
                  <a:lnTo>
                    <a:pt x="157" y="405"/>
                  </a:lnTo>
                  <a:lnTo>
                    <a:pt x="182" y="370"/>
                  </a:lnTo>
                  <a:lnTo>
                    <a:pt x="209" y="335"/>
                  </a:lnTo>
                  <a:lnTo>
                    <a:pt x="238" y="301"/>
                  </a:lnTo>
                  <a:lnTo>
                    <a:pt x="268" y="270"/>
                  </a:lnTo>
                  <a:lnTo>
                    <a:pt x="301" y="240"/>
                  </a:lnTo>
                  <a:lnTo>
                    <a:pt x="333" y="211"/>
                  </a:lnTo>
                  <a:lnTo>
                    <a:pt x="368" y="183"/>
                  </a:lnTo>
                  <a:lnTo>
                    <a:pt x="405" y="157"/>
                  </a:lnTo>
                  <a:lnTo>
                    <a:pt x="441" y="133"/>
                  </a:lnTo>
                  <a:lnTo>
                    <a:pt x="480" y="112"/>
                  </a:lnTo>
                  <a:lnTo>
                    <a:pt x="519" y="91"/>
                  </a:lnTo>
                  <a:lnTo>
                    <a:pt x="560" y="73"/>
                  </a:lnTo>
                  <a:lnTo>
                    <a:pt x="601" y="57"/>
                  </a:lnTo>
                  <a:lnTo>
                    <a:pt x="644" y="42"/>
                  </a:lnTo>
                  <a:lnTo>
                    <a:pt x="688" y="29"/>
                  </a:lnTo>
                  <a:lnTo>
                    <a:pt x="732" y="19"/>
                  </a:lnTo>
                  <a:lnTo>
                    <a:pt x="777" y="10"/>
                  </a:lnTo>
                  <a:lnTo>
                    <a:pt x="822" y="5"/>
                  </a:lnTo>
                  <a:lnTo>
                    <a:pt x="868" y="2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rgbClr val="1C4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44" name="Freeform 51"/>
            <p:cNvSpPr>
              <a:spLocks/>
            </p:cNvSpPr>
            <p:nvPr/>
          </p:nvSpPr>
          <p:spPr bwMode="auto">
            <a:xfrm>
              <a:off x="356" y="2444"/>
              <a:ext cx="448" cy="450"/>
            </a:xfrm>
            <a:custGeom>
              <a:avLst/>
              <a:gdLst>
                <a:gd name="T0" fmla="*/ 990 w 1793"/>
                <a:gd name="T1" fmla="*/ 5 h 1798"/>
                <a:gd name="T2" fmla="*/ 1121 w 1793"/>
                <a:gd name="T3" fmla="*/ 29 h 1798"/>
                <a:gd name="T4" fmla="*/ 1246 w 1793"/>
                <a:gd name="T5" fmla="*/ 70 h 1798"/>
                <a:gd name="T6" fmla="*/ 1362 w 1793"/>
                <a:gd name="T7" fmla="*/ 130 h 1798"/>
                <a:gd name="T8" fmla="*/ 1467 w 1793"/>
                <a:gd name="T9" fmla="*/ 205 h 1798"/>
                <a:gd name="T10" fmla="*/ 1560 w 1793"/>
                <a:gd name="T11" fmla="*/ 294 h 1798"/>
                <a:gd name="T12" fmla="*/ 1640 w 1793"/>
                <a:gd name="T13" fmla="*/ 397 h 1798"/>
                <a:gd name="T14" fmla="*/ 1705 w 1793"/>
                <a:gd name="T15" fmla="*/ 510 h 1798"/>
                <a:gd name="T16" fmla="*/ 1752 w 1793"/>
                <a:gd name="T17" fmla="*/ 632 h 1798"/>
                <a:gd name="T18" fmla="*/ 1783 w 1793"/>
                <a:gd name="T19" fmla="*/ 762 h 1798"/>
                <a:gd name="T20" fmla="*/ 1793 w 1793"/>
                <a:gd name="T21" fmla="*/ 898 h 1798"/>
                <a:gd name="T22" fmla="*/ 1783 w 1793"/>
                <a:gd name="T23" fmla="*/ 1035 h 1798"/>
                <a:gd name="T24" fmla="*/ 1752 w 1793"/>
                <a:gd name="T25" fmla="*/ 1165 h 1798"/>
                <a:gd name="T26" fmla="*/ 1705 w 1793"/>
                <a:gd name="T27" fmla="*/ 1288 h 1798"/>
                <a:gd name="T28" fmla="*/ 1640 w 1793"/>
                <a:gd name="T29" fmla="*/ 1401 h 1798"/>
                <a:gd name="T30" fmla="*/ 1560 w 1793"/>
                <a:gd name="T31" fmla="*/ 1502 h 1798"/>
                <a:gd name="T32" fmla="*/ 1467 w 1793"/>
                <a:gd name="T33" fmla="*/ 1593 h 1798"/>
                <a:gd name="T34" fmla="*/ 1362 w 1793"/>
                <a:gd name="T35" fmla="*/ 1668 h 1798"/>
                <a:gd name="T36" fmla="*/ 1246 w 1793"/>
                <a:gd name="T37" fmla="*/ 1727 h 1798"/>
                <a:gd name="T38" fmla="*/ 1121 w 1793"/>
                <a:gd name="T39" fmla="*/ 1769 h 1798"/>
                <a:gd name="T40" fmla="*/ 990 w 1793"/>
                <a:gd name="T41" fmla="*/ 1793 h 1798"/>
                <a:gd name="T42" fmla="*/ 852 w 1793"/>
                <a:gd name="T43" fmla="*/ 1797 h 1798"/>
                <a:gd name="T44" fmla="*/ 718 w 1793"/>
                <a:gd name="T45" fmla="*/ 1779 h 1798"/>
                <a:gd name="T46" fmla="*/ 590 w 1793"/>
                <a:gd name="T47" fmla="*/ 1743 h 1798"/>
                <a:gd name="T48" fmla="*/ 471 w 1793"/>
                <a:gd name="T49" fmla="*/ 1689 h 1798"/>
                <a:gd name="T50" fmla="*/ 361 w 1793"/>
                <a:gd name="T51" fmla="*/ 1619 h 1798"/>
                <a:gd name="T52" fmla="*/ 263 w 1793"/>
                <a:gd name="T53" fmla="*/ 1534 h 1798"/>
                <a:gd name="T54" fmla="*/ 179 w 1793"/>
                <a:gd name="T55" fmla="*/ 1436 h 1798"/>
                <a:gd name="T56" fmla="*/ 109 w 1793"/>
                <a:gd name="T57" fmla="*/ 1327 h 1798"/>
                <a:gd name="T58" fmla="*/ 55 w 1793"/>
                <a:gd name="T59" fmla="*/ 1207 h 1798"/>
                <a:gd name="T60" fmla="*/ 19 w 1793"/>
                <a:gd name="T61" fmla="*/ 1079 h 1798"/>
                <a:gd name="T62" fmla="*/ 1 w 1793"/>
                <a:gd name="T63" fmla="*/ 945 h 1798"/>
                <a:gd name="T64" fmla="*/ 5 w 1793"/>
                <a:gd name="T65" fmla="*/ 807 h 1798"/>
                <a:gd name="T66" fmla="*/ 29 w 1793"/>
                <a:gd name="T67" fmla="*/ 674 h 1798"/>
                <a:gd name="T68" fmla="*/ 70 w 1793"/>
                <a:gd name="T69" fmla="*/ 549 h 1798"/>
                <a:gd name="T70" fmla="*/ 130 w 1793"/>
                <a:gd name="T71" fmla="*/ 433 h 1798"/>
                <a:gd name="T72" fmla="*/ 206 w 1793"/>
                <a:gd name="T73" fmla="*/ 327 h 1798"/>
                <a:gd name="T74" fmla="*/ 295 w 1793"/>
                <a:gd name="T75" fmla="*/ 234 h 1798"/>
                <a:gd name="T76" fmla="*/ 397 w 1793"/>
                <a:gd name="T77" fmla="*/ 154 h 1798"/>
                <a:gd name="T78" fmla="*/ 510 w 1793"/>
                <a:gd name="T79" fmla="*/ 89 h 1798"/>
                <a:gd name="T80" fmla="*/ 631 w 1793"/>
                <a:gd name="T81" fmla="*/ 40 h 1798"/>
                <a:gd name="T82" fmla="*/ 762 w 1793"/>
                <a:gd name="T83" fmla="*/ 10 h 1798"/>
                <a:gd name="T84" fmla="*/ 898 w 1793"/>
                <a:gd name="T85" fmla="*/ 0 h 17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93"/>
                <a:gd name="T130" fmla="*/ 0 h 1798"/>
                <a:gd name="T131" fmla="*/ 1793 w 1793"/>
                <a:gd name="T132" fmla="*/ 1798 h 17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93" h="1798">
                  <a:moveTo>
                    <a:pt x="898" y="0"/>
                  </a:moveTo>
                  <a:lnTo>
                    <a:pt x="945" y="1"/>
                  </a:lnTo>
                  <a:lnTo>
                    <a:pt x="990" y="5"/>
                  </a:lnTo>
                  <a:lnTo>
                    <a:pt x="1035" y="10"/>
                  </a:lnTo>
                  <a:lnTo>
                    <a:pt x="1079" y="19"/>
                  </a:lnTo>
                  <a:lnTo>
                    <a:pt x="1121" y="29"/>
                  </a:lnTo>
                  <a:lnTo>
                    <a:pt x="1164" y="40"/>
                  </a:lnTo>
                  <a:lnTo>
                    <a:pt x="1205" y="55"/>
                  </a:lnTo>
                  <a:lnTo>
                    <a:pt x="1246" y="70"/>
                  </a:lnTo>
                  <a:lnTo>
                    <a:pt x="1285" y="89"/>
                  </a:lnTo>
                  <a:lnTo>
                    <a:pt x="1324" y="109"/>
                  </a:lnTo>
                  <a:lnTo>
                    <a:pt x="1362" y="130"/>
                  </a:lnTo>
                  <a:lnTo>
                    <a:pt x="1398" y="154"/>
                  </a:lnTo>
                  <a:lnTo>
                    <a:pt x="1433" y="179"/>
                  </a:lnTo>
                  <a:lnTo>
                    <a:pt x="1467" y="205"/>
                  </a:lnTo>
                  <a:lnTo>
                    <a:pt x="1499" y="234"/>
                  </a:lnTo>
                  <a:lnTo>
                    <a:pt x="1531" y="263"/>
                  </a:lnTo>
                  <a:lnTo>
                    <a:pt x="1560" y="294"/>
                  </a:lnTo>
                  <a:lnTo>
                    <a:pt x="1588" y="327"/>
                  </a:lnTo>
                  <a:lnTo>
                    <a:pt x="1615" y="361"/>
                  </a:lnTo>
                  <a:lnTo>
                    <a:pt x="1640" y="397"/>
                  </a:lnTo>
                  <a:lnTo>
                    <a:pt x="1664" y="433"/>
                  </a:lnTo>
                  <a:lnTo>
                    <a:pt x="1685" y="471"/>
                  </a:lnTo>
                  <a:lnTo>
                    <a:pt x="1705" y="510"/>
                  </a:lnTo>
                  <a:lnTo>
                    <a:pt x="1722" y="549"/>
                  </a:lnTo>
                  <a:lnTo>
                    <a:pt x="1739" y="590"/>
                  </a:lnTo>
                  <a:lnTo>
                    <a:pt x="1752" y="632"/>
                  </a:lnTo>
                  <a:lnTo>
                    <a:pt x="1765" y="674"/>
                  </a:lnTo>
                  <a:lnTo>
                    <a:pt x="1774" y="718"/>
                  </a:lnTo>
                  <a:lnTo>
                    <a:pt x="1783" y="762"/>
                  </a:lnTo>
                  <a:lnTo>
                    <a:pt x="1788" y="807"/>
                  </a:lnTo>
                  <a:lnTo>
                    <a:pt x="1791" y="852"/>
                  </a:lnTo>
                  <a:lnTo>
                    <a:pt x="1793" y="898"/>
                  </a:lnTo>
                  <a:lnTo>
                    <a:pt x="1791" y="945"/>
                  </a:lnTo>
                  <a:lnTo>
                    <a:pt x="1788" y="990"/>
                  </a:lnTo>
                  <a:lnTo>
                    <a:pt x="1783" y="1035"/>
                  </a:lnTo>
                  <a:lnTo>
                    <a:pt x="1774" y="1079"/>
                  </a:lnTo>
                  <a:lnTo>
                    <a:pt x="1765" y="1123"/>
                  </a:lnTo>
                  <a:lnTo>
                    <a:pt x="1752" y="1165"/>
                  </a:lnTo>
                  <a:lnTo>
                    <a:pt x="1739" y="1207"/>
                  </a:lnTo>
                  <a:lnTo>
                    <a:pt x="1722" y="1248"/>
                  </a:lnTo>
                  <a:lnTo>
                    <a:pt x="1705" y="1288"/>
                  </a:lnTo>
                  <a:lnTo>
                    <a:pt x="1685" y="1327"/>
                  </a:lnTo>
                  <a:lnTo>
                    <a:pt x="1664" y="1365"/>
                  </a:lnTo>
                  <a:lnTo>
                    <a:pt x="1640" y="1401"/>
                  </a:lnTo>
                  <a:lnTo>
                    <a:pt x="1615" y="1436"/>
                  </a:lnTo>
                  <a:lnTo>
                    <a:pt x="1588" y="1470"/>
                  </a:lnTo>
                  <a:lnTo>
                    <a:pt x="1560" y="1502"/>
                  </a:lnTo>
                  <a:lnTo>
                    <a:pt x="1531" y="1534"/>
                  </a:lnTo>
                  <a:lnTo>
                    <a:pt x="1499" y="1564"/>
                  </a:lnTo>
                  <a:lnTo>
                    <a:pt x="1467" y="1593"/>
                  </a:lnTo>
                  <a:lnTo>
                    <a:pt x="1433" y="1619"/>
                  </a:lnTo>
                  <a:lnTo>
                    <a:pt x="1398" y="1644"/>
                  </a:lnTo>
                  <a:lnTo>
                    <a:pt x="1362" y="1668"/>
                  </a:lnTo>
                  <a:lnTo>
                    <a:pt x="1324" y="1689"/>
                  </a:lnTo>
                  <a:lnTo>
                    <a:pt x="1285" y="1709"/>
                  </a:lnTo>
                  <a:lnTo>
                    <a:pt x="1246" y="1727"/>
                  </a:lnTo>
                  <a:lnTo>
                    <a:pt x="1205" y="1743"/>
                  </a:lnTo>
                  <a:lnTo>
                    <a:pt x="1164" y="1758"/>
                  </a:lnTo>
                  <a:lnTo>
                    <a:pt x="1121" y="1769"/>
                  </a:lnTo>
                  <a:lnTo>
                    <a:pt x="1079" y="1779"/>
                  </a:lnTo>
                  <a:lnTo>
                    <a:pt x="1035" y="1788"/>
                  </a:lnTo>
                  <a:lnTo>
                    <a:pt x="990" y="1793"/>
                  </a:lnTo>
                  <a:lnTo>
                    <a:pt x="945" y="1797"/>
                  </a:lnTo>
                  <a:lnTo>
                    <a:pt x="898" y="1798"/>
                  </a:lnTo>
                  <a:lnTo>
                    <a:pt x="852" y="1797"/>
                  </a:lnTo>
                  <a:lnTo>
                    <a:pt x="807" y="1793"/>
                  </a:lnTo>
                  <a:lnTo>
                    <a:pt x="762" y="1788"/>
                  </a:lnTo>
                  <a:lnTo>
                    <a:pt x="718" y="1779"/>
                  </a:lnTo>
                  <a:lnTo>
                    <a:pt x="674" y="1769"/>
                  </a:lnTo>
                  <a:lnTo>
                    <a:pt x="631" y="1758"/>
                  </a:lnTo>
                  <a:lnTo>
                    <a:pt x="590" y="1743"/>
                  </a:lnTo>
                  <a:lnTo>
                    <a:pt x="549" y="1727"/>
                  </a:lnTo>
                  <a:lnTo>
                    <a:pt x="510" y="1709"/>
                  </a:lnTo>
                  <a:lnTo>
                    <a:pt x="471" y="1689"/>
                  </a:lnTo>
                  <a:lnTo>
                    <a:pt x="434" y="1668"/>
                  </a:lnTo>
                  <a:lnTo>
                    <a:pt x="397" y="1644"/>
                  </a:lnTo>
                  <a:lnTo>
                    <a:pt x="361" y="1619"/>
                  </a:lnTo>
                  <a:lnTo>
                    <a:pt x="327" y="1593"/>
                  </a:lnTo>
                  <a:lnTo>
                    <a:pt x="295" y="1564"/>
                  </a:lnTo>
                  <a:lnTo>
                    <a:pt x="263" y="1534"/>
                  </a:lnTo>
                  <a:lnTo>
                    <a:pt x="234" y="1502"/>
                  </a:lnTo>
                  <a:lnTo>
                    <a:pt x="206" y="1470"/>
                  </a:lnTo>
                  <a:lnTo>
                    <a:pt x="179" y="1436"/>
                  </a:lnTo>
                  <a:lnTo>
                    <a:pt x="154" y="1401"/>
                  </a:lnTo>
                  <a:lnTo>
                    <a:pt x="130" y="1365"/>
                  </a:lnTo>
                  <a:lnTo>
                    <a:pt x="109" y="1327"/>
                  </a:lnTo>
                  <a:lnTo>
                    <a:pt x="89" y="1288"/>
                  </a:lnTo>
                  <a:lnTo>
                    <a:pt x="70" y="1248"/>
                  </a:lnTo>
                  <a:lnTo>
                    <a:pt x="55" y="1207"/>
                  </a:lnTo>
                  <a:lnTo>
                    <a:pt x="40" y="1165"/>
                  </a:lnTo>
                  <a:lnTo>
                    <a:pt x="29" y="1123"/>
                  </a:lnTo>
                  <a:lnTo>
                    <a:pt x="19" y="1079"/>
                  </a:lnTo>
                  <a:lnTo>
                    <a:pt x="10" y="1035"/>
                  </a:lnTo>
                  <a:lnTo>
                    <a:pt x="5" y="990"/>
                  </a:lnTo>
                  <a:lnTo>
                    <a:pt x="1" y="945"/>
                  </a:lnTo>
                  <a:lnTo>
                    <a:pt x="0" y="898"/>
                  </a:lnTo>
                  <a:lnTo>
                    <a:pt x="1" y="852"/>
                  </a:lnTo>
                  <a:lnTo>
                    <a:pt x="5" y="807"/>
                  </a:lnTo>
                  <a:lnTo>
                    <a:pt x="10" y="762"/>
                  </a:lnTo>
                  <a:lnTo>
                    <a:pt x="19" y="718"/>
                  </a:lnTo>
                  <a:lnTo>
                    <a:pt x="29" y="674"/>
                  </a:lnTo>
                  <a:lnTo>
                    <a:pt x="40" y="632"/>
                  </a:lnTo>
                  <a:lnTo>
                    <a:pt x="55" y="590"/>
                  </a:lnTo>
                  <a:lnTo>
                    <a:pt x="70" y="549"/>
                  </a:lnTo>
                  <a:lnTo>
                    <a:pt x="89" y="510"/>
                  </a:lnTo>
                  <a:lnTo>
                    <a:pt x="109" y="471"/>
                  </a:lnTo>
                  <a:lnTo>
                    <a:pt x="130" y="433"/>
                  </a:lnTo>
                  <a:lnTo>
                    <a:pt x="154" y="397"/>
                  </a:lnTo>
                  <a:lnTo>
                    <a:pt x="179" y="361"/>
                  </a:lnTo>
                  <a:lnTo>
                    <a:pt x="206" y="327"/>
                  </a:lnTo>
                  <a:lnTo>
                    <a:pt x="234" y="294"/>
                  </a:lnTo>
                  <a:lnTo>
                    <a:pt x="263" y="263"/>
                  </a:lnTo>
                  <a:lnTo>
                    <a:pt x="295" y="234"/>
                  </a:lnTo>
                  <a:lnTo>
                    <a:pt x="327" y="205"/>
                  </a:lnTo>
                  <a:lnTo>
                    <a:pt x="361" y="179"/>
                  </a:lnTo>
                  <a:lnTo>
                    <a:pt x="397" y="154"/>
                  </a:lnTo>
                  <a:lnTo>
                    <a:pt x="434" y="130"/>
                  </a:lnTo>
                  <a:lnTo>
                    <a:pt x="471" y="109"/>
                  </a:lnTo>
                  <a:lnTo>
                    <a:pt x="510" y="89"/>
                  </a:lnTo>
                  <a:lnTo>
                    <a:pt x="549" y="70"/>
                  </a:lnTo>
                  <a:lnTo>
                    <a:pt x="590" y="55"/>
                  </a:lnTo>
                  <a:lnTo>
                    <a:pt x="631" y="40"/>
                  </a:lnTo>
                  <a:lnTo>
                    <a:pt x="674" y="29"/>
                  </a:lnTo>
                  <a:lnTo>
                    <a:pt x="718" y="19"/>
                  </a:lnTo>
                  <a:lnTo>
                    <a:pt x="762" y="10"/>
                  </a:lnTo>
                  <a:lnTo>
                    <a:pt x="807" y="5"/>
                  </a:lnTo>
                  <a:lnTo>
                    <a:pt x="852" y="1"/>
                  </a:lnTo>
                  <a:lnTo>
                    <a:pt x="898" y="0"/>
                  </a:lnTo>
                  <a:close/>
                </a:path>
              </a:pathLst>
            </a:custGeom>
            <a:solidFill>
              <a:srgbClr val="35592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45" name="Freeform 52"/>
            <p:cNvSpPr>
              <a:spLocks/>
            </p:cNvSpPr>
            <p:nvPr/>
          </p:nvSpPr>
          <p:spPr bwMode="auto">
            <a:xfrm>
              <a:off x="358" y="2447"/>
              <a:ext cx="439" cy="441"/>
            </a:xfrm>
            <a:custGeom>
              <a:avLst/>
              <a:gdLst>
                <a:gd name="T0" fmla="*/ 970 w 1757"/>
                <a:gd name="T1" fmla="*/ 5 h 1762"/>
                <a:gd name="T2" fmla="*/ 1099 w 1757"/>
                <a:gd name="T3" fmla="*/ 28 h 1762"/>
                <a:gd name="T4" fmla="*/ 1221 w 1757"/>
                <a:gd name="T5" fmla="*/ 69 h 1762"/>
                <a:gd name="T6" fmla="*/ 1334 w 1757"/>
                <a:gd name="T7" fmla="*/ 128 h 1762"/>
                <a:gd name="T8" fmla="*/ 1438 w 1757"/>
                <a:gd name="T9" fmla="*/ 202 h 1762"/>
                <a:gd name="T10" fmla="*/ 1530 w 1757"/>
                <a:gd name="T11" fmla="*/ 290 h 1762"/>
                <a:gd name="T12" fmla="*/ 1607 w 1757"/>
                <a:gd name="T13" fmla="*/ 390 h 1762"/>
                <a:gd name="T14" fmla="*/ 1671 w 1757"/>
                <a:gd name="T15" fmla="*/ 500 h 1762"/>
                <a:gd name="T16" fmla="*/ 1717 w 1757"/>
                <a:gd name="T17" fmla="*/ 621 h 1762"/>
                <a:gd name="T18" fmla="*/ 1747 w 1757"/>
                <a:gd name="T19" fmla="*/ 748 h 1762"/>
                <a:gd name="T20" fmla="*/ 1757 w 1757"/>
                <a:gd name="T21" fmla="*/ 882 h 1762"/>
                <a:gd name="T22" fmla="*/ 1747 w 1757"/>
                <a:gd name="T23" fmla="*/ 1017 h 1762"/>
                <a:gd name="T24" fmla="*/ 1717 w 1757"/>
                <a:gd name="T25" fmla="*/ 1143 h 1762"/>
                <a:gd name="T26" fmla="*/ 1671 w 1757"/>
                <a:gd name="T27" fmla="*/ 1263 h 1762"/>
                <a:gd name="T28" fmla="*/ 1607 w 1757"/>
                <a:gd name="T29" fmla="*/ 1374 h 1762"/>
                <a:gd name="T30" fmla="*/ 1530 w 1757"/>
                <a:gd name="T31" fmla="*/ 1474 h 1762"/>
                <a:gd name="T32" fmla="*/ 1438 w 1757"/>
                <a:gd name="T33" fmla="*/ 1560 h 1762"/>
                <a:gd name="T34" fmla="*/ 1334 w 1757"/>
                <a:gd name="T35" fmla="*/ 1634 h 1762"/>
                <a:gd name="T36" fmla="*/ 1221 w 1757"/>
                <a:gd name="T37" fmla="*/ 1693 h 1762"/>
                <a:gd name="T38" fmla="*/ 1099 w 1757"/>
                <a:gd name="T39" fmla="*/ 1735 h 1762"/>
                <a:gd name="T40" fmla="*/ 970 w 1757"/>
                <a:gd name="T41" fmla="*/ 1757 h 1762"/>
                <a:gd name="T42" fmla="*/ 834 w 1757"/>
                <a:gd name="T43" fmla="*/ 1761 h 1762"/>
                <a:gd name="T44" fmla="*/ 703 w 1757"/>
                <a:gd name="T45" fmla="*/ 1745 h 1762"/>
                <a:gd name="T46" fmla="*/ 578 w 1757"/>
                <a:gd name="T47" fmla="*/ 1708 h 1762"/>
                <a:gd name="T48" fmla="*/ 461 w 1757"/>
                <a:gd name="T49" fmla="*/ 1656 h 1762"/>
                <a:gd name="T50" fmla="*/ 353 w 1757"/>
                <a:gd name="T51" fmla="*/ 1587 h 1762"/>
                <a:gd name="T52" fmla="*/ 258 w 1757"/>
                <a:gd name="T53" fmla="*/ 1504 h 1762"/>
                <a:gd name="T54" fmla="*/ 176 w 1757"/>
                <a:gd name="T55" fmla="*/ 1409 h 1762"/>
                <a:gd name="T56" fmla="*/ 107 w 1757"/>
                <a:gd name="T57" fmla="*/ 1301 h 1762"/>
                <a:gd name="T58" fmla="*/ 54 w 1757"/>
                <a:gd name="T59" fmla="*/ 1184 h 1762"/>
                <a:gd name="T60" fmla="*/ 18 w 1757"/>
                <a:gd name="T61" fmla="*/ 1059 h 1762"/>
                <a:gd name="T62" fmla="*/ 1 w 1757"/>
                <a:gd name="T63" fmla="*/ 928 h 1762"/>
                <a:gd name="T64" fmla="*/ 5 w 1757"/>
                <a:gd name="T65" fmla="*/ 792 h 1762"/>
                <a:gd name="T66" fmla="*/ 28 w 1757"/>
                <a:gd name="T67" fmla="*/ 662 h 1762"/>
                <a:gd name="T68" fmla="*/ 69 w 1757"/>
                <a:gd name="T69" fmla="*/ 539 h 1762"/>
                <a:gd name="T70" fmla="*/ 128 w 1757"/>
                <a:gd name="T71" fmla="*/ 425 h 1762"/>
                <a:gd name="T72" fmla="*/ 202 w 1757"/>
                <a:gd name="T73" fmla="*/ 322 h 1762"/>
                <a:gd name="T74" fmla="*/ 288 w 1757"/>
                <a:gd name="T75" fmla="*/ 229 h 1762"/>
                <a:gd name="T76" fmla="*/ 389 w 1757"/>
                <a:gd name="T77" fmla="*/ 151 h 1762"/>
                <a:gd name="T78" fmla="*/ 499 w 1757"/>
                <a:gd name="T79" fmla="*/ 88 h 1762"/>
                <a:gd name="T80" fmla="*/ 619 w 1757"/>
                <a:gd name="T81" fmla="*/ 40 h 1762"/>
                <a:gd name="T82" fmla="*/ 745 w 1757"/>
                <a:gd name="T83" fmla="*/ 10 h 1762"/>
                <a:gd name="T84" fmla="*/ 879 w 1757"/>
                <a:gd name="T85" fmla="*/ 0 h 176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57"/>
                <a:gd name="T130" fmla="*/ 0 h 1762"/>
                <a:gd name="T131" fmla="*/ 1757 w 1757"/>
                <a:gd name="T132" fmla="*/ 1762 h 176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57" h="1762">
                  <a:moveTo>
                    <a:pt x="879" y="0"/>
                  </a:moveTo>
                  <a:lnTo>
                    <a:pt x="925" y="1"/>
                  </a:lnTo>
                  <a:lnTo>
                    <a:pt x="970" y="5"/>
                  </a:lnTo>
                  <a:lnTo>
                    <a:pt x="1014" y="10"/>
                  </a:lnTo>
                  <a:lnTo>
                    <a:pt x="1056" y="18"/>
                  </a:lnTo>
                  <a:lnTo>
                    <a:pt x="1099" y="28"/>
                  </a:lnTo>
                  <a:lnTo>
                    <a:pt x="1140" y="40"/>
                  </a:lnTo>
                  <a:lnTo>
                    <a:pt x="1181" y="54"/>
                  </a:lnTo>
                  <a:lnTo>
                    <a:pt x="1221" y="69"/>
                  </a:lnTo>
                  <a:lnTo>
                    <a:pt x="1260" y="88"/>
                  </a:lnTo>
                  <a:lnTo>
                    <a:pt x="1298" y="107"/>
                  </a:lnTo>
                  <a:lnTo>
                    <a:pt x="1334" y="128"/>
                  </a:lnTo>
                  <a:lnTo>
                    <a:pt x="1370" y="151"/>
                  </a:lnTo>
                  <a:lnTo>
                    <a:pt x="1404" y="176"/>
                  </a:lnTo>
                  <a:lnTo>
                    <a:pt x="1438" y="202"/>
                  </a:lnTo>
                  <a:lnTo>
                    <a:pt x="1469" y="229"/>
                  </a:lnTo>
                  <a:lnTo>
                    <a:pt x="1501" y="258"/>
                  </a:lnTo>
                  <a:lnTo>
                    <a:pt x="1530" y="290"/>
                  </a:lnTo>
                  <a:lnTo>
                    <a:pt x="1557" y="322"/>
                  </a:lnTo>
                  <a:lnTo>
                    <a:pt x="1583" y="355"/>
                  </a:lnTo>
                  <a:lnTo>
                    <a:pt x="1607" y="390"/>
                  </a:lnTo>
                  <a:lnTo>
                    <a:pt x="1630" y="425"/>
                  </a:lnTo>
                  <a:lnTo>
                    <a:pt x="1651" y="463"/>
                  </a:lnTo>
                  <a:lnTo>
                    <a:pt x="1671" y="500"/>
                  </a:lnTo>
                  <a:lnTo>
                    <a:pt x="1689" y="539"/>
                  </a:lnTo>
                  <a:lnTo>
                    <a:pt x="1704" y="579"/>
                  </a:lnTo>
                  <a:lnTo>
                    <a:pt x="1717" y="621"/>
                  </a:lnTo>
                  <a:lnTo>
                    <a:pt x="1730" y="662"/>
                  </a:lnTo>
                  <a:lnTo>
                    <a:pt x="1740" y="704"/>
                  </a:lnTo>
                  <a:lnTo>
                    <a:pt x="1747" y="748"/>
                  </a:lnTo>
                  <a:lnTo>
                    <a:pt x="1752" y="792"/>
                  </a:lnTo>
                  <a:lnTo>
                    <a:pt x="1756" y="837"/>
                  </a:lnTo>
                  <a:lnTo>
                    <a:pt x="1757" y="882"/>
                  </a:lnTo>
                  <a:lnTo>
                    <a:pt x="1756" y="928"/>
                  </a:lnTo>
                  <a:lnTo>
                    <a:pt x="1752" y="973"/>
                  </a:lnTo>
                  <a:lnTo>
                    <a:pt x="1747" y="1017"/>
                  </a:lnTo>
                  <a:lnTo>
                    <a:pt x="1740" y="1059"/>
                  </a:lnTo>
                  <a:lnTo>
                    <a:pt x="1730" y="1102"/>
                  </a:lnTo>
                  <a:lnTo>
                    <a:pt x="1717" y="1143"/>
                  </a:lnTo>
                  <a:lnTo>
                    <a:pt x="1704" y="1184"/>
                  </a:lnTo>
                  <a:lnTo>
                    <a:pt x="1689" y="1225"/>
                  </a:lnTo>
                  <a:lnTo>
                    <a:pt x="1671" y="1263"/>
                  </a:lnTo>
                  <a:lnTo>
                    <a:pt x="1651" y="1301"/>
                  </a:lnTo>
                  <a:lnTo>
                    <a:pt x="1630" y="1339"/>
                  </a:lnTo>
                  <a:lnTo>
                    <a:pt x="1607" y="1374"/>
                  </a:lnTo>
                  <a:lnTo>
                    <a:pt x="1583" y="1409"/>
                  </a:lnTo>
                  <a:lnTo>
                    <a:pt x="1557" y="1441"/>
                  </a:lnTo>
                  <a:lnTo>
                    <a:pt x="1530" y="1474"/>
                  </a:lnTo>
                  <a:lnTo>
                    <a:pt x="1501" y="1504"/>
                  </a:lnTo>
                  <a:lnTo>
                    <a:pt x="1469" y="1533"/>
                  </a:lnTo>
                  <a:lnTo>
                    <a:pt x="1438" y="1560"/>
                  </a:lnTo>
                  <a:lnTo>
                    <a:pt x="1404" y="1587"/>
                  </a:lnTo>
                  <a:lnTo>
                    <a:pt x="1370" y="1612"/>
                  </a:lnTo>
                  <a:lnTo>
                    <a:pt x="1334" y="1634"/>
                  </a:lnTo>
                  <a:lnTo>
                    <a:pt x="1298" y="1656"/>
                  </a:lnTo>
                  <a:lnTo>
                    <a:pt x="1260" y="1676"/>
                  </a:lnTo>
                  <a:lnTo>
                    <a:pt x="1221" y="1693"/>
                  </a:lnTo>
                  <a:lnTo>
                    <a:pt x="1181" y="1708"/>
                  </a:lnTo>
                  <a:lnTo>
                    <a:pt x="1140" y="1722"/>
                  </a:lnTo>
                  <a:lnTo>
                    <a:pt x="1099" y="1735"/>
                  </a:lnTo>
                  <a:lnTo>
                    <a:pt x="1056" y="1745"/>
                  </a:lnTo>
                  <a:lnTo>
                    <a:pt x="1014" y="1752"/>
                  </a:lnTo>
                  <a:lnTo>
                    <a:pt x="970" y="1757"/>
                  </a:lnTo>
                  <a:lnTo>
                    <a:pt x="925" y="1761"/>
                  </a:lnTo>
                  <a:lnTo>
                    <a:pt x="879" y="1762"/>
                  </a:lnTo>
                  <a:lnTo>
                    <a:pt x="834" y="1761"/>
                  </a:lnTo>
                  <a:lnTo>
                    <a:pt x="789" y="1757"/>
                  </a:lnTo>
                  <a:lnTo>
                    <a:pt x="745" y="1752"/>
                  </a:lnTo>
                  <a:lnTo>
                    <a:pt x="703" y="1745"/>
                  </a:lnTo>
                  <a:lnTo>
                    <a:pt x="660" y="1735"/>
                  </a:lnTo>
                  <a:lnTo>
                    <a:pt x="619" y="1722"/>
                  </a:lnTo>
                  <a:lnTo>
                    <a:pt x="578" y="1708"/>
                  </a:lnTo>
                  <a:lnTo>
                    <a:pt x="538" y="1693"/>
                  </a:lnTo>
                  <a:lnTo>
                    <a:pt x="499" y="1676"/>
                  </a:lnTo>
                  <a:lnTo>
                    <a:pt x="461" y="1656"/>
                  </a:lnTo>
                  <a:lnTo>
                    <a:pt x="424" y="1634"/>
                  </a:lnTo>
                  <a:lnTo>
                    <a:pt x="389" y="1612"/>
                  </a:lnTo>
                  <a:lnTo>
                    <a:pt x="353" y="1587"/>
                  </a:lnTo>
                  <a:lnTo>
                    <a:pt x="321" y="1560"/>
                  </a:lnTo>
                  <a:lnTo>
                    <a:pt x="288" y="1533"/>
                  </a:lnTo>
                  <a:lnTo>
                    <a:pt x="258" y="1504"/>
                  </a:lnTo>
                  <a:lnTo>
                    <a:pt x="229" y="1474"/>
                  </a:lnTo>
                  <a:lnTo>
                    <a:pt x="202" y="1441"/>
                  </a:lnTo>
                  <a:lnTo>
                    <a:pt x="176" y="1409"/>
                  </a:lnTo>
                  <a:lnTo>
                    <a:pt x="151" y="1374"/>
                  </a:lnTo>
                  <a:lnTo>
                    <a:pt x="128" y="1339"/>
                  </a:lnTo>
                  <a:lnTo>
                    <a:pt x="107" y="1301"/>
                  </a:lnTo>
                  <a:lnTo>
                    <a:pt x="87" y="1263"/>
                  </a:lnTo>
                  <a:lnTo>
                    <a:pt x="69" y="1225"/>
                  </a:lnTo>
                  <a:lnTo>
                    <a:pt x="54" y="1184"/>
                  </a:lnTo>
                  <a:lnTo>
                    <a:pt x="40" y="1143"/>
                  </a:lnTo>
                  <a:lnTo>
                    <a:pt x="28" y="1102"/>
                  </a:lnTo>
                  <a:lnTo>
                    <a:pt x="18" y="1059"/>
                  </a:lnTo>
                  <a:lnTo>
                    <a:pt x="10" y="1017"/>
                  </a:lnTo>
                  <a:lnTo>
                    <a:pt x="5" y="973"/>
                  </a:lnTo>
                  <a:lnTo>
                    <a:pt x="1" y="928"/>
                  </a:lnTo>
                  <a:lnTo>
                    <a:pt x="0" y="882"/>
                  </a:lnTo>
                  <a:lnTo>
                    <a:pt x="1" y="837"/>
                  </a:lnTo>
                  <a:lnTo>
                    <a:pt x="5" y="792"/>
                  </a:lnTo>
                  <a:lnTo>
                    <a:pt x="10" y="748"/>
                  </a:lnTo>
                  <a:lnTo>
                    <a:pt x="18" y="704"/>
                  </a:lnTo>
                  <a:lnTo>
                    <a:pt x="28" y="662"/>
                  </a:lnTo>
                  <a:lnTo>
                    <a:pt x="40" y="621"/>
                  </a:lnTo>
                  <a:lnTo>
                    <a:pt x="54" y="579"/>
                  </a:lnTo>
                  <a:lnTo>
                    <a:pt x="69" y="539"/>
                  </a:lnTo>
                  <a:lnTo>
                    <a:pt x="87" y="500"/>
                  </a:lnTo>
                  <a:lnTo>
                    <a:pt x="107" y="463"/>
                  </a:lnTo>
                  <a:lnTo>
                    <a:pt x="128" y="425"/>
                  </a:lnTo>
                  <a:lnTo>
                    <a:pt x="151" y="390"/>
                  </a:lnTo>
                  <a:lnTo>
                    <a:pt x="176" y="355"/>
                  </a:lnTo>
                  <a:lnTo>
                    <a:pt x="202" y="322"/>
                  </a:lnTo>
                  <a:lnTo>
                    <a:pt x="229" y="290"/>
                  </a:lnTo>
                  <a:lnTo>
                    <a:pt x="258" y="258"/>
                  </a:lnTo>
                  <a:lnTo>
                    <a:pt x="288" y="229"/>
                  </a:lnTo>
                  <a:lnTo>
                    <a:pt x="321" y="202"/>
                  </a:lnTo>
                  <a:lnTo>
                    <a:pt x="353" y="176"/>
                  </a:lnTo>
                  <a:lnTo>
                    <a:pt x="389" y="151"/>
                  </a:lnTo>
                  <a:lnTo>
                    <a:pt x="424" y="128"/>
                  </a:lnTo>
                  <a:lnTo>
                    <a:pt x="461" y="107"/>
                  </a:lnTo>
                  <a:lnTo>
                    <a:pt x="499" y="88"/>
                  </a:lnTo>
                  <a:lnTo>
                    <a:pt x="538" y="69"/>
                  </a:lnTo>
                  <a:lnTo>
                    <a:pt x="578" y="54"/>
                  </a:lnTo>
                  <a:lnTo>
                    <a:pt x="619" y="40"/>
                  </a:lnTo>
                  <a:lnTo>
                    <a:pt x="660" y="28"/>
                  </a:lnTo>
                  <a:lnTo>
                    <a:pt x="703" y="18"/>
                  </a:lnTo>
                  <a:lnTo>
                    <a:pt x="745" y="10"/>
                  </a:lnTo>
                  <a:lnTo>
                    <a:pt x="789" y="5"/>
                  </a:lnTo>
                  <a:lnTo>
                    <a:pt x="834" y="1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rgbClr val="4F60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46" name="Freeform 53"/>
            <p:cNvSpPr>
              <a:spLocks/>
            </p:cNvSpPr>
            <p:nvPr/>
          </p:nvSpPr>
          <p:spPr bwMode="auto">
            <a:xfrm>
              <a:off x="360" y="2450"/>
              <a:ext cx="431" cy="432"/>
            </a:xfrm>
            <a:custGeom>
              <a:avLst/>
              <a:gdLst>
                <a:gd name="T0" fmla="*/ 952 w 1723"/>
                <a:gd name="T1" fmla="*/ 5 h 1728"/>
                <a:gd name="T2" fmla="*/ 1078 w 1723"/>
                <a:gd name="T3" fmla="*/ 27 h 1728"/>
                <a:gd name="T4" fmla="*/ 1199 w 1723"/>
                <a:gd name="T5" fmla="*/ 67 h 1728"/>
                <a:gd name="T6" fmla="*/ 1310 w 1723"/>
                <a:gd name="T7" fmla="*/ 125 h 1728"/>
                <a:gd name="T8" fmla="*/ 1412 w 1723"/>
                <a:gd name="T9" fmla="*/ 198 h 1728"/>
                <a:gd name="T10" fmla="*/ 1501 w 1723"/>
                <a:gd name="T11" fmla="*/ 283 h 1728"/>
                <a:gd name="T12" fmla="*/ 1577 w 1723"/>
                <a:gd name="T13" fmla="*/ 381 h 1728"/>
                <a:gd name="T14" fmla="*/ 1640 w 1723"/>
                <a:gd name="T15" fmla="*/ 490 h 1728"/>
                <a:gd name="T16" fmla="*/ 1685 w 1723"/>
                <a:gd name="T17" fmla="*/ 606 h 1728"/>
                <a:gd name="T18" fmla="*/ 1713 w 1723"/>
                <a:gd name="T19" fmla="*/ 732 h 1728"/>
                <a:gd name="T20" fmla="*/ 1723 w 1723"/>
                <a:gd name="T21" fmla="*/ 863 h 1728"/>
                <a:gd name="T22" fmla="*/ 1713 w 1723"/>
                <a:gd name="T23" fmla="*/ 995 h 1728"/>
                <a:gd name="T24" fmla="*/ 1685 w 1723"/>
                <a:gd name="T25" fmla="*/ 1120 h 1728"/>
                <a:gd name="T26" fmla="*/ 1640 w 1723"/>
                <a:gd name="T27" fmla="*/ 1238 h 1728"/>
                <a:gd name="T28" fmla="*/ 1577 w 1723"/>
                <a:gd name="T29" fmla="*/ 1346 h 1728"/>
                <a:gd name="T30" fmla="*/ 1501 w 1723"/>
                <a:gd name="T31" fmla="*/ 1445 h 1728"/>
                <a:gd name="T32" fmla="*/ 1412 w 1723"/>
                <a:gd name="T33" fmla="*/ 1530 h 1728"/>
                <a:gd name="T34" fmla="*/ 1310 w 1723"/>
                <a:gd name="T35" fmla="*/ 1603 h 1728"/>
                <a:gd name="T36" fmla="*/ 1199 w 1723"/>
                <a:gd name="T37" fmla="*/ 1660 h 1728"/>
                <a:gd name="T38" fmla="*/ 1078 w 1723"/>
                <a:gd name="T39" fmla="*/ 1700 h 1728"/>
                <a:gd name="T40" fmla="*/ 952 w 1723"/>
                <a:gd name="T41" fmla="*/ 1723 h 1728"/>
                <a:gd name="T42" fmla="*/ 819 w 1723"/>
                <a:gd name="T43" fmla="*/ 1727 h 1728"/>
                <a:gd name="T44" fmla="*/ 690 w 1723"/>
                <a:gd name="T45" fmla="*/ 1710 h 1728"/>
                <a:gd name="T46" fmla="*/ 567 w 1723"/>
                <a:gd name="T47" fmla="*/ 1675 h 1728"/>
                <a:gd name="T48" fmla="*/ 452 w 1723"/>
                <a:gd name="T49" fmla="*/ 1624 h 1728"/>
                <a:gd name="T50" fmla="*/ 347 w 1723"/>
                <a:gd name="T51" fmla="*/ 1556 h 1728"/>
                <a:gd name="T52" fmla="*/ 253 w 1723"/>
                <a:gd name="T53" fmla="*/ 1473 h 1728"/>
                <a:gd name="T54" fmla="*/ 172 w 1723"/>
                <a:gd name="T55" fmla="*/ 1379 h 1728"/>
                <a:gd name="T56" fmla="*/ 104 w 1723"/>
                <a:gd name="T57" fmla="*/ 1274 h 1728"/>
                <a:gd name="T58" fmla="*/ 53 w 1723"/>
                <a:gd name="T59" fmla="*/ 1160 h 1728"/>
                <a:gd name="T60" fmla="*/ 18 w 1723"/>
                <a:gd name="T61" fmla="*/ 1037 h 1728"/>
                <a:gd name="T62" fmla="*/ 1 w 1723"/>
                <a:gd name="T63" fmla="*/ 907 h 1728"/>
                <a:gd name="T64" fmla="*/ 5 w 1723"/>
                <a:gd name="T65" fmla="*/ 775 h 1728"/>
                <a:gd name="T66" fmla="*/ 28 w 1723"/>
                <a:gd name="T67" fmla="*/ 648 h 1728"/>
                <a:gd name="T68" fmla="*/ 68 w 1723"/>
                <a:gd name="T69" fmla="*/ 527 h 1728"/>
                <a:gd name="T70" fmla="*/ 125 w 1723"/>
                <a:gd name="T71" fmla="*/ 416 h 1728"/>
                <a:gd name="T72" fmla="*/ 198 w 1723"/>
                <a:gd name="T73" fmla="*/ 314 h 1728"/>
                <a:gd name="T74" fmla="*/ 283 w 1723"/>
                <a:gd name="T75" fmla="*/ 224 h 1728"/>
                <a:gd name="T76" fmla="*/ 381 w 1723"/>
                <a:gd name="T77" fmla="*/ 148 h 1728"/>
                <a:gd name="T78" fmla="*/ 490 w 1723"/>
                <a:gd name="T79" fmla="*/ 85 h 1728"/>
                <a:gd name="T80" fmla="*/ 607 w 1723"/>
                <a:gd name="T81" fmla="*/ 39 h 1728"/>
                <a:gd name="T82" fmla="*/ 731 w 1723"/>
                <a:gd name="T83" fmla="*/ 10 h 1728"/>
                <a:gd name="T84" fmla="*/ 863 w 1723"/>
                <a:gd name="T85" fmla="*/ 0 h 172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23"/>
                <a:gd name="T130" fmla="*/ 0 h 1728"/>
                <a:gd name="T131" fmla="*/ 1723 w 1723"/>
                <a:gd name="T132" fmla="*/ 1728 h 172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23" h="1728">
                  <a:moveTo>
                    <a:pt x="863" y="0"/>
                  </a:moveTo>
                  <a:lnTo>
                    <a:pt x="907" y="1"/>
                  </a:lnTo>
                  <a:lnTo>
                    <a:pt x="952" y="5"/>
                  </a:lnTo>
                  <a:lnTo>
                    <a:pt x="994" y="10"/>
                  </a:lnTo>
                  <a:lnTo>
                    <a:pt x="1037" y="17"/>
                  </a:lnTo>
                  <a:lnTo>
                    <a:pt x="1078" y="27"/>
                  </a:lnTo>
                  <a:lnTo>
                    <a:pt x="1120" y="39"/>
                  </a:lnTo>
                  <a:lnTo>
                    <a:pt x="1160" y="52"/>
                  </a:lnTo>
                  <a:lnTo>
                    <a:pt x="1199" y="67"/>
                  </a:lnTo>
                  <a:lnTo>
                    <a:pt x="1237" y="85"/>
                  </a:lnTo>
                  <a:lnTo>
                    <a:pt x="1274" y="104"/>
                  </a:lnTo>
                  <a:lnTo>
                    <a:pt x="1310" y="125"/>
                  </a:lnTo>
                  <a:lnTo>
                    <a:pt x="1345" y="148"/>
                  </a:lnTo>
                  <a:lnTo>
                    <a:pt x="1379" y="171"/>
                  </a:lnTo>
                  <a:lnTo>
                    <a:pt x="1412" y="198"/>
                  </a:lnTo>
                  <a:lnTo>
                    <a:pt x="1443" y="224"/>
                  </a:lnTo>
                  <a:lnTo>
                    <a:pt x="1472" y="253"/>
                  </a:lnTo>
                  <a:lnTo>
                    <a:pt x="1501" y="283"/>
                  </a:lnTo>
                  <a:lnTo>
                    <a:pt x="1528" y="314"/>
                  </a:lnTo>
                  <a:lnTo>
                    <a:pt x="1553" y="347"/>
                  </a:lnTo>
                  <a:lnTo>
                    <a:pt x="1577" y="381"/>
                  </a:lnTo>
                  <a:lnTo>
                    <a:pt x="1599" y="416"/>
                  </a:lnTo>
                  <a:lnTo>
                    <a:pt x="1619" y="452"/>
                  </a:lnTo>
                  <a:lnTo>
                    <a:pt x="1640" y="490"/>
                  </a:lnTo>
                  <a:lnTo>
                    <a:pt x="1656" y="527"/>
                  </a:lnTo>
                  <a:lnTo>
                    <a:pt x="1671" y="566"/>
                  </a:lnTo>
                  <a:lnTo>
                    <a:pt x="1685" y="606"/>
                  </a:lnTo>
                  <a:lnTo>
                    <a:pt x="1696" y="648"/>
                  </a:lnTo>
                  <a:lnTo>
                    <a:pt x="1706" y="689"/>
                  </a:lnTo>
                  <a:lnTo>
                    <a:pt x="1713" y="732"/>
                  </a:lnTo>
                  <a:lnTo>
                    <a:pt x="1718" y="775"/>
                  </a:lnTo>
                  <a:lnTo>
                    <a:pt x="1722" y="819"/>
                  </a:lnTo>
                  <a:lnTo>
                    <a:pt x="1723" y="863"/>
                  </a:lnTo>
                  <a:lnTo>
                    <a:pt x="1722" y="907"/>
                  </a:lnTo>
                  <a:lnTo>
                    <a:pt x="1718" y="951"/>
                  </a:lnTo>
                  <a:lnTo>
                    <a:pt x="1713" y="995"/>
                  </a:lnTo>
                  <a:lnTo>
                    <a:pt x="1706" y="1037"/>
                  </a:lnTo>
                  <a:lnTo>
                    <a:pt x="1696" y="1079"/>
                  </a:lnTo>
                  <a:lnTo>
                    <a:pt x="1685" y="1120"/>
                  </a:lnTo>
                  <a:lnTo>
                    <a:pt x="1671" y="1160"/>
                  </a:lnTo>
                  <a:lnTo>
                    <a:pt x="1656" y="1199"/>
                  </a:lnTo>
                  <a:lnTo>
                    <a:pt x="1640" y="1238"/>
                  </a:lnTo>
                  <a:lnTo>
                    <a:pt x="1619" y="1274"/>
                  </a:lnTo>
                  <a:lnTo>
                    <a:pt x="1599" y="1311"/>
                  </a:lnTo>
                  <a:lnTo>
                    <a:pt x="1577" y="1346"/>
                  </a:lnTo>
                  <a:lnTo>
                    <a:pt x="1553" y="1379"/>
                  </a:lnTo>
                  <a:lnTo>
                    <a:pt x="1528" y="1412"/>
                  </a:lnTo>
                  <a:lnTo>
                    <a:pt x="1501" y="1445"/>
                  </a:lnTo>
                  <a:lnTo>
                    <a:pt x="1472" y="1473"/>
                  </a:lnTo>
                  <a:lnTo>
                    <a:pt x="1443" y="1502"/>
                  </a:lnTo>
                  <a:lnTo>
                    <a:pt x="1412" y="1530"/>
                  </a:lnTo>
                  <a:lnTo>
                    <a:pt x="1379" y="1556"/>
                  </a:lnTo>
                  <a:lnTo>
                    <a:pt x="1345" y="1580"/>
                  </a:lnTo>
                  <a:lnTo>
                    <a:pt x="1310" y="1603"/>
                  </a:lnTo>
                  <a:lnTo>
                    <a:pt x="1274" y="1624"/>
                  </a:lnTo>
                  <a:lnTo>
                    <a:pt x="1237" y="1643"/>
                  </a:lnTo>
                  <a:lnTo>
                    <a:pt x="1199" y="1660"/>
                  </a:lnTo>
                  <a:lnTo>
                    <a:pt x="1160" y="1675"/>
                  </a:lnTo>
                  <a:lnTo>
                    <a:pt x="1120" y="1689"/>
                  </a:lnTo>
                  <a:lnTo>
                    <a:pt x="1078" y="1700"/>
                  </a:lnTo>
                  <a:lnTo>
                    <a:pt x="1037" y="1710"/>
                  </a:lnTo>
                  <a:lnTo>
                    <a:pt x="994" y="1718"/>
                  </a:lnTo>
                  <a:lnTo>
                    <a:pt x="952" y="1723"/>
                  </a:lnTo>
                  <a:lnTo>
                    <a:pt x="907" y="1727"/>
                  </a:lnTo>
                  <a:lnTo>
                    <a:pt x="863" y="1728"/>
                  </a:lnTo>
                  <a:lnTo>
                    <a:pt x="819" y="1727"/>
                  </a:lnTo>
                  <a:lnTo>
                    <a:pt x="775" y="1723"/>
                  </a:lnTo>
                  <a:lnTo>
                    <a:pt x="731" y="1718"/>
                  </a:lnTo>
                  <a:lnTo>
                    <a:pt x="690" y="1710"/>
                  </a:lnTo>
                  <a:lnTo>
                    <a:pt x="648" y="1700"/>
                  </a:lnTo>
                  <a:lnTo>
                    <a:pt x="607" y="1689"/>
                  </a:lnTo>
                  <a:lnTo>
                    <a:pt x="567" y="1675"/>
                  </a:lnTo>
                  <a:lnTo>
                    <a:pt x="527" y="1660"/>
                  </a:lnTo>
                  <a:lnTo>
                    <a:pt x="490" y="1643"/>
                  </a:lnTo>
                  <a:lnTo>
                    <a:pt x="452" y="1624"/>
                  </a:lnTo>
                  <a:lnTo>
                    <a:pt x="416" y="1603"/>
                  </a:lnTo>
                  <a:lnTo>
                    <a:pt x="381" y="1580"/>
                  </a:lnTo>
                  <a:lnTo>
                    <a:pt x="347" y="1556"/>
                  </a:lnTo>
                  <a:lnTo>
                    <a:pt x="314" y="1530"/>
                  </a:lnTo>
                  <a:lnTo>
                    <a:pt x="283" y="1502"/>
                  </a:lnTo>
                  <a:lnTo>
                    <a:pt x="253" y="1473"/>
                  </a:lnTo>
                  <a:lnTo>
                    <a:pt x="225" y="1445"/>
                  </a:lnTo>
                  <a:lnTo>
                    <a:pt x="198" y="1412"/>
                  </a:lnTo>
                  <a:lnTo>
                    <a:pt x="172" y="1379"/>
                  </a:lnTo>
                  <a:lnTo>
                    <a:pt x="148" y="1346"/>
                  </a:lnTo>
                  <a:lnTo>
                    <a:pt x="125" y="1311"/>
                  </a:lnTo>
                  <a:lnTo>
                    <a:pt x="104" y="1274"/>
                  </a:lnTo>
                  <a:lnTo>
                    <a:pt x="85" y="1238"/>
                  </a:lnTo>
                  <a:lnTo>
                    <a:pt x="68" y="1199"/>
                  </a:lnTo>
                  <a:lnTo>
                    <a:pt x="53" y="1160"/>
                  </a:lnTo>
                  <a:lnTo>
                    <a:pt x="39" y="1120"/>
                  </a:lnTo>
                  <a:lnTo>
                    <a:pt x="28" y="1079"/>
                  </a:lnTo>
                  <a:lnTo>
                    <a:pt x="18" y="1037"/>
                  </a:lnTo>
                  <a:lnTo>
                    <a:pt x="10" y="995"/>
                  </a:lnTo>
                  <a:lnTo>
                    <a:pt x="5" y="951"/>
                  </a:lnTo>
                  <a:lnTo>
                    <a:pt x="1" y="907"/>
                  </a:lnTo>
                  <a:lnTo>
                    <a:pt x="0" y="863"/>
                  </a:lnTo>
                  <a:lnTo>
                    <a:pt x="1" y="819"/>
                  </a:lnTo>
                  <a:lnTo>
                    <a:pt x="5" y="775"/>
                  </a:lnTo>
                  <a:lnTo>
                    <a:pt x="10" y="732"/>
                  </a:lnTo>
                  <a:lnTo>
                    <a:pt x="18" y="689"/>
                  </a:lnTo>
                  <a:lnTo>
                    <a:pt x="28" y="648"/>
                  </a:lnTo>
                  <a:lnTo>
                    <a:pt x="39" y="606"/>
                  </a:lnTo>
                  <a:lnTo>
                    <a:pt x="53" y="566"/>
                  </a:lnTo>
                  <a:lnTo>
                    <a:pt x="68" y="527"/>
                  </a:lnTo>
                  <a:lnTo>
                    <a:pt x="85" y="490"/>
                  </a:lnTo>
                  <a:lnTo>
                    <a:pt x="104" y="452"/>
                  </a:lnTo>
                  <a:lnTo>
                    <a:pt x="125" y="416"/>
                  </a:lnTo>
                  <a:lnTo>
                    <a:pt x="148" y="381"/>
                  </a:lnTo>
                  <a:lnTo>
                    <a:pt x="172" y="347"/>
                  </a:lnTo>
                  <a:lnTo>
                    <a:pt x="198" y="314"/>
                  </a:lnTo>
                  <a:lnTo>
                    <a:pt x="225" y="283"/>
                  </a:lnTo>
                  <a:lnTo>
                    <a:pt x="253" y="253"/>
                  </a:lnTo>
                  <a:lnTo>
                    <a:pt x="283" y="224"/>
                  </a:lnTo>
                  <a:lnTo>
                    <a:pt x="314" y="198"/>
                  </a:lnTo>
                  <a:lnTo>
                    <a:pt x="347" y="171"/>
                  </a:lnTo>
                  <a:lnTo>
                    <a:pt x="381" y="148"/>
                  </a:lnTo>
                  <a:lnTo>
                    <a:pt x="416" y="125"/>
                  </a:lnTo>
                  <a:lnTo>
                    <a:pt x="452" y="104"/>
                  </a:lnTo>
                  <a:lnTo>
                    <a:pt x="490" y="85"/>
                  </a:lnTo>
                  <a:lnTo>
                    <a:pt x="527" y="67"/>
                  </a:lnTo>
                  <a:lnTo>
                    <a:pt x="567" y="52"/>
                  </a:lnTo>
                  <a:lnTo>
                    <a:pt x="607" y="39"/>
                  </a:lnTo>
                  <a:lnTo>
                    <a:pt x="648" y="27"/>
                  </a:lnTo>
                  <a:lnTo>
                    <a:pt x="690" y="17"/>
                  </a:lnTo>
                  <a:lnTo>
                    <a:pt x="731" y="10"/>
                  </a:lnTo>
                  <a:lnTo>
                    <a:pt x="775" y="5"/>
                  </a:lnTo>
                  <a:lnTo>
                    <a:pt x="819" y="1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rgbClr val="68680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47" name="Freeform 54"/>
            <p:cNvSpPr>
              <a:spLocks/>
            </p:cNvSpPr>
            <p:nvPr/>
          </p:nvSpPr>
          <p:spPr bwMode="auto">
            <a:xfrm>
              <a:off x="363" y="2453"/>
              <a:ext cx="422" cy="423"/>
            </a:xfrm>
            <a:custGeom>
              <a:avLst/>
              <a:gdLst>
                <a:gd name="T0" fmla="*/ 932 w 1688"/>
                <a:gd name="T1" fmla="*/ 4 h 1693"/>
                <a:gd name="T2" fmla="*/ 1056 w 1688"/>
                <a:gd name="T3" fmla="*/ 26 h 1693"/>
                <a:gd name="T4" fmla="*/ 1174 w 1688"/>
                <a:gd name="T5" fmla="*/ 66 h 1693"/>
                <a:gd name="T6" fmla="*/ 1283 w 1688"/>
                <a:gd name="T7" fmla="*/ 123 h 1693"/>
                <a:gd name="T8" fmla="*/ 1382 w 1688"/>
                <a:gd name="T9" fmla="*/ 193 h 1693"/>
                <a:gd name="T10" fmla="*/ 1469 w 1688"/>
                <a:gd name="T11" fmla="*/ 278 h 1693"/>
                <a:gd name="T12" fmla="*/ 1544 w 1688"/>
                <a:gd name="T13" fmla="*/ 373 h 1693"/>
                <a:gd name="T14" fmla="*/ 1606 w 1688"/>
                <a:gd name="T15" fmla="*/ 480 h 1693"/>
                <a:gd name="T16" fmla="*/ 1651 w 1688"/>
                <a:gd name="T17" fmla="*/ 595 h 1693"/>
                <a:gd name="T18" fmla="*/ 1678 w 1688"/>
                <a:gd name="T19" fmla="*/ 718 h 1693"/>
                <a:gd name="T20" fmla="*/ 1688 w 1688"/>
                <a:gd name="T21" fmla="*/ 847 h 1693"/>
                <a:gd name="T22" fmla="*/ 1678 w 1688"/>
                <a:gd name="T23" fmla="*/ 976 h 1693"/>
                <a:gd name="T24" fmla="*/ 1651 w 1688"/>
                <a:gd name="T25" fmla="*/ 1098 h 1693"/>
                <a:gd name="T26" fmla="*/ 1606 w 1688"/>
                <a:gd name="T27" fmla="*/ 1213 h 1693"/>
                <a:gd name="T28" fmla="*/ 1544 w 1688"/>
                <a:gd name="T29" fmla="*/ 1320 h 1693"/>
                <a:gd name="T30" fmla="*/ 1469 w 1688"/>
                <a:gd name="T31" fmla="*/ 1416 h 1693"/>
                <a:gd name="T32" fmla="*/ 1382 w 1688"/>
                <a:gd name="T33" fmla="*/ 1500 h 1693"/>
                <a:gd name="T34" fmla="*/ 1283 w 1688"/>
                <a:gd name="T35" fmla="*/ 1570 h 1693"/>
                <a:gd name="T36" fmla="*/ 1174 w 1688"/>
                <a:gd name="T37" fmla="*/ 1627 h 1693"/>
                <a:gd name="T38" fmla="*/ 1056 w 1688"/>
                <a:gd name="T39" fmla="*/ 1667 h 1693"/>
                <a:gd name="T40" fmla="*/ 932 w 1688"/>
                <a:gd name="T41" fmla="*/ 1689 h 1693"/>
                <a:gd name="T42" fmla="*/ 802 w 1688"/>
                <a:gd name="T43" fmla="*/ 1692 h 1693"/>
                <a:gd name="T44" fmla="*/ 675 w 1688"/>
                <a:gd name="T45" fmla="*/ 1676 h 1693"/>
                <a:gd name="T46" fmla="*/ 555 w 1688"/>
                <a:gd name="T47" fmla="*/ 1642 h 1693"/>
                <a:gd name="T48" fmla="*/ 443 w 1688"/>
                <a:gd name="T49" fmla="*/ 1590 h 1693"/>
                <a:gd name="T50" fmla="*/ 339 w 1688"/>
                <a:gd name="T51" fmla="*/ 1525 h 1693"/>
                <a:gd name="T52" fmla="*/ 248 w 1688"/>
                <a:gd name="T53" fmla="*/ 1445 h 1693"/>
                <a:gd name="T54" fmla="*/ 168 w 1688"/>
                <a:gd name="T55" fmla="*/ 1353 h 1693"/>
                <a:gd name="T56" fmla="*/ 103 w 1688"/>
                <a:gd name="T57" fmla="*/ 1249 h 1693"/>
                <a:gd name="T58" fmla="*/ 51 w 1688"/>
                <a:gd name="T59" fmla="*/ 1138 h 1693"/>
                <a:gd name="T60" fmla="*/ 18 w 1688"/>
                <a:gd name="T61" fmla="*/ 1018 h 1693"/>
                <a:gd name="T62" fmla="*/ 1 w 1688"/>
                <a:gd name="T63" fmla="*/ 891 h 1693"/>
                <a:gd name="T64" fmla="*/ 4 w 1688"/>
                <a:gd name="T65" fmla="*/ 761 h 1693"/>
                <a:gd name="T66" fmla="*/ 26 w 1688"/>
                <a:gd name="T67" fmla="*/ 635 h 1693"/>
                <a:gd name="T68" fmla="*/ 66 w 1688"/>
                <a:gd name="T69" fmla="*/ 518 h 1693"/>
                <a:gd name="T70" fmla="*/ 123 w 1688"/>
                <a:gd name="T71" fmla="*/ 409 h 1693"/>
                <a:gd name="T72" fmla="*/ 193 w 1688"/>
                <a:gd name="T73" fmla="*/ 308 h 1693"/>
                <a:gd name="T74" fmla="*/ 277 w 1688"/>
                <a:gd name="T75" fmla="*/ 221 h 1693"/>
                <a:gd name="T76" fmla="*/ 373 w 1688"/>
                <a:gd name="T77" fmla="*/ 145 h 1693"/>
                <a:gd name="T78" fmla="*/ 480 w 1688"/>
                <a:gd name="T79" fmla="*/ 84 h 1693"/>
                <a:gd name="T80" fmla="*/ 595 w 1688"/>
                <a:gd name="T81" fmla="*/ 38 h 1693"/>
                <a:gd name="T82" fmla="*/ 716 w 1688"/>
                <a:gd name="T83" fmla="*/ 10 h 1693"/>
                <a:gd name="T84" fmla="*/ 845 w 1688"/>
                <a:gd name="T85" fmla="*/ 0 h 169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88"/>
                <a:gd name="T130" fmla="*/ 0 h 1693"/>
                <a:gd name="T131" fmla="*/ 1688 w 1688"/>
                <a:gd name="T132" fmla="*/ 1693 h 169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88" h="1693">
                  <a:moveTo>
                    <a:pt x="845" y="0"/>
                  </a:moveTo>
                  <a:lnTo>
                    <a:pt x="889" y="1"/>
                  </a:lnTo>
                  <a:lnTo>
                    <a:pt x="932" y="4"/>
                  </a:lnTo>
                  <a:lnTo>
                    <a:pt x="974" y="10"/>
                  </a:lnTo>
                  <a:lnTo>
                    <a:pt x="1016" y="18"/>
                  </a:lnTo>
                  <a:lnTo>
                    <a:pt x="1056" y="26"/>
                  </a:lnTo>
                  <a:lnTo>
                    <a:pt x="1096" y="38"/>
                  </a:lnTo>
                  <a:lnTo>
                    <a:pt x="1136" y="51"/>
                  </a:lnTo>
                  <a:lnTo>
                    <a:pt x="1174" y="66"/>
                  </a:lnTo>
                  <a:lnTo>
                    <a:pt x="1211" y="84"/>
                  </a:lnTo>
                  <a:lnTo>
                    <a:pt x="1248" y="103"/>
                  </a:lnTo>
                  <a:lnTo>
                    <a:pt x="1283" y="123"/>
                  </a:lnTo>
                  <a:lnTo>
                    <a:pt x="1316" y="145"/>
                  </a:lnTo>
                  <a:lnTo>
                    <a:pt x="1350" y="168"/>
                  </a:lnTo>
                  <a:lnTo>
                    <a:pt x="1382" y="193"/>
                  </a:lnTo>
                  <a:lnTo>
                    <a:pt x="1413" y="221"/>
                  </a:lnTo>
                  <a:lnTo>
                    <a:pt x="1442" y="248"/>
                  </a:lnTo>
                  <a:lnTo>
                    <a:pt x="1469" y="278"/>
                  </a:lnTo>
                  <a:lnTo>
                    <a:pt x="1496" y="308"/>
                  </a:lnTo>
                  <a:lnTo>
                    <a:pt x="1521" y="341"/>
                  </a:lnTo>
                  <a:lnTo>
                    <a:pt x="1544" y="373"/>
                  </a:lnTo>
                  <a:lnTo>
                    <a:pt x="1567" y="409"/>
                  </a:lnTo>
                  <a:lnTo>
                    <a:pt x="1587" y="444"/>
                  </a:lnTo>
                  <a:lnTo>
                    <a:pt x="1606" y="480"/>
                  </a:lnTo>
                  <a:lnTo>
                    <a:pt x="1622" y="518"/>
                  </a:lnTo>
                  <a:lnTo>
                    <a:pt x="1637" y="556"/>
                  </a:lnTo>
                  <a:lnTo>
                    <a:pt x="1651" y="595"/>
                  </a:lnTo>
                  <a:lnTo>
                    <a:pt x="1662" y="635"/>
                  </a:lnTo>
                  <a:lnTo>
                    <a:pt x="1671" y="677"/>
                  </a:lnTo>
                  <a:lnTo>
                    <a:pt x="1678" y="718"/>
                  </a:lnTo>
                  <a:lnTo>
                    <a:pt x="1685" y="761"/>
                  </a:lnTo>
                  <a:lnTo>
                    <a:pt x="1687" y="803"/>
                  </a:lnTo>
                  <a:lnTo>
                    <a:pt x="1688" y="847"/>
                  </a:lnTo>
                  <a:lnTo>
                    <a:pt x="1687" y="891"/>
                  </a:lnTo>
                  <a:lnTo>
                    <a:pt x="1685" y="934"/>
                  </a:lnTo>
                  <a:lnTo>
                    <a:pt x="1678" y="976"/>
                  </a:lnTo>
                  <a:lnTo>
                    <a:pt x="1671" y="1018"/>
                  </a:lnTo>
                  <a:lnTo>
                    <a:pt x="1662" y="1058"/>
                  </a:lnTo>
                  <a:lnTo>
                    <a:pt x="1651" y="1098"/>
                  </a:lnTo>
                  <a:lnTo>
                    <a:pt x="1637" y="1138"/>
                  </a:lnTo>
                  <a:lnTo>
                    <a:pt x="1622" y="1175"/>
                  </a:lnTo>
                  <a:lnTo>
                    <a:pt x="1606" y="1213"/>
                  </a:lnTo>
                  <a:lnTo>
                    <a:pt x="1587" y="1249"/>
                  </a:lnTo>
                  <a:lnTo>
                    <a:pt x="1567" y="1286"/>
                  </a:lnTo>
                  <a:lnTo>
                    <a:pt x="1544" y="1320"/>
                  </a:lnTo>
                  <a:lnTo>
                    <a:pt x="1521" y="1353"/>
                  </a:lnTo>
                  <a:lnTo>
                    <a:pt x="1496" y="1385"/>
                  </a:lnTo>
                  <a:lnTo>
                    <a:pt x="1469" y="1416"/>
                  </a:lnTo>
                  <a:lnTo>
                    <a:pt x="1442" y="1445"/>
                  </a:lnTo>
                  <a:lnTo>
                    <a:pt x="1413" y="1473"/>
                  </a:lnTo>
                  <a:lnTo>
                    <a:pt x="1382" y="1500"/>
                  </a:lnTo>
                  <a:lnTo>
                    <a:pt x="1350" y="1525"/>
                  </a:lnTo>
                  <a:lnTo>
                    <a:pt x="1316" y="1549"/>
                  </a:lnTo>
                  <a:lnTo>
                    <a:pt x="1283" y="1570"/>
                  </a:lnTo>
                  <a:lnTo>
                    <a:pt x="1248" y="1590"/>
                  </a:lnTo>
                  <a:lnTo>
                    <a:pt x="1211" y="1609"/>
                  </a:lnTo>
                  <a:lnTo>
                    <a:pt x="1174" y="1627"/>
                  </a:lnTo>
                  <a:lnTo>
                    <a:pt x="1136" y="1642"/>
                  </a:lnTo>
                  <a:lnTo>
                    <a:pt x="1096" y="1655"/>
                  </a:lnTo>
                  <a:lnTo>
                    <a:pt x="1056" y="1667"/>
                  </a:lnTo>
                  <a:lnTo>
                    <a:pt x="1016" y="1676"/>
                  </a:lnTo>
                  <a:lnTo>
                    <a:pt x="974" y="1683"/>
                  </a:lnTo>
                  <a:lnTo>
                    <a:pt x="932" y="1689"/>
                  </a:lnTo>
                  <a:lnTo>
                    <a:pt x="889" y="1692"/>
                  </a:lnTo>
                  <a:lnTo>
                    <a:pt x="845" y="1693"/>
                  </a:lnTo>
                  <a:lnTo>
                    <a:pt x="802" y="1692"/>
                  </a:lnTo>
                  <a:lnTo>
                    <a:pt x="759" y="1689"/>
                  </a:lnTo>
                  <a:lnTo>
                    <a:pt x="716" y="1683"/>
                  </a:lnTo>
                  <a:lnTo>
                    <a:pt x="675" y="1676"/>
                  </a:lnTo>
                  <a:lnTo>
                    <a:pt x="635" y="1667"/>
                  </a:lnTo>
                  <a:lnTo>
                    <a:pt x="595" y="1655"/>
                  </a:lnTo>
                  <a:lnTo>
                    <a:pt x="555" y="1642"/>
                  </a:lnTo>
                  <a:lnTo>
                    <a:pt x="517" y="1627"/>
                  </a:lnTo>
                  <a:lnTo>
                    <a:pt x="480" y="1609"/>
                  </a:lnTo>
                  <a:lnTo>
                    <a:pt x="443" y="1590"/>
                  </a:lnTo>
                  <a:lnTo>
                    <a:pt x="407" y="1570"/>
                  </a:lnTo>
                  <a:lnTo>
                    <a:pt x="373" y="1549"/>
                  </a:lnTo>
                  <a:lnTo>
                    <a:pt x="339" y="1525"/>
                  </a:lnTo>
                  <a:lnTo>
                    <a:pt x="308" y="1500"/>
                  </a:lnTo>
                  <a:lnTo>
                    <a:pt x="277" y="1473"/>
                  </a:lnTo>
                  <a:lnTo>
                    <a:pt x="248" y="1445"/>
                  </a:lnTo>
                  <a:lnTo>
                    <a:pt x="220" y="1416"/>
                  </a:lnTo>
                  <a:lnTo>
                    <a:pt x="193" y="1385"/>
                  </a:lnTo>
                  <a:lnTo>
                    <a:pt x="168" y="1353"/>
                  </a:lnTo>
                  <a:lnTo>
                    <a:pt x="144" y="1320"/>
                  </a:lnTo>
                  <a:lnTo>
                    <a:pt x="123" y="1286"/>
                  </a:lnTo>
                  <a:lnTo>
                    <a:pt x="103" y="1249"/>
                  </a:lnTo>
                  <a:lnTo>
                    <a:pt x="84" y="1213"/>
                  </a:lnTo>
                  <a:lnTo>
                    <a:pt x="66" y="1175"/>
                  </a:lnTo>
                  <a:lnTo>
                    <a:pt x="51" y="1138"/>
                  </a:lnTo>
                  <a:lnTo>
                    <a:pt x="38" y="1098"/>
                  </a:lnTo>
                  <a:lnTo>
                    <a:pt x="26" y="1058"/>
                  </a:lnTo>
                  <a:lnTo>
                    <a:pt x="18" y="1018"/>
                  </a:lnTo>
                  <a:lnTo>
                    <a:pt x="10" y="976"/>
                  </a:lnTo>
                  <a:lnTo>
                    <a:pt x="4" y="934"/>
                  </a:lnTo>
                  <a:lnTo>
                    <a:pt x="1" y="891"/>
                  </a:lnTo>
                  <a:lnTo>
                    <a:pt x="0" y="847"/>
                  </a:lnTo>
                  <a:lnTo>
                    <a:pt x="1" y="803"/>
                  </a:lnTo>
                  <a:lnTo>
                    <a:pt x="4" y="761"/>
                  </a:lnTo>
                  <a:lnTo>
                    <a:pt x="10" y="718"/>
                  </a:lnTo>
                  <a:lnTo>
                    <a:pt x="18" y="677"/>
                  </a:lnTo>
                  <a:lnTo>
                    <a:pt x="26" y="635"/>
                  </a:lnTo>
                  <a:lnTo>
                    <a:pt x="38" y="595"/>
                  </a:lnTo>
                  <a:lnTo>
                    <a:pt x="51" y="556"/>
                  </a:lnTo>
                  <a:lnTo>
                    <a:pt x="66" y="518"/>
                  </a:lnTo>
                  <a:lnTo>
                    <a:pt x="84" y="480"/>
                  </a:lnTo>
                  <a:lnTo>
                    <a:pt x="103" y="444"/>
                  </a:lnTo>
                  <a:lnTo>
                    <a:pt x="123" y="409"/>
                  </a:lnTo>
                  <a:lnTo>
                    <a:pt x="144" y="373"/>
                  </a:lnTo>
                  <a:lnTo>
                    <a:pt x="168" y="341"/>
                  </a:lnTo>
                  <a:lnTo>
                    <a:pt x="193" y="308"/>
                  </a:lnTo>
                  <a:lnTo>
                    <a:pt x="220" y="278"/>
                  </a:lnTo>
                  <a:lnTo>
                    <a:pt x="248" y="248"/>
                  </a:lnTo>
                  <a:lnTo>
                    <a:pt x="277" y="221"/>
                  </a:lnTo>
                  <a:lnTo>
                    <a:pt x="308" y="193"/>
                  </a:lnTo>
                  <a:lnTo>
                    <a:pt x="339" y="168"/>
                  </a:lnTo>
                  <a:lnTo>
                    <a:pt x="373" y="145"/>
                  </a:lnTo>
                  <a:lnTo>
                    <a:pt x="407" y="123"/>
                  </a:lnTo>
                  <a:lnTo>
                    <a:pt x="443" y="103"/>
                  </a:lnTo>
                  <a:lnTo>
                    <a:pt x="480" y="84"/>
                  </a:lnTo>
                  <a:lnTo>
                    <a:pt x="517" y="66"/>
                  </a:lnTo>
                  <a:lnTo>
                    <a:pt x="555" y="51"/>
                  </a:lnTo>
                  <a:lnTo>
                    <a:pt x="595" y="38"/>
                  </a:lnTo>
                  <a:lnTo>
                    <a:pt x="635" y="26"/>
                  </a:lnTo>
                  <a:lnTo>
                    <a:pt x="675" y="18"/>
                  </a:lnTo>
                  <a:lnTo>
                    <a:pt x="716" y="10"/>
                  </a:lnTo>
                  <a:lnTo>
                    <a:pt x="759" y="4"/>
                  </a:lnTo>
                  <a:lnTo>
                    <a:pt x="802" y="1"/>
                  </a:lnTo>
                  <a:lnTo>
                    <a:pt x="845" y="0"/>
                  </a:lnTo>
                  <a:close/>
                </a:path>
              </a:pathLst>
            </a:custGeom>
            <a:solidFill>
              <a:srgbClr val="8272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48" name="Freeform 55"/>
            <p:cNvSpPr>
              <a:spLocks/>
            </p:cNvSpPr>
            <p:nvPr/>
          </p:nvSpPr>
          <p:spPr bwMode="auto">
            <a:xfrm>
              <a:off x="365" y="2456"/>
              <a:ext cx="414" cy="415"/>
            </a:xfrm>
            <a:custGeom>
              <a:avLst/>
              <a:gdLst>
                <a:gd name="T0" fmla="*/ 912 w 1653"/>
                <a:gd name="T1" fmla="*/ 4 h 1660"/>
                <a:gd name="T2" fmla="*/ 1035 w 1653"/>
                <a:gd name="T3" fmla="*/ 27 h 1660"/>
                <a:gd name="T4" fmla="*/ 1150 w 1653"/>
                <a:gd name="T5" fmla="*/ 65 h 1660"/>
                <a:gd name="T6" fmla="*/ 1256 w 1653"/>
                <a:gd name="T7" fmla="*/ 121 h 1660"/>
                <a:gd name="T8" fmla="*/ 1353 w 1653"/>
                <a:gd name="T9" fmla="*/ 191 h 1660"/>
                <a:gd name="T10" fmla="*/ 1439 w 1653"/>
                <a:gd name="T11" fmla="*/ 273 h 1660"/>
                <a:gd name="T12" fmla="*/ 1512 w 1653"/>
                <a:gd name="T13" fmla="*/ 367 h 1660"/>
                <a:gd name="T14" fmla="*/ 1572 w 1653"/>
                <a:gd name="T15" fmla="*/ 471 h 1660"/>
                <a:gd name="T16" fmla="*/ 1616 w 1653"/>
                <a:gd name="T17" fmla="*/ 584 h 1660"/>
                <a:gd name="T18" fmla="*/ 1643 w 1653"/>
                <a:gd name="T19" fmla="*/ 705 h 1660"/>
                <a:gd name="T20" fmla="*/ 1653 w 1653"/>
                <a:gd name="T21" fmla="*/ 830 h 1660"/>
                <a:gd name="T22" fmla="*/ 1643 w 1653"/>
                <a:gd name="T23" fmla="*/ 955 h 1660"/>
                <a:gd name="T24" fmla="*/ 1616 w 1653"/>
                <a:gd name="T25" fmla="*/ 1076 h 1660"/>
                <a:gd name="T26" fmla="*/ 1572 w 1653"/>
                <a:gd name="T27" fmla="*/ 1188 h 1660"/>
                <a:gd name="T28" fmla="*/ 1512 w 1653"/>
                <a:gd name="T29" fmla="*/ 1292 h 1660"/>
                <a:gd name="T30" fmla="*/ 1439 w 1653"/>
                <a:gd name="T31" fmla="*/ 1386 h 1660"/>
                <a:gd name="T32" fmla="*/ 1353 w 1653"/>
                <a:gd name="T33" fmla="*/ 1469 h 1660"/>
                <a:gd name="T34" fmla="*/ 1256 w 1653"/>
                <a:gd name="T35" fmla="*/ 1539 h 1660"/>
                <a:gd name="T36" fmla="*/ 1150 w 1653"/>
                <a:gd name="T37" fmla="*/ 1594 h 1660"/>
                <a:gd name="T38" fmla="*/ 1035 w 1653"/>
                <a:gd name="T39" fmla="*/ 1633 h 1660"/>
                <a:gd name="T40" fmla="*/ 912 w 1653"/>
                <a:gd name="T41" fmla="*/ 1656 h 1660"/>
                <a:gd name="T42" fmla="*/ 785 w 1653"/>
                <a:gd name="T43" fmla="*/ 1658 h 1660"/>
                <a:gd name="T44" fmla="*/ 661 w 1653"/>
                <a:gd name="T45" fmla="*/ 1642 h 1660"/>
                <a:gd name="T46" fmla="*/ 544 w 1653"/>
                <a:gd name="T47" fmla="*/ 1609 h 1660"/>
                <a:gd name="T48" fmla="*/ 433 w 1653"/>
                <a:gd name="T49" fmla="*/ 1559 h 1660"/>
                <a:gd name="T50" fmla="*/ 333 w 1653"/>
                <a:gd name="T51" fmla="*/ 1494 h 1660"/>
                <a:gd name="T52" fmla="*/ 243 w 1653"/>
                <a:gd name="T53" fmla="*/ 1415 h 1660"/>
                <a:gd name="T54" fmla="*/ 165 w 1653"/>
                <a:gd name="T55" fmla="*/ 1325 h 1660"/>
                <a:gd name="T56" fmla="*/ 100 w 1653"/>
                <a:gd name="T57" fmla="*/ 1225 h 1660"/>
                <a:gd name="T58" fmla="*/ 50 w 1653"/>
                <a:gd name="T59" fmla="*/ 1114 h 1660"/>
                <a:gd name="T60" fmla="*/ 16 w 1653"/>
                <a:gd name="T61" fmla="*/ 997 h 1660"/>
                <a:gd name="T62" fmla="*/ 1 w 1653"/>
                <a:gd name="T63" fmla="*/ 872 h 1660"/>
                <a:gd name="T64" fmla="*/ 4 w 1653"/>
                <a:gd name="T65" fmla="*/ 746 h 1660"/>
                <a:gd name="T66" fmla="*/ 26 w 1653"/>
                <a:gd name="T67" fmla="*/ 623 h 1660"/>
                <a:gd name="T68" fmla="*/ 65 w 1653"/>
                <a:gd name="T69" fmla="*/ 508 h 1660"/>
                <a:gd name="T70" fmla="*/ 120 w 1653"/>
                <a:gd name="T71" fmla="*/ 400 h 1660"/>
                <a:gd name="T72" fmla="*/ 189 w 1653"/>
                <a:gd name="T73" fmla="*/ 304 h 1660"/>
                <a:gd name="T74" fmla="*/ 272 w 1653"/>
                <a:gd name="T75" fmla="*/ 217 h 1660"/>
                <a:gd name="T76" fmla="*/ 366 w 1653"/>
                <a:gd name="T77" fmla="*/ 142 h 1660"/>
                <a:gd name="T78" fmla="*/ 470 w 1653"/>
                <a:gd name="T79" fmla="*/ 83 h 1660"/>
                <a:gd name="T80" fmla="*/ 582 w 1653"/>
                <a:gd name="T81" fmla="*/ 38 h 1660"/>
                <a:gd name="T82" fmla="*/ 703 w 1653"/>
                <a:gd name="T83" fmla="*/ 10 h 1660"/>
                <a:gd name="T84" fmla="*/ 828 w 1653"/>
                <a:gd name="T85" fmla="*/ 0 h 16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53"/>
                <a:gd name="T130" fmla="*/ 0 h 1660"/>
                <a:gd name="T131" fmla="*/ 1653 w 1653"/>
                <a:gd name="T132" fmla="*/ 1660 h 16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53" h="1660">
                  <a:moveTo>
                    <a:pt x="828" y="0"/>
                  </a:moveTo>
                  <a:lnTo>
                    <a:pt x="871" y="1"/>
                  </a:lnTo>
                  <a:lnTo>
                    <a:pt x="912" y="4"/>
                  </a:lnTo>
                  <a:lnTo>
                    <a:pt x="953" y="10"/>
                  </a:lnTo>
                  <a:lnTo>
                    <a:pt x="995" y="18"/>
                  </a:lnTo>
                  <a:lnTo>
                    <a:pt x="1035" y="27"/>
                  </a:lnTo>
                  <a:lnTo>
                    <a:pt x="1073" y="38"/>
                  </a:lnTo>
                  <a:lnTo>
                    <a:pt x="1112" y="50"/>
                  </a:lnTo>
                  <a:lnTo>
                    <a:pt x="1150" y="65"/>
                  </a:lnTo>
                  <a:lnTo>
                    <a:pt x="1186" y="83"/>
                  </a:lnTo>
                  <a:lnTo>
                    <a:pt x="1221" y="101"/>
                  </a:lnTo>
                  <a:lnTo>
                    <a:pt x="1256" y="121"/>
                  </a:lnTo>
                  <a:lnTo>
                    <a:pt x="1289" y="142"/>
                  </a:lnTo>
                  <a:lnTo>
                    <a:pt x="1321" y="166"/>
                  </a:lnTo>
                  <a:lnTo>
                    <a:pt x="1353" y="191"/>
                  </a:lnTo>
                  <a:lnTo>
                    <a:pt x="1383" y="217"/>
                  </a:lnTo>
                  <a:lnTo>
                    <a:pt x="1412" y="243"/>
                  </a:lnTo>
                  <a:lnTo>
                    <a:pt x="1439" y="273"/>
                  </a:lnTo>
                  <a:lnTo>
                    <a:pt x="1465" y="304"/>
                  </a:lnTo>
                  <a:lnTo>
                    <a:pt x="1489" y="335"/>
                  </a:lnTo>
                  <a:lnTo>
                    <a:pt x="1512" y="367"/>
                  </a:lnTo>
                  <a:lnTo>
                    <a:pt x="1534" y="400"/>
                  </a:lnTo>
                  <a:lnTo>
                    <a:pt x="1553" y="435"/>
                  </a:lnTo>
                  <a:lnTo>
                    <a:pt x="1572" y="471"/>
                  </a:lnTo>
                  <a:lnTo>
                    <a:pt x="1588" y="508"/>
                  </a:lnTo>
                  <a:lnTo>
                    <a:pt x="1603" y="545"/>
                  </a:lnTo>
                  <a:lnTo>
                    <a:pt x="1616" y="584"/>
                  </a:lnTo>
                  <a:lnTo>
                    <a:pt x="1627" y="623"/>
                  </a:lnTo>
                  <a:lnTo>
                    <a:pt x="1637" y="663"/>
                  </a:lnTo>
                  <a:lnTo>
                    <a:pt x="1643" y="705"/>
                  </a:lnTo>
                  <a:lnTo>
                    <a:pt x="1650" y="746"/>
                  </a:lnTo>
                  <a:lnTo>
                    <a:pt x="1652" y="787"/>
                  </a:lnTo>
                  <a:lnTo>
                    <a:pt x="1653" y="830"/>
                  </a:lnTo>
                  <a:lnTo>
                    <a:pt x="1652" y="872"/>
                  </a:lnTo>
                  <a:lnTo>
                    <a:pt x="1650" y="914"/>
                  </a:lnTo>
                  <a:lnTo>
                    <a:pt x="1643" y="955"/>
                  </a:lnTo>
                  <a:lnTo>
                    <a:pt x="1637" y="997"/>
                  </a:lnTo>
                  <a:lnTo>
                    <a:pt x="1627" y="1037"/>
                  </a:lnTo>
                  <a:lnTo>
                    <a:pt x="1616" y="1076"/>
                  </a:lnTo>
                  <a:lnTo>
                    <a:pt x="1603" y="1114"/>
                  </a:lnTo>
                  <a:lnTo>
                    <a:pt x="1588" y="1152"/>
                  </a:lnTo>
                  <a:lnTo>
                    <a:pt x="1572" y="1188"/>
                  </a:lnTo>
                  <a:lnTo>
                    <a:pt x="1553" y="1225"/>
                  </a:lnTo>
                  <a:lnTo>
                    <a:pt x="1534" y="1260"/>
                  </a:lnTo>
                  <a:lnTo>
                    <a:pt x="1512" y="1292"/>
                  </a:lnTo>
                  <a:lnTo>
                    <a:pt x="1489" y="1325"/>
                  </a:lnTo>
                  <a:lnTo>
                    <a:pt x="1465" y="1356"/>
                  </a:lnTo>
                  <a:lnTo>
                    <a:pt x="1439" y="1386"/>
                  </a:lnTo>
                  <a:lnTo>
                    <a:pt x="1412" y="1415"/>
                  </a:lnTo>
                  <a:lnTo>
                    <a:pt x="1383" y="1443"/>
                  </a:lnTo>
                  <a:lnTo>
                    <a:pt x="1353" y="1469"/>
                  </a:lnTo>
                  <a:lnTo>
                    <a:pt x="1321" y="1494"/>
                  </a:lnTo>
                  <a:lnTo>
                    <a:pt x="1289" y="1518"/>
                  </a:lnTo>
                  <a:lnTo>
                    <a:pt x="1256" y="1539"/>
                  </a:lnTo>
                  <a:lnTo>
                    <a:pt x="1221" y="1559"/>
                  </a:lnTo>
                  <a:lnTo>
                    <a:pt x="1186" y="1577"/>
                  </a:lnTo>
                  <a:lnTo>
                    <a:pt x="1150" y="1594"/>
                  </a:lnTo>
                  <a:lnTo>
                    <a:pt x="1112" y="1609"/>
                  </a:lnTo>
                  <a:lnTo>
                    <a:pt x="1073" y="1622"/>
                  </a:lnTo>
                  <a:lnTo>
                    <a:pt x="1035" y="1633"/>
                  </a:lnTo>
                  <a:lnTo>
                    <a:pt x="995" y="1642"/>
                  </a:lnTo>
                  <a:lnTo>
                    <a:pt x="953" y="1649"/>
                  </a:lnTo>
                  <a:lnTo>
                    <a:pt x="912" y="1656"/>
                  </a:lnTo>
                  <a:lnTo>
                    <a:pt x="871" y="1658"/>
                  </a:lnTo>
                  <a:lnTo>
                    <a:pt x="828" y="1660"/>
                  </a:lnTo>
                  <a:lnTo>
                    <a:pt x="785" y="1658"/>
                  </a:lnTo>
                  <a:lnTo>
                    <a:pt x="744" y="1656"/>
                  </a:lnTo>
                  <a:lnTo>
                    <a:pt x="703" y="1649"/>
                  </a:lnTo>
                  <a:lnTo>
                    <a:pt x="661" y="1642"/>
                  </a:lnTo>
                  <a:lnTo>
                    <a:pt x="621" y="1633"/>
                  </a:lnTo>
                  <a:lnTo>
                    <a:pt x="582" y="1622"/>
                  </a:lnTo>
                  <a:lnTo>
                    <a:pt x="544" y="1609"/>
                  </a:lnTo>
                  <a:lnTo>
                    <a:pt x="506" y="1594"/>
                  </a:lnTo>
                  <a:lnTo>
                    <a:pt x="470" y="1577"/>
                  </a:lnTo>
                  <a:lnTo>
                    <a:pt x="433" y="1559"/>
                  </a:lnTo>
                  <a:lnTo>
                    <a:pt x="400" y="1539"/>
                  </a:lnTo>
                  <a:lnTo>
                    <a:pt x="366" y="1518"/>
                  </a:lnTo>
                  <a:lnTo>
                    <a:pt x="333" y="1494"/>
                  </a:lnTo>
                  <a:lnTo>
                    <a:pt x="302" y="1469"/>
                  </a:lnTo>
                  <a:lnTo>
                    <a:pt x="272" y="1443"/>
                  </a:lnTo>
                  <a:lnTo>
                    <a:pt x="243" y="1415"/>
                  </a:lnTo>
                  <a:lnTo>
                    <a:pt x="215" y="1386"/>
                  </a:lnTo>
                  <a:lnTo>
                    <a:pt x="189" y="1356"/>
                  </a:lnTo>
                  <a:lnTo>
                    <a:pt x="165" y="1325"/>
                  </a:lnTo>
                  <a:lnTo>
                    <a:pt x="142" y="1292"/>
                  </a:lnTo>
                  <a:lnTo>
                    <a:pt x="120" y="1260"/>
                  </a:lnTo>
                  <a:lnTo>
                    <a:pt x="100" y="1225"/>
                  </a:lnTo>
                  <a:lnTo>
                    <a:pt x="81" y="1188"/>
                  </a:lnTo>
                  <a:lnTo>
                    <a:pt x="65" y="1152"/>
                  </a:lnTo>
                  <a:lnTo>
                    <a:pt x="50" y="1114"/>
                  </a:lnTo>
                  <a:lnTo>
                    <a:pt x="38" y="1076"/>
                  </a:lnTo>
                  <a:lnTo>
                    <a:pt x="26" y="1037"/>
                  </a:lnTo>
                  <a:lnTo>
                    <a:pt x="16" y="997"/>
                  </a:lnTo>
                  <a:lnTo>
                    <a:pt x="10" y="955"/>
                  </a:lnTo>
                  <a:lnTo>
                    <a:pt x="4" y="914"/>
                  </a:lnTo>
                  <a:lnTo>
                    <a:pt x="1" y="872"/>
                  </a:lnTo>
                  <a:lnTo>
                    <a:pt x="0" y="830"/>
                  </a:lnTo>
                  <a:lnTo>
                    <a:pt x="1" y="787"/>
                  </a:lnTo>
                  <a:lnTo>
                    <a:pt x="4" y="746"/>
                  </a:lnTo>
                  <a:lnTo>
                    <a:pt x="10" y="705"/>
                  </a:lnTo>
                  <a:lnTo>
                    <a:pt x="16" y="663"/>
                  </a:lnTo>
                  <a:lnTo>
                    <a:pt x="26" y="623"/>
                  </a:lnTo>
                  <a:lnTo>
                    <a:pt x="38" y="584"/>
                  </a:lnTo>
                  <a:lnTo>
                    <a:pt x="50" y="545"/>
                  </a:lnTo>
                  <a:lnTo>
                    <a:pt x="65" y="508"/>
                  </a:lnTo>
                  <a:lnTo>
                    <a:pt x="81" y="471"/>
                  </a:lnTo>
                  <a:lnTo>
                    <a:pt x="100" y="435"/>
                  </a:lnTo>
                  <a:lnTo>
                    <a:pt x="120" y="400"/>
                  </a:lnTo>
                  <a:lnTo>
                    <a:pt x="142" y="367"/>
                  </a:lnTo>
                  <a:lnTo>
                    <a:pt x="165" y="335"/>
                  </a:lnTo>
                  <a:lnTo>
                    <a:pt x="189" y="304"/>
                  </a:lnTo>
                  <a:lnTo>
                    <a:pt x="215" y="273"/>
                  </a:lnTo>
                  <a:lnTo>
                    <a:pt x="243" y="243"/>
                  </a:lnTo>
                  <a:lnTo>
                    <a:pt x="272" y="217"/>
                  </a:lnTo>
                  <a:lnTo>
                    <a:pt x="302" y="191"/>
                  </a:lnTo>
                  <a:lnTo>
                    <a:pt x="333" y="166"/>
                  </a:lnTo>
                  <a:lnTo>
                    <a:pt x="366" y="142"/>
                  </a:lnTo>
                  <a:lnTo>
                    <a:pt x="400" y="121"/>
                  </a:lnTo>
                  <a:lnTo>
                    <a:pt x="433" y="101"/>
                  </a:lnTo>
                  <a:lnTo>
                    <a:pt x="470" y="83"/>
                  </a:lnTo>
                  <a:lnTo>
                    <a:pt x="506" y="65"/>
                  </a:lnTo>
                  <a:lnTo>
                    <a:pt x="544" y="50"/>
                  </a:lnTo>
                  <a:lnTo>
                    <a:pt x="582" y="38"/>
                  </a:lnTo>
                  <a:lnTo>
                    <a:pt x="621" y="27"/>
                  </a:lnTo>
                  <a:lnTo>
                    <a:pt x="661" y="18"/>
                  </a:lnTo>
                  <a:lnTo>
                    <a:pt x="703" y="10"/>
                  </a:lnTo>
                  <a:lnTo>
                    <a:pt x="744" y="4"/>
                  </a:lnTo>
                  <a:lnTo>
                    <a:pt x="785" y="1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rgbClr val="9E7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49" name="Freeform 56"/>
            <p:cNvSpPr>
              <a:spLocks/>
            </p:cNvSpPr>
            <p:nvPr/>
          </p:nvSpPr>
          <p:spPr bwMode="auto">
            <a:xfrm>
              <a:off x="368" y="2459"/>
              <a:ext cx="404" cy="406"/>
            </a:xfrm>
            <a:custGeom>
              <a:avLst/>
              <a:gdLst>
                <a:gd name="T0" fmla="*/ 893 w 1618"/>
                <a:gd name="T1" fmla="*/ 4 h 1623"/>
                <a:gd name="T2" fmla="*/ 1051 w 1618"/>
                <a:gd name="T3" fmla="*/ 36 h 1623"/>
                <a:gd name="T4" fmla="*/ 1195 w 1618"/>
                <a:gd name="T5" fmla="*/ 98 h 1623"/>
                <a:gd name="T6" fmla="*/ 1324 w 1618"/>
                <a:gd name="T7" fmla="*/ 185 h 1623"/>
                <a:gd name="T8" fmla="*/ 1434 w 1618"/>
                <a:gd name="T9" fmla="*/ 296 h 1623"/>
                <a:gd name="T10" fmla="*/ 1521 w 1618"/>
                <a:gd name="T11" fmla="*/ 425 h 1623"/>
                <a:gd name="T12" fmla="*/ 1582 w 1618"/>
                <a:gd name="T13" fmla="*/ 570 h 1623"/>
                <a:gd name="T14" fmla="*/ 1615 w 1618"/>
                <a:gd name="T15" fmla="*/ 728 h 1623"/>
                <a:gd name="T16" fmla="*/ 1615 w 1618"/>
                <a:gd name="T17" fmla="*/ 893 h 1623"/>
                <a:gd name="T18" fmla="*/ 1582 w 1618"/>
                <a:gd name="T19" fmla="*/ 1051 h 1623"/>
                <a:gd name="T20" fmla="*/ 1521 w 1618"/>
                <a:gd name="T21" fmla="*/ 1197 h 1623"/>
                <a:gd name="T22" fmla="*/ 1434 w 1618"/>
                <a:gd name="T23" fmla="*/ 1327 h 1623"/>
                <a:gd name="T24" fmla="*/ 1324 w 1618"/>
                <a:gd name="T25" fmla="*/ 1437 h 1623"/>
                <a:gd name="T26" fmla="*/ 1195 w 1618"/>
                <a:gd name="T27" fmla="*/ 1525 h 1623"/>
                <a:gd name="T28" fmla="*/ 1051 w 1618"/>
                <a:gd name="T29" fmla="*/ 1586 h 1623"/>
                <a:gd name="T30" fmla="*/ 893 w 1618"/>
                <a:gd name="T31" fmla="*/ 1619 h 1623"/>
                <a:gd name="T32" fmla="*/ 728 w 1618"/>
                <a:gd name="T33" fmla="*/ 1619 h 1623"/>
                <a:gd name="T34" fmla="*/ 570 w 1618"/>
                <a:gd name="T35" fmla="*/ 1586 h 1623"/>
                <a:gd name="T36" fmla="*/ 425 w 1618"/>
                <a:gd name="T37" fmla="*/ 1525 h 1623"/>
                <a:gd name="T38" fmla="*/ 296 w 1618"/>
                <a:gd name="T39" fmla="*/ 1437 h 1623"/>
                <a:gd name="T40" fmla="*/ 185 w 1618"/>
                <a:gd name="T41" fmla="*/ 1327 h 1623"/>
                <a:gd name="T42" fmla="*/ 98 w 1618"/>
                <a:gd name="T43" fmla="*/ 1197 h 1623"/>
                <a:gd name="T44" fmla="*/ 36 w 1618"/>
                <a:gd name="T45" fmla="*/ 1051 h 1623"/>
                <a:gd name="T46" fmla="*/ 4 w 1618"/>
                <a:gd name="T47" fmla="*/ 893 h 1623"/>
                <a:gd name="T48" fmla="*/ 4 w 1618"/>
                <a:gd name="T49" fmla="*/ 728 h 1623"/>
                <a:gd name="T50" fmla="*/ 36 w 1618"/>
                <a:gd name="T51" fmla="*/ 570 h 1623"/>
                <a:gd name="T52" fmla="*/ 98 w 1618"/>
                <a:gd name="T53" fmla="*/ 425 h 1623"/>
                <a:gd name="T54" fmla="*/ 185 w 1618"/>
                <a:gd name="T55" fmla="*/ 296 h 1623"/>
                <a:gd name="T56" fmla="*/ 296 w 1618"/>
                <a:gd name="T57" fmla="*/ 185 h 1623"/>
                <a:gd name="T58" fmla="*/ 425 w 1618"/>
                <a:gd name="T59" fmla="*/ 98 h 1623"/>
                <a:gd name="T60" fmla="*/ 570 w 1618"/>
                <a:gd name="T61" fmla="*/ 36 h 1623"/>
                <a:gd name="T62" fmla="*/ 728 w 1618"/>
                <a:gd name="T63" fmla="*/ 4 h 162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618"/>
                <a:gd name="T97" fmla="*/ 0 h 1623"/>
                <a:gd name="T98" fmla="*/ 1618 w 1618"/>
                <a:gd name="T99" fmla="*/ 1623 h 162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618" h="1623">
                  <a:moveTo>
                    <a:pt x="810" y="0"/>
                  </a:moveTo>
                  <a:lnTo>
                    <a:pt x="893" y="4"/>
                  </a:lnTo>
                  <a:lnTo>
                    <a:pt x="973" y="16"/>
                  </a:lnTo>
                  <a:lnTo>
                    <a:pt x="1051" y="36"/>
                  </a:lnTo>
                  <a:lnTo>
                    <a:pt x="1125" y="64"/>
                  </a:lnTo>
                  <a:lnTo>
                    <a:pt x="1195" y="98"/>
                  </a:lnTo>
                  <a:lnTo>
                    <a:pt x="1263" y="139"/>
                  </a:lnTo>
                  <a:lnTo>
                    <a:pt x="1324" y="185"/>
                  </a:lnTo>
                  <a:lnTo>
                    <a:pt x="1382" y="238"/>
                  </a:lnTo>
                  <a:lnTo>
                    <a:pt x="1434" y="296"/>
                  </a:lnTo>
                  <a:lnTo>
                    <a:pt x="1481" y="358"/>
                  </a:lnTo>
                  <a:lnTo>
                    <a:pt x="1521" y="425"/>
                  </a:lnTo>
                  <a:lnTo>
                    <a:pt x="1554" y="496"/>
                  </a:lnTo>
                  <a:lnTo>
                    <a:pt x="1582" y="570"/>
                  </a:lnTo>
                  <a:lnTo>
                    <a:pt x="1602" y="648"/>
                  </a:lnTo>
                  <a:lnTo>
                    <a:pt x="1615" y="728"/>
                  </a:lnTo>
                  <a:lnTo>
                    <a:pt x="1618" y="811"/>
                  </a:lnTo>
                  <a:lnTo>
                    <a:pt x="1615" y="893"/>
                  </a:lnTo>
                  <a:lnTo>
                    <a:pt x="1602" y="974"/>
                  </a:lnTo>
                  <a:lnTo>
                    <a:pt x="1582" y="1051"/>
                  </a:lnTo>
                  <a:lnTo>
                    <a:pt x="1554" y="1126"/>
                  </a:lnTo>
                  <a:lnTo>
                    <a:pt x="1521" y="1197"/>
                  </a:lnTo>
                  <a:lnTo>
                    <a:pt x="1481" y="1264"/>
                  </a:lnTo>
                  <a:lnTo>
                    <a:pt x="1434" y="1327"/>
                  </a:lnTo>
                  <a:lnTo>
                    <a:pt x="1382" y="1385"/>
                  </a:lnTo>
                  <a:lnTo>
                    <a:pt x="1324" y="1437"/>
                  </a:lnTo>
                  <a:lnTo>
                    <a:pt x="1263" y="1484"/>
                  </a:lnTo>
                  <a:lnTo>
                    <a:pt x="1195" y="1525"/>
                  </a:lnTo>
                  <a:lnTo>
                    <a:pt x="1125" y="1559"/>
                  </a:lnTo>
                  <a:lnTo>
                    <a:pt x="1051" y="1586"/>
                  </a:lnTo>
                  <a:lnTo>
                    <a:pt x="973" y="1606"/>
                  </a:lnTo>
                  <a:lnTo>
                    <a:pt x="893" y="1619"/>
                  </a:lnTo>
                  <a:lnTo>
                    <a:pt x="810" y="1623"/>
                  </a:lnTo>
                  <a:lnTo>
                    <a:pt x="728" y="1619"/>
                  </a:lnTo>
                  <a:lnTo>
                    <a:pt x="648" y="1606"/>
                  </a:lnTo>
                  <a:lnTo>
                    <a:pt x="570" y="1586"/>
                  </a:lnTo>
                  <a:lnTo>
                    <a:pt x="495" y="1559"/>
                  </a:lnTo>
                  <a:lnTo>
                    <a:pt x="425" y="1525"/>
                  </a:lnTo>
                  <a:lnTo>
                    <a:pt x="357" y="1484"/>
                  </a:lnTo>
                  <a:lnTo>
                    <a:pt x="296" y="1437"/>
                  </a:lnTo>
                  <a:lnTo>
                    <a:pt x="238" y="1385"/>
                  </a:lnTo>
                  <a:lnTo>
                    <a:pt x="185" y="1327"/>
                  </a:lnTo>
                  <a:lnTo>
                    <a:pt x="139" y="1264"/>
                  </a:lnTo>
                  <a:lnTo>
                    <a:pt x="98" y="1197"/>
                  </a:lnTo>
                  <a:lnTo>
                    <a:pt x="64" y="1126"/>
                  </a:lnTo>
                  <a:lnTo>
                    <a:pt x="36" y="1051"/>
                  </a:lnTo>
                  <a:lnTo>
                    <a:pt x="16" y="974"/>
                  </a:lnTo>
                  <a:lnTo>
                    <a:pt x="4" y="893"/>
                  </a:lnTo>
                  <a:lnTo>
                    <a:pt x="0" y="811"/>
                  </a:lnTo>
                  <a:lnTo>
                    <a:pt x="4" y="728"/>
                  </a:lnTo>
                  <a:lnTo>
                    <a:pt x="16" y="648"/>
                  </a:lnTo>
                  <a:lnTo>
                    <a:pt x="36" y="570"/>
                  </a:lnTo>
                  <a:lnTo>
                    <a:pt x="64" y="496"/>
                  </a:lnTo>
                  <a:lnTo>
                    <a:pt x="98" y="425"/>
                  </a:lnTo>
                  <a:lnTo>
                    <a:pt x="139" y="358"/>
                  </a:lnTo>
                  <a:lnTo>
                    <a:pt x="185" y="296"/>
                  </a:lnTo>
                  <a:lnTo>
                    <a:pt x="238" y="238"/>
                  </a:lnTo>
                  <a:lnTo>
                    <a:pt x="296" y="185"/>
                  </a:lnTo>
                  <a:lnTo>
                    <a:pt x="357" y="139"/>
                  </a:lnTo>
                  <a:lnTo>
                    <a:pt x="425" y="98"/>
                  </a:lnTo>
                  <a:lnTo>
                    <a:pt x="495" y="64"/>
                  </a:lnTo>
                  <a:lnTo>
                    <a:pt x="570" y="36"/>
                  </a:lnTo>
                  <a:lnTo>
                    <a:pt x="648" y="16"/>
                  </a:lnTo>
                  <a:lnTo>
                    <a:pt x="728" y="4"/>
                  </a:lnTo>
                  <a:lnTo>
                    <a:pt x="810" y="0"/>
                  </a:lnTo>
                  <a:close/>
                </a:path>
              </a:pathLst>
            </a:custGeom>
            <a:solidFill>
              <a:srgbClr val="B787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50" name="Freeform 57"/>
            <p:cNvSpPr>
              <a:spLocks/>
            </p:cNvSpPr>
            <p:nvPr/>
          </p:nvSpPr>
          <p:spPr bwMode="auto">
            <a:xfrm>
              <a:off x="370" y="2462"/>
              <a:ext cx="396" cy="397"/>
            </a:xfrm>
            <a:custGeom>
              <a:avLst/>
              <a:gdLst>
                <a:gd name="T0" fmla="*/ 874 w 1583"/>
                <a:gd name="T1" fmla="*/ 4 h 1589"/>
                <a:gd name="T2" fmla="*/ 1028 w 1583"/>
                <a:gd name="T3" fmla="*/ 36 h 1589"/>
                <a:gd name="T4" fmla="*/ 1170 w 1583"/>
                <a:gd name="T5" fmla="*/ 97 h 1589"/>
                <a:gd name="T6" fmla="*/ 1296 w 1583"/>
                <a:gd name="T7" fmla="*/ 182 h 1589"/>
                <a:gd name="T8" fmla="*/ 1403 w 1583"/>
                <a:gd name="T9" fmla="*/ 290 h 1589"/>
                <a:gd name="T10" fmla="*/ 1488 w 1583"/>
                <a:gd name="T11" fmla="*/ 416 h 1589"/>
                <a:gd name="T12" fmla="*/ 1548 w 1583"/>
                <a:gd name="T13" fmla="*/ 559 h 1589"/>
                <a:gd name="T14" fmla="*/ 1579 w 1583"/>
                <a:gd name="T15" fmla="*/ 713 h 1589"/>
                <a:gd name="T16" fmla="*/ 1579 w 1583"/>
                <a:gd name="T17" fmla="*/ 876 h 1589"/>
                <a:gd name="T18" fmla="*/ 1548 w 1583"/>
                <a:gd name="T19" fmla="*/ 1030 h 1589"/>
                <a:gd name="T20" fmla="*/ 1488 w 1583"/>
                <a:gd name="T21" fmla="*/ 1173 h 1589"/>
                <a:gd name="T22" fmla="*/ 1403 w 1583"/>
                <a:gd name="T23" fmla="*/ 1300 h 1589"/>
                <a:gd name="T24" fmla="*/ 1296 w 1583"/>
                <a:gd name="T25" fmla="*/ 1407 h 1589"/>
                <a:gd name="T26" fmla="*/ 1170 w 1583"/>
                <a:gd name="T27" fmla="*/ 1493 h 1589"/>
                <a:gd name="T28" fmla="*/ 1028 w 1583"/>
                <a:gd name="T29" fmla="*/ 1553 h 1589"/>
                <a:gd name="T30" fmla="*/ 874 w 1583"/>
                <a:gd name="T31" fmla="*/ 1585 h 1589"/>
                <a:gd name="T32" fmla="*/ 713 w 1583"/>
                <a:gd name="T33" fmla="*/ 1585 h 1589"/>
                <a:gd name="T34" fmla="*/ 557 w 1583"/>
                <a:gd name="T35" fmla="*/ 1553 h 1589"/>
                <a:gd name="T36" fmla="*/ 416 w 1583"/>
                <a:gd name="T37" fmla="*/ 1493 h 1589"/>
                <a:gd name="T38" fmla="*/ 289 w 1583"/>
                <a:gd name="T39" fmla="*/ 1407 h 1589"/>
                <a:gd name="T40" fmla="*/ 181 w 1583"/>
                <a:gd name="T41" fmla="*/ 1300 h 1589"/>
                <a:gd name="T42" fmla="*/ 96 w 1583"/>
                <a:gd name="T43" fmla="*/ 1173 h 1589"/>
                <a:gd name="T44" fmla="*/ 36 w 1583"/>
                <a:gd name="T45" fmla="*/ 1030 h 1589"/>
                <a:gd name="T46" fmla="*/ 4 w 1583"/>
                <a:gd name="T47" fmla="*/ 876 h 1589"/>
                <a:gd name="T48" fmla="*/ 4 w 1583"/>
                <a:gd name="T49" fmla="*/ 713 h 1589"/>
                <a:gd name="T50" fmla="*/ 36 w 1583"/>
                <a:gd name="T51" fmla="*/ 559 h 1589"/>
                <a:gd name="T52" fmla="*/ 96 w 1583"/>
                <a:gd name="T53" fmla="*/ 416 h 1589"/>
                <a:gd name="T54" fmla="*/ 181 w 1583"/>
                <a:gd name="T55" fmla="*/ 290 h 1589"/>
                <a:gd name="T56" fmla="*/ 289 w 1583"/>
                <a:gd name="T57" fmla="*/ 182 h 1589"/>
                <a:gd name="T58" fmla="*/ 416 w 1583"/>
                <a:gd name="T59" fmla="*/ 97 h 1589"/>
                <a:gd name="T60" fmla="*/ 557 w 1583"/>
                <a:gd name="T61" fmla="*/ 36 h 1589"/>
                <a:gd name="T62" fmla="*/ 713 w 1583"/>
                <a:gd name="T63" fmla="*/ 4 h 158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83"/>
                <a:gd name="T97" fmla="*/ 0 h 1589"/>
                <a:gd name="T98" fmla="*/ 1583 w 1583"/>
                <a:gd name="T99" fmla="*/ 1589 h 158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83" h="1589">
                  <a:moveTo>
                    <a:pt x="793" y="0"/>
                  </a:moveTo>
                  <a:lnTo>
                    <a:pt x="874" y="4"/>
                  </a:lnTo>
                  <a:lnTo>
                    <a:pt x="952" y="16"/>
                  </a:lnTo>
                  <a:lnTo>
                    <a:pt x="1028" y="36"/>
                  </a:lnTo>
                  <a:lnTo>
                    <a:pt x="1101" y="63"/>
                  </a:lnTo>
                  <a:lnTo>
                    <a:pt x="1170" y="97"/>
                  </a:lnTo>
                  <a:lnTo>
                    <a:pt x="1235" y="137"/>
                  </a:lnTo>
                  <a:lnTo>
                    <a:pt x="1296" y="182"/>
                  </a:lnTo>
                  <a:lnTo>
                    <a:pt x="1351" y="233"/>
                  </a:lnTo>
                  <a:lnTo>
                    <a:pt x="1403" y="290"/>
                  </a:lnTo>
                  <a:lnTo>
                    <a:pt x="1448" y="351"/>
                  </a:lnTo>
                  <a:lnTo>
                    <a:pt x="1488" y="416"/>
                  </a:lnTo>
                  <a:lnTo>
                    <a:pt x="1520" y="486"/>
                  </a:lnTo>
                  <a:lnTo>
                    <a:pt x="1548" y="559"/>
                  </a:lnTo>
                  <a:lnTo>
                    <a:pt x="1567" y="635"/>
                  </a:lnTo>
                  <a:lnTo>
                    <a:pt x="1579" y="713"/>
                  </a:lnTo>
                  <a:lnTo>
                    <a:pt x="1583" y="795"/>
                  </a:lnTo>
                  <a:lnTo>
                    <a:pt x="1579" y="876"/>
                  </a:lnTo>
                  <a:lnTo>
                    <a:pt x="1567" y="954"/>
                  </a:lnTo>
                  <a:lnTo>
                    <a:pt x="1548" y="1030"/>
                  </a:lnTo>
                  <a:lnTo>
                    <a:pt x="1520" y="1103"/>
                  </a:lnTo>
                  <a:lnTo>
                    <a:pt x="1488" y="1173"/>
                  </a:lnTo>
                  <a:lnTo>
                    <a:pt x="1448" y="1238"/>
                  </a:lnTo>
                  <a:lnTo>
                    <a:pt x="1403" y="1300"/>
                  </a:lnTo>
                  <a:lnTo>
                    <a:pt x="1351" y="1356"/>
                  </a:lnTo>
                  <a:lnTo>
                    <a:pt x="1296" y="1407"/>
                  </a:lnTo>
                  <a:lnTo>
                    <a:pt x="1235" y="1453"/>
                  </a:lnTo>
                  <a:lnTo>
                    <a:pt x="1170" y="1493"/>
                  </a:lnTo>
                  <a:lnTo>
                    <a:pt x="1101" y="1526"/>
                  </a:lnTo>
                  <a:lnTo>
                    <a:pt x="1028" y="1553"/>
                  </a:lnTo>
                  <a:lnTo>
                    <a:pt x="952" y="1573"/>
                  </a:lnTo>
                  <a:lnTo>
                    <a:pt x="874" y="1585"/>
                  </a:lnTo>
                  <a:lnTo>
                    <a:pt x="793" y="1589"/>
                  </a:lnTo>
                  <a:lnTo>
                    <a:pt x="713" y="1585"/>
                  </a:lnTo>
                  <a:lnTo>
                    <a:pt x="634" y="1573"/>
                  </a:lnTo>
                  <a:lnTo>
                    <a:pt x="557" y="1553"/>
                  </a:lnTo>
                  <a:lnTo>
                    <a:pt x="485" y="1526"/>
                  </a:lnTo>
                  <a:lnTo>
                    <a:pt x="416" y="1493"/>
                  </a:lnTo>
                  <a:lnTo>
                    <a:pt x="351" y="1453"/>
                  </a:lnTo>
                  <a:lnTo>
                    <a:pt x="289" y="1407"/>
                  </a:lnTo>
                  <a:lnTo>
                    <a:pt x="233" y="1356"/>
                  </a:lnTo>
                  <a:lnTo>
                    <a:pt x="181" y="1300"/>
                  </a:lnTo>
                  <a:lnTo>
                    <a:pt x="136" y="1238"/>
                  </a:lnTo>
                  <a:lnTo>
                    <a:pt x="96" y="1173"/>
                  </a:lnTo>
                  <a:lnTo>
                    <a:pt x="62" y="1103"/>
                  </a:lnTo>
                  <a:lnTo>
                    <a:pt x="36" y="1030"/>
                  </a:lnTo>
                  <a:lnTo>
                    <a:pt x="16" y="954"/>
                  </a:lnTo>
                  <a:lnTo>
                    <a:pt x="4" y="876"/>
                  </a:lnTo>
                  <a:lnTo>
                    <a:pt x="0" y="795"/>
                  </a:lnTo>
                  <a:lnTo>
                    <a:pt x="4" y="713"/>
                  </a:lnTo>
                  <a:lnTo>
                    <a:pt x="16" y="635"/>
                  </a:lnTo>
                  <a:lnTo>
                    <a:pt x="36" y="559"/>
                  </a:lnTo>
                  <a:lnTo>
                    <a:pt x="62" y="486"/>
                  </a:lnTo>
                  <a:lnTo>
                    <a:pt x="96" y="416"/>
                  </a:lnTo>
                  <a:lnTo>
                    <a:pt x="136" y="351"/>
                  </a:lnTo>
                  <a:lnTo>
                    <a:pt x="181" y="290"/>
                  </a:lnTo>
                  <a:lnTo>
                    <a:pt x="233" y="233"/>
                  </a:lnTo>
                  <a:lnTo>
                    <a:pt x="289" y="182"/>
                  </a:lnTo>
                  <a:lnTo>
                    <a:pt x="351" y="137"/>
                  </a:lnTo>
                  <a:lnTo>
                    <a:pt x="416" y="97"/>
                  </a:lnTo>
                  <a:lnTo>
                    <a:pt x="485" y="63"/>
                  </a:lnTo>
                  <a:lnTo>
                    <a:pt x="557" y="36"/>
                  </a:lnTo>
                  <a:lnTo>
                    <a:pt x="634" y="16"/>
                  </a:lnTo>
                  <a:lnTo>
                    <a:pt x="713" y="4"/>
                  </a:lnTo>
                  <a:lnTo>
                    <a:pt x="793" y="0"/>
                  </a:lnTo>
                  <a:close/>
                </a:path>
              </a:pathLst>
            </a:custGeom>
            <a:solidFill>
              <a:srgbClr val="D18E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51" name="Freeform 58"/>
            <p:cNvSpPr>
              <a:spLocks/>
            </p:cNvSpPr>
            <p:nvPr/>
          </p:nvSpPr>
          <p:spPr bwMode="auto">
            <a:xfrm>
              <a:off x="516" y="2440"/>
              <a:ext cx="28" cy="205"/>
            </a:xfrm>
            <a:custGeom>
              <a:avLst/>
              <a:gdLst>
                <a:gd name="T0" fmla="*/ 94 w 113"/>
                <a:gd name="T1" fmla="*/ 0 h 821"/>
                <a:gd name="T2" fmla="*/ 69 w 113"/>
                <a:gd name="T3" fmla="*/ 78 h 821"/>
                <a:gd name="T4" fmla="*/ 52 w 113"/>
                <a:gd name="T5" fmla="*/ 157 h 821"/>
                <a:gd name="T6" fmla="*/ 43 w 113"/>
                <a:gd name="T7" fmla="*/ 240 h 821"/>
                <a:gd name="T8" fmla="*/ 39 w 113"/>
                <a:gd name="T9" fmla="*/ 326 h 821"/>
                <a:gd name="T10" fmla="*/ 43 w 113"/>
                <a:gd name="T11" fmla="*/ 419 h 821"/>
                <a:gd name="T12" fmla="*/ 52 w 113"/>
                <a:gd name="T13" fmla="*/ 519 h 821"/>
                <a:gd name="T14" fmla="*/ 66 w 113"/>
                <a:gd name="T15" fmla="*/ 629 h 821"/>
                <a:gd name="T16" fmla="*/ 84 w 113"/>
                <a:gd name="T17" fmla="*/ 751 h 821"/>
                <a:gd name="T18" fmla="*/ 113 w 113"/>
                <a:gd name="T19" fmla="*/ 821 h 821"/>
                <a:gd name="T20" fmla="*/ 67 w 113"/>
                <a:gd name="T21" fmla="*/ 821 h 821"/>
                <a:gd name="T22" fmla="*/ 36 w 113"/>
                <a:gd name="T23" fmla="*/ 751 h 821"/>
                <a:gd name="T24" fmla="*/ 23 w 113"/>
                <a:gd name="T25" fmla="*/ 663 h 821"/>
                <a:gd name="T26" fmla="*/ 13 w 113"/>
                <a:gd name="T27" fmla="*/ 577 h 821"/>
                <a:gd name="T28" fmla="*/ 6 w 113"/>
                <a:gd name="T29" fmla="*/ 490 h 821"/>
                <a:gd name="T30" fmla="*/ 0 w 113"/>
                <a:gd name="T31" fmla="*/ 404 h 821"/>
                <a:gd name="T32" fmla="*/ 0 w 113"/>
                <a:gd name="T33" fmla="*/ 316 h 821"/>
                <a:gd name="T34" fmla="*/ 6 w 113"/>
                <a:gd name="T35" fmla="*/ 226 h 821"/>
                <a:gd name="T36" fmla="*/ 17 w 113"/>
                <a:gd name="T37" fmla="*/ 134 h 821"/>
                <a:gd name="T38" fmla="*/ 36 w 113"/>
                <a:gd name="T39" fmla="*/ 39 h 821"/>
                <a:gd name="T40" fmla="*/ 94 w 113"/>
                <a:gd name="T41" fmla="*/ 0 h 82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13"/>
                <a:gd name="T64" fmla="*/ 0 h 821"/>
                <a:gd name="T65" fmla="*/ 113 w 113"/>
                <a:gd name="T66" fmla="*/ 821 h 82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13" h="821">
                  <a:moveTo>
                    <a:pt x="94" y="0"/>
                  </a:moveTo>
                  <a:lnTo>
                    <a:pt x="69" y="78"/>
                  </a:lnTo>
                  <a:lnTo>
                    <a:pt x="52" y="157"/>
                  </a:lnTo>
                  <a:lnTo>
                    <a:pt x="43" y="240"/>
                  </a:lnTo>
                  <a:lnTo>
                    <a:pt x="39" y="326"/>
                  </a:lnTo>
                  <a:lnTo>
                    <a:pt x="43" y="419"/>
                  </a:lnTo>
                  <a:lnTo>
                    <a:pt x="52" y="519"/>
                  </a:lnTo>
                  <a:lnTo>
                    <a:pt x="66" y="629"/>
                  </a:lnTo>
                  <a:lnTo>
                    <a:pt x="84" y="751"/>
                  </a:lnTo>
                  <a:lnTo>
                    <a:pt x="113" y="821"/>
                  </a:lnTo>
                  <a:lnTo>
                    <a:pt x="67" y="821"/>
                  </a:lnTo>
                  <a:lnTo>
                    <a:pt x="36" y="751"/>
                  </a:lnTo>
                  <a:lnTo>
                    <a:pt x="23" y="663"/>
                  </a:lnTo>
                  <a:lnTo>
                    <a:pt x="13" y="577"/>
                  </a:lnTo>
                  <a:lnTo>
                    <a:pt x="6" y="490"/>
                  </a:lnTo>
                  <a:lnTo>
                    <a:pt x="0" y="404"/>
                  </a:lnTo>
                  <a:lnTo>
                    <a:pt x="0" y="316"/>
                  </a:lnTo>
                  <a:lnTo>
                    <a:pt x="6" y="226"/>
                  </a:lnTo>
                  <a:lnTo>
                    <a:pt x="17" y="134"/>
                  </a:lnTo>
                  <a:lnTo>
                    <a:pt x="36" y="39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52" name="Freeform 59"/>
            <p:cNvSpPr>
              <a:spLocks/>
            </p:cNvSpPr>
            <p:nvPr/>
          </p:nvSpPr>
          <p:spPr bwMode="auto">
            <a:xfrm>
              <a:off x="416" y="2486"/>
              <a:ext cx="316" cy="161"/>
            </a:xfrm>
            <a:custGeom>
              <a:avLst/>
              <a:gdLst>
                <a:gd name="T0" fmla="*/ 10 w 1264"/>
                <a:gd name="T1" fmla="*/ 222 h 644"/>
                <a:gd name="T2" fmla="*/ 20 w 1264"/>
                <a:gd name="T3" fmla="*/ 337 h 644"/>
                <a:gd name="T4" fmla="*/ 56 w 1264"/>
                <a:gd name="T5" fmla="*/ 423 h 644"/>
                <a:gd name="T6" fmla="*/ 134 w 1264"/>
                <a:gd name="T7" fmla="*/ 511 h 644"/>
                <a:gd name="T8" fmla="*/ 219 w 1264"/>
                <a:gd name="T9" fmla="*/ 569 h 644"/>
                <a:gd name="T10" fmla="*/ 273 w 1264"/>
                <a:gd name="T11" fmla="*/ 576 h 644"/>
                <a:gd name="T12" fmla="*/ 328 w 1264"/>
                <a:gd name="T13" fmla="*/ 584 h 644"/>
                <a:gd name="T14" fmla="*/ 383 w 1264"/>
                <a:gd name="T15" fmla="*/ 589 h 644"/>
                <a:gd name="T16" fmla="*/ 440 w 1264"/>
                <a:gd name="T17" fmla="*/ 594 h 644"/>
                <a:gd name="T18" fmla="*/ 496 w 1264"/>
                <a:gd name="T19" fmla="*/ 596 h 644"/>
                <a:gd name="T20" fmla="*/ 554 w 1264"/>
                <a:gd name="T21" fmla="*/ 599 h 644"/>
                <a:gd name="T22" fmla="*/ 612 w 1264"/>
                <a:gd name="T23" fmla="*/ 599 h 644"/>
                <a:gd name="T24" fmla="*/ 671 w 1264"/>
                <a:gd name="T25" fmla="*/ 598 h 644"/>
                <a:gd name="T26" fmla="*/ 733 w 1264"/>
                <a:gd name="T27" fmla="*/ 595 h 644"/>
                <a:gd name="T28" fmla="*/ 794 w 1264"/>
                <a:gd name="T29" fmla="*/ 590 h 644"/>
                <a:gd name="T30" fmla="*/ 855 w 1264"/>
                <a:gd name="T31" fmla="*/ 584 h 644"/>
                <a:gd name="T32" fmla="*/ 919 w 1264"/>
                <a:gd name="T33" fmla="*/ 575 h 644"/>
                <a:gd name="T34" fmla="*/ 984 w 1264"/>
                <a:gd name="T35" fmla="*/ 565 h 644"/>
                <a:gd name="T36" fmla="*/ 1050 w 1264"/>
                <a:gd name="T37" fmla="*/ 551 h 644"/>
                <a:gd name="T38" fmla="*/ 1117 w 1264"/>
                <a:gd name="T39" fmla="*/ 536 h 644"/>
                <a:gd name="T40" fmla="*/ 1155 w 1264"/>
                <a:gd name="T41" fmla="*/ 519 h 644"/>
                <a:gd name="T42" fmla="*/ 1177 w 1264"/>
                <a:gd name="T43" fmla="*/ 456 h 644"/>
                <a:gd name="T44" fmla="*/ 1205 w 1264"/>
                <a:gd name="T45" fmla="*/ 327 h 644"/>
                <a:gd name="T46" fmla="*/ 1220 w 1264"/>
                <a:gd name="T47" fmla="*/ 128 h 644"/>
                <a:gd name="T48" fmla="*/ 1264 w 1264"/>
                <a:gd name="T49" fmla="*/ 78 h 644"/>
                <a:gd name="T50" fmla="*/ 1257 w 1264"/>
                <a:gd name="T51" fmla="*/ 209 h 644"/>
                <a:gd name="T52" fmla="*/ 1241 w 1264"/>
                <a:gd name="T53" fmla="*/ 331 h 644"/>
                <a:gd name="T54" fmla="*/ 1215 w 1264"/>
                <a:gd name="T55" fmla="*/ 450 h 644"/>
                <a:gd name="T56" fmla="*/ 1180 w 1264"/>
                <a:gd name="T57" fmla="*/ 576 h 644"/>
                <a:gd name="T58" fmla="*/ 1116 w 1264"/>
                <a:gd name="T59" fmla="*/ 586 h 644"/>
                <a:gd name="T60" fmla="*/ 1057 w 1264"/>
                <a:gd name="T61" fmla="*/ 596 h 644"/>
                <a:gd name="T62" fmla="*/ 1001 w 1264"/>
                <a:gd name="T63" fmla="*/ 606 h 644"/>
                <a:gd name="T64" fmla="*/ 947 w 1264"/>
                <a:gd name="T65" fmla="*/ 615 h 644"/>
                <a:gd name="T66" fmla="*/ 894 w 1264"/>
                <a:gd name="T67" fmla="*/ 623 h 644"/>
                <a:gd name="T68" fmla="*/ 842 w 1264"/>
                <a:gd name="T69" fmla="*/ 629 h 644"/>
                <a:gd name="T70" fmla="*/ 789 w 1264"/>
                <a:gd name="T71" fmla="*/ 635 h 644"/>
                <a:gd name="T72" fmla="*/ 735 w 1264"/>
                <a:gd name="T73" fmla="*/ 639 h 644"/>
                <a:gd name="T74" fmla="*/ 679 w 1264"/>
                <a:gd name="T75" fmla="*/ 643 h 644"/>
                <a:gd name="T76" fmla="*/ 620 w 1264"/>
                <a:gd name="T77" fmla="*/ 644 h 644"/>
                <a:gd name="T78" fmla="*/ 557 w 1264"/>
                <a:gd name="T79" fmla="*/ 643 h 644"/>
                <a:gd name="T80" fmla="*/ 490 w 1264"/>
                <a:gd name="T81" fmla="*/ 640 h 644"/>
                <a:gd name="T82" fmla="*/ 417 w 1264"/>
                <a:gd name="T83" fmla="*/ 635 h 644"/>
                <a:gd name="T84" fmla="*/ 337 w 1264"/>
                <a:gd name="T85" fmla="*/ 628 h 644"/>
                <a:gd name="T86" fmla="*/ 250 w 1264"/>
                <a:gd name="T87" fmla="*/ 618 h 644"/>
                <a:gd name="T88" fmla="*/ 155 w 1264"/>
                <a:gd name="T89" fmla="*/ 605 h 644"/>
                <a:gd name="T90" fmla="*/ 83 w 1264"/>
                <a:gd name="T91" fmla="*/ 509 h 644"/>
                <a:gd name="T92" fmla="*/ 44 w 1264"/>
                <a:gd name="T93" fmla="*/ 433 h 644"/>
                <a:gd name="T94" fmla="*/ 22 w 1264"/>
                <a:gd name="T95" fmla="*/ 351 h 644"/>
                <a:gd name="T96" fmla="*/ 0 w 1264"/>
                <a:gd name="T97" fmla="*/ 234 h 64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264"/>
                <a:gd name="T148" fmla="*/ 0 h 644"/>
                <a:gd name="T149" fmla="*/ 1264 w 1264"/>
                <a:gd name="T150" fmla="*/ 644 h 64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264" h="644">
                  <a:moveTo>
                    <a:pt x="10" y="145"/>
                  </a:moveTo>
                  <a:lnTo>
                    <a:pt x="10" y="222"/>
                  </a:lnTo>
                  <a:lnTo>
                    <a:pt x="14" y="284"/>
                  </a:lnTo>
                  <a:lnTo>
                    <a:pt x="20" y="337"/>
                  </a:lnTo>
                  <a:lnTo>
                    <a:pt x="34" y="382"/>
                  </a:lnTo>
                  <a:lnTo>
                    <a:pt x="56" y="423"/>
                  </a:lnTo>
                  <a:lnTo>
                    <a:pt x="89" y="466"/>
                  </a:lnTo>
                  <a:lnTo>
                    <a:pt x="134" y="511"/>
                  </a:lnTo>
                  <a:lnTo>
                    <a:pt x="193" y="565"/>
                  </a:lnTo>
                  <a:lnTo>
                    <a:pt x="219" y="569"/>
                  </a:lnTo>
                  <a:lnTo>
                    <a:pt x="247" y="573"/>
                  </a:lnTo>
                  <a:lnTo>
                    <a:pt x="273" y="576"/>
                  </a:lnTo>
                  <a:lnTo>
                    <a:pt x="301" y="580"/>
                  </a:lnTo>
                  <a:lnTo>
                    <a:pt x="328" y="584"/>
                  </a:lnTo>
                  <a:lnTo>
                    <a:pt x="356" y="586"/>
                  </a:lnTo>
                  <a:lnTo>
                    <a:pt x="383" y="589"/>
                  </a:lnTo>
                  <a:lnTo>
                    <a:pt x="411" y="591"/>
                  </a:lnTo>
                  <a:lnTo>
                    <a:pt x="440" y="594"/>
                  </a:lnTo>
                  <a:lnTo>
                    <a:pt x="467" y="595"/>
                  </a:lnTo>
                  <a:lnTo>
                    <a:pt x="496" y="596"/>
                  </a:lnTo>
                  <a:lnTo>
                    <a:pt x="525" y="598"/>
                  </a:lnTo>
                  <a:lnTo>
                    <a:pt x="554" y="599"/>
                  </a:lnTo>
                  <a:lnTo>
                    <a:pt x="582" y="599"/>
                  </a:lnTo>
                  <a:lnTo>
                    <a:pt x="612" y="599"/>
                  </a:lnTo>
                  <a:lnTo>
                    <a:pt x="642" y="599"/>
                  </a:lnTo>
                  <a:lnTo>
                    <a:pt x="671" y="598"/>
                  </a:lnTo>
                  <a:lnTo>
                    <a:pt x="701" y="596"/>
                  </a:lnTo>
                  <a:lnTo>
                    <a:pt x="733" y="595"/>
                  </a:lnTo>
                  <a:lnTo>
                    <a:pt x="763" y="593"/>
                  </a:lnTo>
                  <a:lnTo>
                    <a:pt x="794" y="590"/>
                  </a:lnTo>
                  <a:lnTo>
                    <a:pt x="824" y="588"/>
                  </a:lnTo>
                  <a:lnTo>
                    <a:pt x="855" y="584"/>
                  </a:lnTo>
                  <a:lnTo>
                    <a:pt x="888" y="580"/>
                  </a:lnTo>
                  <a:lnTo>
                    <a:pt x="919" y="575"/>
                  </a:lnTo>
                  <a:lnTo>
                    <a:pt x="952" y="570"/>
                  </a:lnTo>
                  <a:lnTo>
                    <a:pt x="984" y="565"/>
                  </a:lnTo>
                  <a:lnTo>
                    <a:pt x="1017" y="559"/>
                  </a:lnTo>
                  <a:lnTo>
                    <a:pt x="1050" y="551"/>
                  </a:lnTo>
                  <a:lnTo>
                    <a:pt x="1083" y="544"/>
                  </a:lnTo>
                  <a:lnTo>
                    <a:pt x="1117" y="536"/>
                  </a:lnTo>
                  <a:lnTo>
                    <a:pt x="1151" y="527"/>
                  </a:lnTo>
                  <a:lnTo>
                    <a:pt x="1155" y="519"/>
                  </a:lnTo>
                  <a:lnTo>
                    <a:pt x="1164" y="495"/>
                  </a:lnTo>
                  <a:lnTo>
                    <a:pt x="1177" y="456"/>
                  </a:lnTo>
                  <a:lnTo>
                    <a:pt x="1191" y="400"/>
                  </a:lnTo>
                  <a:lnTo>
                    <a:pt x="1205" y="327"/>
                  </a:lnTo>
                  <a:lnTo>
                    <a:pt x="1215" y="237"/>
                  </a:lnTo>
                  <a:lnTo>
                    <a:pt x="1220" y="128"/>
                  </a:lnTo>
                  <a:lnTo>
                    <a:pt x="1219" y="0"/>
                  </a:lnTo>
                  <a:lnTo>
                    <a:pt x="1264" y="78"/>
                  </a:lnTo>
                  <a:lnTo>
                    <a:pt x="1262" y="145"/>
                  </a:lnTo>
                  <a:lnTo>
                    <a:pt x="1257" y="209"/>
                  </a:lnTo>
                  <a:lnTo>
                    <a:pt x="1251" y="271"/>
                  </a:lnTo>
                  <a:lnTo>
                    <a:pt x="1241" y="331"/>
                  </a:lnTo>
                  <a:lnTo>
                    <a:pt x="1230" y="390"/>
                  </a:lnTo>
                  <a:lnTo>
                    <a:pt x="1215" y="450"/>
                  </a:lnTo>
                  <a:lnTo>
                    <a:pt x="1199" y="511"/>
                  </a:lnTo>
                  <a:lnTo>
                    <a:pt x="1180" y="576"/>
                  </a:lnTo>
                  <a:lnTo>
                    <a:pt x="1147" y="581"/>
                  </a:lnTo>
                  <a:lnTo>
                    <a:pt x="1116" y="586"/>
                  </a:lnTo>
                  <a:lnTo>
                    <a:pt x="1086" y="591"/>
                  </a:lnTo>
                  <a:lnTo>
                    <a:pt x="1057" y="596"/>
                  </a:lnTo>
                  <a:lnTo>
                    <a:pt x="1028" y="601"/>
                  </a:lnTo>
                  <a:lnTo>
                    <a:pt x="1001" y="606"/>
                  </a:lnTo>
                  <a:lnTo>
                    <a:pt x="973" y="610"/>
                  </a:lnTo>
                  <a:lnTo>
                    <a:pt x="947" y="615"/>
                  </a:lnTo>
                  <a:lnTo>
                    <a:pt x="921" y="619"/>
                  </a:lnTo>
                  <a:lnTo>
                    <a:pt x="894" y="623"/>
                  </a:lnTo>
                  <a:lnTo>
                    <a:pt x="868" y="626"/>
                  </a:lnTo>
                  <a:lnTo>
                    <a:pt x="842" y="629"/>
                  </a:lnTo>
                  <a:lnTo>
                    <a:pt x="815" y="633"/>
                  </a:lnTo>
                  <a:lnTo>
                    <a:pt x="789" y="635"/>
                  </a:lnTo>
                  <a:lnTo>
                    <a:pt x="763" y="638"/>
                  </a:lnTo>
                  <a:lnTo>
                    <a:pt x="735" y="639"/>
                  </a:lnTo>
                  <a:lnTo>
                    <a:pt x="708" y="641"/>
                  </a:lnTo>
                  <a:lnTo>
                    <a:pt x="679" y="643"/>
                  </a:lnTo>
                  <a:lnTo>
                    <a:pt x="650" y="643"/>
                  </a:lnTo>
                  <a:lnTo>
                    <a:pt x="620" y="644"/>
                  </a:lnTo>
                  <a:lnTo>
                    <a:pt x="589" y="644"/>
                  </a:lnTo>
                  <a:lnTo>
                    <a:pt x="557" y="643"/>
                  </a:lnTo>
                  <a:lnTo>
                    <a:pt x="525" y="641"/>
                  </a:lnTo>
                  <a:lnTo>
                    <a:pt x="490" y="640"/>
                  </a:lnTo>
                  <a:lnTo>
                    <a:pt x="453" y="638"/>
                  </a:lnTo>
                  <a:lnTo>
                    <a:pt x="417" y="635"/>
                  </a:lnTo>
                  <a:lnTo>
                    <a:pt x="378" y="631"/>
                  </a:lnTo>
                  <a:lnTo>
                    <a:pt x="337" y="628"/>
                  </a:lnTo>
                  <a:lnTo>
                    <a:pt x="294" y="623"/>
                  </a:lnTo>
                  <a:lnTo>
                    <a:pt x="250" y="618"/>
                  </a:lnTo>
                  <a:lnTo>
                    <a:pt x="204" y="611"/>
                  </a:lnTo>
                  <a:lnTo>
                    <a:pt x="155" y="605"/>
                  </a:lnTo>
                  <a:lnTo>
                    <a:pt x="114" y="552"/>
                  </a:lnTo>
                  <a:lnTo>
                    <a:pt x="83" y="509"/>
                  </a:lnTo>
                  <a:lnTo>
                    <a:pt x="60" y="471"/>
                  </a:lnTo>
                  <a:lnTo>
                    <a:pt x="44" y="433"/>
                  </a:lnTo>
                  <a:lnTo>
                    <a:pt x="33" y="395"/>
                  </a:lnTo>
                  <a:lnTo>
                    <a:pt x="22" y="351"/>
                  </a:lnTo>
                  <a:lnTo>
                    <a:pt x="12" y="299"/>
                  </a:lnTo>
                  <a:lnTo>
                    <a:pt x="0" y="234"/>
                  </a:lnTo>
                  <a:lnTo>
                    <a:pt x="10" y="145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53" name="Freeform 60"/>
            <p:cNvSpPr>
              <a:spLocks/>
            </p:cNvSpPr>
            <p:nvPr/>
          </p:nvSpPr>
          <p:spPr bwMode="auto">
            <a:xfrm>
              <a:off x="622" y="2440"/>
              <a:ext cx="21" cy="203"/>
            </a:xfrm>
            <a:custGeom>
              <a:avLst/>
              <a:gdLst>
                <a:gd name="T0" fmla="*/ 39 w 84"/>
                <a:gd name="T1" fmla="*/ 0 h 811"/>
                <a:gd name="T2" fmla="*/ 48 w 84"/>
                <a:gd name="T3" fmla="*/ 104 h 811"/>
                <a:gd name="T4" fmla="*/ 52 w 84"/>
                <a:gd name="T5" fmla="*/ 206 h 811"/>
                <a:gd name="T6" fmla="*/ 53 w 84"/>
                <a:gd name="T7" fmla="*/ 306 h 811"/>
                <a:gd name="T8" fmla="*/ 50 w 84"/>
                <a:gd name="T9" fmla="*/ 405 h 811"/>
                <a:gd name="T10" fmla="*/ 44 w 84"/>
                <a:gd name="T11" fmla="*/ 505 h 811"/>
                <a:gd name="T12" fmla="*/ 34 w 84"/>
                <a:gd name="T13" fmla="*/ 606 h 811"/>
                <a:gd name="T14" fmla="*/ 19 w 84"/>
                <a:gd name="T15" fmla="*/ 707 h 811"/>
                <a:gd name="T16" fmla="*/ 0 w 84"/>
                <a:gd name="T17" fmla="*/ 811 h 811"/>
                <a:gd name="T18" fmla="*/ 49 w 84"/>
                <a:gd name="T19" fmla="*/ 801 h 811"/>
                <a:gd name="T20" fmla="*/ 58 w 84"/>
                <a:gd name="T21" fmla="*/ 749 h 811"/>
                <a:gd name="T22" fmla="*/ 68 w 84"/>
                <a:gd name="T23" fmla="*/ 666 h 811"/>
                <a:gd name="T24" fmla="*/ 77 w 84"/>
                <a:gd name="T25" fmla="*/ 562 h 811"/>
                <a:gd name="T26" fmla="*/ 82 w 84"/>
                <a:gd name="T27" fmla="*/ 446 h 811"/>
                <a:gd name="T28" fmla="*/ 84 w 84"/>
                <a:gd name="T29" fmla="*/ 326 h 811"/>
                <a:gd name="T30" fmla="*/ 82 w 84"/>
                <a:gd name="T31" fmla="*/ 211 h 811"/>
                <a:gd name="T32" fmla="*/ 74 w 84"/>
                <a:gd name="T33" fmla="*/ 108 h 811"/>
                <a:gd name="T34" fmla="*/ 58 w 84"/>
                <a:gd name="T35" fmla="*/ 28 h 811"/>
                <a:gd name="T36" fmla="*/ 58 w 84"/>
                <a:gd name="T37" fmla="*/ 24 h 811"/>
                <a:gd name="T38" fmla="*/ 59 w 84"/>
                <a:gd name="T39" fmla="*/ 29 h 811"/>
                <a:gd name="T40" fmla="*/ 55 w 84"/>
                <a:gd name="T41" fmla="*/ 27 h 811"/>
                <a:gd name="T42" fmla="*/ 39 w 84"/>
                <a:gd name="T43" fmla="*/ 0 h 81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4"/>
                <a:gd name="T67" fmla="*/ 0 h 811"/>
                <a:gd name="T68" fmla="*/ 84 w 84"/>
                <a:gd name="T69" fmla="*/ 811 h 81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4" h="811">
                  <a:moveTo>
                    <a:pt x="39" y="0"/>
                  </a:moveTo>
                  <a:lnTo>
                    <a:pt x="48" y="104"/>
                  </a:lnTo>
                  <a:lnTo>
                    <a:pt x="52" y="206"/>
                  </a:lnTo>
                  <a:lnTo>
                    <a:pt x="53" y="306"/>
                  </a:lnTo>
                  <a:lnTo>
                    <a:pt x="50" y="405"/>
                  </a:lnTo>
                  <a:lnTo>
                    <a:pt x="44" y="505"/>
                  </a:lnTo>
                  <a:lnTo>
                    <a:pt x="34" y="606"/>
                  </a:lnTo>
                  <a:lnTo>
                    <a:pt x="19" y="707"/>
                  </a:lnTo>
                  <a:lnTo>
                    <a:pt x="0" y="811"/>
                  </a:lnTo>
                  <a:lnTo>
                    <a:pt x="49" y="801"/>
                  </a:lnTo>
                  <a:lnTo>
                    <a:pt x="58" y="749"/>
                  </a:lnTo>
                  <a:lnTo>
                    <a:pt x="68" y="666"/>
                  </a:lnTo>
                  <a:lnTo>
                    <a:pt x="77" y="562"/>
                  </a:lnTo>
                  <a:lnTo>
                    <a:pt x="82" y="446"/>
                  </a:lnTo>
                  <a:lnTo>
                    <a:pt x="84" y="326"/>
                  </a:lnTo>
                  <a:lnTo>
                    <a:pt x="82" y="211"/>
                  </a:lnTo>
                  <a:lnTo>
                    <a:pt x="74" y="108"/>
                  </a:lnTo>
                  <a:lnTo>
                    <a:pt x="58" y="28"/>
                  </a:lnTo>
                  <a:lnTo>
                    <a:pt x="58" y="24"/>
                  </a:lnTo>
                  <a:lnTo>
                    <a:pt x="59" y="29"/>
                  </a:lnTo>
                  <a:lnTo>
                    <a:pt x="55" y="27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54" name="Freeform 61"/>
            <p:cNvSpPr>
              <a:spLocks/>
            </p:cNvSpPr>
            <p:nvPr/>
          </p:nvSpPr>
          <p:spPr bwMode="auto">
            <a:xfrm>
              <a:off x="413" y="2630"/>
              <a:ext cx="51" cy="223"/>
            </a:xfrm>
            <a:custGeom>
              <a:avLst/>
              <a:gdLst>
                <a:gd name="T0" fmla="*/ 203 w 203"/>
                <a:gd name="T1" fmla="*/ 49 h 890"/>
                <a:gd name="T2" fmla="*/ 172 w 203"/>
                <a:gd name="T3" fmla="*/ 92 h 890"/>
                <a:gd name="T4" fmla="*/ 143 w 203"/>
                <a:gd name="T5" fmla="*/ 136 h 890"/>
                <a:gd name="T6" fmla="*/ 116 w 203"/>
                <a:gd name="T7" fmla="*/ 182 h 890"/>
                <a:gd name="T8" fmla="*/ 95 w 203"/>
                <a:gd name="T9" fmla="*/ 230 h 890"/>
                <a:gd name="T10" fmla="*/ 76 w 203"/>
                <a:gd name="T11" fmla="*/ 279 h 890"/>
                <a:gd name="T12" fmla="*/ 61 w 203"/>
                <a:gd name="T13" fmla="*/ 329 h 890"/>
                <a:gd name="T14" fmla="*/ 50 w 203"/>
                <a:gd name="T15" fmla="*/ 380 h 890"/>
                <a:gd name="T16" fmla="*/ 44 w 203"/>
                <a:gd name="T17" fmla="*/ 434 h 890"/>
                <a:gd name="T18" fmla="*/ 40 w 203"/>
                <a:gd name="T19" fmla="*/ 488 h 890"/>
                <a:gd name="T20" fmla="*/ 41 w 203"/>
                <a:gd name="T21" fmla="*/ 543 h 890"/>
                <a:gd name="T22" fmla="*/ 48 w 203"/>
                <a:gd name="T23" fmla="*/ 598 h 890"/>
                <a:gd name="T24" fmla="*/ 58 w 203"/>
                <a:gd name="T25" fmla="*/ 656 h 890"/>
                <a:gd name="T26" fmla="*/ 73 w 203"/>
                <a:gd name="T27" fmla="*/ 713 h 890"/>
                <a:gd name="T28" fmla="*/ 91 w 203"/>
                <a:gd name="T29" fmla="*/ 771 h 890"/>
                <a:gd name="T30" fmla="*/ 116 w 203"/>
                <a:gd name="T31" fmla="*/ 830 h 890"/>
                <a:gd name="T32" fmla="*/ 145 w 203"/>
                <a:gd name="T33" fmla="*/ 890 h 890"/>
                <a:gd name="T34" fmla="*/ 101 w 203"/>
                <a:gd name="T35" fmla="*/ 832 h 890"/>
                <a:gd name="T36" fmla="*/ 66 w 203"/>
                <a:gd name="T37" fmla="*/ 776 h 890"/>
                <a:gd name="T38" fmla="*/ 39 w 203"/>
                <a:gd name="T39" fmla="*/ 721 h 890"/>
                <a:gd name="T40" fmla="*/ 20 w 203"/>
                <a:gd name="T41" fmla="*/ 666 h 890"/>
                <a:gd name="T42" fmla="*/ 7 w 203"/>
                <a:gd name="T43" fmla="*/ 612 h 890"/>
                <a:gd name="T44" fmla="*/ 1 w 203"/>
                <a:gd name="T45" fmla="*/ 558 h 890"/>
                <a:gd name="T46" fmla="*/ 0 w 203"/>
                <a:gd name="T47" fmla="*/ 504 h 890"/>
                <a:gd name="T48" fmla="*/ 6 w 203"/>
                <a:gd name="T49" fmla="*/ 450 h 890"/>
                <a:gd name="T50" fmla="*/ 15 w 203"/>
                <a:gd name="T51" fmla="*/ 398 h 890"/>
                <a:gd name="T52" fmla="*/ 30 w 203"/>
                <a:gd name="T53" fmla="*/ 344 h 890"/>
                <a:gd name="T54" fmla="*/ 48 w 203"/>
                <a:gd name="T55" fmla="*/ 289 h 890"/>
                <a:gd name="T56" fmla="*/ 69 w 203"/>
                <a:gd name="T57" fmla="*/ 233 h 890"/>
                <a:gd name="T58" fmla="*/ 93 w 203"/>
                <a:gd name="T59" fmla="*/ 177 h 890"/>
                <a:gd name="T60" fmla="*/ 118 w 203"/>
                <a:gd name="T61" fmla="*/ 119 h 890"/>
                <a:gd name="T62" fmla="*/ 145 w 203"/>
                <a:gd name="T63" fmla="*/ 60 h 890"/>
                <a:gd name="T64" fmla="*/ 174 w 203"/>
                <a:gd name="T65" fmla="*/ 0 h 890"/>
                <a:gd name="T66" fmla="*/ 203 w 203"/>
                <a:gd name="T67" fmla="*/ 49 h 89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03"/>
                <a:gd name="T103" fmla="*/ 0 h 890"/>
                <a:gd name="T104" fmla="*/ 203 w 203"/>
                <a:gd name="T105" fmla="*/ 890 h 89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03" h="890">
                  <a:moveTo>
                    <a:pt x="203" y="49"/>
                  </a:moveTo>
                  <a:lnTo>
                    <a:pt x="172" y="92"/>
                  </a:lnTo>
                  <a:lnTo>
                    <a:pt x="143" y="136"/>
                  </a:lnTo>
                  <a:lnTo>
                    <a:pt x="116" y="182"/>
                  </a:lnTo>
                  <a:lnTo>
                    <a:pt x="95" y="230"/>
                  </a:lnTo>
                  <a:lnTo>
                    <a:pt x="76" y="279"/>
                  </a:lnTo>
                  <a:lnTo>
                    <a:pt x="61" y="329"/>
                  </a:lnTo>
                  <a:lnTo>
                    <a:pt x="50" y="380"/>
                  </a:lnTo>
                  <a:lnTo>
                    <a:pt x="44" y="434"/>
                  </a:lnTo>
                  <a:lnTo>
                    <a:pt x="40" y="488"/>
                  </a:lnTo>
                  <a:lnTo>
                    <a:pt x="41" y="543"/>
                  </a:lnTo>
                  <a:lnTo>
                    <a:pt x="48" y="598"/>
                  </a:lnTo>
                  <a:lnTo>
                    <a:pt x="58" y="656"/>
                  </a:lnTo>
                  <a:lnTo>
                    <a:pt x="73" y="713"/>
                  </a:lnTo>
                  <a:lnTo>
                    <a:pt x="91" y="771"/>
                  </a:lnTo>
                  <a:lnTo>
                    <a:pt x="116" y="830"/>
                  </a:lnTo>
                  <a:lnTo>
                    <a:pt x="145" y="890"/>
                  </a:lnTo>
                  <a:lnTo>
                    <a:pt x="101" y="832"/>
                  </a:lnTo>
                  <a:lnTo>
                    <a:pt x="66" y="776"/>
                  </a:lnTo>
                  <a:lnTo>
                    <a:pt x="39" y="721"/>
                  </a:lnTo>
                  <a:lnTo>
                    <a:pt x="20" y="666"/>
                  </a:lnTo>
                  <a:lnTo>
                    <a:pt x="7" y="612"/>
                  </a:lnTo>
                  <a:lnTo>
                    <a:pt x="1" y="558"/>
                  </a:lnTo>
                  <a:lnTo>
                    <a:pt x="0" y="504"/>
                  </a:lnTo>
                  <a:lnTo>
                    <a:pt x="6" y="450"/>
                  </a:lnTo>
                  <a:lnTo>
                    <a:pt x="15" y="398"/>
                  </a:lnTo>
                  <a:lnTo>
                    <a:pt x="30" y="344"/>
                  </a:lnTo>
                  <a:lnTo>
                    <a:pt x="48" y="289"/>
                  </a:lnTo>
                  <a:lnTo>
                    <a:pt x="69" y="233"/>
                  </a:lnTo>
                  <a:lnTo>
                    <a:pt x="93" y="177"/>
                  </a:lnTo>
                  <a:lnTo>
                    <a:pt x="118" y="119"/>
                  </a:lnTo>
                  <a:lnTo>
                    <a:pt x="145" y="60"/>
                  </a:lnTo>
                  <a:lnTo>
                    <a:pt x="174" y="0"/>
                  </a:lnTo>
                  <a:lnTo>
                    <a:pt x="203" y="49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55" name="Freeform 62"/>
            <p:cNvSpPr>
              <a:spLocks/>
            </p:cNvSpPr>
            <p:nvPr/>
          </p:nvSpPr>
          <p:spPr bwMode="auto">
            <a:xfrm>
              <a:off x="697" y="2628"/>
              <a:ext cx="49" cy="252"/>
            </a:xfrm>
            <a:custGeom>
              <a:avLst/>
              <a:gdLst>
                <a:gd name="T0" fmla="*/ 77 w 199"/>
                <a:gd name="T1" fmla="*/ 0 h 1009"/>
                <a:gd name="T2" fmla="*/ 156 w 199"/>
                <a:gd name="T3" fmla="*/ 125 h 1009"/>
                <a:gd name="T4" fmla="*/ 176 w 199"/>
                <a:gd name="T5" fmla="*/ 257 h 1009"/>
                <a:gd name="T6" fmla="*/ 191 w 199"/>
                <a:gd name="T7" fmla="*/ 368 h 1009"/>
                <a:gd name="T8" fmla="*/ 199 w 199"/>
                <a:gd name="T9" fmla="*/ 465 h 1009"/>
                <a:gd name="T10" fmla="*/ 199 w 199"/>
                <a:gd name="T11" fmla="*/ 554 h 1009"/>
                <a:gd name="T12" fmla="*/ 187 w 199"/>
                <a:gd name="T13" fmla="*/ 640 h 1009"/>
                <a:gd name="T14" fmla="*/ 161 w 199"/>
                <a:gd name="T15" fmla="*/ 733 h 1009"/>
                <a:gd name="T16" fmla="*/ 119 w 199"/>
                <a:gd name="T17" fmla="*/ 837 h 1009"/>
                <a:gd name="T18" fmla="*/ 58 w 199"/>
                <a:gd name="T19" fmla="*/ 960 h 1009"/>
                <a:gd name="T20" fmla="*/ 0 w 199"/>
                <a:gd name="T21" fmla="*/ 1009 h 1009"/>
                <a:gd name="T22" fmla="*/ 37 w 199"/>
                <a:gd name="T23" fmla="*/ 947 h 1009"/>
                <a:gd name="T24" fmla="*/ 68 w 199"/>
                <a:gd name="T25" fmla="*/ 890 h 1009"/>
                <a:gd name="T26" fmla="*/ 94 w 199"/>
                <a:gd name="T27" fmla="*/ 836 h 1009"/>
                <a:gd name="T28" fmla="*/ 117 w 199"/>
                <a:gd name="T29" fmla="*/ 783 h 1009"/>
                <a:gd name="T30" fmla="*/ 135 w 199"/>
                <a:gd name="T31" fmla="*/ 733 h 1009"/>
                <a:gd name="T32" fmla="*/ 150 w 199"/>
                <a:gd name="T33" fmla="*/ 684 h 1009"/>
                <a:gd name="T34" fmla="*/ 162 w 199"/>
                <a:gd name="T35" fmla="*/ 637 h 1009"/>
                <a:gd name="T36" fmla="*/ 169 w 199"/>
                <a:gd name="T37" fmla="*/ 588 h 1009"/>
                <a:gd name="T38" fmla="*/ 174 w 199"/>
                <a:gd name="T39" fmla="*/ 539 h 1009"/>
                <a:gd name="T40" fmla="*/ 176 w 199"/>
                <a:gd name="T41" fmla="*/ 489 h 1009"/>
                <a:gd name="T42" fmla="*/ 174 w 199"/>
                <a:gd name="T43" fmla="*/ 437 h 1009"/>
                <a:gd name="T44" fmla="*/ 171 w 199"/>
                <a:gd name="T45" fmla="*/ 384 h 1009"/>
                <a:gd name="T46" fmla="*/ 164 w 199"/>
                <a:gd name="T47" fmla="*/ 326 h 1009"/>
                <a:gd name="T48" fmla="*/ 156 w 199"/>
                <a:gd name="T49" fmla="*/ 264 h 1009"/>
                <a:gd name="T50" fmla="*/ 145 w 199"/>
                <a:gd name="T51" fmla="*/ 199 h 1009"/>
                <a:gd name="T52" fmla="*/ 133 w 199"/>
                <a:gd name="T53" fmla="*/ 129 h 1009"/>
                <a:gd name="T54" fmla="*/ 29 w 199"/>
                <a:gd name="T55" fmla="*/ 31 h 1009"/>
                <a:gd name="T56" fmla="*/ 77 w 199"/>
                <a:gd name="T57" fmla="*/ 0 h 100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99"/>
                <a:gd name="T88" fmla="*/ 0 h 1009"/>
                <a:gd name="T89" fmla="*/ 199 w 199"/>
                <a:gd name="T90" fmla="*/ 1009 h 100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99" h="1009">
                  <a:moveTo>
                    <a:pt x="77" y="0"/>
                  </a:moveTo>
                  <a:lnTo>
                    <a:pt x="156" y="125"/>
                  </a:lnTo>
                  <a:lnTo>
                    <a:pt x="176" y="257"/>
                  </a:lnTo>
                  <a:lnTo>
                    <a:pt x="191" y="368"/>
                  </a:lnTo>
                  <a:lnTo>
                    <a:pt x="199" y="465"/>
                  </a:lnTo>
                  <a:lnTo>
                    <a:pt x="199" y="554"/>
                  </a:lnTo>
                  <a:lnTo>
                    <a:pt x="187" y="640"/>
                  </a:lnTo>
                  <a:lnTo>
                    <a:pt x="161" y="733"/>
                  </a:lnTo>
                  <a:lnTo>
                    <a:pt x="119" y="837"/>
                  </a:lnTo>
                  <a:lnTo>
                    <a:pt x="58" y="960"/>
                  </a:lnTo>
                  <a:lnTo>
                    <a:pt x="0" y="1009"/>
                  </a:lnTo>
                  <a:lnTo>
                    <a:pt x="37" y="947"/>
                  </a:lnTo>
                  <a:lnTo>
                    <a:pt x="68" y="890"/>
                  </a:lnTo>
                  <a:lnTo>
                    <a:pt x="94" y="836"/>
                  </a:lnTo>
                  <a:lnTo>
                    <a:pt x="117" y="783"/>
                  </a:lnTo>
                  <a:lnTo>
                    <a:pt x="135" y="733"/>
                  </a:lnTo>
                  <a:lnTo>
                    <a:pt x="150" y="684"/>
                  </a:lnTo>
                  <a:lnTo>
                    <a:pt x="162" y="637"/>
                  </a:lnTo>
                  <a:lnTo>
                    <a:pt x="169" y="588"/>
                  </a:lnTo>
                  <a:lnTo>
                    <a:pt x="174" y="539"/>
                  </a:lnTo>
                  <a:lnTo>
                    <a:pt x="176" y="489"/>
                  </a:lnTo>
                  <a:lnTo>
                    <a:pt x="174" y="437"/>
                  </a:lnTo>
                  <a:lnTo>
                    <a:pt x="171" y="384"/>
                  </a:lnTo>
                  <a:lnTo>
                    <a:pt x="164" y="326"/>
                  </a:lnTo>
                  <a:lnTo>
                    <a:pt x="156" y="264"/>
                  </a:lnTo>
                  <a:lnTo>
                    <a:pt x="145" y="199"/>
                  </a:lnTo>
                  <a:lnTo>
                    <a:pt x="133" y="129"/>
                  </a:lnTo>
                  <a:lnTo>
                    <a:pt x="29" y="31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56" name="Freeform 63"/>
            <p:cNvSpPr>
              <a:spLocks/>
            </p:cNvSpPr>
            <p:nvPr/>
          </p:nvSpPr>
          <p:spPr bwMode="auto">
            <a:xfrm>
              <a:off x="428" y="2691"/>
              <a:ext cx="311" cy="39"/>
            </a:xfrm>
            <a:custGeom>
              <a:avLst/>
              <a:gdLst>
                <a:gd name="T0" fmla="*/ 73 w 1246"/>
                <a:gd name="T1" fmla="*/ 41 h 155"/>
                <a:gd name="T2" fmla="*/ 161 w 1246"/>
                <a:gd name="T3" fmla="*/ 60 h 155"/>
                <a:gd name="T4" fmla="*/ 245 w 1246"/>
                <a:gd name="T5" fmla="*/ 76 h 155"/>
                <a:gd name="T6" fmla="*/ 326 w 1246"/>
                <a:gd name="T7" fmla="*/ 89 h 155"/>
                <a:gd name="T8" fmla="*/ 405 w 1246"/>
                <a:gd name="T9" fmla="*/ 100 h 155"/>
                <a:gd name="T10" fmla="*/ 481 w 1246"/>
                <a:gd name="T11" fmla="*/ 106 h 155"/>
                <a:gd name="T12" fmla="*/ 556 w 1246"/>
                <a:gd name="T13" fmla="*/ 110 h 155"/>
                <a:gd name="T14" fmla="*/ 628 w 1246"/>
                <a:gd name="T15" fmla="*/ 111 h 155"/>
                <a:gd name="T16" fmla="*/ 700 w 1246"/>
                <a:gd name="T17" fmla="*/ 110 h 155"/>
                <a:gd name="T18" fmla="*/ 770 w 1246"/>
                <a:gd name="T19" fmla="*/ 105 h 155"/>
                <a:gd name="T20" fmla="*/ 840 w 1246"/>
                <a:gd name="T21" fmla="*/ 97 h 155"/>
                <a:gd name="T22" fmla="*/ 909 w 1246"/>
                <a:gd name="T23" fmla="*/ 86 h 155"/>
                <a:gd name="T24" fmla="*/ 979 w 1246"/>
                <a:gd name="T25" fmla="*/ 72 h 155"/>
                <a:gd name="T26" fmla="*/ 1048 w 1246"/>
                <a:gd name="T27" fmla="*/ 55 h 155"/>
                <a:gd name="T28" fmla="*/ 1119 w 1246"/>
                <a:gd name="T29" fmla="*/ 35 h 155"/>
                <a:gd name="T30" fmla="*/ 1191 w 1246"/>
                <a:gd name="T31" fmla="*/ 12 h 155"/>
                <a:gd name="T32" fmla="*/ 1246 w 1246"/>
                <a:gd name="T33" fmla="*/ 49 h 155"/>
                <a:gd name="T34" fmla="*/ 1161 w 1246"/>
                <a:gd name="T35" fmla="*/ 75 h 155"/>
                <a:gd name="T36" fmla="*/ 1079 w 1246"/>
                <a:gd name="T37" fmla="*/ 97 h 155"/>
                <a:gd name="T38" fmla="*/ 1000 w 1246"/>
                <a:gd name="T39" fmla="*/ 115 h 155"/>
                <a:gd name="T40" fmla="*/ 923 w 1246"/>
                <a:gd name="T41" fmla="*/ 130 h 155"/>
                <a:gd name="T42" fmla="*/ 847 w 1246"/>
                <a:gd name="T43" fmla="*/ 141 h 155"/>
                <a:gd name="T44" fmla="*/ 772 w 1246"/>
                <a:gd name="T45" fmla="*/ 149 h 155"/>
                <a:gd name="T46" fmla="*/ 700 w 1246"/>
                <a:gd name="T47" fmla="*/ 154 h 155"/>
                <a:gd name="T48" fmla="*/ 626 w 1246"/>
                <a:gd name="T49" fmla="*/ 155 h 155"/>
                <a:gd name="T50" fmla="*/ 553 w 1246"/>
                <a:gd name="T51" fmla="*/ 154 h 155"/>
                <a:gd name="T52" fmla="*/ 479 w 1246"/>
                <a:gd name="T53" fmla="*/ 150 h 155"/>
                <a:gd name="T54" fmla="*/ 404 w 1246"/>
                <a:gd name="T55" fmla="*/ 144 h 155"/>
                <a:gd name="T56" fmla="*/ 328 w 1246"/>
                <a:gd name="T57" fmla="*/ 135 h 155"/>
                <a:gd name="T58" fmla="*/ 250 w 1246"/>
                <a:gd name="T59" fmla="*/ 124 h 155"/>
                <a:gd name="T60" fmla="*/ 169 w 1246"/>
                <a:gd name="T61" fmla="*/ 110 h 155"/>
                <a:gd name="T62" fmla="*/ 86 w 1246"/>
                <a:gd name="T63" fmla="*/ 95 h 155"/>
                <a:gd name="T64" fmla="*/ 0 w 1246"/>
                <a:gd name="T65" fmla="*/ 77 h 1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46"/>
                <a:gd name="T100" fmla="*/ 0 h 155"/>
                <a:gd name="T101" fmla="*/ 1246 w 1246"/>
                <a:gd name="T102" fmla="*/ 155 h 1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46" h="155">
                  <a:moveTo>
                    <a:pt x="28" y="30"/>
                  </a:moveTo>
                  <a:lnTo>
                    <a:pt x="73" y="41"/>
                  </a:lnTo>
                  <a:lnTo>
                    <a:pt x="117" y="51"/>
                  </a:lnTo>
                  <a:lnTo>
                    <a:pt x="161" y="60"/>
                  </a:lnTo>
                  <a:lnTo>
                    <a:pt x="204" y="69"/>
                  </a:lnTo>
                  <a:lnTo>
                    <a:pt x="245" y="76"/>
                  </a:lnTo>
                  <a:lnTo>
                    <a:pt x="286" y="82"/>
                  </a:lnTo>
                  <a:lnTo>
                    <a:pt x="326" y="89"/>
                  </a:lnTo>
                  <a:lnTo>
                    <a:pt x="365" y="95"/>
                  </a:lnTo>
                  <a:lnTo>
                    <a:pt x="405" y="100"/>
                  </a:lnTo>
                  <a:lnTo>
                    <a:pt x="443" y="104"/>
                  </a:lnTo>
                  <a:lnTo>
                    <a:pt x="481" y="106"/>
                  </a:lnTo>
                  <a:lnTo>
                    <a:pt x="518" y="109"/>
                  </a:lnTo>
                  <a:lnTo>
                    <a:pt x="556" y="110"/>
                  </a:lnTo>
                  <a:lnTo>
                    <a:pt x="592" y="111"/>
                  </a:lnTo>
                  <a:lnTo>
                    <a:pt x="628" y="111"/>
                  </a:lnTo>
                  <a:lnTo>
                    <a:pt x="663" y="111"/>
                  </a:lnTo>
                  <a:lnTo>
                    <a:pt x="700" y="110"/>
                  </a:lnTo>
                  <a:lnTo>
                    <a:pt x="735" y="107"/>
                  </a:lnTo>
                  <a:lnTo>
                    <a:pt x="770" y="105"/>
                  </a:lnTo>
                  <a:lnTo>
                    <a:pt x="805" y="101"/>
                  </a:lnTo>
                  <a:lnTo>
                    <a:pt x="840" y="97"/>
                  </a:lnTo>
                  <a:lnTo>
                    <a:pt x="874" y="91"/>
                  </a:lnTo>
                  <a:lnTo>
                    <a:pt x="909" y="86"/>
                  </a:lnTo>
                  <a:lnTo>
                    <a:pt x="944" y="80"/>
                  </a:lnTo>
                  <a:lnTo>
                    <a:pt x="979" y="72"/>
                  </a:lnTo>
                  <a:lnTo>
                    <a:pt x="1013" y="64"/>
                  </a:lnTo>
                  <a:lnTo>
                    <a:pt x="1048" y="55"/>
                  </a:lnTo>
                  <a:lnTo>
                    <a:pt x="1084" y="46"/>
                  </a:lnTo>
                  <a:lnTo>
                    <a:pt x="1119" y="35"/>
                  </a:lnTo>
                  <a:lnTo>
                    <a:pt x="1154" y="23"/>
                  </a:lnTo>
                  <a:lnTo>
                    <a:pt x="1191" y="12"/>
                  </a:lnTo>
                  <a:lnTo>
                    <a:pt x="1227" y="0"/>
                  </a:lnTo>
                  <a:lnTo>
                    <a:pt x="1246" y="49"/>
                  </a:lnTo>
                  <a:lnTo>
                    <a:pt x="1203" y="62"/>
                  </a:lnTo>
                  <a:lnTo>
                    <a:pt x="1161" y="75"/>
                  </a:lnTo>
                  <a:lnTo>
                    <a:pt x="1119" y="86"/>
                  </a:lnTo>
                  <a:lnTo>
                    <a:pt x="1079" y="97"/>
                  </a:lnTo>
                  <a:lnTo>
                    <a:pt x="1039" y="106"/>
                  </a:lnTo>
                  <a:lnTo>
                    <a:pt x="1000" y="115"/>
                  </a:lnTo>
                  <a:lnTo>
                    <a:pt x="961" y="124"/>
                  </a:lnTo>
                  <a:lnTo>
                    <a:pt x="923" y="130"/>
                  </a:lnTo>
                  <a:lnTo>
                    <a:pt x="885" y="136"/>
                  </a:lnTo>
                  <a:lnTo>
                    <a:pt x="847" y="141"/>
                  </a:lnTo>
                  <a:lnTo>
                    <a:pt x="810" y="145"/>
                  </a:lnTo>
                  <a:lnTo>
                    <a:pt x="772" y="149"/>
                  </a:lnTo>
                  <a:lnTo>
                    <a:pt x="736" y="151"/>
                  </a:lnTo>
                  <a:lnTo>
                    <a:pt x="700" y="154"/>
                  </a:lnTo>
                  <a:lnTo>
                    <a:pt x="662" y="155"/>
                  </a:lnTo>
                  <a:lnTo>
                    <a:pt x="626" y="155"/>
                  </a:lnTo>
                  <a:lnTo>
                    <a:pt x="589" y="155"/>
                  </a:lnTo>
                  <a:lnTo>
                    <a:pt x="553" y="154"/>
                  </a:lnTo>
                  <a:lnTo>
                    <a:pt x="516" y="153"/>
                  </a:lnTo>
                  <a:lnTo>
                    <a:pt x="479" y="150"/>
                  </a:lnTo>
                  <a:lnTo>
                    <a:pt x="442" y="148"/>
                  </a:lnTo>
                  <a:lnTo>
                    <a:pt x="404" y="144"/>
                  </a:lnTo>
                  <a:lnTo>
                    <a:pt x="367" y="140"/>
                  </a:lnTo>
                  <a:lnTo>
                    <a:pt x="328" y="135"/>
                  </a:lnTo>
                  <a:lnTo>
                    <a:pt x="289" y="129"/>
                  </a:lnTo>
                  <a:lnTo>
                    <a:pt x="250" y="124"/>
                  </a:lnTo>
                  <a:lnTo>
                    <a:pt x="210" y="117"/>
                  </a:lnTo>
                  <a:lnTo>
                    <a:pt x="169" y="110"/>
                  </a:lnTo>
                  <a:lnTo>
                    <a:pt x="127" y="102"/>
                  </a:lnTo>
                  <a:lnTo>
                    <a:pt x="86" y="95"/>
                  </a:lnTo>
                  <a:lnTo>
                    <a:pt x="43" y="86"/>
                  </a:lnTo>
                  <a:lnTo>
                    <a:pt x="0" y="77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57" name="Freeform 64"/>
            <p:cNvSpPr>
              <a:spLocks/>
            </p:cNvSpPr>
            <p:nvPr/>
          </p:nvSpPr>
          <p:spPr bwMode="auto">
            <a:xfrm>
              <a:off x="424" y="2772"/>
              <a:ext cx="315" cy="46"/>
            </a:xfrm>
            <a:custGeom>
              <a:avLst/>
              <a:gdLst>
                <a:gd name="T0" fmla="*/ 50 w 1259"/>
                <a:gd name="T1" fmla="*/ 41 h 183"/>
                <a:gd name="T2" fmla="*/ 139 w 1259"/>
                <a:gd name="T3" fmla="*/ 65 h 183"/>
                <a:gd name="T4" fmla="*/ 225 w 1259"/>
                <a:gd name="T5" fmla="*/ 86 h 183"/>
                <a:gd name="T6" fmla="*/ 309 w 1259"/>
                <a:gd name="T7" fmla="*/ 104 h 183"/>
                <a:gd name="T8" fmla="*/ 392 w 1259"/>
                <a:gd name="T9" fmla="*/ 118 h 183"/>
                <a:gd name="T10" fmla="*/ 472 w 1259"/>
                <a:gd name="T11" fmla="*/ 129 h 183"/>
                <a:gd name="T12" fmla="*/ 552 w 1259"/>
                <a:gd name="T13" fmla="*/ 137 h 183"/>
                <a:gd name="T14" fmla="*/ 630 w 1259"/>
                <a:gd name="T15" fmla="*/ 140 h 183"/>
                <a:gd name="T16" fmla="*/ 706 w 1259"/>
                <a:gd name="T17" fmla="*/ 140 h 183"/>
                <a:gd name="T18" fmla="*/ 781 w 1259"/>
                <a:gd name="T19" fmla="*/ 137 h 183"/>
                <a:gd name="T20" fmla="*/ 856 w 1259"/>
                <a:gd name="T21" fmla="*/ 128 h 183"/>
                <a:gd name="T22" fmla="*/ 930 w 1259"/>
                <a:gd name="T23" fmla="*/ 115 h 183"/>
                <a:gd name="T24" fmla="*/ 1003 w 1259"/>
                <a:gd name="T25" fmla="*/ 98 h 183"/>
                <a:gd name="T26" fmla="*/ 1077 w 1259"/>
                <a:gd name="T27" fmla="*/ 76 h 183"/>
                <a:gd name="T28" fmla="*/ 1150 w 1259"/>
                <a:gd name="T29" fmla="*/ 49 h 183"/>
                <a:gd name="T30" fmla="*/ 1222 w 1259"/>
                <a:gd name="T31" fmla="*/ 18 h 183"/>
                <a:gd name="T32" fmla="*/ 1259 w 1259"/>
                <a:gd name="T33" fmla="*/ 48 h 183"/>
                <a:gd name="T34" fmla="*/ 1173 w 1259"/>
                <a:gd name="T35" fmla="*/ 84 h 183"/>
                <a:gd name="T36" fmla="*/ 1092 w 1259"/>
                <a:gd name="T37" fmla="*/ 114 h 183"/>
                <a:gd name="T38" fmla="*/ 1012 w 1259"/>
                <a:gd name="T39" fmla="*/ 139 h 183"/>
                <a:gd name="T40" fmla="*/ 933 w 1259"/>
                <a:gd name="T41" fmla="*/ 157 h 183"/>
                <a:gd name="T42" fmla="*/ 856 w 1259"/>
                <a:gd name="T43" fmla="*/ 170 h 183"/>
                <a:gd name="T44" fmla="*/ 781 w 1259"/>
                <a:gd name="T45" fmla="*/ 179 h 183"/>
                <a:gd name="T46" fmla="*/ 707 w 1259"/>
                <a:gd name="T47" fmla="*/ 182 h 183"/>
                <a:gd name="T48" fmla="*/ 632 w 1259"/>
                <a:gd name="T49" fmla="*/ 182 h 183"/>
                <a:gd name="T50" fmla="*/ 558 w 1259"/>
                <a:gd name="T51" fmla="*/ 177 h 183"/>
                <a:gd name="T52" fmla="*/ 483 w 1259"/>
                <a:gd name="T53" fmla="*/ 169 h 183"/>
                <a:gd name="T54" fmla="*/ 407 w 1259"/>
                <a:gd name="T55" fmla="*/ 158 h 183"/>
                <a:gd name="T56" fmla="*/ 329 w 1259"/>
                <a:gd name="T57" fmla="*/ 144 h 183"/>
                <a:gd name="T58" fmla="*/ 250 w 1259"/>
                <a:gd name="T59" fmla="*/ 128 h 183"/>
                <a:gd name="T60" fmla="*/ 170 w 1259"/>
                <a:gd name="T61" fmla="*/ 109 h 183"/>
                <a:gd name="T62" fmla="*/ 86 w 1259"/>
                <a:gd name="T63" fmla="*/ 89 h 183"/>
                <a:gd name="T64" fmla="*/ 0 w 1259"/>
                <a:gd name="T65" fmla="*/ 68 h 18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59"/>
                <a:gd name="T100" fmla="*/ 0 h 183"/>
                <a:gd name="T101" fmla="*/ 1259 w 1259"/>
                <a:gd name="T102" fmla="*/ 183 h 18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59" h="183">
                  <a:moveTo>
                    <a:pt x="5" y="29"/>
                  </a:moveTo>
                  <a:lnTo>
                    <a:pt x="50" y="41"/>
                  </a:lnTo>
                  <a:lnTo>
                    <a:pt x="95" y="54"/>
                  </a:lnTo>
                  <a:lnTo>
                    <a:pt x="139" y="65"/>
                  </a:lnTo>
                  <a:lnTo>
                    <a:pt x="183" y="76"/>
                  </a:lnTo>
                  <a:lnTo>
                    <a:pt x="225" y="86"/>
                  </a:lnTo>
                  <a:lnTo>
                    <a:pt x="268" y="95"/>
                  </a:lnTo>
                  <a:lnTo>
                    <a:pt x="309" y="104"/>
                  </a:lnTo>
                  <a:lnTo>
                    <a:pt x="350" y="112"/>
                  </a:lnTo>
                  <a:lnTo>
                    <a:pt x="392" y="118"/>
                  </a:lnTo>
                  <a:lnTo>
                    <a:pt x="432" y="124"/>
                  </a:lnTo>
                  <a:lnTo>
                    <a:pt x="472" y="129"/>
                  </a:lnTo>
                  <a:lnTo>
                    <a:pt x="512" y="134"/>
                  </a:lnTo>
                  <a:lnTo>
                    <a:pt x="552" y="137"/>
                  </a:lnTo>
                  <a:lnTo>
                    <a:pt x="591" y="139"/>
                  </a:lnTo>
                  <a:lnTo>
                    <a:pt x="630" y="140"/>
                  </a:lnTo>
                  <a:lnTo>
                    <a:pt x="667" y="140"/>
                  </a:lnTo>
                  <a:lnTo>
                    <a:pt x="706" y="140"/>
                  </a:lnTo>
                  <a:lnTo>
                    <a:pt x="744" y="139"/>
                  </a:lnTo>
                  <a:lnTo>
                    <a:pt x="781" y="137"/>
                  </a:lnTo>
                  <a:lnTo>
                    <a:pt x="819" y="133"/>
                  </a:lnTo>
                  <a:lnTo>
                    <a:pt x="856" y="128"/>
                  </a:lnTo>
                  <a:lnTo>
                    <a:pt x="893" y="122"/>
                  </a:lnTo>
                  <a:lnTo>
                    <a:pt x="930" y="115"/>
                  </a:lnTo>
                  <a:lnTo>
                    <a:pt x="967" y="107"/>
                  </a:lnTo>
                  <a:lnTo>
                    <a:pt x="1003" y="98"/>
                  </a:lnTo>
                  <a:lnTo>
                    <a:pt x="1039" y="88"/>
                  </a:lnTo>
                  <a:lnTo>
                    <a:pt x="1077" y="76"/>
                  </a:lnTo>
                  <a:lnTo>
                    <a:pt x="1113" y="63"/>
                  </a:lnTo>
                  <a:lnTo>
                    <a:pt x="1150" y="49"/>
                  </a:lnTo>
                  <a:lnTo>
                    <a:pt x="1186" y="34"/>
                  </a:lnTo>
                  <a:lnTo>
                    <a:pt x="1222" y="18"/>
                  </a:lnTo>
                  <a:lnTo>
                    <a:pt x="1259" y="0"/>
                  </a:lnTo>
                  <a:lnTo>
                    <a:pt x="1259" y="48"/>
                  </a:lnTo>
                  <a:lnTo>
                    <a:pt x="1216" y="66"/>
                  </a:lnTo>
                  <a:lnTo>
                    <a:pt x="1173" y="84"/>
                  </a:lnTo>
                  <a:lnTo>
                    <a:pt x="1132" y="100"/>
                  </a:lnTo>
                  <a:lnTo>
                    <a:pt x="1092" y="114"/>
                  </a:lnTo>
                  <a:lnTo>
                    <a:pt x="1051" y="128"/>
                  </a:lnTo>
                  <a:lnTo>
                    <a:pt x="1012" y="139"/>
                  </a:lnTo>
                  <a:lnTo>
                    <a:pt x="972" y="149"/>
                  </a:lnTo>
                  <a:lnTo>
                    <a:pt x="933" y="157"/>
                  </a:lnTo>
                  <a:lnTo>
                    <a:pt x="895" y="164"/>
                  </a:lnTo>
                  <a:lnTo>
                    <a:pt x="856" y="170"/>
                  </a:lnTo>
                  <a:lnTo>
                    <a:pt x="819" y="175"/>
                  </a:lnTo>
                  <a:lnTo>
                    <a:pt x="781" y="179"/>
                  </a:lnTo>
                  <a:lnTo>
                    <a:pt x="744" y="180"/>
                  </a:lnTo>
                  <a:lnTo>
                    <a:pt x="707" y="182"/>
                  </a:lnTo>
                  <a:lnTo>
                    <a:pt x="670" y="183"/>
                  </a:lnTo>
                  <a:lnTo>
                    <a:pt x="632" y="182"/>
                  </a:lnTo>
                  <a:lnTo>
                    <a:pt x="595" y="180"/>
                  </a:lnTo>
                  <a:lnTo>
                    <a:pt x="558" y="177"/>
                  </a:lnTo>
                  <a:lnTo>
                    <a:pt x="521" y="174"/>
                  </a:lnTo>
                  <a:lnTo>
                    <a:pt x="483" y="169"/>
                  </a:lnTo>
                  <a:lnTo>
                    <a:pt x="446" y="164"/>
                  </a:lnTo>
                  <a:lnTo>
                    <a:pt x="407" y="158"/>
                  </a:lnTo>
                  <a:lnTo>
                    <a:pt x="368" y="152"/>
                  </a:lnTo>
                  <a:lnTo>
                    <a:pt x="329" y="144"/>
                  </a:lnTo>
                  <a:lnTo>
                    <a:pt x="290" y="137"/>
                  </a:lnTo>
                  <a:lnTo>
                    <a:pt x="250" y="128"/>
                  </a:lnTo>
                  <a:lnTo>
                    <a:pt x="210" y="119"/>
                  </a:lnTo>
                  <a:lnTo>
                    <a:pt x="170" y="109"/>
                  </a:lnTo>
                  <a:lnTo>
                    <a:pt x="129" y="99"/>
                  </a:lnTo>
                  <a:lnTo>
                    <a:pt x="86" y="89"/>
                  </a:lnTo>
                  <a:lnTo>
                    <a:pt x="44" y="79"/>
                  </a:lnTo>
                  <a:lnTo>
                    <a:pt x="0" y="68"/>
                  </a:lnTo>
                  <a:lnTo>
                    <a:pt x="5" y="29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58" name="Freeform 65"/>
            <p:cNvSpPr>
              <a:spLocks/>
            </p:cNvSpPr>
            <p:nvPr/>
          </p:nvSpPr>
          <p:spPr bwMode="auto">
            <a:xfrm>
              <a:off x="365" y="2555"/>
              <a:ext cx="63" cy="237"/>
            </a:xfrm>
            <a:custGeom>
              <a:avLst/>
              <a:gdLst>
                <a:gd name="T0" fmla="*/ 253 w 253"/>
                <a:gd name="T1" fmla="*/ 49 h 949"/>
                <a:gd name="T2" fmla="*/ 203 w 253"/>
                <a:gd name="T3" fmla="*/ 103 h 949"/>
                <a:gd name="T4" fmla="*/ 160 w 253"/>
                <a:gd name="T5" fmla="*/ 155 h 949"/>
                <a:gd name="T6" fmla="*/ 124 w 253"/>
                <a:gd name="T7" fmla="*/ 208 h 949"/>
                <a:gd name="T8" fmla="*/ 94 w 253"/>
                <a:gd name="T9" fmla="*/ 259 h 949"/>
                <a:gd name="T10" fmla="*/ 70 w 253"/>
                <a:gd name="T11" fmla="*/ 311 h 949"/>
                <a:gd name="T12" fmla="*/ 51 w 253"/>
                <a:gd name="T13" fmla="*/ 362 h 949"/>
                <a:gd name="T14" fmla="*/ 37 w 253"/>
                <a:gd name="T15" fmla="*/ 415 h 949"/>
                <a:gd name="T16" fmla="*/ 29 w 253"/>
                <a:gd name="T17" fmla="*/ 467 h 949"/>
                <a:gd name="T18" fmla="*/ 22 w 253"/>
                <a:gd name="T19" fmla="*/ 521 h 949"/>
                <a:gd name="T20" fmla="*/ 21 w 253"/>
                <a:gd name="T21" fmla="*/ 576 h 949"/>
                <a:gd name="T22" fmla="*/ 22 w 253"/>
                <a:gd name="T23" fmla="*/ 633 h 949"/>
                <a:gd name="T24" fmla="*/ 26 w 253"/>
                <a:gd name="T25" fmla="*/ 691 h 949"/>
                <a:gd name="T26" fmla="*/ 32 w 253"/>
                <a:gd name="T27" fmla="*/ 752 h 949"/>
                <a:gd name="T28" fmla="*/ 40 w 253"/>
                <a:gd name="T29" fmla="*/ 815 h 949"/>
                <a:gd name="T30" fmla="*/ 49 w 253"/>
                <a:gd name="T31" fmla="*/ 880 h 949"/>
                <a:gd name="T32" fmla="*/ 59 w 253"/>
                <a:gd name="T33" fmla="*/ 949 h 949"/>
                <a:gd name="T34" fmla="*/ 41 w 253"/>
                <a:gd name="T35" fmla="*/ 880 h 949"/>
                <a:gd name="T36" fmla="*/ 27 w 253"/>
                <a:gd name="T37" fmla="*/ 813 h 949"/>
                <a:gd name="T38" fmla="*/ 15 w 253"/>
                <a:gd name="T39" fmla="*/ 749 h 949"/>
                <a:gd name="T40" fmla="*/ 6 w 253"/>
                <a:gd name="T41" fmla="*/ 688 h 949"/>
                <a:gd name="T42" fmla="*/ 1 w 253"/>
                <a:gd name="T43" fmla="*/ 628 h 949"/>
                <a:gd name="T44" fmla="*/ 0 w 253"/>
                <a:gd name="T45" fmla="*/ 569 h 949"/>
                <a:gd name="T46" fmla="*/ 1 w 253"/>
                <a:gd name="T47" fmla="*/ 511 h 949"/>
                <a:gd name="T48" fmla="*/ 7 w 253"/>
                <a:gd name="T49" fmla="*/ 455 h 949"/>
                <a:gd name="T50" fmla="*/ 17 w 253"/>
                <a:gd name="T51" fmla="*/ 399 h 949"/>
                <a:gd name="T52" fmla="*/ 32 w 253"/>
                <a:gd name="T53" fmla="*/ 342 h 949"/>
                <a:gd name="T54" fmla="*/ 51 w 253"/>
                <a:gd name="T55" fmla="*/ 287 h 949"/>
                <a:gd name="T56" fmla="*/ 75 w 253"/>
                <a:gd name="T57" fmla="*/ 231 h 949"/>
                <a:gd name="T58" fmla="*/ 104 w 253"/>
                <a:gd name="T59" fmla="*/ 174 h 949"/>
                <a:gd name="T60" fmla="*/ 138 w 253"/>
                <a:gd name="T61" fmla="*/ 118 h 949"/>
                <a:gd name="T62" fmla="*/ 178 w 253"/>
                <a:gd name="T63" fmla="*/ 59 h 949"/>
                <a:gd name="T64" fmla="*/ 223 w 253"/>
                <a:gd name="T65" fmla="*/ 0 h 949"/>
                <a:gd name="T66" fmla="*/ 253 w 253"/>
                <a:gd name="T67" fmla="*/ 49 h 94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3"/>
                <a:gd name="T103" fmla="*/ 0 h 949"/>
                <a:gd name="T104" fmla="*/ 253 w 253"/>
                <a:gd name="T105" fmla="*/ 949 h 94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3" h="949">
                  <a:moveTo>
                    <a:pt x="253" y="49"/>
                  </a:moveTo>
                  <a:lnTo>
                    <a:pt x="203" y="103"/>
                  </a:lnTo>
                  <a:lnTo>
                    <a:pt x="160" y="155"/>
                  </a:lnTo>
                  <a:lnTo>
                    <a:pt x="124" y="208"/>
                  </a:lnTo>
                  <a:lnTo>
                    <a:pt x="94" y="259"/>
                  </a:lnTo>
                  <a:lnTo>
                    <a:pt x="70" y="311"/>
                  </a:lnTo>
                  <a:lnTo>
                    <a:pt x="51" y="362"/>
                  </a:lnTo>
                  <a:lnTo>
                    <a:pt x="37" y="415"/>
                  </a:lnTo>
                  <a:lnTo>
                    <a:pt x="29" y="467"/>
                  </a:lnTo>
                  <a:lnTo>
                    <a:pt x="22" y="521"/>
                  </a:lnTo>
                  <a:lnTo>
                    <a:pt x="21" y="576"/>
                  </a:lnTo>
                  <a:lnTo>
                    <a:pt x="22" y="633"/>
                  </a:lnTo>
                  <a:lnTo>
                    <a:pt x="26" y="691"/>
                  </a:lnTo>
                  <a:lnTo>
                    <a:pt x="32" y="752"/>
                  </a:lnTo>
                  <a:lnTo>
                    <a:pt x="40" y="815"/>
                  </a:lnTo>
                  <a:lnTo>
                    <a:pt x="49" y="880"/>
                  </a:lnTo>
                  <a:lnTo>
                    <a:pt x="59" y="949"/>
                  </a:lnTo>
                  <a:lnTo>
                    <a:pt x="41" y="880"/>
                  </a:lnTo>
                  <a:lnTo>
                    <a:pt x="27" y="813"/>
                  </a:lnTo>
                  <a:lnTo>
                    <a:pt x="15" y="749"/>
                  </a:lnTo>
                  <a:lnTo>
                    <a:pt x="6" y="688"/>
                  </a:lnTo>
                  <a:lnTo>
                    <a:pt x="1" y="628"/>
                  </a:lnTo>
                  <a:lnTo>
                    <a:pt x="0" y="569"/>
                  </a:lnTo>
                  <a:lnTo>
                    <a:pt x="1" y="511"/>
                  </a:lnTo>
                  <a:lnTo>
                    <a:pt x="7" y="455"/>
                  </a:lnTo>
                  <a:lnTo>
                    <a:pt x="17" y="399"/>
                  </a:lnTo>
                  <a:lnTo>
                    <a:pt x="32" y="342"/>
                  </a:lnTo>
                  <a:lnTo>
                    <a:pt x="51" y="287"/>
                  </a:lnTo>
                  <a:lnTo>
                    <a:pt x="75" y="231"/>
                  </a:lnTo>
                  <a:lnTo>
                    <a:pt x="104" y="174"/>
                  </a:lnTo>
                  <a:lnTo>
                    <a:pt x="138" y="118"/>
                  </a:lnTo>
                  <a:lnTo>
                    <a:pt x="178" y="59"/>
                  </a:lnTo>
                  <a:lnTo>
                    <a:pt x="223" y="0"/>
                  </a:lnTo>
                  <a:lnTo>
                    <a:pt x="253" y="49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59" name="Freeform 66"/>
            <p:cNvSpPr>
              <a:spLocks/>
            </p:cNvSpPr>
            <p:nvPr/>
          </p:nvSpPr>
          <p:spPr bwMode="auto">
            <a:xfrm>
              <a:off x="730" y="2549"/>
              <a:ext cx="68" cy="265"/>
            </a:xfrm>
            <a:custGeom>
              <a:avLst/>
              <a:gdLst>
                <a:gd name="T0" fmla="*/ 0 w 273"/>
                <a:gd name="T1" fmla="*/ 0 h 1056"/>
                <a:gd name="T2" fmla="*/ 55 w 273"/>
                <a:gd name="T3" fmla="*/ 60 h 1056"/>
                <a:gd name="T4" fmla="*/ 105 w 273"/>
                <a:gd name="T5" fmla="*/ 120 h 1056"/>
                <a:gd name="T6" fmla="*/ 146 w 273"/>
                <a:gd name="T7" fmla="*/ 182 h 1056"/>
                <a:gd name="T8" fmla="*/ 183 w 273"/>
                <a:gd name="T9" fmla="*/ 243 h 1056"/>
                <a:gd name="T10" fmla="*/ 213 w 273"/>
                <a:gd name="T11" fmla="*/ 306 h 1056"/>
                <a:gd name="T12" fmla="*/ 235 w 273"/>
                <a:gd name="T13" fmla="*/ 368 h 1056"/>
                <a:gd name="T14" fmla="*/ 254 w 273"/>
                <a:gd name="T15" fmla="*/ 432 h 1056"/>
                <a:gd name="T16" fmla="*/ 265 w 273"/>
                <a:gd name="T17" fmla="*/ 496 h 1056"/>
                <a:gd name="T18" fmla="*/ 272 w 273"/>
                <a:gd name="T19" fmla="*/ 561 h 1056"/>
                <a:gd name="T20" fmla="*/ 273 w 273"/>
                <a:gd name="T21" fmla="*/ 628 h 1056"/>
                <a:gd name="T22" fmla="*/ 268 w 273"/>
                <a:gd name="T23" fmla="*/ 696 h 1056"/>
                <a:gd name="T24" fmla="*/ 259 w 273"/>
                <a:gd name="T25" fmla="*/ 766 h 1056"/>
                <a:gd name="T26" fmla="*/ 244 w 273"/>
                <a:gd name="T27" fmla="*/ 836 h 1056"/>
                <a:gd name="T28" fmla="*/ 225 w 273"/>
                <a:gd name="T29" fmla="*/ 907 h 1056"/>
                <a:gd name="T30" fmla="*/ 202 w 273"/>
                <a:gd name="T31" fmla="*/ 981 h 1056"/>
                <a:gd name="T32" fmla="*/ 174 w 273"/>
                <a:gd name="T33" fmla="*/ 1056 h 1056"/>
                <a:gd name="T34" fmla="*/ 192 w 273"/>
                <a:gd name="T35" fmla="*/ 986 h 1056"/>
                <a:gd name="T36" fmla="*/ 207 w 273"/>
                <a:gd name="T37" fmla="*/ 916 h 1056"/>
                <a:gd name="T38" fmla="*/ 220 w 273"/>
                <a:gd name="T39" fmla="*/ 848 h 1056"/>
                <a:gd name="T40" fmla="*/ 232 w 273"/>
                <a:gd name="T41" fmla="*/ 782 h 1056"/>
                <a:gd name="T42" fmla="*/ 240 w 273"/>
                <a:gd name="T43" fmla="*/ 717 h 1056"/>
                <a:gd name="T44" fmla="*/ 244 w 273"/>
                <a:gd name="T45" fmla="*/ 653 h 1056"/>
                <a:gd name="T46" fmla="*/ 245 w 273"/>
                <a:gd name="T47" fmla="*/ 590 h 1056"/>
                <a:gd name="T48" fmla="*/ 243 w 273"/>
                <a:gd name="T49" fmla="*/ 529 h 1056"/>
                <a:gd name="T50" fmla="*/ 234 w 273"/>
                <a:gd name="T51" fmla="*/ 469 h 1056"/>
                <a:gd name="T52" fmla="*/ 220 w 273"/>
                <a:gd name="T53" fmla="*/ 409 h 1056"/>
                <a:gd name="T54" fmla="*/ 202 w 273"/>
                <a:gd name="T55" fmla="*/ 350 h 1056"/>
                <a:gd name="T56" fmla="*/ 175 w 273"/>
                <a:gd name="T57" fmla="*/ 292 h 1056"/>
                <a:gd name="T58" fmla="*/ 143 w 273"/>
                <a:gd name="T59" fmla="*/ 236 h 1056"/>
                <a:gd name="T60" fmla="*/ 104 w 273"/>
                <a:gd name="T61" fmla="*/ 179 h 1056"/>
                <a:gd name="T62" fmla="*/ 56 w 273"/>
                <a:gd name="T63" fmla="*/ 124 h 1056"/>
                <a:gd name="T64" fmla="*/ 0 w 273"/>
                <a:gd name="T65" fmla="*/ 69 h 1056"/>
                <a:gd name="T66" fmla="*/ 0 w 273"/>
                <a:gd name="T67" fmla="*/ 0 h 105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73"/>
                <a:gd name="T103" fmla="*/ 0 h 1056"/>
                <a:gd name="T104" fmla="*/ 273 w 273"/>
                <a:gd name="T105" fmla="*/ 1056 h 105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73" h="1056">
                  <a:moveTo>
                    <a:pt x="0" y="0"/>
                  </a:moveTo>
                  <a:lnTo>
                    <a:pt x="55" y="60"/>
                  </a:lnTo>
                  <a:lnTo>
                    <a:pt x="105" y="120"/>
                  </a:lnTo>
                  <a:lnTo>
                    <a:pt x="146" y="182"/>
                  </a:lnTo>
                  <a:lnTo>
                    <a:pt x="183" y="243"/>
                  </a:lnTo>
                  <a:lnTo>
                    <a:pt x="213" y="306"/>
                  </a:lnTo>
                  <a:lnTo>
                    <a:pt x="235" y="368"/>
                  </a:lnTo>
                  <a:lnTo>
                    <a:pt x="254" y="432"/>
                  </a:lnTo>
                  <a:lnTo>
                    <a:pt x="265" y="496"/>
                  </a:lnTo>
                  <a:lnTo>
                    <a:pt x="272" y="561"/>
                  </a:lnTo>
                  <a:lnTo>
                    <a:pt x="273" y="628"/>
                  </a:lnTo>
                  <a:lnTo>
                    <a:pt x="268" y="696"/>
                  </a:lnTo>
                  <a:lnTo>
                    <a:pt x="259" y="766"/>
                  </a:lnTo>
                  <a:lnTo>
                    <a:pt x="244" y="836"/>
                  </a:lnTo>
                  <a:lnTo>
                    <a:pt x="225" y="907"/>
                  </a:lnTo>
                  <a:lnTo>
                    <a:pt x="202" y="981"/>
                  </a:lnTo>
                  <a:lnTo>
                    <a:pt x="174" y="1056"/>
                  </a:lnTo>
                  <a:lnTo>
                    <a:pt x="192" y="986"/>
                  </a:lnTo>
                  <a:lnTo>
                    <a:pt x="207" y="916"/>
                  </a:lnTo>
                  <a:lnTo>
                    <a:pt x="220" y="848"/>
                  </a:lnTo>
                  <a:lnTo>
                    <a:pt x="232" y="782"/>
                  </a:lnTo>
                  <a:lnTo>
                    <a:pt x="240" y="717"/>
                  </a:lnTo>
                  <a:lnTo>
                    <a:pt x="244" y="653"/>
                  </a:lnTo>
                  <a:lnTo>
                    <a:pt x="245" y="590"/>
                  </a:lnTo>
                  <a:lnTo>
                    <a:pt x="243" y="529"/>
                  </a:lnTo>
                  <a:lnTo>
                    <a:pt x="234" y="469"/>
                  </a:lnTo>
                  <a:lnTo>
                    <a:pt x="220" y="409"/>
                  </a:lnTo>
                  <a:lnTo>
                    <a:pt x="202" y="350"/>
                  </a:lnTo>
                  <a:lnTo>
                    <a:pt x="175" y="292"/>
                  </a:lnTo>
                  <a:lnTo>
                    <a:pt x="143" y="236"/>
                  </a:lnTo>
                  <a:lnTo>
                    <a:pt x="104" y="179"/>
                  </a:lnTo>
                  <a:lnTo>
                    <a:pt x="56" y="124"/>
                  </a:lnTo>
                  <a:lnTo>
                    <a:pt x="0" y="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60" name="Freeform 67"/>
            <p:cNvSpPr>
              <a:spLocks/>
            </p:cNvSpPr>
            <p:nvPr/>
          </p:nvSpPr>
          <p:spPr bwMode="auto">
            <a:xfrm>
              <a:off x="521" y="2440"/>
              <a:ext cx="26" cy="205"/>
            </a:xfrm>
            <a:custGeom>
              <a:avLst/>
              <a:gdLst>
                <a:gd name="T0" fmla="*/ 82 w 102"/>
                <a:gd name="T1" fmla="*/ 0 h 821"/>
                <a:gd name="T2" fmla="*/ 57 w 102"/>
                <a:gd name="T3" fmla="*/ 78 h 821"/>
                <a:gd name="T4" fmla="*/ 41 w 102"/>
                <a:gd name="T5" fmla="*/ 157 h 821"/>
                <a:gd name="T6" fmla="*/ 31 w 102"/>
                <a:gd name="T7" fmla="*/ 240 h 821"/>
                <a:gd name="T8" fmla="*/ 28 w 102"/>
                <a:gd name="T9" fmla="*/ 326 h 821"/>
                <a:gd name="T10" fmla="*/ 31 w 102"/>
                <a:gd name="T11" fmla="*/ 419 h 821"/>
                <a:gd name="T12" fmla="*/ 41 w 102"/>
                <a:gd name="T13" fmla="*/ 519 h 821"/>
                <a:gd name="T14" fmla="*/ 55 w 102"/>
                <a:gd name="T15" fmla="*/ 629 h 821"/>
                <a:gd name="T16" fmla="*/ 73 w 102"/>
                <a:gd name="T17" fmla="*/ 751 h 821"/>
                <a:gd name="T18" fmla="*/ 102 w 102"/>
                <a:gd name="T19" fmla="*/ 821 h 821"/>
                <a:gd name="T20" fmla="*/ 53 w 102"/>
                <a:gd name="T21" fmla="*/ 821 h 821"/>
                <a:gd name="T22" fmla="*/ 35 w 102"/>
                <a:gd name="T23" fmla="*/ 751 h 821"/>
                <a:gd name="T24" fmla="*/ 22 w 102"/>
                <a:gd name="T25" fmla="*/ 663 h 821"/>
                <a:gd name="T26" fmla="*/ 12 w 102"/>
                <a:gd name="T27" fmla="*/ 577 h 821"/>
                <a:gd name="T28" fmla="*/ 5 w 102"/>
                <a:gd name="T29" fmla="*/ 490 h 821"/>
                <a:gd name="T30" fmla="*/ 0 w 102"/>
                <a:gd name="T31" fmla="*/ 404 h 821"/>
                <a:gd name="T32" fmla="*/ 0 w 102"/>
                <a:gd name="T33" fmla="*/ 316 h 821"/>
                <a:gd name="T34" fmla="*/ 5 w 102"/>
                <a:gd name="T35" fmla="*/ 226 h 821"/>
                <a:gd name="T36" fmla="*/ 16 w 102"/>
                <a:gd name="T37" fmla="*/ 134 h 821"/>
                <a:gd name="T38" fmla="*/ 35 w 102"/>
                <a:gd name="T39" fmla="*/ 39 h 821"/>
                <a:gd name="T40" fmla="*/ 82 w 102"/>
                <a:gd name="T41" fmla="*/ 0 h 82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2"/>
                <a:gd name="T64" fmla="*/ 0 h 821"/>
                <a:gd name="T65" fmla="*/ 102 w 102"/>
                <a:gd name="T66" fmla="*/ 821 h 82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2" h="821">
                  <a:moveTo>
                    <a:pt x="82" y="0"/>
                  </a:moveTo>
                  <a:lnTo>
                    <a:pt x="57" y="78"/>
                  </a:lnTo>
                  <a:lnTo>
                    <a:pt x="41" y="157"/>
                  </a:lnTo>
                  <a:lnTo>
                    <a:pt x="31" y="240"/>
                  </a:lnTo>
                  <a:lnTo>
                    <a:pt x="28" y="326"/>
                  </a:lnTo>
                  <a:lnTo>
                    <a:pt x="31" y="419"/>
                  </a:lnTo>
                  <a:lnTo>
                    <a:pt x="41" y="519"/>
                  </a:lnTo>
                  <a:lnTo>
                    <a:pt x="55" y="629"/>
                  </a:lnTo>
                  <a:lnTo>
                    <a:pt x="73" y="751"/>
                  </a:lnTo>
                  <a:lnTo>
                    <a:pt x="102" y="821"/>
                  </a:lnTo>
                  <a:lnTo>
                    <a:pt x="53" y="821"/>
                  </a:lnTo>
                  <a:lnTo>
                    <a:pt x="35" y="751"/>
                  </a:lnTo>
                  <a:lnTo>
                    <a:pt x="22" y="663"/>
                  </a:lnTo>
                  <a:lnTo>
                    <a:pt x="12" y="577"/>
                  </a:lnTo>
                  <a:lnTo>
                    <a:pt x="5" y="490"/>
                  </a:lnTo>
                  <a:lnTo>
                    <a:pt x="0" y="404"/>
                  </a:lnTo>
                  <a:lnTo>
                    <a:pt x="0" y="316"/>
                  </a:lnTo>
                  <a:lnTo>
                    <a:pt x="5" y="226"/>
                  </a:lnTo>
                  <a:lnTo>
                    <a:pt x="16" y="134"/>
                  </a:lnTo>
                  <a:lnTo>
                    <a:pt x="35" y="39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61" name="Freeform 68"/>
            <p:cNvSpPr>
              <a:spLocks/>
            </p:cNvSpPr>
            <p:nvPr/>
          </p:nvSpPr>
          <p:spPr bwMode="auto">
            <a:xfrm>
              <a:off x="626" y="2440"/>
              <a:ext cx="21" cy="203"/>
            </a:xfrm>
            <a:custGeom>
              <a:avLst/>
              <a:gdLst>
                <a:gd name="T0" fmla="*/ 38 w 82"/>
                <a:gd name="T1" fmla="*/ 0 h 811"/>
                <a:gd name="T2" fmla="*/ 46 w 82"/>
                <a:gd name="T3" fmla="*/ 104 h 811"/>
                <a:gd name="T4" fmla="*/ 51 w 82"/>
                <a:gd name="T5" fmla="*/ 206 h 811"/>
                <a:gd name="T6" fmla="*/ 52 w 82"/>
                <a:gd name="T7" fmla="*/ 306 h 811"/>
                <a:gd name="T8" fmla="*/ 50 w 82"/>
                <a:gd name="T9" fmla="*/ 405 h 811"/>
                <a:gd name="T10" fmla="*/ 42 w 82"/>
                <a:gd name="T11" fmla="*/ 505 h 811"/>
                <a:gd name="T12" fmla="*/ 32 w 82"/>
                <a:gd name="T13" fmla="*/ 606 h 811"/>
                <a:gd name="T14" fmla="*/ 18 w 82"/>
                <a:gd name="T15" fmla="*/ 707 h 811"/>
                <a:gd name="T16" fmla="*/ 0 w 82"/>
                <a:gd name="T17" fmla="*/ 811 h 811"/>
                <a:gd name="T18" fmla="*/ 47 w 82"/>
                <a:gd name="T19" fmla="*/ 801 h 811"/>
                <a:gd name="T20" fmla="*/ 57 w 82"/>
                <a:gd name="T21" fmla="*/ 749 h 811"/>
                <a:gd name="T22" fmla="*/ 66 w 82"/>
                <a:gd name="T23" fmla="*/ 666 h 811"/>
                <a:gd name="T24" fmla="*/ 75 w 82"/>
                <a:gd name="T25" fmla="*/ 562 h 811"/>
                <a:gd name="T26" fmla="*/ 80 w 82"/>
                <a:gd name="T27" fmla="*/ 446 h 811"/>
                <a:gd name="T28" fmla="*/ 82 w 82"/>
                <a:gd name="T29" fmla="*/ 326 h 811"/>
                <a:gd name="T30" fmla="*/ 80 w 82"/>
                <a:gd name="T31" fmla="*/ 211 h 811"/>
                <a:gd name="T32" fmla="*/ 71 w 82"/>
                <a:gd name="T33" fmla="*/ 108 h 811"/>
                <a:gd name="T34" fmla="*/ 56 w 82"/>
                <a:gd name="T35" fmla="*/ 28 h 811"/>
                <a:gd name="T36" fmla="*/ 56 w 82"/>
                <a:gd name="T37" fmla="*/ 24 h 811"/>
                <a:gd name="T38" fmla="*/ 57 w 82"/>
                <a:gd name="T39" fmla="*/ 29 h 811"/>
                <a:gd name="T40" fmla="*/ 53 w 82"/>
                <a:gd name="T41" fmla="*/ 27 h 811"/>
                <a:gd name="T42" fmla="*/ 38 w 82"/>
                <a:gd name="T43" fmla="*/ 0 h 81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2"/>
                <a:gd name="T67" fmla="*/ 0 h 811"/>
                <a:gd name="T68" fmla="*/ 82 w 82"/>
                <a:gd name="T69" fmla="*/ 811 h 81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2" h="811">
                  <a:moveTo>
                    <a:pt x="38" y="0"/>
                  </a:moveTo>
                  <a:lnTo>
                    <a:pt x="46" y="104"/>
                  </a:lnTo>
                  <a:lnTo>
                    <a:pt x="51" y="206"/>
                  </a:lnTo>
                  <a:lnTo>
                    <a:pt x="52" y="306"/>
                  </a:lnTo>
                  <a:lnTo>
                    <a:pt x="50" y="405"/>
                  </a:lnTo>
                  <a:lnTo>
                    <a:pt x="42" y="505"/>
                  </a:lnTo>
                  <a:lnTo>
                    <a:pt x="32" y="606"/>
                  </a:lnTo>
                  <a:lnTo>
                    <a:pt x="18" y="707"/>
                  </a:lnTo>
                  <a:lnTo>
                    <a:pt x="0" y="811"/>
                  </a:lnTo>
                  <a:lnTo>
                    <a:pt x="47" y="801"/>
                  </a:lnTo>
                  <a:lnTo>
                    <a:pt x="57" y="749"/>
                  </a:lnTo>
                  <a:lnTo>
                    <a:pt x="66" y="666"/>
                  </a:lnTo>
                  <a:lnTo>
                    <a:pt x="75" y="562"/>
                  </a:lnTo>
                  <a:lnTo>
                    <a:pt x="80" y="446"/>
                  </a:lnTo>
                  <a:lnTo>
                    <a:pt x="82" y="326"/>
                  </a:lnTo>
                  <a:lnTo>
                    <a:pt x="80" y="211"/>
                  </a:lnTo>
                  <a:lnTo>
                    <a:pt x="71" y="108"/>
                  </a:lnTo>
                  <a:lnTo>
                    <a:pt x="56" y="28"/>
                  </a:lnTo>
                  <a:lnTo>
                    <a:pt x="56" y="24"/>
                  </a:lnTo>
                  <a:lnTo>
                    <a:pt x="57" y="29"/>
                  </a:lnTo>
                  <a:lnTo>
                    <a:pt x="53" y="2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62" name="Freeform 69"/>
            <p:cNvSpPr>
              <a:spLocks/>
            </p:cNvSpPr>
            <p:nvPr/>
          </p:nvSpPr>
          <p:spPr bwMode="auto">
            <a:xfrm>
              <a:off x="416" y="2479"/>
              <a:ext cx="323" cy="173"/>
            </a:xfrm>
            <a:custGeom>
              <a:avLst/>
              <a:gdLst>
                <a:gd name="T0" fmla="*/ 39 w 1294"/>
                <a:gd name="T1" fmla="*/ 149 h 692"/>
                <a:gd name="T2" fmla="*/ 50 w 1294"/>
                <a:gd name="T3" fmla="*/ 300 h 692"/>
                <a:gd name="T4" fmla="*/ 85 w 1294"/>
                <a:gd name="T5" fmla="*/ 434 h 692"/>
                <a:gd name="T6" fmla="*/ 163 w 1294"/>
                <a:gd name="T7" fmla="*/ 556 h 692"/>
                <a:gd name="T8" fmla="*/ 249 w 1294"/>
                <a:gd name="T9" fmla="*/ 619 h 692"/>
                <a:gd name="T10" fmla="*/ 303 w 1294"/>
                <a:gd name="T11" fmla="*/ 627 h 692"/>
                <a:gd name="T12" fmla="*/ 358 w 1294"/>
                <a:gd name="T13" fmla="*/ 633 h 692"/>
                <a:gd name="T14" fmla="*/ 413 w 1294"/>
                <a:gd name="T15" fmla="*/ 639 h 692"/>
                <a:gd name="T16" fmla="*/ 468 w 1294"/>
                <a:gd name="T17" fmla="*/ 643 h 692"/>
                <a:gd name="T18" fmla="*/ 525 w 1294"/>
                <a:gd name="T19" fmla="*/ 647 h 692"/>
                <a:gd name="T20" fmla="*/ 582 w 1294"/>
                <a:gd name="T21" fmla="*/ 648 h 692"/>
                <a:gd name="T22" fmla="*/ 641 w 1294"/>
                <a:gd name="T23" fmla="*/ 648 h 692"/>
                <a:gd name="T24" fmla="*/ 700 w 1294"/>
                <a:gd name="T25" fmla="*/ 647 h 692"/>
                <a:gd name="T26" fmla="*/ 761 w 1294"/>
                <a:gd name="T27" fmla="*/ 644 h 692"/>
                <a:gd name="T28" fmla="*/ 823 w 1294"/>
                <a:gd name="T29" fmla="*/ 639 h 692"/>
                <a:gd name="T30" fmla="*/ 884 w 1294"/>
                <a:gd name="T31" fmla="*/ 633 h 692"/>
                <a:gd name="T32" fmla="*/ 948 w 1294"/>
                <a:gd name="T33" fmla="*/ 624 h 692"/>
                <a:gd name="T34" fmla="*/ 1013 w 1294"/>
                <a:gd name="T35" fmla="*/ 614 h 692"/>
                <a:gd name="T36" fmla="*/ 1078 w 1294"/>
                <a:gd name="T37" fmla="*/ 600 h 692"/>
                <a:gd name="T38" fmla="*/ 1146 w 1294"/>
                <a:gd name="T39" fmla="*/ 585 h 692"/>
                <a:gd name="T40" fmla="*/ 1184 w 1294"/>
                <a:gd name="T41" fmla="*/ 565 h 692"/>
                <a:gd name="T42" fmla="*/ 1205 w 1294"/>
                <a:gd name="T43" fmla="*/ 489 h 692"/>
                <a:gd name="T44" fmla="*/ 1232 w 1294"/>
                <a:gd name="T45" fmla="*/ 343 h 692"/>
                <a:gd name="T46" fmla="*/ 1249 w 1294"/>
                <a:gd name="T47" fmla="*/ 130 h 692"/>
                <a:gd name="T48" fmla="*/ 1294 w 1294"/>
                <a:gd name="T49" fmla="*/ 78 h 692"/>
                <a:gd name="T50" fmla="*/ 1288 w 1294"/>
                <a:gd name="T51" fmla="*/ 217 h 692"/>
                <a:gd name="T52" fmla="*/ 1271 w 1294"/>
                <a:gd name="T53" fmla="*/ 355 h 692"/>
                <a:gd name="T54" fmla="*/ 1244 w 1294"/>
                <a:gd name="T55" fmla="*/ 490 h 692"/>
                <a:gd name="T56" fmla="*/ 1209 w 1294"/>
                <a:gd name="T57" fmla="*/ 625 h 692"/>
                <a:gd name="T58" fmla="*/ 1145 w 1294"/>
                <a:gd name="T59" fmla="*/ 635 h 692"/>
                <a:gd name="T60" fmla="*/ 1086 w 1294"/>
                <a:gd name="T61" fmla="*/ 645 h 692"/>
                <a:gd name="T62" fmla="*/ 1030 w 1294"/>
                <a:gd name="T63" fmla="*/ 654 h 692"/>
                <a:gd name="T64" fmla="*/ 976 w 1294"/>
                <a:gd name="T65" fmla="*/ 663 h 692"/>
                <a:gd name="T66" fmla="*/ 923 w 1294"/>
                <a:gd name="T67" fmla="*/ 670 h 692"/>
                <a:gd name="T68" fmla="*/ 870 w 1294"/>
                <a:gd name="T69" fmla="*/ 678 h 692"/>
                <a:gd name="T70" fmla="*/ 818 w 1294"/>
                <a:gd name="T71" fmla="*/ 684 h 692"/>
                <a:gd name="T72" fmla="*/ 764 w 1294"/>
                <a:gd name="T73" fmla="*/ 688 h 692"/>
                <a:gd name="T74" fmla="*/ 708 w 1294"/>
                <a:gd name="T75" fmla="*/ 691 h 692"/>
                <a:gd name="T76" fmla="*/ 649 w 1294"/>
                <a:gd name="T77" fmla="*/ 692 h 692"/>
                <a:gd name="T78" fmla="*/ 586 w 1294"/>
                <a:gd name="T79" fmla="*/ 692 h 692"/>
                <a:gd name="T80" fmla="*/ 518 w 1294"/>
                <a:gd name="T81" fmla="*/ 689 h 692"/>
                <a:gd name="T82" fmla="*/ 446 w 1294"/>
                <a:gd name="T83" fmla="*/ 684 h 692"/>
                <a:gd name="T84" fmla="*/ 366 w 1294"/>
                <a:gd name="T85" fmla="*/ 677 h 692"/>
                <a:gd name="T86" fmla="*/ 279 w 1294"/>
                <a:gd name="T87" fmla="*/ 667 h 692"/>
                <a:gd name="T88" fmla="*/ 184 w 1294"/>
                <a:gd name="T89" fmla="*/ 654 h 692"/>
                <a:gd name="T90" fmla="*/ 106 w 1294"/>
                <a:gd name="T91" fmla="*/ 541 h 692"/>
                <a:gd name="T92" fmla="*/ 59 w 1294"/>
                <a:gd name="T93" fmla="*/ 429 h 692"/>
                <a:gd name="T94" fmla="*/ 26 w 1294"/>
                <a:gd name="T95" fmla="*/ 310 h 692"/>
                <a:gd name="T96" fmla="*/ 0 w 1294"/>
                <a:gd name="T97" fmla="*/ 174 h 69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294"/>
                <a:gd name="T148" fmla="*/ 0 h 692"/>
                <a:gd name="T149" fmla="*/ 1294 w 1294"/>
                <a:gd name="T150" fmla="*/ 692 h 69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294" h="692">
                  <a:moveTo>
                    <a:pt x="39" y="68"/>
                  </a:moveTo>
                  <a:lnTo>
                    <a:pt x="39" y="149"/>
                  </a:lnTo>
                  <a:lnTo>
                    <a:pt x="43" y="227"/>
                  </a:lnTo>
                  <a:lnTo>
                    <a:pt x="50" y="300"/>
                  </a:lnTo>
                  <a:lnTo>
                    <a:pt x="64" y="367"/>
                  </a:lnTo>
                  <a:lnTo>
                    <a:pt x="85" y="434"/>
                  </a:lnTo>
                  <a:lnTo>
                    <a:pt x="118" y="496"/>
                  </a:lnTo>
                  <a:lnTo>
                    <a:pt x="163" y="556"/>
                  </a:lnTo>
                  <a:lnTo>
                    <a:pt x="223" y="615"/>
                  </a:lnTo>
                  <a:lnTo>
                    <a:pt x="249" y="619"/>
                  </a:lnTo>
                  <a:lnTo>
                    <a:pt x="277" y="623"/>
                  </a:lnTo>
                  <a:lnTo>
                    <a:pt x="303" y="627"/>
                  </a:lnTo>
                  <a:lnTo>
                    <a:pt x="331" y="630"/>
                  </a:lnTo>
                  <a:lnTo>
                    <a:pt x="358" y="633"/>
                  </a:lnTo>
                  <a:lnTo>
                    <a:pt x="384" y="637"/>
                  </a:lnTo>
                  <a:lnTo>
                    <a:pt x="413" y="639"/>
                  </a:lnTo>
                  <a:lnTo>
                    <a:pt x="441" y="642"/>
                  </a:lnTo>
                  <a:lnTo>
                    <a:pt x="468" y="643"/>
                  </a:lnTo>
                  <a:lnTo>
                    <a:pt x="497" y="645"/>
                  </a:lnTo>
                  <a:lnTo>
                    <a:pt x="525" y="647"/>
                  </a:lnTo>
                  <a:lnTo>
                    <a:pt x="554" y="648"/>
                  </a:lnTo>
                  <a:lnTo>
                    <a:pt x="582" y="648"/>
                  </a:lnTo>
                  <a:lnTo>
                    <a:pt x="612" y="648"/>
                  </a:lnTo>
                  <a:lnTo>
                    <a:pt x="641" y="648"/>
                  </a:lnTo>
                  <a:lnTo>
                    <a:pt x="671" y="648"/>
                  </a:lnTo>
                  <a:lnTo>
                    <a:pt x="700" y="647"/>
                  </a:lnTo>
                  <a:lnTo>
                    <a:pt x="730" y="645"/>
                  </a:lnTo>
                  <a:lnTo>
                    <a:pt x="761" y="644"/>
                  </a:lnTo>
                  <a:lnTo>
                    <a:pt x="792" y="642"/>
                  </a:lnTo>
                  <a:lnTo>
                    <a:pt x="823" y="639"/>
                  </a:lnTo>
                  <a:lnTo>
                    <a:pt x="853" y="637"/>
                  </a:lnTo>
                  <a:lnTo>
                    <a:pt x="884" y="633"/>
                  </a:lnTo>
                  <a:lnTo>
                    <a:pt x="917" y="629"/>
                  </a:lnTo>
                  <a:lnTo>
                    <a:pt x="948" y="624"/>
                  </a:lnTo>
                  <a:lnTo>
                    <a:pt x="981" y="619"/>
                  </a:lnTo>
                  <a:lnTo>
                    <a:pt x="1013" y="614"/>
                  </a:lnTo>
                  <a:lnTo>
                    <a:pt x="1046" y="608"/>
                  </a:lnTo>
                  <a:lnTo>
                    <a:pt x="1078" y="600"/>
                  </a:lnTo>
                  <a:lnTo>
                    <a:pt x="1112" y="593"/>
                  </a:lnTo>
                  <a:lnTo>
                    <a:pt x="1146" y="585"/>
                  </a:lnTo>
                  <a:lnTo>
                    <a:pt x="1180" y="576"/>
                  </a:lnTo>
                  <a:lnTo>
                    <a:pt x="1184" y="565"/>
                  </a:lnTo>
                  <a:lnTo>
                    <a:pt x="1192" y="536"/>
                  </a:lnTo>
                  <a:lnTo>
                    <a:pt x="1205" y="489"/>
                  </a:lnTo>
                  <a:lnTo>
                    <a:pt x="1220" y="425"/>
                  </a:lnTo>
                  <a:lnTo>
                    <a:pt x="1232" y="343"/>
                  </a:lnTo>
                  <a:lnTo>
                    <a:pt x="1244" y="244"/>
                  </a:lnTo>
                  <a:lnTo>
                    <a:pt x="1249" y="130"/>
                  </a:lnTo>
                  <a:lnTo>
                    <a:pt x="1246" y="0"/>
                  </a:lnTo>
                  <a:lnTo>
                    <a:pt x="1294" y="78"/>
                  </a:lnTo>
                  <a:lnTo>
                    <a:pt x="1293" y="148"/>
                  </a:lnTo>
                  <a:lnTo>
                    <a:pt x="1288" y="217"/>
                  </a:lnTo>
                  <a:lnTo>
                    <a:pt x="1281" y="286"/>
                  </a:lnTo>
                  <a:lnTo>
                    <a:pt x="1271" y="355"/>
                  </a:lnTo>
                  <a:lnTo>
                    <a:pt x="1259" y="422"/>
                  </a:lnTo>
                  <a:lnTo>
                    <a:pt x="1244" y="490"/>
                  </a:lnTo>
                  <a:lnTo>
                    <a:pt x="1227" y="558"/>
                  </a:lnTo>
                  <a:lnTo>
                    <a:pt x="1209" y="625"/>
                  </a:lnTo>
                  <a:lnTo>
                    <a:pt x="1176" y="630"/>
                  </a:lnTo>
                  <a:lnTo>
                    <a:pt x="1145" y="635"/>
                  </a:lnTo>
                  <a:lnTo>
                    <a:pt x="1115" y="640"/>
                  </a:lnTo>
                  <a:lnTo>
                    <a:pt x="1086" y="645"/>
                  </a:lnTo>
                  <a:lnTo>
                    <a:pt x="1057" y="650"/>
                  </a:lnTo>
                  <a:lnTo>
                    <a:pt x="1030" y="654"/>
                  </a:lnTo>
                  <a:lnTo>
                    <a:pt x="1002" y="659"/>
                  </a:lnTo>
                  <a:lnTo>
                    <a:pt x="976" y="663"/>
                  </a:lnTo>
                  <a:lnTo>
                    <a:pt x="949" y="667"/>
                  </a:lnTo>
                  <a:lnTo>
                    <a:pt x="923" y="670"/>
                  </a:lnTo>
                  <a:lnTo>
                    <a:pt x="897" y="674"/>
                  </a:lnTo>
                  <a:lnTo>
                    <a:pt x="870" y="678"/>
                  </a:lnTo>
                  <a:lnTo>
                    <a:pt x="844" y="680"/>
                  </a:lnTo>
                  <a:lnTo>
                    <a:pt x="818" y="684"/>
                  </a:lnTo>
                  <a:lnTo>
                    <a:pt x="792" y="687"/>
                  </a:lnTo>
                  <a:lnTo>
                    <a:pt x="764" y="688"/>
                  </a:lnTo>
                  <a:lnTo>
                    <a:pt x="736" y="689"/>
                  </a:lnTo>
                  <a:lnTo>
                    <a:pt x="708" y="691"/>
                  </a:lnTo>
                  <a:lnTo>
                    <a:pt x="679" y="692"/>
                  </a:lnTo>
                  <a:lnTo>
                    <a:pt x="649" y="692"/>
                  </a:lnTo>
                  <a:lnTo>
                    <a:pt x="617" y="692"/>
                  </a:lnTo>
                  <a:lnTo>
                    <a:pt x="586" y="692"/>
                  </a:lnTo>
                  <a:lnTo>
                    <a:pt x="554" y="691"/>
                  </a:lnTo>
                  <a:lnTo>
                    <a:pt x="518" y="689"/>
                  </a:lnTo>
                  <a:lnTo>
                    <a:pt x="482" y="687"/>
                  </a:lnTo>
                  <a:lnTo>
                    <a:pt x="446" y="684"/>
                  </a:lnTo>
                  <a:lnTo>
                    <a:pt x="407" y="680"/>
                  </a:lnTo>
                  <a:lnTo>
                    <a:pt x="366" y="677"/>
                  </a:lnTo>
                  <a:lnTo>
                    <a:pt x="323" y="672"/>
                  </a:lnTo>
                  <a:lnTo>
                    <a:pt x="279" y="667"/>
                  </a:lnTo>
                  <a:lnTo>
                    <a:pt x="233" y="660"/>
                  </a:lnTo>
                  <a:lnTo>
                    <a:pt x="184" y="654"/>
                  </a:lnTo>
                  <a:lnTo>
                    <a:pt x="141" y="598"/>
                  </a:lnTo>
                  <a:lnTo>
                    <a:pt x="106" y="541"/>
                  </a:lnTo>
                  <a:lnTo>
                    <a:pt x="80" y="485"/>
                  </a:lnTo>
                  <a:lnTo>
                    <a:pt x="59" y="429"/>
                  </a:lnTo>
                  <a:lnTo>
                    <a:pt x="41" y="370"/>
                  </a:lnTo>
                  <a:lnTo>
                    <a:pt x="26" y="310"/>
                  </a:lnTo>
                  <a:lnTo>
                    <a:pt x="14" y="244"/>
                  </a:lnTo>
                  <a:lnTo>
                    <a:pt x="0" y="174"/>
                  </a:lnTo>
                  <a:lnTo>
                    <a:pt x="39" y="68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63" name="Freeform 70"/>
            <p:cNvSpPr>
              <a:spLocks/>
            </p:cNvSpPr>
            <p:nvPr/>
          </p:nvSpPr>
          <p:spPr bwMode="auto">
            <a:xfrm>
              <a:off x="429" y="2706"/>
              <a:ext cx="310" cy="39"/>
            </a:xfrm>
            <a:custGeom>
              <a:avLst/>
              <a:gdLst>
                <a:gd name="T0" fmla="*/ 45 w 1243"/>
                <a:gd name="T1" fmla="*/ 42 h 156"/>
                <a:gd name="T2" fmla="*/ 134 w 1243"/>
                <a:gd name="T3" fmla="*/ 60 h 156"/>
                <a:gd name="T4" fmla="*/ 219 w 1243"/>
                <a:gd name="T5" fmla="*/ 77 h 156"/>
                <a:gd name="T6" fmla="*/ 302 w 1243"/>
                <a:gd name="T7" fmla="*/ 91 h 156"/>
                <a:gd name="T8" fmla="*/ 383 w 1243"/>
                <a:gd name="T9" fmla="*/ 101 h 156"/>
                <a:gd name="T10" fmla="*/ 462 w 1243"/>
                <a:gd name="T11" fmla="*/ 107 h 156"/>
                <a:gd name="T12" fmla="*/ 540 w 1243"/>
                <a:gd name="T13" fmla="*/ 112 h 156"/>
                <a:gd name="T14" fmla="*/ 615 w 1243"/>
                <a:gd name="T15" fmla="*/ 113 h 156"/>
                <a:gd name="T16" fmla="*/ 690 w 1243"/>
                <a:gd name="T17" fmla="*/ 111 h 156"/>
                <a:gd name="T18" fmla="*/ 764 w 1243"/>
                <a:gd name="T19" fmla="*/ 106 h 156"/>
                <a:gd name="T20" fmla="*/ 837 w 1243"/>
                <a:gd name="T21" fmla="*/ 98 h 156"/>
                <a:gd name="T22" fmla="*/ 909 w 1243"/>
                <a:gd name="T23" fmla="*/ 87 h 156"/>
                <a:gd name="T24" fmla="*/ 981 w 1243"/>
                <a:gd name="T25" fmla="*/ 73 h 156"/>
                <a:gd name="T26" fmla="*/ 1053 w 1243"/>
                <a:gd name="T27" fmla="*/ 55 h 156"/>
                <a:gd name="T28" fmla="*/ 1125 w 1243"/>
                <a:gd name="T29" fmla="*/ 37 h 156"/>
                <a:gd name="T30" fmla="*/ 1197 w 1243"/>
                <a:gd name="T31" fmla="*/ 13 h 156"/>
                <a:gd name="T32" fmla="*/ 1243 w 1243"/>
                <a:gd name="T33" fmla="*/ 50 h 156"/>
                <a:gd name="T34" fmla="*/ 1146 w 1243"/>
                <a:gd name="T35" fmla="*/ 78 h 156"/>
                <a:gd name="T36" fmla="*/ 1055 w 1243"/>
                <a:gd name="T37" fmla="*/ 101 h 156"/>
                <a:gd name="T38" fmla="*/ 968 w 1243"/>
                <a:gd name="T39" fmla="*/ 119 h 156"/>
                <a:gd name="T40" fmla="*/ 886 w 1243"/>
                <a:gd name="T41" fmla="*/ 134 h 156"/>
                <a:gd name="T42" fmla="*/ 805 w 1243"/>
                <a:gd name="T43" fmla="*/ 144 h 156"/>
                <a:gd name="T44" fmla="*/ 729 w 1243"/>
                <a:gd name="T45" fmla="*/ 152 h 156"/>
                <a:gd name="T46" fmla="*/ 655 w 1243"/>
                <a:gd name="T47" fmla="*/ 156 h 156"/>
                <a:gd name="T48" fmla="*/ 582 w 1243"/>
                <a:gd name="T49" fmla="*/ 156 h 156"/>
                <a:gd name="T50" fmla="*/ 512 w 1243"/>
                <a:gd name="T51" fmla="*/ 153 h 156"/>
                <a:gd name="T52" fmla="*/ 442 w 1243"/>
                <a:gd name="T53" fmla="*/ 147 h 156"/>
                <a:gd name="T54" fmla="*/ 372 w 1243"/>
                <a:gd name="T55" fmla="*/ 138 h 156"/>
                <a:gd name="T56" fmla="*/ 302 w 1243"/>
                <a:gd name="T57" fmla="*/ 128 h 156"/>
                <a:gd name="T58" fmla="*/ 232 w 1243"/>
                <a:gd name="T59" fmla="*/ 114 h 156"/>
                <a:gd name="T60" fmla="*/ 159 w 1243"/>
                <a:gd name="T61" fmla="*/ 99 h 156"/>
                <a:gd name="T62" fmla="*/ 85 w 1243"/>
                <a:gd name="T63" fmla="*/ 83 h 156"/>
                <a:gd name="T64" fmla="*/ 9 w 1243"/>
                <a:gd name="T65" fmla="*/ 64 h 1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43"/>
                <a:gd name="T100" fmla="*/ 0 h 156"/>
                <a:gd name="T101" fmla="*/ 1243 w 1243"/>
                <a:gd name="T102" fmla="*/ 156 h 15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43" h="156">
                  <a:moveTo>
                    <a:pt x="0" y="30"/>
                  </a:moveTo>
                  <a:lnTo>
                    <a:pt x="45" y="42"/>
                  </a:lnTo>
                  <a:lnTo>
                    <a:pt x="90" y="52"/>
                  </a:lnTo>
                  <a:lnTo>
                    <a:pt x="134" y="60"/>
                  </a:lnTo>
                  <a:lnTo>
                    <a:pt x="177" y="69"/>
                  </a:lnTo>
                  <a:lnTo>
                    <a:pt x="219" y="77"/>
                  </a:lnTo>
                  <a:lnTo>
                    <a:pt x="261" y="84"/>
                  </a:lnTo>
                  <a:lnTo>
                    <a:pt x="302" y="91"/>
                  </a:lnTo>
                  <a:lnTo>
                    <a:pt x="343" y="96"/>
                  </a:lnTo>
                  <a:lnTo>
                    <a:pt x="383" y="101"/>
                  </a:lnTo>
                  <a:lnTo>
                    <a:pt x="423" y="104"/>
                  </a:lnTo>
                  <a:lnTo>
                    <a:pt x="462" y="107"/>
                  </a:lnTo>
                  <a:lnTo>
                    <a:pt x="501" y="109"/>
                  </a:lnTo>
                  <a:lnTo>
                    <a:pt x="540" y="112"/>
                  </a:lnTo>
                  <a:lnTo>
                    <a:pt x="577" y="113"/>
                  </a:lnTo>
                  <a:lnTo>
                    <a:pt x="615" y="113"/>
                  </a:lnTo>
                  <a:lnTo>
                    <a:pt x="653" y="112"/>
                  </a:lnTo>
                  <a:lnTo>
                    <a:pt x="690" y="111"/>
                  </a:lnTo>
                  <a:lnTo>
                    <a:pt x="728" y="109"/>
                  </a:lnTo>
                  <a:lnTo>
                    <a:pt x="764" y="106"/>
                  </a:lnTo>
                  <a:lnTo>
                    <a:pt x="800" y="102"/>
                  </a:lnTo>
                  <a:lnTo>
                    <a:pt x="837" y="98"/>
                  </a:lnTo>
                  <a:lnTo>
                    <a:pt x="873" y="93"/>
                  </a:lnTo>
                  <a:lnTo>
                    <a:pt x="909" y="87"/>
                  </a:lnTo>
                  <a:lnTo>
                    <a:pt x="944" y="81"/>
                  </a:lnTo>
                  <a:lnTo>
                    <a:pt x="981" y="73"/>
                  </a:lnTo>
                  <a:lnTo>
                    <a:pt x="1017" y="65"/>
                  </a:lnTo>
                  <a:lnTo>
                    <a:pt x="1053" y="55"/>
                  </a:lnTo>
                  <a:lnTo>
                    <a:pt x="1088" y="47"/>
                  </a:lnTo>
                  <a:lnTo>
                    <a:pt x="1125" y="37"/>
                  </a:lnTo>
                  <a:lnTo>
                    <a:pt x="1161" y="25"/>
                  </a:lnTo>
                  <a:lnTo>
                    <a:pt x="1197" y="13"/>
                  </a:lnTo>
                  <a:lnTo>
                    <a:pt x="1234" y="0"/>
                  </a:lnTo>
                  <a:lnTo>
                    <a:pt x="1243" y="50"/>
                  </a:lnTo>
                  <a:lnTo>
                    <a:pt x="1194" y="64"/>
                  </a:lnTo>
                  <a:lnTo>
                    <a:pt x="1146" y="78"/>
                  </a:lnTo>
                  <a:lnTo>
                    <a:pt x="1100" y="91"/>
                  </a:lnTo>
                  <a:lnTo>
                    <a:pt x="1055" y="101"/>
                  </a:lnTo>
                  <a:lnTo>
                    <a:pt x="1011" y="111"/>
                  </a:lnTo>
                  <a:lnTo>
                    <a:pt x="968" y="119"/>
                  </a:lnTo>
                  <a:lnTo>
                    <a:pt x="926" y="127"/>
                  </a:lnTo>
                  <a:lnTo>
                    <a:pt x="886" y="134"/>
                  </a:lnTo>
                  <a:lnTo>
                    <a:pt x="845" y="139"/>
                  </a:lnTo>
                  <a:lnTo>
                    <a:pt x="805" y="144"/>
                  </a:lnTo>
                  <a:lnTo>
                    <a:pt x="767" y="148"/>
                  </a:lnTo>
                  <a:lnTo>
                    <a:pt x="729" y="152"/>
                  </a:lnTo>
                  <a:lnTo>
                    <a:pt x="691" y="154"/>
                  </a:lnTo>
                  <a:lnTo>
                    <a:pt x="655" y="156"/>
                  </a:lnTo>
                  <a:lnTo>
                    <a:pt x="619" y="156"/>
                  </a:lnTo>
                  <a:lnTo>
                    <a:pt x="582" y="156"/>
                  </a:lnTo>
                  <a:lnTo>
                    <a:pt x="547" y="154"/>
                  </a:lnTo>
                  <a:lnTo>
                    <a:pt x="512" y="153"/>
                  </a:lnTo>
                  <a:lnTo>
                    <a:pt x="477" y="151"/>
                  </a:lnTo>
                  <a:lnTo>
                    <a:pt x="442" y="147"/>
                  </a:lnTo>
                  <a:lnTo>
                    <a:pt x="407" y="143"/>
                  </a:lnTo>
                  <a:lnTo>
                    <a:pt x="372" y="138"/>
                  </a:lnTo>
                  <a:lnTo>
                    <a:pt x="337" y="133"/>
                  </a:lnTo>
                  <a:lnTo>
                    <a:pt x="302" y="128"/>
                  </a:lnTo>
                  <a:lnTo>
                    <a:pt x="267" y="122"/>
                  </a:lnTo>
                  <a:lnTo>
                    <a:pt x="232" y="114"/>
                  </a:lnTo>
                  <a:lnTo>
                    <a:pt x="195" y="107"/>
                  </a:lnTo>
                  <a:lnTo>
                    <a:pt x="159" y="99"/>
                  </a:lnTo>
                  <a:lnTo>
                    <a:pt x="123" y="92"/>
                  </a:lnTo>
                  <a:lnTo>
                    <a:pt x="85" y="83"/>
                  </a:lnTo>
                  <a:lnTo>
                    <a:pt x="48" y="74"/>
                  </a:lnTo>
                  <a:lnTo>
                    <a:pt x="9" y="6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B76B0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64" name="Freeform 71"/>
            <p:cNvSpPr>
              <a:spLocks/>
            </p:cNvSpPr>
            <p:nvPr/>
          </p:nvSpPr>
          <p:spPr bwMode="auto">
            <a:xfrm>
              <a:off x="426" y="2784"/>
              <a:ext cx="313" cy="50"/>
            </a:xfrm>
            <a:custGeom>
              <a:avLst/>
              <a:gdLst>
                <a:gd name="T0" fmla="*/ 45 w 1254"/>
                <a:gd name="T1" fmla="*/ 43 h 203"/>
                <a:gd name="T2" fmla="*/ 134 w 1254"/>
                <a:gd name="T3" fmla="*/ 68 h 203"/>
                <a:gd name="T4" fmla="*/ 220 w 1254"/>
                <a:gd name="T5" fmla="*/ 88 h 203"/>
                <a:gd name="T6" fmla="*/ 304 w 1254"/>
                <a:gd name="T7" fmla="*/ 105 h 203"/>
                <a:gd name="T8" fmla="*/ 387 w 1254"/>
                <a:gd name="T9" fmla="*/ 120 h 203"/>
                <a:gd name="T10" fmla="*/ 467 w 1254"/>
                <a:gd name="T11" fmla="*/ 132 h 203"/>
                <a:gd name="T12" fmla="*/ 547 w 1254"/>
                <a:gd name="T13" fmla="*/ 139 h 203"/>
                <a:gd name="T14" fmla="*/ 625 w 1254"/>
                <a:gd name="T15" fmla="*/ 143 h 203"/>
                <a:gd name="T16" fmla="*/ 701 w 1254"/>
                <a:gd name="T17" fmla="*/ 143 h 203"/>
                <a:gd name="T18" fmla="*/ 776 w 1254"/>
                <a:gd name="T19" fmla="*/ 138 h 203"/>
                <a:gd name="T20" fmla="*/ 851 w 1254"/>
                <a:gd name="T21" fmla="*/ 129 h 203"/>
                <a:gd name="T22" fmla="*/ 925 w 1254"/>
                <a:gd name="T23" fmla="*/ 117 h 203"/>
                <a:gd name="T24" fmla="*/ 998 w 1254"/>
                <a:gd name="T25" fmla="*/ 99 h 203"/>
                <a:gd name="T26" fmla="*/ 1072 w 1254"/>
                <a:gd name="T27" fmla="*/ 77 h 203"/>
                <a:gd name="T28" fmla="*/ 1145 w 1254"/>
                <a:gd name="T29" fmla="*/ 50 h 203"/>
                <a:gd name="T30" fmla="*/ 1217 w 1254"/>
                <a:gd name="T31" fmla="*/ 18 h 203"/>
                <a:gd name="T32" fmla="*/ 1254 w 1254"/>
                <a:gd name="T33" fmla="*/ 50 h 203"/>
                <a:gd name="T34" fmla="*/ 1170 w 1254"/>
                <a:gd name="T35" fmla="*/ 80 h 203"/>
                <a:gd name="T36" fmla="*/ 1094 w 1254"/>
                <a:gd name="T37" fmla="*/ 108 h 203"/>
                <a:gd name="T38" fmla="*/ 1024 w 1254"/>
                <a:gd name="T39" fmla="*/ 132 h 203"/>
                <a:gd name="T40" fmla="*/ 960 w 1254"/>
                <a:gd name="T41" fmla="*/ 153 h 203"/>
                <a:gd name="T42" fmla="*/ 899 w 1254"/>
                <a:gd name="T43" fmla="*/ 171 h 203"/>
                <a:gd name="T44" fmla="*/ 839 w 1254"/>
                <a:gd name="T45" fmla="*/ 184 h 203"/>
                <a:gd name="T46" fmla="*/ 779 w 1254"/>
                <a:gd name="T47" fmla="*/ 194 h 203"/>
                <a:gd name="T48" fmla="*/ 719 w 1254"/>
                <a:gd name="T49" fmla="*/ 201 h 203"/>
                <a:gd name="T50" fmla="*/ 655 w 1254"/>
                <a:gd name="T51" fmla="*/ 203 h 203"/>
                <a:gd name="T52" fmla="*/ 587 w 1254"/>
                <a:gd name="T53" fmla="*/ 201 h 203"/>
                <a:gd name="T54" fmla="*/ 513 w 1254"/>
                <a:gd name="T55" fmla="*/ 193 h 203"/>
                <a:gd name="T56" fmla="*/ 432 w 1254"/>
                <a:gd name="T57" fmla="*/ 182 h 203"/>
                <a:gd name="T58" fmla="*/ 342 w 1254"/>
                <a:gd name="T59" fmla="*/ 167 h 203"/>
                <a:gd name="T60" fmla="*/ 242 w 1254"/>
                <a:gd name="T61" fmla="*/ 145 h 203"/>
                <a:gd name="T62" fmla="*/ 130 w 1254"/>
                <a:gd name="T63" fmla="*/ 119 h 203"/>
                <a:gd name="T64" fmla="*/ 5 w 1254"/>
                <a:gd name="T65" fmla="*/ 88 h 2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54"/>
                <a:gd name="T100" fmla="*/ 0 h 203"/>
                <a:gd name="T101" fmla="*/ 1254 w 1254"/>
                <a:gd name="T102" fmla="*/ 203 h 2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54" h="203">
                  <a:moveTo>
                    <a:pt x="0" y="30"/>
                  </a:moveTo>
                  <a:lnTo>
                    <a:pt x="45" y="43"/>
                  </a:lnTo>
                  <a:lnTo>
                    <a:pt x="90" y="55"/>
                  </a:lnTo>
                  <a:lnTo>
                    <a:pt x="134" y="68"/>
                  </a:lnTo>
                  <a:lnTo>
                    <a:pt x="178" y="78"/>
                  </a:lnTo>
                  <a:lnTo>
                    <a:pt x="220" y="88"/>
                  </a:lnTo>
                  <a:lnTo>
                    <a:pt x="263" y="98"/>
                  </a:lnTo>
                  <a:lnTo>
                    <a:pt x="304" y="105"/>
                  </a:lnTo>
                  <a:lnTo>
                    <a:pt x="345" y="114"/>
                  </a:lnTo>
                  <a:lnTo>
                    <a:pt x="387" y="120"/>
                  </a:lnTo>
                  <a:lnTo>
                    <a:pt x="427" y="127"/>
                  </a:lnTo>
                  <a:lnTo>
                    <a:pt x="467" y="132"/>
                  </a:lnTo>
                  <a:lnTo>
                    <a:pt x="507" y="135"/>
                  </a:lnTo>
                  <a:lnTo>
                    <a:pt x="547" y="139"/>
                  </a:lnTo>
                  <a:lnTo>
                    <a:pt x="586" y="142"/>
                  </a:lnTo>
                  <a:lnTo>
                    <a:pt x="625" y="143"/>
                  </a:lnTo>
                  <a:lnTo>
                    <a:pt x="662" y="143"/>
                  </a:lnTo>
                  <a:lnTo>
                    <a:pt x="701" y="143"/>
                  </a:lnTo>
                  <a:lnTo>
                    <a:pt x="739" y="140"/>
                  </a:lnTo>
                  <a:lnTo>
                    <a:pt x="776" y="138"/>
                  </a:lnTo>
                  <a:lnTo>
                    <a:pt x="814" y="134"/>
                  </a:lnTo>
                  <a:lnTo>
                    <a:pt x="851" y="129"/>
                  </a:lnTo>
                  <a:lnTo>
                    <a:pt x="888" y="124"/>
                  </a:lnTo>
                  <a:lnTo>
                    <a:pt x="925" y="117"/>
                  </a:lnTo>
                  <a:lnTo>
                    <a:pt x="962" y="108"/>
                  </a:lnTo>
                  <a:lnTo>
                    <a:pt x="998" y="99"/>
                  </a:lnTo>
                  <a:lnTo>
                    <a:pt x="1034" y="89"/>
                  </a:lnTo>
                  <a:lnTo>
                    <a:pt x="1072" y="77"/>
                  </a:lnTo>
                  <a:lnTo>
                    <a:pt x="1108" y="64"/>
                  </a:lnTo>
                  <a:lnTo>
                    <a:pt x="1145" y="50"/>
                  </a:lnTo>
                  <a:lnTo>
                    <a:pt x="1181" y="35"/>
                  </a:lnTo>
                  <a:lnTo>
                    <a:pt x="1217" y="18"/>
                  </a:lnTo>
                  <a:lnTo>
                    <a:pt x="1254" y="0"/>
                  </a:lnTo>
                  <a:lnTo>
                    <a:pt x="1254" y="50"/>
                  </a:lnTo>
                  <a:lnTo>
                    <a:pt x="1211" y="65"/>
                  </a:lnTo>
                  <a:lnTo>
                    <a:pt x="1170" y="80"/>
                  </a:lnTo>
                  <a:lnTo>
                    <a:pt x="1131" y="94"/>
                  </a:lnTo>
                  <a:lnTo>
                    <a:pt x="1094" y="108"/>
                  </a:lnTo>
                  <a:lnTo>
                    <a:pt x="1059" y="120"/>
                  </a:lnTo>
                  <a:lnTo>
                    <a:pt x="1024" y="132"/>
                  </a:lnTo>
                  <a:lnTo>
                    <a:pt x="992" y="143"/>
                  </a:lnTo>
                  <a:lnTo>
                    <a:pt x="960" y="153"/>
                  </a:lnTo>
                  <a:lnTo>
                    <a:pt x="929" y="162"/>
                  </a:lnTo>
                  <a:lnTo>
                    <a:pt x="899" y="171"/>
                  </a:lnTo>
                  <a:lnTo>
                    <a:pt x="869" y="178"/>
                  </a:lnTo>
                  <a:lnTo>
                    <a:pt x="839" y="184"/>
                  </a:lnTo>
                  <a:lnTo>
                    <a:pt x="809" y="189"/>
                  </a:lnTo>
                  <a:lnTo>
                    <a:pt x="779" y="194"/>
                  </a:lnTo>
                  <a:lnTo>
                    <a:pt x="749" y="198"/>
                  </a:lnTo>
                  <a:lnTo>
                    <a:pt x="719" y="201"/>
                  </a:lnTo>
                  <a:lnTo>
                    <a:pt x="687" y="202"/>
                  </a:lnTo>
                  <a:lnTo>
                    <a:pt x="655" y="203"/>
                  </a:lnTo>
                  <a:lnTo>
                    <a:pt x="621" y="202"/>
                  </a:lnTo>
                  <a:lnTo>
                    <a:pt x="587" y="201"/>
                  </a:lnTo>
                  <a:lnTo>
                    <a:pt x="551" y="198"/>
                  </a:lnTo>
                  <a:lnTo>
                    <a:pt x="513" y="193"/>
                  </a:lnTo>
                  <a:lnTo>
                    <a:pt x="473" y="188"/>
                  </a:lnTo>
                  <a:lnTo>
                    <a:pt x="432" y="182"/>
                  </a:lnTo>
                  <a:lnTo>
                    <a:pt x="388" y="176"/>
                  </a:lnTo>
                  <a:lnTo>
                    <a:pt x="342" y="167"/>
                  </a:lnTo>
                  <a:lnTo>
                    <a:pt x="294" y="157"/>
                  </a:lnTo>
                  <a:lnTo>
                    <a:pt x="242" y="145"/>
                  </a:lnTo>
                  <a:lnTo>
                    <a:pt x="188" y="133"/>
                  </a:lnTo>
                  <a:lnTo>
                    <a:pt x="130" y="119"/>
                  </a:lnTo>
                  <a:lnTo>
                    <a:pt x="69" y="104"/>
                  </a:lnTo>
                  <a:lnTo>
                    <a:pt x="5" y="88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B76B0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65" name="Freeform 72"/>
            <p:cNvSpPr>
              <a:spLocks/>
            </p:cNvSpPr>
            <p:nvPr/>
          </p:nvSpPr>
          <p:spPr bwMode="auto">
            <a:xfrm>
              <a:off x="706" y="2633"/>
              <a:ext cx="31" cy="68"/>
            </a:xfrm>
            <a:custGeom>
              <a:avLst/>
              <a:gdLst>
                <a:gd name="T0" fmla="*/ 29 w 123"/>
                <a:gd name="T1" fmla="*/ 0 h 275"/>
                <a:gd name="T2" fmla="*/ 50 w 123"/>
                <a:gd name="T3" fmla="*/ 34 h 275"/>
                <a:gd name="T4" fmla="*/ 67 w 123"/>
                <a:gd name="T5" fmla="*/ 65 h 275"/>
                <a:gd name="T6" fmla="*/ 80 w 123"/>
                <a:gd name="T7" fmla="*/ 94 h 275"/>
                <a:gd name="T8" fmla="*/ 90 w 123"/>
                <a:gd name="T9" fmla="*/ 123 h 275"/>
                <a:gd name="T10" fmla="*/ 99 w 123"/>
                <a:gd name="T11" fmla="*/ 152 h 275"/>
                <a:gd name="T12" fmla="*/ 106 w 123"/>
                <a:gd name="T13" fmla="*/ 185 h 275"/>
                <a:gd name="T14" fmla="*/ 114 w 123"/>
                <a:gd name="T15" fmla="*/ 222 h 275"/>
                <a:gd name="T16" fmla="*/ 123 w 123"/>
                <a:gd name="T17" fmla="*/ 265 h 275"/>
                <a:gd name="T18" fmla="*/ 86 w 123"/>
                <a:gd name="T19" fmla="*/ 275 h 275"/>
                <a:gd name="T20" fmla="*/ 85 w 123"/>
                <a:gd name="T21" fmla="*/ 233 h 275"/>
                <a:gd name="T22" fmla="*/ 81 w 123"/>
                <a:gd name="T23" fmla="*/ 198 h 275"/>
                <a:gd name="T24" fmla="*/ 74 w 123"/>
                <a:gd name="T25" fmla="*/ 167 h 275"/>
                <a:gd name="T26" fmla="*/ 65 w 123"/>
                <a:gd name="T27" fmla="*/ 138 h 275"/>
                <a:gd name="T28" fmla="*/ 52 w 123"/>
                <a:gd name="T29" fmla="*/ 111 h 275"/>
                <a:gd name="T30" fmla="*/ 37 w 123"/>
                <a:gd name="T31" fmla="*/ 83 h 275"/>
                <a:gd name="T32" fmla="*/ 20 w 123"/>
                <a:gd name="T33" fmla="*/ 52 h 275"/>
                <a:gd name="T34" fmla="*/ 0 w 123"/>
                <a:gd name="T35" fmla="*/ 17 h 275"/>
                <a:gd name="T36" fmla="*/ 29 w 123"/>
                <a:gd name="T37" fmla="*/ 0 h 27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3"/>
                <a:gd name="T58" fmla="*/ 0 h 275"/>
                <a:gd name="T59" fmla="*/ 123 w 123"/>
                <a:gd name="T60" fmla="*/ 275 h 27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3" h="275">
                  <a:moveTo>
                    <a:pt x="29" y="0"/>
                  </a:moveTo>
                  <a:lnTo>
                    <a:pt x="50" y="34"/>
                  </a:lnTo>
                  <a:lnTo>
                    <a:pt x="67" y="65"/>
                  </a:lnTo>
                  <a:lnTo>
                    <a:pt x="80" y="94"/>
                  </a:lnTo>
                  <a:lnTo>
                    <a:pt x="90" y="123"/>
                  </a:lnTo>
                  <a:lnTo>
                    <a:pt x="99" y="152"/>
                  </a:lnTo>
                  <a:lnTo>
                    <a:pt x="106" y="185"/>
                  </a:lnTo>
                  <a:lnTo>
                    <a:pt x="114" y="222"/>
                  </a:lnTo>
                  <a:lnTo>
                    <a:pt x="123" y="265"/>
                  </a:lnTo>
                  <a:lnTo>
                    <a:pt x="86" y="275"/>
                  </a:lnTo>
                  <a:lnTo>
                    <a:pt x="85" y="233"/>
                  </a:lnTo>
                  <a:lnTo>
                    <a:pt x="81" y="198"/>
                  </a:lnTo>
                  <a:lnTo>
                    <a:pt x="74" y="167"/>
                  </a:lnTo>
                  <a:lnTo>
                    <a:pt x="65" y="138"/>
                  </a:lnTo>
                  <a:lnTo>
                    <a:pt x="52" y="111"/>
                  </a:lnTo>
                  <a:lnTo>
                    <a:pt x="37" y="83"/>
                  </a:lnTo>
                  <a:lnTo>
                    <a:pt x="20" y="52"/>
                  </a:lnTo>
                  <a:lnTo>
                    <a:pt x="0" y="17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66" name="Freeform 73"/>
            <p:cNvSpPr>
              <a:spLocks/>
            </p:cNvSpPr>
            <p:nvPr/>
          </p:nvSpPr>
          <p:spPr bwMode="auto">
            <a:xfrm>
              <a:off x="731" y="2710"/>
              <a:ext cx="10" cy="74"/>
            </a:xfrm>
            <a:custGeom>
              <a:avLst/>
              <a:gdLst>
                <a:gd name="T0" fmla="*/ 25 w 38"/>
                <a:gd name="T1" fmla="*/ 0 h 297"/>
                <a:gd name="T2" fmla="*/ 30 w 38"/>
                <a:gd name="T3" fmla="*/ 70 h 297"/>
                <a:gd name="T4" fmla="*/ 34 w 38"/>
                <a:gd name="T5" fmla="*/ 139 h 297"/>
                <a:gd name="T6" fmla="*/ 37 w 38"/>
                <a:gd name="T7" fmla="*/ 209 h 297"/>
                <a:gd name="T8" fmla="*/ 38 w 38"/>
                <a:gd name="T9" fmla="*/ 279 h 297"/>
                <a:gd name="T10" fmla="*/ 6 w 38"/>
                <a:gd name="T11" fmla="*/ 297 h 297"/>
                <a:gd name="T12" fmla="*/ 9 w 38"/>
                <a:gd name="T13" fmla="*/ 220 h 297"/>
                <a:gd name="T14" fmla="*/ 10 w 38"/>
                <a:gd name="T15" fmla="*/ 154 h 297"/>
                <a:gd name="T16" fmla="*/ 8 w 38"/>
                <a:gd name="T17" fmla="*/ 89 h 297"/>
                <a:gd name="T18" fmla="*/ 0 w 38"/>
                <a:gd name="T19" fmla="*/ 12 h 297"/>
                <a:gd name="T20" fmla="*/ 25 w 38"/>
                <a:gd name="T21" fmla="*/ 0 h 29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8"/>
                <a:gd name="T34" fmla="*/ 0 h 297"/>
                <a:gd name="T35" fmla="*/ 38 w 38"/>
                <a:gd name="T36" fmla="*/ 297 h 29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8" h="297">
                  <a:moveTo>
                    <a:pt x="25" y="0"/>
                  </a:moveTo>
                  <a:lnTo>
                    <a:pt x="30" y="70"/>
                  </a:lnTo>
                  <a:lnTo>
                    <a:pt x="34" y="139"/>
                  </a:lnTo>
                  <a:lnTo>
                    <a:pt x="37" y="209"/>
                  </a:lnTo>
                  <a:lnTo>
                    <a:pt x="38" y="279"/>
                  </a:lnTo>
                  <a:lnTo>
                    <a:pt x="6" y="297"/>
                  </a:lnTo>
                  <a:lnTo>
                    <a:pt x="9" y="220"/>
                  </a:lnTo>
                  <a:lnTo>
                    <a:pt x="10" y="154"/>
                  </a:lnTo>
                  <a:lnTo>
                    <a:pt x="8" y="89"/>
                  </a:lnTo>
                  <a:lnTo>
                    <a:pt x="0" y="1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67" name="Freeform 74"/>
            <p:cNvSpPr>
              <a:spLocks/>
            </p:cNvSpPr>
            <p:nvPr/>
          </p:nvSpPr>
          <p:spPr bwMode="auto">
            <a:xfrm>
              <a:off x="431" y="2642"/>
              <a:ext cx="41" cy="66"/>
            </a:xfrm>
            <a:custGeom>
              <a:avLst/>
              <a:gdLst>
                <a:gd name="T0" fmla="*/ 164 w 164"/>
                <a:gd name="T1" fmla="*/ 5 h 264"/>
                <a:gd name="T2" fmla="*/ 137 w 164"/>
                <a:gd name="T3" fmla="*/ 34 h 264"/>
                <a:gd name="T4" fmla="*/ 117 w 164"/>
                <a:gd name="T5" fmla="*/ 62 h 264"/>
                <a:gd name="T6" fmla="*/ 102 w 164"/>
                <a:gd name="T7" fmla="*/ 92 h 264"/>
                <a:gd name="T8" fmla="*/ 89 w 164"/>
                <a:gd name="T9" fmla="*/ 122 h 264"/>
                <a:gd name="T10" fmla="*/ 79 w 164"/>
                <a:gd name="T11" fmla="*/ 155 h 264"/>
                <a:gd name="T12" fmla="*/ 69 w 164"/>
                <a:gd name="T13" fmla="*/ 189 h 264"/>
                <a:gd name="T14" fmla="*/ 57 w 164"/>
                <a:gd name="T15" fmla="*/ 225 h 264"/>
                <a:gd name="T16" fmla="*/ 42 w 164"/>
                <a:gd name="T17" fmla="*/ 264 h 264"/>
                <a:gd name="T18" fmla="*/ 0 w 164"/>
                <a:gd name="T19" fmla="*/ 253 h 264"/>
                <a:gd name="T20" fmla="*/ 9 w 164"/>
                <a:gd name="T21" fmla="*/ 218 h 264"/>
                <a:gd name="T22" fmla="*/ 19 w 164"/>
                <a:gd name="T23" fmla="*/ 185 h 264"/>
                <a:gd name="T24" fmla="*/ 33 w 164"/>
                <a:gd name="T25" fmla="*/ 153 h 264"/>
                <a:gd name="T26" fmla="*/ 47 w 164"/>
                <a:gd name="T27" fmla="*/ 122 h 264"/>
                <a:gd name="T28" fmla="*/ 63 w 164"/>
                <a:gd name="T29" fmla="*/ 91 h 264"/>
                <a:gd name="T30" fmla="*/ 80 w 164"/>
                <a:gd name="T31" fmla="*/ 61 h 264"/>
                <a:gd name="T32" fmla="*/ 99 w 164"/>
                <a:gd name="T33" fmla="*/ 31 h 264"/>
                <a:gd name="T34" fmla="*/ 118 w 164"/>
                <a:gd name="T35" fmla="*/ 0 h 264"/>
                <a:gd name="T36" fmla="*/ 164 w 164"/>
                <a:gd name="T37" fmla="*/ 5 h 26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4"/>
                <a:gd name="T58" fmla="*/ 0 h 264"/>
                <a:gd name="T59" fmla="*/ 164 w 164"/>
                <a:gd name="T60" fmla="*/ 264 h 26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4" h="264">
                  <a:moveTo>
                    <a:pt x="164" y="5"/>
                  </a:moveTo>
                  <a:lnTo>
                    <a:pt x="137" y="34"/>
                  </a:lnTo>
                  <a:lnTo>
                    <a:pt x="117" y="62"/>
                  </a:lnTo>
                  <a:lnTo>
                    <a:pt x="102" y="92"/>
                  </a:lnTo>
                  <a:lnTo>
                    <a:pt x="89" y="122"/>
                  </a:lnTo>
                  <a:lnTo>
                    <a:pt x="79" y="155"/>
                  </a:lnTo>
                  <a:lnTo>
                    <a:pt x="69" y="189"/>
                  </a:lnTo>
                  <a:lnTo>
                    <a:pt x="57" y="225"/>
                  </a:lnTo>
                  <a:lnTo>
                    <a:pt x="42" y="264"/>
                  </a:lnTo>
                  <a:lnTo>
                    <a:pt x="0" y="253"/>
                  </a:lnTo>
                  <a:lnTo>
                    <a:pt x="9" y="218"/>
                  </a:lnTo>
                  <a:lnTo>
                    <a:pt x="19" y="185"/>
                  </a:lnTo>
                  <a:lnTo>
                    <a:pt x="33" y="153"/>
                  </a:lnTo>
                  <a:lnTo>
                    <a:pt x="47" y="122"/>
                  </a:lnTo>
                  <a:lnTo>
                    <a:pt x="63" y="91"/>
                  </a:lnTo>
                  <a:lnTo>
                    <a:pt x="80" y="61"/>
                  </a:lnTo>
                  <a:lnTo>
                    <a:pt x="99" y="31"/>
                  </a:lnTo>
                  <a:lnTo>
                    <a:pt x="118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B76B0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68" name="Freeform 75"/>
            <p:cNvSpPr>
              <a:spLocks/>
            </p:cNvSpPr>
            <p:nvPr/>
          </p:nvSpPr>
          <p:spPr bwMode="auto">
            <a:xfrm>
              <a:off x="425" y="2492"/>
              <a:ext cx="55" cy="143"/>
            </a:xfrm>
            <a:custGeom>
              <a:avLst/>
              <a:gdLst>
                <a:gd name="T0" fmla="*/ 50 w 219"/>
                <a:gd name="T1" fmla="*/ 74 h 573"/>
                <a:gd name="T2" fmla="*/ 44 w 219"/>
                <a:gd name="T3" fmla="*/ 208 h 573"/>
                <a:gd name="T4" fmla="*/ 82 w 219"/>
                <a:gd name="T5" fmla="*/ 377 h 573"/>
                <a:gd name="T6" fmla="*/ 219 w 219"/>
                <a:gd name="T7" fmla="*/ 573 h 573"/>
                <a:gd name="T8" fmla="*/ 163 w 219"/>
                <a:gd name="T9" fmla="*/ 560 h 573"/>
                <a:gd name="T10" fmla="*/ 88 w 219"/>
                <a:gd name="T11" fmla="*/ 460 h 573"/>
                <a:gd name="T12" fmla="*/ 25 w 219"/>
                <a:gd name="T13" fmla="*/ 327 h 573"/>
                <a:gd name="T14" fmla="*/ 0 w 219"/>
                <a:gd name="T15" fmla="*/ 194 h 573"/>
                <a:gd name="T16" fmla="*/ 0 w 219"/>
                <a:gd name="T17" fmla="*/ 88 h 573"/>
                <a:gd name="T18" fmla="*/ 63 w 219"/>
                <a:gd name="T19" fmla="*/ 0 h 573"/>
                <a:gd name="T20" fmla="*/ 50 w 219"/>
                <a:gd name="T21" fmla="*/ 74 h 5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9"/>
                <a:gd name="T34" fmla="*/ 0 h 573"/>
                <a:gd name="T35" fmla="*/ 219 w 219"/>
                <a:gd name="T36" fmla="*/ 573 h 5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9" h="573">
                  <a:moveTo>
                    <a:pt x="50" y="74"/>
                  </a:moveTo>
                  <a:lnTo>
                    <a:pt x="44" y="208"/>
                  </a:lnTo>
                  <a:lnTo>
                    <a:pt x="82" y="377"/>
                  </a:lnTo>
                  <a:lnTo>
                    <a:pt x="219" y="573"/>
                  </a:lnTo>
                  <a:lnTo>
                    <a:pt x="163" y="560"/>
                  </a:lnTo>
                  <a:lnTo>
                    <a:pt x="88" y="460"/>
                  </a:lnTo>
                  <a:lnTo>
                    <a:pt x="25" y="327"/>
                  </a:lnTo>
                  <a:lnTo>
                    <a:pt x="0" y="194"/>
                  </a:lnTo>
                  <a:lnTo>
                    <a:pt x="0" y="88"/>
                  </a:lnTo>
                  <a:lnTo>
                    <a:pt x="63" y="0"/>
                  </a:lnTo>
                  <a:lnTo>
                    <a:pt x="50" y="74"/>
                  </a:lnTo>
                  <a:close/>
                </a:path>
              </a:pathLst>
            </a:custGeom>
            <a:solidFill>
              <a:srgbClr val="B76B0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69" name="Freeform 76"/>
            <p:cNvSpPr>
              <a:spLocks/>
            </p:cNvSpPr>
            <p:nvPr/>
          </p:nvSpPr>
          <p:spPr bwMode="auto">
            <a:xfrm>
              <a:off x="527" y="2440"/>
              <a:ext cx="23" cy="199"/>
            </a:xfrm>
            <a:custGeom>
              <a:avLst/>
              <a:gdLst>
                <a:gd name="T0" fmla="*/ 63 w 93"/>
                <a:gd name="T1" fmla="*/ 0 h 796"/>
                <a:gd name="T2" fmla="*/ 28 w 93"/>
                <a:gd name="T3" fmla="*/ 49 h 796"/>
                <a:gd name="T4" fmla="*/ 14 w 93"/>
                <a:gd name="T5" fmla="*/ 141 h 796"/>
                <a:gd name="T6" fmla="*/ 5 w 93"/>
                <a:gd name="T7" fmla="*/ 233 h 796"/>
                <a:gd name="T8" fmla="*/ 0 w 93"/>
                <a:gd name="T9" fmla="*/ 322 h 796"/>
                <a:gd name="T10" fmla="*/ 0 w 93"/>
                <a:gd name="T11" fmla="*/ 411 h 796"/>
                <a:gd name="T12" fmla="*/ 5 w 93"/>
                <a:gd name="T13" fmla="*/ 500 h 796"/>
                <a:gd name="T14" fmla="*/ 14 w 93"/>
                <a:gd name="T15" fmla="*/ 591 h 796"/>
                <a:gd name="T16" fmla="*/ 29 w 93"/>
                <a:gd name="T17" fmla="*/ 684 h 796"/>
                <a:gd name="T18" fmla="*/ 49 w 93"/>
                <a:gd name="T19" fmla="*/ 782 h 796"/>
                <a:gd name="T20" fmla="*/ 93 w 93"/>
                <a:gd name="T21" fmla="*/ 796 h 796"/>
                <a:gd name="T22" fmla="*/ 65 w 93"/>
                <a:gd name="T23" fmla="*/ 698 h 796"/>
                <a:gd name="T24" fmla="*/ 47 w 93"/>
                <a:gd name="T25" fmla="*/ 591 h 796"/>
                <a:gd name="T26" fmla="*/ 35 w 93"/>
                <a:gd name="T27" fmla="*/ 481 h 796"/>
                <a:gd name="T28" fmla="*/ 32 w 93"/>
                <a:gd name="T29" fmla="*/ 371 h 796"/>
                <a:gd name="T30" fmla="*/ 33 w 93"/>
                <a:gd name="T31" fmla="*/ 264 h 796"/>
                <a:gd name="T32" fmla="*/ 39 w 93"/>
                <a:gd name="T33" fmla="*/ 164 h 796"/>
                <a:gd name="T34" fmla="*/ 49 w 93"/>
                <a:gd name="T35" fmla="*/ 75 h 796"/>
                <a:gd name="T36" fmla="*/ 63 w 93"/>
                <a:gd name="T37" fmla="*/ 0 h 79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3"/>
                <a:gd name="T58" fmla="*/ 0 h 796"/>
                <a:gd name="T59" fmla="*/ 93 w 93"/>
                <a:gd name="T60" fmla="*/ 796 h 79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3" h="796">
                  <a:moveTo>
                    <a:pt x="63" y="0"/>
                  </a:moveTo>
                  <a:lnTo>
                    <a:pt x="28" y="49"/>
                  </a:lnTo>
                  <a:lnTo>
                    <a:pt x="14" y="141"/>
                  </a:lnTo>
                  <a:lnTo>
                    <a:pt x="5" y="233"/>
                  </a:lnTo>
                  <a:lnTo>
                    <a:pt x="0" y="322"/>
                  </a:lnTo>
                  <a:lnTo>
                    <a:pt x="0" y="411"/>
                  </a:lnTo>
                  <a:lnTo>
                    <a:pt x="5" y="500"/>
                  </a:lnTo>
                  <a:lnTo>
                    <a:pt x="14" y="591"/>
                  </a:lnTo>
                  <a:lnTo>
                    <a:pt x="29" y="684"/>
                  </a:lnTo>
                  <a:lnTo>
                    <a:pt x="49" y="782"/>
                  </a:lnTo>
                  <a:lnTo>
                    <a:pt x="93" y="796"/>
                  </a:lnTo>
                  <a:lnTo>
                    <a:pt x="65" y="698"/>
                  </a:lnTo>
                  <a:lnTo>
                    <a:pt x="47" y="591"/>
                  </a:lnTo>
                  <a:lnTo>
                    <a:pt x="35" y="481"/>
                  </a:lnTo>
                  <a:lnTo>
                    <a:pt x="32" y="371"/>
                  </a:lnTo>
                  <a:lnTo>
                    <a:pt x="33" y="264"/>
                  </a:lnTo>
                  <a:lnTo>
                    <a:pt x="39" y="164"/>
                  </a:lnTo>
                  <a:lnTo>
                    <a:pt x="49" y="75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B76B0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70" name="Freeform 77"/>
            <p:cNvSpPr>
              <a:spLocks/>
            </p:cNvSpPr>
            <p:nvPr/>
          </p:nvSpPr>
          <p:spPr bwMode="auto">
            <a:xfrm>
              <a:off x="634" y="2448"/>
              <a:ext cx="19" cy="185"/>
            </a:xfrm>
            <a:custGeom>
              <a:avLst/>
              <a:gdLst>
                <a:gd name="T0" fmla="*/ 33 w 78"/>
                <a:gd name="T1" fmla="*/ 0 h 741"/>
                <a:gd name="T2" fmla="*/ 43 w 78"/>
                <a:gd name="T3" fmla="*/ 95 h 741"/>
                <a:gd name="T4" fmla="*/ 49 w 78"/>
                <a:gd name="T5" fmla="*/ 188 h 741"/>
                <a:gd name="T6" fmla="*/ 51 w 78"/>
                <a:gd name="T7" fmla="*/ 279 h 741"/>
                <a:gd name="T8" fmla="*/ 48 w 78"/>
                <a:gd name="T9" fmla="*/ 371 h 741"/>
                <a:gd name="T10" fmla="*/ 42 w 78"/>
                <a:gd name="T11" fmla="*/ 462 h 741"/>
                <a:gd name="T12" fmla="*/ 32 w 78"/>
                <a:gd name="T13" fmla="*/ 554 h 741"/>
                <a:gd name="T14" fmla="*/ 18 w 78"/>
                <a:gd name="T15" fmla="*/ 647 h 741"/>
                <a:gd name="T16" fmla="*/ 0 w 78"/>
                <a:gd name="T17" fmla="*/ 741 h 741"/>
                <a:gd name="T18" fmla="*/ 46 w 78"/>
                <a:gd name="T19" fmla="*/ 733 h 741"/>
                <a:gd name="T20" fmla="*/ 71 w 78"/>
                <a:gd name="T21" fmla="*/ 534 h 741"/>
                <a:gd name="T22" fmla="*/ 77 w 78"/>
                <a:gd name="T23" fmla="*/ 405 h 741"/>
                <a:gd name="T24" fmla="*/ 78 w 78"/>
                <a:gd name="T25" fmla="*/ 297 h 741"/>
                <a:gd name="T26" fmla="*/ 74 w 78"/>
                <a:gd name="T27" fmla="*/ 193 h 741"/>
                <a:gd name="T28" fmla="*/ 69 w 78"/>
                <a:gd name="T29" fmla="*/ 74 h 741"/>
                <a:gd name="T30" fmla="*/ 33 w 78"/>
                <a:gd name="T31" fmla="*/ 0 h 74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8"/>
                <a:gd name="T49" fmla="*/ 0 h 741"/>
                <a:gd name="T50" fmla="*/ 78 w 78"/>
                <a:gd name="T51" fmla="*/ 741 h 74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8" h="741">
                  <a:moveTo>
                    <a:pt x="33" y="0"/>
                  </a:moveTo>
                  <a:lnTo>
                    <a:pt x="43" y="95"/>
                  </a:lnTo>
                  <a:lnTo>
                    <a:pt x="49" y="188"/>
                  </a:lnTo>
                  <a:lnTo>
                    <a:pt x="51" y="279"/>
                  </a:lnTo>
                  <a:lnTo>
                    <a:pt x="48" y="371"/>
                  </a:lnTo>
                  <a:lnTo>
                    <a:pt x="42" y="462"/>
                  </a:lnTo>
                  <a:lnTo>
                    <a:pt x="32" y="554"/>
                  </a:lnTo>
                  <a:lnTo>
                    <a:pt x="18" y="647"/>
                  </a:lnTo>
                  <a:lnTo>
                    <a:pt x="0" y="741"/>
                  </a:lnTo>
                  <a:lnTo>
                    <a:pt x="46" y="733"/>
                  </a:lnTo>
                  <a:lnTo>
                    <a:pt x="71" y="534"/>
                  </a:lnTo>
                  <a:lnTo>
                    <a:pt x="77" y="405"/>
                  </a:lnTo>
                  <a:lnTo>
                    <a:pt x="78" y="297"/>
                  </a:lnTo>
                  <a:lnTo>
                    <a:pt x="74" y="193"/>
                  </a:lnTo>
                  <a:lnTo>
                    <a:pt x="69" y="7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B76B0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71" name="Freeform 78"/>
            <p:cNvSpPr>
              <a:spLocks/>
            </p:cNvSpPr>
            <p:nvPr/>
          </p:nvSpPr>
          <p:spPr bwMode="auto">
            <a:xfrm>
              <a:off x="421" y="2699"/>
              <a:ext cx="318" cy="38"/>
            </a:xfrm>
            <a:custGeom>
              <a:avLst/>
              <a:gdLst>
                <a:gd name="T0" fmla="*/ 65 w 1274"/>
                <a:gd name="T1" fmla="*/ 39 h 150"/>
                <a:gd name="T2" fmla="*/ 154 w 1274"/>
                <a:gd name="T3" fmla="*/ 57 h 150"/>
                <a:gd name="T4" fmla="*/ 239 w 1274"/>
                <a:gd name="T5" fmla="*/ 74 h 150"/>
                <a:gd name="T6" fmla="*/ 323 w 1274"/>
                <a:gd name="T7" fmla="*/ 87 h 150"/>
                <a:gd name="T8" fmla="*/ 406 w 1274"/>
                <a:gd name="T9" fmla="*/ 98 h 150"/>
                <a:gd name="T10" fmla="*/ 486 w 1274"/>
                <a:gd name="T11" fmla="*/ 105 h 150"/>
                <a:gd name="T12" fmla="*/ 563 w 1274"/>
                <a:gd name="T13" fmla="*/ 110 h 150"/>
                <a:gd name="T14" fmla="*/ 641 w 1274"/>
                <a:gd name="T15" fmla="*/ 111 h 150"/>
                <a:gd name="T16" fmla="*/ 716 w 1274"/>
                <a:gd name="T17" fmla="*/ 109 h 150"/>
                <a:gd name="T18" fmla="*/ 791 w 1274"/>
                <a:gd name="T19" fmla="*/ 104 h 150"/>
                <a:gd name="T20" fmla="*/ 865 w 1274"/>
                <a:gd name="T21" fmla="*/ 96 h 150"/>
                <a:gd name="T22" fmla="*/ 938 w 1274"/>
                <a:gd name="T23" fmla="*/ 86 h 150"/>
                <a:gd name="T24" fmla="*/ 1011 w 1274"/>
                <a:gd name="T25" fmla="*/ 72 h 150"/>
                <a:gd name="T26" fmla="*/ 1083 w 1274"/>
                <a:gd name="T27" fmla="*/ 55 h 150"/>
                <a:gd name="T28" fmla="*/ 1156 w 1274"/>
                <a:gd name="T29" fmla="*/ 35 h 150"/>
                <a:gd name="T30" fmla="*/ 1228 w 1274"/>
                <a:gd name="T31" fmla="*/ 12 h 150"/>
                <a:gd name="T32" fmla="*/ 1274 w 1274"/>
                <a:gd name="T33" fmla="*/ 49 h 150"/>
                <a:gd name="T34" fmla="*/ 1188 w 1274"/>
                <a:gd name="T35" fmla="*/ 75 h 150"/>
                <a:gd name="T36" fmla="*/ 1106 w 1274"/>
                <a:gd name="T37" fmla="*/ 96 h 150"/>
                <a:gd name="T38" fmla="*/ 1026 w 1274"/>
                <a:gd name="T39" fmla="*/ 114 h 150"/>
                <a:gd name="T40" fmla="*/ 947 w 1274"/>
                <a:gd name="T41" fmla="*/ 128 h 150"/>
                <a:gd name="T42" fmla="*/ 869 w 1274"/>
                <a:gd name="T43" fmla="*/ 139 h 150"/>
                <a:gd name="T44" fmla="*/ 791 w 1274"/>
                <a:gd name="T45" fmla="*/ 145 h 150"/>
                <a:gd name="T46" fmla="*/ 716 w 1274"/>
                <a:gd name="T47" fmla="*/ 149 h 150"/>
                <a:gd name="T48" fmla="*/ 640 w 1274"/>
                <a:gd name="T49" fmla="*/ 150 h 150"/>
                <a:gd name="T50" fmla="*/ 565 w 1274"/>
                <a:gd name="T51" fmla="*/ 148 h 150"/>
                <a:gd name="T52" fmla="*/ 488 w 1274"/>
                <a:gd name="T53" fmla="*/ 143 h 150"/>
                <a:gd name="T54" fmla="*/ 411 w 1274"/>
                <a:gd name="T55" fmla="*/ 136 h 150"/>
                <a:gd name="T56" fmla="*/ 332 w 1274"/>
                <a:gd name="T57" fmla="*/ 126 h 150"/>
                <a:gd name="T58" fmla="*/ 253 w 1274"/>
                <a:gd name="T59" fmla="*/ 114 h 150"/>
                <a:gd name="T60" fmla="*/ 170 w 1274"/>
                <a:gd name="T61" fmla="*/ 100 h 150"/>
                <a:gd name="T62" fmla="*/ 86 w 1274"/>
                <a:gd name="T63" fmla="*/ 85 h 150"/>
                <a:gd name="T64" fmla="*/ 0 w 1274"/>
                <a:gd name="T65" fmla="*/ 67 h 15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74"/>
                <a:gd name="T100" fmla="*/ 0 h 150"/>
                <a:gd name="T101" fmla="*/ 1274 w 1274"/>
                <a:gd name="T102" fmla="*/ 150 h 15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74" h="150">
                  <a:moveTo>
                    <a:pt x="20" y="27"/>
                  </a:moveTo>
                  <a:lnTo>
                    <a:pt x="65" y="39"/>
                  </a:lnTo>
                  <a:lnTo>
                    <a:pt x="110" y="49"/>
                  </a:lnTo>
                  <a:lnTo>
                    <a:pt x="154" y="57"/>
                  </a:lnTo>
                  <a:lnTo>
                    <a:pt x="196" y="66"/>
                  </a:lnTo>
                  <a:lnTo>
                    <a:pt x="239" y="74"/>
                  </a:lnTo>
                  <a:lnTo>
                    <a:pt x="282" y="81"/>
                  </a:lnTo>
                  <a:lnTo>
                    <a:pt x="323" y="87"/>
                  </a:lnTo>
                  <a:lnTo>
                    <a:pt x="364" y="94"/>
                  </a:lnTo>
                  <a:lnTo>
                    <a:pt x="406" y="98"/>
                  </a:lnTo>
                  <a:lnTo>
                    <a:pt x="446" y="103"/>
                  </a:lnTo>
                  <a:lnTo>
                    <a:pt x="486" y="105"/>
                  </a:lnTo>
                  <a:lnTo>
                    <a:pt x="525" y="108"/>
                  </a:lnTo>
                  <a:lnTo>
                    <a:pt x="563" y="110"/>
                  </a:lnTo>
                  <a:lnTo>
                    <a:pt x="602" y="110"/>
                  </a:lnTo>
                  <a:lnTo>
                    <a:pt x="641" y="111"/>
                  </a:lnTo>
                  <a:lnTo>
                    <a:pt x="679" y="110"/>
                  </a:lnTo>
                  <a:lnTo>
                    <a:pt x="716" y="109"/>
                  </a:lnTo>
                  <a:lnTo>
                    <a:pt x="754" y="108"/>
                  </a:lnTo>
                  <a:lnTo>
                    <a:pt x="791" y="104"/>
                  </a:lnTo>
                  <a:lnTo>
                    <a:pt x="828" y="101"/>
                  </a:lnTo>
                  <a:lnTo>
                    <a:pt x="865" y="96"/>
                  </a:lnTo>
                  <a:lnTo>
                    <a:pt x="902" y="91"/>
                  </a:lnTo>
                  <a:lnTo>
                    <a:pt x="938" y="86"/>
                  </a:lnTo>
                  <a:lnTo>
                    <a:pt x="974" y="79"/>
                  </a:lnTo>
                  <a:lnTo>
                    <a:pt x="1011" y="72"/>
                  </a:lnTo>
                  <a:lnTo>
                    <a:pt x="1047" y="64"/>
                  </a:lnTo>
                  <a:lnTo>
                    <a:pt x="1083" y="55"/>
                  </a:lnTo>
                  <a:lnTo>
                    <a:pt x="1119" y="45"/>
                  </a:lnTo>
                  <a:lnTo>
                    <a:pt x="1156" y="35"/>
                  </a:lnTo>
                  <a:lnTo>
                    <a:pt x="1192" y="24"/>
                  </a:lnTo>
                  <a:lnTo>
                    <a:pt x="1228" y="12"/>
                  </a:lnTo>
                  <a:lnTo>
                    <a:pt x="1265" y="0"/>
                  </a:lnTo>
                  <a:lnTo>
                    <a:pt x="1274" y="49"/>
                  </a:lnTo>
                  <a:lnTo>
                    <a:pt x="1231" y="62"/>
                  </a:lnTo>
                  <a:lnTo>
                    <a:pt x="1188" y="75"/>
                  </a:lnTo>
                  <a:lnTo>
                    <a:pt x="1147" y="86"/>
                  </a:lnTo>
                  <a:lnTo>
                    <a:pt x="1106" y="96"/>
                  </a:lnTo>
                  <a:lnTo>
                    <a:pt x="1066" y="105"/>
                  </a:lnTo>
                  <a:lnTo>
                    <a:pt x="1026" y="114"/>
                  </a:lnTo>
                  <a:lnTo>
                    <a:pt x="985" y="121"/>
                  </a:lnTo>
                  <a:lnTo>
                    <a:pt x="947" y="128"/>
                  </a:lnTo>
                  <a:lnTo>
                    <a:pt x="907" y="134"/>
                  </a:lnTo>
                  <a:lnTo>
                    <a:pt x="869" y="139"/>
                  </a:lnTo>
                  <a:lnTo>
                    <a:pt x="830" y="143"/>
                  </a:lnTo>
                  <a:lnTo>
                    <a:pt x="791" y="145"/>
                  </a:lnTo>
                  <a:lnTo>
                    <a:pt x="754" y="148"/>
                  </a:lnTo>
                  <a:lnTo>
                    <a:pt x="716" y="149"/>
                  </a:lnTo>
                  <a:lnTo>
                    <a:pt x="677" y="150"/>
                  </a:lnTo>
                  <a:lnTo>
                    <a:pt x="640" y="150"/>
                  </a:lnTo>
                  <a:lnTo>
                    <a:pt x="602" y="149"/>
                  </a:lnTo>
                  <a:lnTo>
                    <a:pt x="565" y="148"/>
                  </a:lnTo>
                  <a:lnTo>
                    <a:pt x="526" y="146"/>
                  </a:lnTo>
                  <a:lnTo>
                    <a:pt x="488" y="143"/>
                  </a:lnTo>
                  <a:lnTo>
                    <a:pt x="449" y="140"/>
                  </a:lnTo>
                  <a:lnTo>
                    <a:pt x="411" y="136"/>
                  </a:lnTo>
                  <a:lnTo>
                    <a:pt x="372" y="131"/>
                  </a:lnTo>
                  <a:lnTo>
                    <a:pt x="332" y="126"/>
                  </a:lnTo>
                  <a:lnTo>
                    <a:pt x="293" y="120"/>
                  </a:lnTo>
                  <a:lnTo>
                    <a:pt x="253" y="114"/>
                  </a:lnTo>
                  <a:lnTo>
                    <a:pt x="211" y="108"/>
                  </a:lnTo>
                  <a:lnTo>
                    <a:pt x="170" y="100"/>
                  </a:lnTo>
                  <a:lnTo>
                    <a:pt x="129" y="92"/>
                  </a:lnTo>
                  <a:lnTo>
                    <a:pt x="86" y="85"/>
                  </a:lnTo>
                  <a:lnTo>
                    <a:pt x="44" y="76"/>
                  </a:lnTo>
                  <a:lnTo>
                    <a:pt x="0" y="67"/>
                  </a:lnTo>
                  <a:lnTo>
                    <a:pt x="20" y="27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72" name="Freeform 79"/>
            <p:cNvSpPr>
              <a:spLocks/>
            </p:cNvSpPr>
            <p:nvPr/>
          </p:nvSpPr>
          <p:spPr bwMode="auto">
            <a:xfrm>
              <a:off x="418" y="2779"/>
              <a:ext cx="321" cy="46"/>
            </a:xfrm>
            <a:custGeom>
              <a:avLst/>
              <a:gdLst>
                <a:gd name="T0" fmla="*/ 74 w 1283"/>
                <a:gd name="T1" fmla="*/ 41 h 183"/>
                <a:gd name="T2" fmla="*/ 163 w 1283"/>
                <a:gd name="T3" fmla="*/ 66 h 183"/>
                <a:gd name="T4" fmla="*/ 249 w 1283"/>
                <a:gd name="T5" fmla="*/ 86 h 183"/>
                <a:gd name="T6" fmla="*/ 333 w 1283"/>
                <a:gd name="T7" fmla="*/ 104 h 183"/>
                <a:gd name="T8" fmla="*/ 416 w 1283"/>
                <a:gd name="T9" fmla="*/ 119 h 183"/>
                <a:gd name="T10" fmla="*/ 496 w 1283"/>
                <a:gd name="T11" fmla="*/ 130 h 183"/>
                <a:gd name="T12" fmla="*/ 576 w 1283"/>
                <a:gd name="T13" fmla="*/ 138 h 183"/>
                <a:gd name="T14" fmla="*/ 654 w 1283"/>
                <a:gd name="T15" fmla="*/ 141 h 183"/>
                <a:gd name="T16" fmla="*/ 730 w 1283"/>
                <a:gd name="T17" fmla="*/ 141 h 183"/>
                <a:gd name="T18" fmla="*/ 805 w 1283"/>
                <a:gd name="T19" fmla="*/ 136 h 183"/>
                <a:gd name="T20" fmla="*/ 880 w 1283"/>
                <a:gd name="T21" fmla="*/ 129 h 183"/>
                <a:gd name="T22" fmla="*/ 954 w 1283"/>
                <a:gd name="T23" fmla="*/ 115 h 183"/>
                <a:gd name="T24" fmla="*/ 1027 w 1283"/>
                <a:gd name="T25" fmla="*/ 98 h 183"/>
                <a:gd name="T26" fmla="*/ 1101 w 1283"/>
                <a:gd name="T27" fmla="*/ 76 h 183"/>
                <a:gd name="T28" fmla="*/ 1174 w 1283"/>
                <a:gd name="T29" fmla="*/ 50 h 183"/>
                <a:gd name="T30" fmla="*/ 1246 w 1283"/>
                <a:gd name="T31" fmla="*/ 17 h 183"/>
                <a:gd name="T32" fmla="*/ 1283 w 1283"/>
                <a:gd name="T33" fmla="*/ 49 h 183"/>
                <a:gd name="T34" fmla="*/ 1197 w 1283"/>
                <a:gd name="T35" fmla="*/ 85 h 183"/>
                <a:gd name="T36" fmla="*/ 1115 w 1283"/>
                <a:gd name="T37" fmla="*/ 115 h 183"/>
                <a:gd name="T38" fmla="*/ 1033 w 1283"/>
                <a:gd name="T39" fmla="*/ 140 h 183"/>
                <a:gd name="T40" fmla="*/ 953 w 1283"/>
                <a:gd name="T41" fmla="*/ 158 h 183"/>
                <a:gd name="T42" fmla="*/ 875 w 1283"/>
                <a:gd name="T43" fmla="*/ 172 h 183"/>
                <a:gd name="T44" fmla="*/ 798 w 1283"/>
                <a:gd name="T45" fmla="*/ 179 h 183"/>
                <a:gd name="T46" fmla="*/ 721 w 1283"/>
                <a:gd name="T47" fmla="*/ 183 h 183"/>
                <a:gd name="T48" fmla="*/ 645 w 1283"/>
                <a:gd name="T49" fmla="*/ 183 h 183"/>
                <a:gd name="T50" fmla="*/ 567 w 1283"/>
                <a:gd name="T51" fmla="*/ 178 h 183"/>
                <a:gd name="T52" fmla="*/ 491 w 1283"/>
                <a:gd name="T53" fmla="*/ 170 h 183"/>
                <a:gd name="T54" fmla="*/ 413 w 1283"/>
                <a:gd name="T55" fmla="*/ 159 h 183"/>
                <a:gd name="T56" fmla="*/ 333 w 1283"/>
                <a:gd name="T57" fmla="*/ 145 h 183"/>
                <a:gd name="T58" fmla="*/ 253 w 1283"/>
                <a:gd name="T59" fmla="*/ 129 h 183"/>
                <a:gd name="T60" fmla="*/ 172 w 1283"/>
                <a:gd name="T61" fmla="*/ 110 h 183"/>
                <a:gd name="T62" fmla="*/ 86 w 1283"/>
                <a:gd name="T63" fmla="*/ 90 h 183"/>
                <a:gd name="T64" fmla="*/ 0 w 1283"/>
                <a:gd name="T65" fmla="*/ 69 h 18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83"/>
                <a:gd name="T100" fmla="*/ 0 h 183"/>
                <a:gd name="T101" fmla="*/ 1283 w 1283"/>
                <a:gd name="T102" fmla="*/ 183 h 18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83" h="183">
                  <a:moveTo>
                    <a:pt x="29" y="29"/>
                  </a:moveTo>
                  <a:lnTo>
                    <a:pt x="74" y="41"/>
                  </a:lnTo>
                  <a:lnTo>
                    <a:pt x="119" y="54"/>
                  </a:lnTo>
                  <a:lnTo>
                    <a:pt x="163" y="66"/>
                  </a:lnTo>
                  <a:lnTo>
                    <a:pt x="207" y="76"/>
                  </a:lnTo>
                  <a:lnTo>
                    <a:pt x="249" y="86"/>
                  </a:lnTo>
                  <a:lnTo>
                    <a:pt x="292" y="96"/>
                  </a:lnTo>
                  <a:lnTo>
                    <a:pt x="333" y="104"/>
                  </a:lnTo>
                  <a:lnTo>
                    <a:pt x="374" y="113"/>
                  </a:lnTo>
                  <a:lnTo>
                    <a:pt x="416" y="119"/>
                  </a:lnTo>
                  <a:lnTo>
                    <a:pt x="456" y="125"/>
                  </a:lnTo>
                  <a:lnTo>
                    <a:pt x="496" y="130"/>
                  </a:lnTo>
                  <a:lnTo>
                    <a:pt x="536" y="134"/>
                  </a:lnTo>
                  <a:lnTo>
                    <a:pt x="576" y="138"/>
                  </a:lnTo>
                  <a:lnTo>
                    <a:pt x="615" y="140"/>
                  </a:lnTo>
                  <a:lnTo>
                    <a:pt x="654" y="141"/>
                  </a:lnTo>
                  <a:lnTo>
                    <a:pt x="691" y="141"/>
                  </a:lnTo>
                  <a:lnTo>
                    <a:pt x="730" y="141"/>
                  </a:lnTo>
                  <a:lnTo>
                    <a:pt x="768" y="139"/>
                  </a:lnTo>
                  <a:lnTo>
                    <a:pt x="805" y="136"/>
                  </a:lnTo>
                  <a:lnTo>
                    <a:pt x="843" y="133"/>
                  </a:lnTo>
                  <a:lnTo>
                    <a:pt x="880" y="129"/>
                  </a:lnTo>
                  <a:lnTo>
                    <a:pt x="917" y="123"/>
                  </a:lnTo>
                  <a:lnTo>
                    <a:pt x="954" y="115"/>
                  </a:lnTo>
                  <a:lnTo>
                    <a:pt x="991" y="108"/>
                  </a:lnTo>
                  <a:lnTo>
                    <a:pt x="1027" y="98"/>
                  </a:lnTo>
                  <a:lnTo>
                    <a:pt x="1063" y="88"/>
                  </a:lnTo>
                  <a:lnTo>
                    <a:pt x="1101" y="76"/>
                  </a:lnTo>
                  <a:lnTo>
                    <a:pt x="1137" y="64"/>
                  </a:lnTo>
                  <a:lnTo>
                    <a:pt x="1174" y="50"/>
                  </a:lnTo>
                  <a:lnTo>
                    <a:pt x="1210" y="34"/>
                  </a:lnTo>
                  <a:lnTo>
                    <a:pt x="1246" y="17"/>
                  </a:lnTo>
                  <a:lnTo>
                    <a:pt x="1283" y="0"/>
                  </a:lnTo>
                  <a:lnTo>
                    <a:pt x="1283" y="49"/>
                  </a:lnTo>
                  <a:lnTo>
                    <a:pt x="1240" y="68"/>
                  </a:lnTo>
                  <a:lnTo>
                    <a:pt x="1197" y="85"/>
                  </a:lnTo>
                  <a:lnTo>
                    <a:pt x="1156" y="101"/>
                  </a:lnTo>
                  <a:lnTo>
                    <a:pt x="1115" y="115"/>
                  </a:lnTo>
                  <a:lnTo>
                    <a:pt x="1073" y="129"/>
                  </a:lnTo>
                  <a:lnTo>
                    <a:pt x="1033" y="140"/>
                  </a:lnTo>
                  <a:lnTo>
                    <a:pt x="993" y="149"/>
                  </a:lnTo>
                  <a:lnTo>
                    <a:pt x="953" y="158"/>
                  </a:lnTo>
                  <a:lnTo>
                    <a:pt x="914" y="165"/>
                  </a:lnTo>
                  <a:lnTo>
                    <a:pt x="875" y="172"/>
                  </a:lnTo>
                  <a:lnTo>
                    <a:pt x="837" y="177"/>
                  </a:lnTo>
                  <a:lnTo>
                    <a:pt x="798" y="179"/>
                  </a:lnTo>
                  <a:lnTo>
                    <a:pt x="759" y="182"/>
                  </a:lnTo>
                  <a:lnTo>
                    <a:pt x="721" y="183"/>
                  </a:lnTo>
                  <a:lnTo>
                    <a:pt x="683" y="183"/>
                  </a:lnTo>
                  <a:lnTo>
                    <a:pt x="645" y="183"/>
                  </a:lnTo>
                  <a:lnTo>
                    <a:pt x="606" y="180"/>
                  </a:lnTo>
                  <a:lnTo>
                    <a:pt x="567" y="178"/>
                  </a:lnTo>
                  <a:lnTo>
                    <a:pt x="530" y="174"/>
                  </a:lnTo>
                  <a:lnTo>
                    <a:pt x="491" y="170"/>
                  </a:lnTo>
                  <a:lnTo>
                    <a:pt x="452" y="164"/>
                  </a:lnTo>
                  <a:lnTo>
                    <a:pt x="413" y="159"/>
                  </a:lnTo>
                  <a:lnTo>
                    <a:pt x="373" y="151"/>
                  </a:lnTo>
                  <a:lnTo>
                    <a:pt x="333" y="145"/>
                  </a:lnTo>
                  <a:lnTo>
                    <a:pt x="293" y="136"/>
                  </a:lnTo>
                  <a:lnTo>
                    <a:pt x="253" y="129"/>
                  </a:lnTo>
                  <a:lnTo>
                    <a:pt x="213" y="119"/>
                  </a:lnTo>
                  <a:lnTo>
                    <a:pt x="172" y="110"/>
                  </a:lnTo>
                  <a:lnTo>
                    <a:pt x="129" y="100"/>
                  </a:lnTo>
                  <a:lnTo>
                    <a:pt x="86" y="90"/>
                  </a:lnTo>
                  <a:lnTo>
                    <a:pt x="44" y="80"/>
                  </a:lnTo>
                  <a:lnTo>
                    <a:pt x="0" y="69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95" name="TextBox 394"/>
          <p:cNvSpPr txBox="1"/>
          <p:nvPr/>
        </p:nvSpPr>
        <p:spPr>
          <a:xfrm>
            <a:off x="6429388" y="6215082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103</a:t>
            </a:r>
          </a:p>
        </p:txBody>
      </p:sp>
      <p:grpSp>
        <p:nvGrpSpPr>
          <p:cNvPr id="11" name="Group 285"/>
          <p:cNvGrpSpPr>
            <a:grpSpLocks/>
          </p:cNvGrpSpPr>
          <p:nvPr/>
        </p:nvGrpSpPr>
        <p:grpSpPr bwMode="auto">
          <a:xfrm>
            <a:off x="6357950" y="5857892"/>
            <a:ext cx="766763" cy="769938"/>
            <a:chOff x="346" y="2432"/>
            <a:chExt cx="483" cy="485"/>
          </a:xfrm>
        </p:grpSpPr>
        <p:sp>
          <p:nvSpPr>
            <p:cNvPr id="27709" name="Freeform 286"/>
            <p:cNvSpPr>
              <a:spLocks/>
            </p:cNvSpPr>
            <p:nvPr/>
          </p:nvSpPr>
          <p:spPr bwMode="auto">
            <a:xfrm>
              <a:off x="346" y="2432"/>
              <a:ext cx="483" cy="485"/>
            </a:xfrm>
            <a:custGeom>
              <a:avLst/>
              <a:gdLst>
                <a:gd name="T0" fmla="*/ 1066 w 1933"/>
                <a:gd name="T1" fmla="*/ 5 h 1940"/>
                <a:gd name="T2" fmla="*/ 1208 w 1933"/>
                <a:gd name="T3" fmla="*/ 31 h 1940"/>
                <a:gd name="T4" fmla="*/ 1343 w 1933"/>
                <a:gd name="T5" fmla="*/ 76 h 1940"/>
                <a:gd name="T6" fmla="*/ 1467 w 1933"/>
                <a:gd name="T7" fmla="*/ 142 h 1940"/>
                <a:gd name="T8" fmla="*/ 1581 w 1933"/>
                <a:gd name="T9" fmla="*/ 223 h 1940"/>
                <a:gd name="T10" fmla="*/ 1681 w 1933"/>
                <a:gd name="T11" fmla="*/ 320 h 1940"/>
                <a:gd name="T12" fmla="*/ 1768 w 1933"/>
                <a:gd name="T13" fmla="*/ 430 h 1940"/>
                <a:gd name="T14" fmla="*/ 1838 w 1933"/>
                <a:gd name="T15" fmla="*/ 551 h 1940"/>
                <a:gd name="T16" fmla="*/ 1889 w 1933"/>
                <a:gd name="T17" fmla="*/ 683 h 1940"/>
                <a:gd name="T18" fmla="*/ 1922 w 1933"/>
                <a:gd name="T19" fmla="*/ 823 h 1940"/>
                <a:gd name="T20" fmla="*/ 1933 w 1933"/>
                <a:gd name="T21" fmla="*/ 971 h 1940"/>
                <a:gd name="T22" fmla="*/ 1922 w 1933"/>
                <a:gd name="T23" fmla="*/ 1119 h 1940"/>
                <a:gd name="T24" fmla="*/ 1889 w 1933"/>
                <a:gd name="T25" fmla="*/ 1259 h 1940"/>
                <a:gd name="T26" fmla="*/ 1838 w 1933"/>
                <a:gd name="T27" fmla="*/ 1391 h 1940"/>
                <a:gd name="T28" fmla="*/ 1768 w 1933"/>
                <a:gd name="T29" fmla="*/ 1513 h 1940"/>
                <a:gd name="T30" fmla="*/ 1681 w 1933"/>
                <a:gd name="T31" fmla="*/ 1622 h 1940"/>
                <a:gd name="T32" fmla="*/ 1581 w 1933"/>
                <a:gd name="T33" fmla="*/ 1718 h 1940"/>
                <a:gd name="T34" fmla="*/ 1467 w 1933"/>
                <a:gd name="T35" fmla="*/ 1800 h 1940"/>
                <a:gd name="T36" fmla="*/ 1343 w 1933"/>
                <a:gd name="T37" fmla="*/ 1864 h 1940"/>
                <a:gd name="T38" fmla="*/ 1208 w 1933"/>
                <a:gd name="T39" fmla="*/ 1910 h 1940"/>
                <a:gd name="T40" fmla="*/ 1066 w 1933"/>
                <a:gd name="T41" fmla="*/ 1935 h 1940"/>
                <a:gd name="T42" fmla="*/ 917 w 1933"/>
                <a:gd name="T43" fmla="*/ 1939 h 1940"/>
                <a:gd name="T44" fmla="*/ 773 w 1933"/>
                <a:gd name="T45" fmla="*/ 1920 h 1940"/>
                <a:gd name="T46" fmla="*/ 635 w 1933"/>
                <a:gd name="T47" fmla="*/ 1881 h 1940"/>
                <a:gd name="T48" fmla="*/ 508 w 1933"/>
                <a:gd name="T49" fmla="*/ 1823 h 1940"/>
                <a:gd name="T50" fmla="*/ 390 w 1933"/>
                <a:gd name="T51" fmla="*/ 1747 h 1940"/>
                <a:gd name="T52" fmla="*/ 285 w 1933"/>
                <a:gd name="T53" fmla="*/ 1656 h 1940"/>
                <a:gd name="T54" fmla="*/ 193 w 1933"/>
                <a:gd name="T55" fmla="*/ 1550 h 1940"/>
                <a:gd name="T56" fmla="*/ 117 w 1933"/>
                <a:gd name="T57" fmla="*/ 1432 h 1940"/>
                <a:gd name="T58" fmla="*/ 59 w 1933"/>
                <a:gd name="T59" fmla="*/ 1303 h 1940"/>
                <a:gd name="T60" fmla="*/ 20 w 1933"/>
                <a:gd name="T61" fmla="*/ 1167 h 1940"/>
                <a:gd name="T62" fmla="*/ 2 w 1933"/>
                <a:gd name="T63" fmla="*/ 1021 h 1940"/>
                <a:gd name="T64" fmla="*/ 5 w 1933"/>
                <a:gd name="T65" fmla="*/ 872 h 1940"/>
                <a:gd name="T66" fmla="*/ 30 w 1933"/>
                <a:gd name="T67" fmla="*/ 729 h 1940"/>
                <a:gd name="T68" fmla="*/ 77 w 1933"/>
                <a:gd name="T69" fmla="*/ 594 h 1940"/>
                <a:gd name="T70" fmla="*/ 141 w 1933"/>
                <a:gd name="T71" fmla="*/ 469 h 1940"/>
                <a:gd name="T72" fmla="*/ 222 w 1933"/>
                <a:gd name="T73" fmla="*/ 355 h 1940"/>
                <a:gd name="T74" fmla="*/ 317 w 1933"/>
                <a:gd name="T75" fmla="*/ 253 h 1940"/>
                <a:gd name="T76" fmla="*/ 427 w 1933"/>
                <a:gd name="T77" fmla="*/ 167 h 1940"/>
                <a:gd name="T78" fmla="*/ 549 w 1933"/>
                <a:gd name="T79" fmla="*/ 96 h 1940"/>
                <a:gd name="T80" fmla="*/ 680 w 1933"/>
                <a:gd name="T81" fmla="*/ 44 h 1940"/>
                <a:gd name="T82" fmla="*/ 821 w 1933"/>
                <a:gd name="T83" fmla="*/ 11 h 1940"/>
                <a:gd name="T84" fmla="*/ 967 w 1933"/>
                <a:gd name="T85" fmla="*/ 0 h 194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33"/>
                <a:gd name="T130" fmla="*/ 0 h 1940"/>
                <a:gd name="T131" fmla="*/ 1933 w 1933"/>
                <a:gd name="T132" fmla="*/ 1940 h 194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33" h="1940">
                  <a:moveTo>
                    <a:pt x="967" y="0"/>
                  </a:moveTo>
                  <a:lnTo>
                    <a:pt x="1017" y="1"/>
                  </a:lnTo>
                  <a:lnTo>
                    <a:pt x="1066" y="5"/>
                  </a:lnTo>
                  <a:lnTo>
                    <a:pt x="1114" y="11"/>
                  </a:lnTo>
                  <a:lnTo>
                    <a:pt x="1161" y="20"/>
                  </a:lnTo>
                  <a:lnTo>
                    <a:pt x="1208" y="31"/>
                  </a:lnTo>
                  <a:lnTo>
                    <a:pt x="1254" y="44"/>
                  </a:lnTo>
                  <a:lnTo>
                    <a:pt x="1299" y="59"/>
                  </a:lnTo>
                  <a:lnTo>
                    <a:pt x="1343" y="76"/>
                  </a:lnTo>
                  <a:lnTo>
                    <a:pt x="1386" y="96"/>
                  </a:lnTo>
                  <a:lnTo>
                    <a:pt x="1427" y="118"/>
                  </a:lnTo>
                  <a:lnTo>
                    <a:pt x="1467" y="142"/>
                  </a:lnTo>
                  <a:lnTo>
                    <a:pt x="1507" y="167"/>
                  </a:lnTo>
                  <a:lnTo>
                    <a:pt x="1545" y="194"/>
                  </a:lnTo>
                  <a:lnTo>
                    <a:pt x="1581" y="223"/>
                  </a:lnTo>
                  <a:lnTo>
                    <a:pt x="1616" y="253"/>
                  </a:lnTo>
                  <a:lnTo>
                    <a:pt x="1650" y="286"/>
                  </a:lnTo>
                  <a:lnTo>
                    <a:pt x="1681" y="320"/>
                  </a:lnTo>
                  <a:lnTo>
                    <a:pt x="1713" y="355"/>
                  </a:lnTo>
                  <a:lnTo>
                    <a:pt x="1741" y="391"/>
                  </a:lnTo>
                  <a:lnTo>
                    <a:pt x="1768" y="430"/>
                  </a:lnTo>
                  <a:lnTo>
                    <a:pt x="1793" y="469"/>
                  </a:lnTo>
                  <a:lnTo>
                    <a:pt x="1817" y="509"/>
                  </a:lnTo>
                  <a:lnTo>
                    <a:pt x="1838" y="551"/>
                  </a:lnTo>
                  <a:lnTo>
                    <a:pt x="1857" y="594"/>
                  </a:lnTo>
                  <a:lnTo>
                    <a:pt x="1874" y="638"/>
                  </a:lnTo>
                  <a:lnTo>
                    <a:pt x="1889" y="683"/>
                  </a:lnTo>
                  <a:lnTo>
                    <a:pt x="1903" y="729"/>
                  </a:lnTo>
                  <a:lnTo>
                    <a:pt x="1913" y="776"/>
                  </a:lnTo>
                  <a:lnTo>
                    <a:pt x="1922" y="823"/>
                  </a:lnTo>
                  <a:lnTo>
                    <a:pt x="1928" y="872"/>
                  </a:lnTo>
                  <a:lnTo>
                    <a:pt x="1932" y="921"/>
                  </a:lnTo>
                  <a:lnTo>
                    <a:pt x="1933" y="971"/>
                  </a:lnTo>
                  <a:lnTo>
                    <a:pt x="1932" y="1021"/>
                  </a:lnTo>
                  <a:lnTo>
                    <a:pt x="1928" y="1070"/>
                  </a:lnTo>
                  <a:lnTo>
                    <a:pt x="1922" y="1119"/>
                  </a:lnTo>
                  <a:lnTo>
                    <a:pt x="1913" y="1167"/>
                  </a:lnTo>
                  <a:lnTo>
                    <a:pt x="1903" y="1213"/>
                  </a:lnTo>
                  <a:lnTo>
                    <a:pt x="1889" y="1259"/>
                  </a:lnTo>
                  <a:lnTo>
                    <a:pt x="1874" y="1303"/>
                  </a:lnTo>
                  <a:lnTo>
                    <a:pt x="1857" y="1347"/>
                  </a:lnTo>
                  <a:lnTo>
                    <a:pt x="1838" y="1391"/>
                  </a:lnTo>
                  <a:lnTo>
                    <a:pt x="1817" y="1432"/>
                  </a:lnTo>
                  <a:lnTo>
                    <a:pt x="1793" y="1473"/>
                  </a:lnTo>
                  <a:lnTo>
                    <a:pt x="1768" y="1513"/>
                  </a:lnTo>
                  <a:lnTo>
                    <a:pt x="1741" y="1550"/>
                  </a:lnTo>
                  <a:lnTo>
                    <a:pt x="1713" y="1587"/>
                  </a:lnTo>
                  <a:lnTo>
                    <a:pt x="1681" y="1622"/>
                  </a:lnTo>
                  <a:lnTo>
                    <a:pt x="1650" y="1656"/>
                  </a:lnTo>
                  <a:lnTo>
                    <a:pt x="1616" y="1688"/>
                  </a:lnTo>
                  <a:lnTo>
                    <a:pt x="1581" y="1718"/>
                  </a:lnTo>
                  <a:lnTo>
                    <a:pt x="1545" y="1747"/>
                  </a:lnTo>
                  <a:lnTo>
                    <a:pt x="1507" y="1775"/>
                  </a:lnTo>
                  <a:lnTo>
                    <a:pt x="1467" y="1800"/>
                  </a:lnTo>
                  <a:lnTo>
                    <a:pt x="1427" y="1823"/>
                  </a:lnTo>
                  <a:lnTo>
                    <a:pt x="1386" y="1845"/>
                  </a:lnTo>
                  <a:lnTo>
                    <a:pt x="1343" y="1864"/>
                  </a:lnTo>
                  <a:lnTo>
                    <a:pt x="1299" y="1881"/>
                  </a:lnTo>
                  <a:lnTo>
                    <a:pt x="1254" y="1896"/>
                  </a:lnTo>
                  <a:lnTo>
                    <a:pt x="1208" y="1910"/>
                  </a:lnTo>
                  <a:lnTo>
                    <a:pt x="1161" y="1920"/>
                  </a:lnTo>
                  <a:lnTo>
                    <a:pt x="1114" y="1929"/>
                  </a:lnTo>
                  <a:lnTo>
                    <a:pt x="1066" y="1935"/>
                  </a:lnTo>
                  <a:lnTo>
                    <a:pt x="1017" y="1939"/>
                  </a:lnTo>
                  <a:lnTo>
                    <a:pt x="967" y="1940"/>
                  </a:lnTo>
                  <a:lnTo>
                    <a:pt x="917" y="1939"/>
                  </a:lnTo>
                  <a:lnTo>
                    <a:pt x="868" y="1935"/>
                  </a:lnTo>
                  <a:lnTo>
                    <a:pt x="821" y="1929"/>
                  </a:lnTo>
                  <a:lnTo>
                    <a:pt x="773" y="1920"/>
                  </a:lnTo>
                  <a:lnTo>
                    <a:pt x="727" y="1910"/>
                  </a:lnTo>
                  <a:lnTo>
                    <a:pt x="680" y="1896"/>
                  </a:lnTo>
                  <a:lnTo>
                    <a:pt x="635" y="1881"/>
                  </a:lnTo>
                  <a:lnTo>
                    <a:pt x="592" y="1864"/>
                  </a:lnTo>
                  <a:lnTo>
                    <a:pt x="549" y="1845"/>
                  </a:lnTo>
                  <a:lnTo>
                    <a:pt x="508" y="1823"/>
                  </a:lnTo>
                  <a:lnTo>
                    <a:pt x="466" y="1800"/>
                  </a:lnTo>
                  <a:lnTo>
                    <a:pt x="427" y="1775"/>
                  </a:lnTo>
                  <a:lnTo>
                    <a:pt x="390" y="1747"/>
                  </a:lnTo>
                  <a:lnTo>
                    <a:pt x="354" y="1718"/>
                  </a:lnTo>
                  <a:lnTo>
                    <a:pt x="317" y="1688"/>
                  </a:lnTo>
                  <a:lnTo>
                    <a:pt x="285" y="1656"/>
                  </a:lnTo>
                  <a:lnTo>
                    <a:pt x="252" y="1622"/>
                  </a:lnTo>
                  <a:lnTo>
                    <a:pt x="222" y="1587"/>
                  </a:lnTo>
                  <a:lnTo>
                    <a:pt x="193" y="1550"/>
                  </a:lnTo>
                  <a:lnTo>
                    <a:pt x="166" y="1513"/>
                  </a:lnTo>
                  <a:lnTo>
                    <a:pt x="141" y="1473"/>
                  </a:lnTo>
                  <a:lnTo>
                    <a:pt x="117" y="1432"/>
                  </a:lnTo>
                  <a:lnTo>
                    <a:pt x="96" y="1391"/>
                  </a:lnTo>
                  <a:lnTo>
                    <a:pt x="77" y="1347"/>
                  </a:lnTo>
                  <a:lnTo>
                    <a:pt x="59" y="1303"/>
                  </a:lnTo>
                  <a:lnTo>
                    <a:pt x="44" y="1259"/>
                  </a:lnTo>
                  <a:lnTo>
                    <a:pt x="30" y="1213"/>
                  </a:lnTo>
                  <a:lnTo>
                    <a:pt x="20" y="1167"/>
                  </a:lnTo>
                  <a:lnTo>
                    <a:pt x="12" y="1119"/>
                  </a:lnTo>
                  <a:lnTo>
                    <a:pt x="5" y="1070"/>
                  </a:lnTo>
                  <a:lnTo>
                    <a:pt x="2" y="1021"/>
                  </a:lnTo>
                  <a:lnTo>
                    <a:pt x="0" y="971"/>
                  </a:lnTo>
                  <a:lnTo>
                    <a:pt x="2" y="921"/>
                  </a:lnTo>
                  <a:lnTo>
                    <a:pt x="5" y="872"/>
                  </a:lnTo>
                  <a:lnTo>
                    <a:pt x="12" y="823"/>
                  </a:lnTo>
                  <a:lnTo>
                    <a:pt x="20" y="776"/>
                  </a:lnTo>
                  <a:lnTo>
                    <a:pt x="30" y="729"/>
                  </a:lnTo>
                  <a:lnTo>
                    <a:pt x="44" y="683"/>
                  </a:lnTo>
                  <a:lnTo>
                    <a:pt x="59" y="638"/>
                  </a:lnTo>
                  <a:lnTo>
                    <a:pt x="77" y="594"/>
                  </a:lnTo>
                  <a:lnTo>
                    <a:pt x="96" y="551"/>
                  </a:lnTo>
                  <a:lnTo>
                    <a:pt x="117" y="509"/>
                  </a:lnTo>
                  <a:lnTo>
                    <a:pt x="141" y="469"/>
                  </a:lnTo>
                  <a:lnTo>
                    <a:pt x="166" y="430"/>
                  </a:lnTo>
                  <a:lnTo>
                    <a:pt x="193" y="391"/>
                  </a:lnTo>
                  <a:lnTo>
                    <a:pt x="222" y="355"/>
                  </a:lnTo>
                  <a:lnTo>
                    <a:pt x="252" y="320"/>
                  </a:lnTo>
                  <a:lnTo>
                    <a:pt x="285" y="286"/>
                  </a:lnTo>
                  <a:lnTo>
                    <a:pt x="317" y="253"/>
                  </a:lnTo>
                  <a:lnTo>
                    <a:pt x="354" y="223"/>
                  </a:lnTo>
                  <a:lnTo>
                    <a:pt x="390" y="194"/>
                  </a:lnTo>
                  <a:lnTo>
                    <a:pt x="427" y="167"/>
                  </a:lnTo>
                  <a:lnTo>
                    <a:pt x="466" y="142"/>
                  </a:lnTo>
                  <a:lnTo>
                    <a:pt x="508" y="118"/>
                  </a:lnTo>
                  <a:lnTo>
                    <a:pt x="549" y="96"/>
                  </a:lnTo>
                  <a:lnTo>
                    <a:pt x="592" y="76"/>
                  </a:lnTo>
                  <a:lnTo>
                    <a:pt x="635" y="59"/>
                  </a:lnTo>
                  <a:lnTo>
                    <a:pt x="680" y="44"/>
                  </a:lnTo>
                  <a:lnTo>
                    <a:pt x="727" y="31"/>
                  </a:lnTo>
                  <a:lnTo>
                    <a:pt x="773" y="20"/>
                  </a:lnTo>
                  <a:lnTo>
                    <a:pt x="821" y="11"/>
                  </a:lnTo>
                  <a:lnTo>
                    <a:pt x="868" y="5"/>
                  </a:lnTo>
                  <a:lnTo>
                    <a:pt x="917" y="1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10" name="Freeform 287"/>
            <p:cNvSpPr>
              <a:spLocks/>
            </p:cNvSpPr>
            <p:nvPr/>
          </p:nvSpPr>
          <p:spPr bwMode="auto">
            <a:xfrm>
              <a:off x="348" y="2435"/>
              <a:ext cx="475" cy="476"/>
            </a:xfrm>
            <a:custGeom>
              <a:avLst/>
              <a:gdLst>
                <a:gd name="T0" fmla="*/ 1046 w 1898"/>
                <a:gd name="T1" fmla="*/ 5 h 1902"/>
                <a:gd name="T2" fmla="*/ 1187 w 1898"/>
                <a:gd name="T3" fmla="*/ 30 h 1902"/>
                <a:gd name="T4" fmla="*/ 1319 w 1898"/>
                <a:gd name="T5" fmla="*/ 75 h 1902"/>
                <a:gd name="T6" fmla="*/ 1441 w 1898"/>
                <a:gd name="T7" fmla="*/ 138 h 1902"/>
                <a:gd name="T8" fmla="*/ 1552 w 1898"/>
                <a:gd name="T9" fmla="*/ 218 h 1902"/>
                <a:gd name="T10" fmla="*/ 1651 w 1898"/>
                <a:gd name="T11" fmla="*/ 312 h 1902"/>
                <a:gd name="T12" fmla="*/ 1736 w 1898"/>
                <a:gd name="T13" fmla="*/ 420 h 1902"/>
                <a:gd name="T14" fmla="*/ 1804 w 1898"/>
                <a:gd name="T15" fmla="*/ 539 h 1902"/>
                <a:gd name="T16" fmla="*/ 1855 w 1898"/>
                <a:gd name="T17" fmla="*/ 669 h 1902"/>
                <a:gd name="T18" fmla="*/ 1887 w 1898"/>
                <a:gd name="T19" fmla="*/ 807 h 1902"/>
                <a:gd name="T20" fmla="*/ 1898 w 1898"/>
                <a:gd name="T21" fmla="*/ 951 h 1902"/>
                <a:gd name="T22" fmla="*/ 1887 w 1898"/>
                <a:gd name="T23" fmla="*/ 1095 h 1902"/>
                <a:gd name="T24" fmla="*/ 1855 w 1898"/>
                <a:gd name="T25" fmla="*/ 1233 h 1902"/>
                <a:gd name="T26" fmla="*/ 1804 w 1898"/>
                <a:gd name="T27" fmla="*/ 1363 h 1902"/>
                <a:gd name="T28" fmla="*/ 1736 w 1898"/>
                <a:gd name="T29" fmla="*/ 1482 h 1902"/>
                <a:gd name="T30" fmla="*/ 1651 w 1898"/>
                <a:gd name="T31" fmla="*/ 1590 h 1902"/>
                <a:gd name="T32" fmla="*/ 1552 w 1898"/>
                <a:gd name="T33" fmla="*/ 1684 h 1902"/>
                <a:gd name="T34" fmla="*/ 1441 w 1898"/>
                <a:gd name="T35" fmla="*/ 1764 h 1902"/>
                <a:gd name="T36" fmla="*/ 1319 w 1898"/>
                <a:gd name="T37" fmla="*/ 1827 h 1902"/>
                <a:gd name="T38" fmla="*/ 1187 w 1898"/>
                <a:gd name="T39" fmla="*/ 1872 h 1902"/>
                <a:gd name="T40" fmla="*/ 1046 w 1898"/>
                <a:gd name="T41" fmla="*/ 1897 h 1902"/>
                <a:gd name="T42" fmla="*/ 901 w 1898"/>
                <a:gd name="T43" fmla="*/ 1901 h 1902"/>
                <a:gd name="T44" fmla="*/ 759 w 1898"/>
                <a:gd name="T45" fmla="*/ 1883 h 1902"/>
                <a:gd name="T46" fmla="*/ 624 w 1898"/>
                <a:gd name="T47" fmla="*/ 1845 h 1902"/>
                <a:gd name="T48" fmla="*/ 498 w 1898"/>
                <a:gd name="T49" fmla="*/ 1787 h 1902"/>
                <a:gd name="T50" fmla="*/ 382 w 1898"/>
                <a:gd name="T51" fmla="*/ 1713 h 1902"/>
                <a:gd name="T52" fmla="*/ 280 w 1898"/>
                <a:gd name="T53" fmla="*/ 1623 h 1902"/>
                <a:gd name="T54" fmla="*/ 190 w 1898"/>
                <a:gd name="T55" fmla="*/ 1520 h 1902"/>
                <a:gd name="T56" fmla="*/ 116 w 1898"/>
                <a:gd name="T57" fmla="*/ 1403 h 1902"/>
                <a:gd name="T58" fmla="*/ 58 w 1898"/>
                <a:gd name="T59" fmla="*/ 1277 h 1902"/>
                <a:gd name="T60" fmla="*/ 19 w 1898"/>
                <a:gd name="T61" fmla="*/ 1143 h 1902"/>
                <a:gd name="T62" fmla="*/ 2 w 1898"/>
                <a:gd name="T63" fmla="*/ 1000 h 1902"/>
                <a:gd name="T64" fmla="*/ 5 w 1898"/>
                <a:gd name="T65" fmla="*/ 854 h 1902"/>
                <a:gd name="T66" fmla="*/ 30 w 1898"/>
                <a:gd name="T67" fmla="*/ 714 h 1902"/>
                <a:gd name="T68" fmla="*/ 76 w 1898"/>
                <a:gd name="T69" fmla="*/ 581 h 1902"/>
                <a:gd name="T70" fmla="*/ 138 w 1898"/>
                <a:gd name="T71" fmla="*/ 458 h 1902"/>
                <a:gd name="T72" fmla="*/ 218 w 1898"/>
                <a:gd name="T73" fmla="*/ 347 h 1902"/>
                <a:gd name="T74" fmla="*/ 312 w 1898"/>
                <a:gd name="T75" fmla="*/ 248 h 1902"/>
                <a:gd name="T76" fmla="*/ 420 w 1898"/>
                <a:gd name="T77" fmla="*/ 163 h 1902"/>
                <a:gd name="T78" fmla="*/ 539 w 1898"/>
                <a:gd name="T79" fmla="*/ 94 h 1902"/>
                <a:gd name="T80" fmla="*/ 668 w 1898"/>
                <a:gd name="T81" fmla="*/ 42 h 1902"/>
                <a:gd name="T82" fmla="*/ 806 w 1898"/>
                <a:gd name="T83" fmla="*/ 11 h 1902"/>
                <a:gd name="T84" fmla="*/ 950 w 1898"/>
                <a:gd name="T85" fmla="*/ 0 h 190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98"/>
                <a:gd name="T130" fmla="*/ 0 h 1902"/>
                <a:gd name="T131" fmla="*/ 1898 w 1898"/>
                <a:gd name="T132" fmla="*/ 1902 h 190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98" h="1902">
                  <a:moveTo>
                    <a:pt x="950" y="0"/>
                  </a:moveTo>
                  <a:lnTo>
                    <a:pt x="999" y="1"/>
                  </a:lnTo>
                  <a:lnTo>
                    <a:pt x="1046" y="5"/>
                  </a:lnTo>
                  <a:lnTo>
                    <a:pt x="1094" y="11"/>
                  </a:lnTo>
                  <a:lnTo>
                    <a:pt x="1141" y="19"/>
                  </a:lnTo>
                  <a:lnTo>
                    <a:pt x="1187" y="30"/>
                  </a:lnTo>
                  <a:lnTo>
                    <a:pt x="1232" y="42"/>
                  </a:lnTo>
                  <a:lnTo>
                    <a:pt x="1275" y="57"/>
                  </a:lnTo>
                  <a:lnTo>
                    <a:pt x="1319" y="75"/>
                  </a:lnTo>
                  <a:lnTo>
                    <a:pt x="1361" y="94"/>
                  </a:lnTo>
                  <a:lnTo>
                    <a:pt x="1402" y="115"/>
                  </a:lnTo>
                  <a:lnTo>
                    <a:pt x="1441" y="138"/>
                  </a:lnTo>
                  <a:lnTo>
                    <a:pt x="1480" y="163"/>
                  </a:lnTo>
                  <a:lnTo>
                    <a:pt x="1517" y="189"/>
                  </a:lnTo>
                  <a:lnTo>
                    <a:pt x="1552" y="218"/>
                  </a:lnTo>
                  <a:lnTo>
                    <a:pt x="1587" y="248"/>
                  </a:lnTo>
                  <a:lnTo>
                    <a:pt x="1620" y="279"/>
                  </a:lnTo>
                  <a:lnTo>
                    <a:pt x="1651" y="312"/>
                  </a:lnTo>
                  <a:lnTo>
                    <a:pt x="1681" y="347"/>
                  </a:lnTo>
                  <a:lnTo>
                    <a:pt x="1710" y="382"/>
                  </a:lnTo>
                  <a:lnTo>
                    <a:pt x="1736" y="420"/>
                  </a:lnTo>
                  <a:lnTo>
                    <a:pt x="1760" y="458"/>
                  </a:lnTo>
                  <a:lnTo>
                    <a:pt x="1784" y="499"/>
                  </a:lnTo>
                  <a:lnTo>
                    <a:pt x="1804" y="539"/>
                  </a:lnTo>
                  <a:lnTo>
                    <a:pt x="1824" y="581"/>
                  </a:lnTo>
                  <a:lnTo>
                    <a:pt x="1840" y="625"/>
                  </a:lnTo>
                  <a:lnTo>
                    <a:pt x="1855" y="669"/>
                  </a:lnTo>
                  <a:lnTo>
                    <a:pt x="1868" y="714"/>
                  </a:lnTo>
                  <a:lnTo>
                    <a:pt x="1879" y="759"/>
                  </a:lnTo>
                  <a:lnTo>
                    <a:pt x="1887" y="807"/>
                  </a:lnTo>
                  <a:lnTo>
                    <a:pt x="1893" y="854"/>
                  </a:lnTo>
                  <a:lnTo>
                    <a:pt x="1897" y="902"/>
                  </a:lnTo>
                  <a:lnTo>
                    <a:pt x="1898" y="951"/>
                  </a:lnTo>
                  <a:lnTo>
                    <a:pt x="1897" y="1000"/>
                  </a:lnTo>
                  <a:lnTo>
                    <a:pt x="1893" y="1047"/>
                  </a:lnTo>
                  <a:lnTo>
                    <a:pt x="1887" y="1095"/>
                  </a:lnTo>
                  <a:lnTo>
                    <a:pt x="1879" y="1143"/>
                  </a:lnTo>
                  <a:lnTo>
                    <a:pt x="1868" y="1188"/>
                  </a:lnTo>
                  <a:lnTo>
                    <a:pt x="1855" y="1233"/>
                  </a:lnTo>
                  <a:lnTo>
                    <a:pt x="1840" y="1277"/>
                  </a:lnTo>
                  <a:lnTo>
                    <a:pt x="1824" y="1321"/>
                  </a:lnTo>
                  <a:lnTo>
                    <a:pt x="1804" y="1363"/>
                  </a:lnTo>
                  <a:lnTo>
                    <a:pt x="1784" y="1403"/>
                  </a:lnTo>
                  <a:lnTo>
                    <a:pt x="1760" y="1444"/>
                  </a:lnTo>
                  <a:lnTo>
                    <a:pt x="1736" y="1482"/>
                  </a:lnTo>
                  <a:lnTo>
                    <a:pt x="1710" y="1520"/>
                  </a:lnTo>
                  <a:lnTo>
                    <a:pt x="1681" y="1555"/>
                  </a:lnTo>
                  <a:lnTo>
                    <a:pt x="1651" y="1590"/>
                  </a:lnTo>
                  <a:lnTo>
                    <a:pt x="1620" y="1623"/>
                  </a:lnTo>
                  <a:lnTo>
                    <a:pt x="1587" y="1654"/>
                  </a:lnTo>
                  <a:lnTo>
                    <a:pt x="1552" y="1684"/>
                  </a:lnTo>
                  <a:lnTo>
                    <a:pt x="1517" y="1713"/>
                  </a:lnTo>
                  <a:lnTo>
                    <a:pt x="1480" y="1739"/>
                  </a:lnTo>
                  <a:lnTo>
                    <a:pt x="1441" y="1764"/>
                  </a:lnTo>
                  <a:lnTo>
                    <a:pt x="1402" y="1787"/>
                  </a:lnTo>
                  <a:lnTo>
                    <a:pt x="1361" y="1808"/>
                  </a:lnTo>
                  <a:lnTo>
                    <a:pt x="1319" y="1827"/>
                  </a:lnTo>
                  <a:lnTo>
                    <a:pt x="1275" y="1845"/>
                  </a:lnTo>
                  <a:lnTo>
                    <a:pt x="1232" y="1860"/>
                  </a:lnTo>
                  <a:lnTo>
                    <a:pt x="1187" y="1872"/>
                  </a:lnTo>
                  <a:lnTo>
                    <a:pt x="1141" y="1883"/>
                  </a:lnTo>
                  <a:lnTo>
                    <a:pt x="1094" y="1891"/>
                  </a:lnTo>
                  <a:lnTo>
                    <a:pt x="1046" y="1897"/>
                  </a:lnTo>
                  <a:lnTo>
                    <a:pt x="999" y="1901"/>
                  </a:lnTo>
                  <a:lnTo>
                    <a:pt x="950" y="1902"/>
                  </a:lnTo>
                  <a:lnTo>
                    <a:pt x="901" y="1901"/>
                  </a:lnTo>
                  <a:lnTo>
                    <a:pt x="853" y="1897"/>
                  </a:lnTo>
                  <a:lnTo>
                    <a:pt x="806" y="1891"/>
                  </a:lnTo>
                  <a:lnTo>
                    <a:pt x="759" y="1883"/>
                  </a:lnTo>
                  <a:lnTo>
                    <a:pt x="713" y="1872"/>
                  </a:lnTo>
                  <a:lnTo>
                    <a:pt x="668" y="1860"/>
                  </a:lnTo>
                  <a:lnTo>
                    <a:pt x="624" y="1845"/>
                  </a:lnTo>
                  <a:lnTo>
                    <a:pt x="582" y="1827"/>
                  </a:lnTo>
                  <a:lnTo>
                    <a:pt x="539" y="1808"/>
                  </a:lnTo>
                  <a:lnTo>
                    <a:pt x="498" y="1787"/>
                  </a:lnTo>
                  <a:lnTo>
                    <a:pt x="459" y="1764"/>
                  </a:lnTo>
                  <a:lnTo>
                    <a:pt x="420" y="1739"/>
                  </a:lnTo>
                  <a:lnTo>
                    <a:pt x="382" y="1713"/>
                  </a:lnTo>
                  <a:lnTo>
                    <a:pt x="347" y="1684"/>
                  </a:lnTo>
                  <a:lnTo>
                    <a:pt x="312" y="1654"/>
                  </a:lnTo>
                  <a:lnTo>
                    <a:pt x="280" y="1623"/>
                  </a:lnTo>
                  <a:lnTo>
                    <a:pt x="247" y="1590"/>
                  </a:lnTo>
                  <a:lnTo>
                    <a:pt x="218" y="1555"/>
                  </a:lnTo>
                  <a:lnTo>
                    <a:pt x="190" y="1520"/>
                  </a:lnTo>
                  <a:lnTo>
                    <a:pt x="163" y="1482"/>
                  </a:lnTo>
                  <a:lnTo>
                    <a:pt x="138" y="1444"/>
                  </a:lnTo>
                  <a:lnTo>
                    <a:pt x="116" y="1403"/>
                  </a:lnTo>
                  <a:lnTo>
                    <a:pt x="94" y="1363"/>
                  </a:lnTo>
                  <a:lnTo>
                    <a:pt x="76" y="1321"/>
                  </a:lnTo>
                  <a:lnTo>
                    <a:pt x="58" y="1277"/>
                  </a:lnTo>
                  <a:lnTo>
                    <a:pt x="43" y="1233"/>
                  </a:lnTo>
                  <a:lnTo>
                    <a:pt x="30" y="1188"/>
                  </a:lnTo>
                  <a:lnTo>
                    <a:pt x="19" y="1143"/>
                  </a:lnTo>
                  <a:lnTo>
                    <a:pt x="12" y="1095"/>
                  </a:lnTo>
                  <a:lnTo>
                    <a:pt x="5" y="1047"/>
                  </a:lnTo>
                  <a:lnTo>
                    <a:pt x="2" y="1000"/>
                  </a:lnTo>
                  <a:lnTo>
                    <a:pt x="0" y="951"/>
                  </a:lnTo>
                  <a:lnTo>
                    <a:pt x="2" y="902"/>
                  </a:lnTo>
                  <a:lnTo>
                    <a:pt x="5" y="854"/>
                  </a:lnTo>
                  <a:lnTo>
                    <a:pt x="12" y="807"/>
                  </a:lnTo>
                  <a:lnTo>
                    <a:pt x="19" y="759"/>
                  </a:lnTo>
                  <a:lnTo>
                    <a:pt x="30" y="714"/>
                  </a:lnTo>
                  <a:lnTo>
                    <a:pt x="43" y="669"/>
                  </a:lnTo>
                  <a:lnTo>
                    <a:pt x="58" y="625"/>
                  </a:lnTo>
                  <a:lnTo>
                    <a:pt x="76" y="581"/>
                  </a:lnTo>
                  <a:lnTo>
                    <a:pt x="94" y="539"/>
                  </a:lnTo>
                  <a:lnTo>
                    <a:pt x="116" y="499"/>
                  </a:lnTo>
                  <a:lnTo>
                    <a:pt x="138" y="458"/>
                  </a:lnTo>
                  <a:lnTo>
                    <a:pt x="163" y="420"/>
                  </a:lnTo>
                  <a:lnTo>
                    <a:pt x="190" y="382"/>
                  </a:lnTo>
                  <a:lnTo>
                    <a:pt x="218" y="347"/>
                  </a:lnTo>
                  <a:lnTo>
                    <a:pt x="247" y="312"/>
                  </a:lnTo>
                  <a:lnTo>
                    <a:pt x="280" y="279"/>
                  </a:lnTo>
                  <a:lnTo>
                    <a:pt x="312" y="248"/>
                  </a:lnTo>
                  <a:lnTo>
                    <a:pt x="347" y="218"/>
                  </a:lnTo>
                  <a:lnTo>
                    <a:pt x="382" y="189"/>
                  </a:lnTo>
                  <a:lnTo>
                    <a:pt x="420" y="163"/>
                  </a:lnTo>
                  <a:lnTo>
                    <a:pt x="459" y="138"/>
                  </a:lnTo>
                  <a:lnTo>
                    <a:pt x="498" y="115"/>
                  </a:lnTo>
                  <a:lnTo>
                    <a:pt x="539" y="94"/>
                  </a:lnTo>
                  <a:lnTo>
                    <a:pt x="582" y="75"/>
                  </a:lnTo>
                  <a:lnTo>
                    <a:pt x="624" y="57"/>
                  </a:lnTo>
                  <a:lnTo>
                    <a:pt x="668" y="42"/>
                  </a:lnTo>
                  <a:lnTo>
                    <a:pt x="713" y="30"/>
                  </a:lnTo>
                  <a:lnTo>
                    <a:pt x="759" y="19"/>
                  </a:lnTo>
                  <a:lnTo>
                    <a:pt x="806" y="11"/>
                  </a:lnTo>
                  <a:lnTo>
                    <a:pt x="853" y="5"/>
                  </a:lnTo>
                  <a:lnTo>
                    <a:pt x="901" y="1"/>
                  </a:lnTo>
                  <a:lnTo>
                    <a:pt x="950" y="0"/>
                  </a:lnTo>
                  <a:close/>
                </a:path>
              </a:pathLst>
            </a:custGeom>
            <a:solidFill>
              <a:srgbClr val="003A4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11" name="Freeform 288"/>
            <p:cNvSpPr>
              <a:spLocks/>
            </p:cNvSpPr>
            <p:nvPr/>
          </p:nvSpPr>
          <p:spPr bwMode="auto">
            <a:xfrm>
              <a:off x="351" y="2438"/>
              <a:ext cx="465" cy="467"/>
            </a:xfrm>
            <a:custGeom>
              <a:avLst/>
              <a:gdLst>
                <a:gd name="T0" fmla="*/ 1029 w 1863"/>
                <a:gd name="T1" fmla="*/ 5 h 1869"/>
                <a:gd name="T2" fmla="*/ 1165 w 1863"/>
                <a:gd name="T3" fmla="*/ 30 h 1869"/>
                <a:gd name="T4" fmla="*/ 1294 w 1863"/>
                <a:gd name="T5" fmla="*/ 74 h 1869"/>
                <a:gd name="T6" fmla="*/ 1415 w 1863"/>
                <a:gd name="T7" fmla="*/ 135 h 1869"/>
                <a:gd name="T8" fmla="*/ 1525 w 1863"/>
                <a:gd name="T9" fmla="*/ 214 h 1869"/>
                <a:gd name="T10" fmla="*/ 1621 w 1863"/>
                <a:gd name="T11" fmla="*/ 307 h 1869"/>
                <a:gd name="T12" fmla="*/ 1704 w 1863"/>
                <a:gd name="T13" fmla="*/ 412 h 1869"/>
                <a:gd name="T14" fmla="*/ 1771 w 1863"/>
                <a:gd name="T15" fmla="*/ 530 h 1869"/>
                <a:gd name="T16" fmla="*/ 1822 w 1863"/>
                <a:gd name="T17" fmla="*/ 657 h 1869"/>
                <a:gd name="T18" fmla="*/ 1852 w 1863"/>
                <a:gd name="T19" fmla="*/ 792 h 1869"/>
                <a:gd name="T20" fmla="*/ 1863 w 1863"/>
                <a:gd name="T21" fmla="*/ 934 h 1869"/>
                <a:gd name="T22" fmla="*/ 1852 w 1863"/>
                <a:gd name="T23" fmla="*/ 1075 h 1869"/>
                <a:gd name="T24" fmla="*/ 1822 w 1863"/>
                <a:gd name="T25" fmla="*/ 1211 h 1869"/>
                <a:gd name="T26" fmla="*/ 1771 w 1863"/>
                <a:gd name="T27" fmla="*/ 1339 h 1869"/>
                <a:gd name="T28" fmla="*/ 1704 w 1863"/>
                <a:gd name="T29" fmla="*/ 1456 h 1869"/>
                <a:gd name="T30" fmla="*/ 1621 w 1863"/>
                <a:gd name="T31" fmla="*/ 1562 h 1869"/>
                <a:gd name="T32" fmla="*/ 1525 w 1863"/>
                <a:gd name="T33" fmla="*/ 1654 h 1869"/>
                <a:gd name="T34" fmla="*/ 1415 w 1863"/>
                <a:gd name="T35" fmla="*/ 1733 h 1869"/>
                <a:gd name="T36" fmla="*/ 1294 w 1863"/>
                <a:gd name="T37" fmla="*/ 1795 h 1869"/>
                <a:gd name="T38" fmla="*/ 1165 w 1863"/>
                <a:gd name="T39" fmla="*/ 1839 h 1869"/>
                <a:gd name="T40" fmla="*/ 1029 w 1863"/>
                <a:gd name="T41" fmla="*/ 1864 h 1869"/>
                <a:gd name="T42" fmla="*/ 886 w 1863"/>
                <a:gd name="T43" fmla="*/ 1867 h 1869"/>
                <a:gd name="T44" fmla="*/ 746 w 1863"/>
                <a:gd name="T45" fmla="*/ 1850 h 1869"/>
                <a:gd name="T46" fmla="*/ 613 w 1863"/>
                <a:gd name="T47" fmla="*/ 1812 h 1869"/>
                <a:gd name="T48" fmla="*/ 489 w 1863"/>
                <a:gd name="T49" fmla="*/ 1756 h 1869"/>
                <a:gd name="T50" fmla="*/ 375 w 1863"/>
                <a:gd name="T51" fmla="*/ 1683 h 1869"/>
                <a:gd name="T52" fmla="*/ 273 w 1863"/>
                <a:gd name="T53" fmla="*/ 1594 h 1869"/>
                <a:gd name="T54" fmla="*/ 186 w 1863"/>
                <a:gd name="T55" fmla="*/ 1493 h 1869"/>
                <a:gd name="T56" fmla="*/ 113 w 1863"/>
                <a:gd name="T57" fmla="*/ 1379 h 1869"/>
                <a:gd name="T58" fmla="*/ 57 w 1863"/>
                <a:gd name="T59" fmla="*/ 1255 h 1869"/>
                <a:gd name="T60" fmla="*/ 19 w 1863"/>
                <a:gd name="T61" fmla="*/ 1122 h 1869"/>
                <a:gd name="T62" fmla="*/ 2 w 1863"/>
                <a:gd name="T63" fmla="*/ 981 h 1869"/>
                <a:gd name="T64" fmla="*/ 5 w 1863"/>
                <a:gd name="T65" fmla="*/ 838 h 1869"/>
                <a:gd name="T66" fmla="*/ 29 w 1863"/>
                <a:gd name="T67" fmla="*/ 701 h 1869"/>
                <a:gd name="T68" fmla="*/ 74 w 1863"/>
                <a:gd name="T69" fmla="*/ 572 h 1869"/>
                <a:gd name="T70" fmla="*/ 136 w 1863"/>
                <a:gd name="T71" fmla="*/ 450 h 1869"/>
                <a:gd name="T72" fmla="*/ 213 w 1863"/>
                <a:gd name="T73" fmla="*/ 341 h 1869"/>
                <a:gd name="T74" fmla="*/ 306 w 1863"/>
                <a:gd name="T75" fmla="*/ 243 h 1869"/>
                <a:gd name="T76" fmla="*/ 412 w 1863"/>
                <a:gd name="T77" fmla="*/ 160 h 1869"/>
                <a:gd name="T78" fmla="*/ 529 w 1863"/>
                <a:gd name="T79" fmla="*/ 93 h 1869"/>
                <a:gd name="T80" fmla="*/ 657 w 1863"/>
                <a:gd name="T81" fmla="*/ 43 h 1869"/>
                <a:gd name="T82" fmla="*/ 792 w 1863"/>
                <a:gd name="T83" fmla="*/ 11 h 1869"/>
                <a:gd name="T84" fmla="*/ 934 w 1863"/>
                <a:gd name="T85" fmla="*/ 0 h 18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63"/>
                <a:gd name="T130" fmla="*/ 0 h 1869"/>
                <a:gd name="T131" fmla="*/ 1863 w 1863"/>
                <a:gd name="T132" fmla="*/ 1869 h 186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63" h="1869">
                  <a:moveTo>
                    <a:pt x="934" y="0"/>
                  </a:moveTo>
                  <a:lnTo>
                    <a:pt x="981" y="1"/>
                  </a:lnTo>
                  <a:lnTo>
                    <a:pt x="1029" y="5"/>
                  </a:lnTo>
                  <a:lnTo>
                    <a:pt x="1075" y="11"/>
                  </a:lnTo>
                  <a:lnTo>
                    <a:pt x="1120" y="19"/>
                  </a:lnTo>
                  <a:lnTo>
                    <a:pt x="1165" y="30"/>
                  </a:lnTo>
                  <a:lnTo>
                    <a:pt x="1209" y="43"/>
                  </a:lnTo>
                  <a:lnTo>
                    <a:pt x="1253" y="56"/>
                  </a:lnTo>
                  <a:lnTo>
                    <a:pt x="1294" y="74"/>
                  </a:lnTo>
                  <a:lnTo>
                    <a:pt x="1336" y="93"/>
                  </a:lnTo>
                  <a:lnTo>
                    <a:pt x="1376" y="113"/>
                  </a:lnTo>
                  <a:lnTo>
                    <a:pt x="1415" y="135"/>
                  </a:lnTo>
                  <a:lnTo>
                    <a:pt x="1453" y="160"/>
                  </a:lnTo>
                  <a:lnTo>
                    <a:pt x="1490" y="186"/>
                  </a:lnTo>
                  <a:lnTo>
                    <a:pt x="1525" y="214"/>
                  </a:lnTo>
                  <a:lnTo>
                    <a:pt x="1559" y="243"/>
                  </a:lnTo>
                  <a:lnTo>
                    <a:pt x="1590" y="275"/>
                  </a:lnTo>
                  <a:lnTo>
                    <a:pt x="1621" y="307"/>
                  </a:lnTo>
                  <a:lnTo>
                    <a:pt x="1650" y="341"/>
                  </a:lnTo>
                  <a:lnTo>
                    <a:pt x="1678" y="376"/>
                  </a:lnTo>
                  <a:lnTo>
                    <a:pt x="1704" y="412"/>
                  </a:lnTo>
                  <a:lnTo>
                    <a:pt x="1728" y="450"/>
                  </a:lnTo>
                  <a:lnTo>
                    <a:pt x="1750" y="490"/>
                  </a:lnTo>
                  <a:lnTo>
                    <a:pt x="1771" y="530"/>
                  </a:lnTo>
                  <a:lnTo>
                    <a:pt x="1790" y="572"/>
                  </a:lnTo>
                  <a:lnTo>
                    <a:pt x="1807" y="613"/>
                  </a:lnTo>
                  <a:lnTo>
                    <a:pt x="1822" y="657"/>
                  </a:lnTo>
                  <a:lnTo>
                    <a:pt x="1834" y="701"/>
                  </a:lnTo>
                  <a:lnTo>
                    <a:pt x="1844" y="746"/>
                  </a:lnTo>
                  <a:lnTo>
                    <a:pt x="1852" y="792"/>
                  </a:lnTo>
                  <a:lnTo>
                    <a:pt x="1858" y="838"/>
                  </a:lnTo>
                  <a:lnTo>
                    <a:pt x="1862" y="886"/>
                  </a:lnTo>
                  <a:lnTo>
                    <a:pt x="1863" y="934"/>
                  </a:lnTo>
                  <a:lnTo>
                    <a:pt x="1862" y="981"/>
                  </a:lnTo>
                  <a:lnTo>
                    <a:pt x="1858" y="1029"/>
                  </a:lnTo>
                  <a:lnTo>
                    <a:pt x="1852" y="1075"/>
                  </a:lnTo>
                  <a:lnTo>
                    <a:pt x="1844" y="1122"/>
                  </a:lnTo>
                  <a:lnTo>
                    <a:pt x="1834" y="1167"/>
                  </a:lnTo>
                  <a:lnTo>
                    <a:pt x="1822" y="1211"/>
                  </a:lnTo>
                  <a:lnTo>
                    <a:pt x="1807" y="1255"/>
                  </a:lnTo>
                  <a:lnTo>
                    <a:pt x="1790" y="1297"/>
                  </a:lnTo>
                  <a:lnTo>
                    <a:pt x="1771" y="1339"/>
                  </a:lnTo>
                  <a:lnTo>
                    <a:pt x="1750" y="1379"/>
                  </a:lnTo>
                  <a:lnTo>
                    <a:pt x="1728" y="1417"/>
                  </a:lnTo>
                  <a:lnTo>
                    <a:pt x="1704" y="1456"/>
                  </a:lnTo>
                  <a:lnTo>
                    <a:pt x="1678" y="1493"/>
                  </a:lnTo>
                  <a:lnTo>
                    <a:pt x="1650" y="1528"/>
                  </a:lnTo>
                  <a:lnTo>
                    <a:pt x="1621" y="1562"/>
                  </a:lnTo>
                  <a:lnTo>
                    <a:pt x="1590" y="1594"/>
                  </a:lnTo>
                  <a:lnTo>
                    <a:pt x="1559" y="1626"/>
                  </a:lnTo>
                  <a:lnTo>
                    <a:pt x="1525" y="1654"/>
                  </a:lnTo>
                  <a:lnTo>
                    <a:pt x="1490" y="1683"/>
                  </a:lnTo>
                  <a:lnTo>
                    <a:pt x="1453" y="1708"/>
                  </a:lnTo>
                  <a:lnTo>
                    <a:pt x="1415" y="1733"/>
                  </a:lnTo>
                  <a:lnTo>
                    <a:pt x="1376" y="1756"/>
                  </a:lnTo>
                  <a:lnTo>
                    <a:pt x="1336" y="1776"/>
                  </a:lnTo>
                  <a:lnTo>
                    <a:pt x="1294" y="1795"/>
                  </a:lnTo>
                  <a:lnTo>
                    <a:pt x="1253" y="1812"/>
                  </a:lnTo>
                  <a:lnTo>
                    <a:pt x="1209" y="1826"/>
                  </a:lnTo>
                  <a:lnTo>
                    <a:pt x="1165" y="1839"/>
                  </a:lnTo>
                  <a:lnTo>
                    <a:pt x="1120" y="1850"/>
                  </a:lnTo>
                  <a:lnTo>
                    <a:pt x="1075" y="1857"/>
                  </a:lnTo>
                  <a:lnTo>
                    <a:pt x="1029" y="1864"/>
                  </a:lnTo>
                  <a:lnTo>
                    <a:pt x="981" y="1867"/>
                  </a:lnTo>
                  <a:lnTo>
                    <a:pt x="934" y="1869"/>
                  </a:lnTo>
                  <a:lnTo>
                    <a:pt x="886" y="1867"/>
                  </a:lnTo>
                  <a:lnTo>
                    <a:pt x="838" y="1864"/>
                  </a:lnTo>
                  <a:lnTo>
                    <a:pt x="792" y="1857"/>
                  </a:lnTo>
                  <a:lnTo>
                    <a:pt x="746" y="1850"/>
                  </a:lnTo>
                  <a:lnTo>
                    <a:pt x="701" y="1839"/>
                  </a:lnTo>
                  <a:lnTo>
                    <a:pt x="657" y="1826"/>
                  </a:lnTo>
                  <a:lnTo>
                    <a:pt x="613" y="1812"/>
                  </a:lnTo>
                  <a:lnTo>
                    <a:pt x="570" y="1795"/>
                  </a:lnTo>
                  <a:lnTo>
                    <a:pt x="529" y="1776"/>
                  </a:lnTo>
                  <a:lnTo>
                    <a:pt x="489" y="1756"/>
                  </a:lnTo>
                  <a:lnTo>
                    <a:pt x="450" y="1733"/>
                  </a:lnTo>
                  <a:lnTo>
                    <a:pt x="412" y="1708"/>
                  </a:lnTo>
                  <a:lnTo>
                    <a:pt x="375" y="1683"/>
                  </a:lnTo>
                  <a:lnTo>
                    <a:pt x="340" y="1654"/>
                  </a:lnTo>
                  <a:lnTo>
                    <a:pt x="306" y="1626"/>
                  </a:lnTo>
                  <a:lnTo>
                    <a:pt x="273" y="1594"/>
                  </a:lnTo>
                  <a:lnTo>
                    <a:pt x="243" y="1562"/>
                  </a:lnTo>
                  <a:lnTo>
                    <a:pt x="213" y="1528"/>
                  </a:lnTo>
                  <a:lnTo>
                    <a:pt x="186" y="1493"/>
                  </a:lnTo>
                  <a:lnTo>
                    <a:pt x="159" y="1456"/>
                  </a:lnTo>
                  <a:lnTo>
                    <a:pt x="136" y="1417"/>
                  </a:lnTo>
                  <a:lnTo>
                    <a:pt x="113" y="1379"/>
                  </a:lnTo>
                  <a:lnTo>
                    <a:pt x="93" y="1339"/>
                  </a:lnTo>
                  <a:lnTo>
                    <a:pt x="74" y="1297"/>
                  </a:lnTo>
                  <a:lnTo>
                    <a:pt x="57" y="1255"/>
                  </a:lnTo>
                  <a:lnTo>
                    <a:pt x="43" y="1211"/>
                  </a:lnTo>
                  <a:lnTo>
                    <a:pt x="29" y="1167"/>
                  </a:lnTo>
                  <a:lnTo>
                    <a:pt x="19" y="1122"/>
                  </a:lnTo>
                  <a:lnTo>
                    <a:pt x="12" y="1075"/>
                  </a:lnTo>
                  <a:lnTo>
                    <a:pt x="5" y="1029"/>
                  </a:lnTo>
                  <a:lnTo>
                    <a:pt x="2" y="981"/>
                  </a:lnTo>
                  <a:lnTo>
                    <a:pt x="0" y="934"/>
                  </a:lnTo>
                  <a:lnTo>
                    <a:pt x="2" y="886"/>
                  </a:lnTo>
                  <a:lnTo>
                    <a:pt x="5" y="838"/>
                  </a:lnTo>
                  <a:lnTo>
                    <a:pt x="12" y="792"/>
                  </a:lnTo>
                  <a:lnTo>
                    <a:pt x="19" y="746"/>
                  </a:lnTo>
                  <a:lnTo>
                    <a:pt x="29" y="701"/>
                  </a:lnTo>
                  <a:lnTo>
                    <a:pt x="43" y="657"/>
                  </a:lnTo>
                  <a:lnTo>
                    <a:pt x="57" y="613"/>
                  </a:lnTo>
                  <a:lnTo>
                    <a:pt x="74" y="572"/>
                  </a:lnTo>
                  <a:lnTo>
                    <a:pt x="93" y="530"/>
                  </a:lnTo>
                  <a:lnTo>
                    <a:pt x="113" y="490"/>
                  </a:lnTo>
                  <a:lnTo>
                    <a:pt x="136" y="450"/>
                  </a:lnTo>
                  <a:lnTo>
                    <a:pt x="159" y="412"/>
                  </a:lnTo>
                  <a:lnTo>
                    <a:pt x="186" y="376"/>
                  </a:lnTo>
                  <a:lnTo>
                    <a:pt x="213" y="341"/>
                  </a:lnTo>
                  <a:lnTo>
                    <a:pt x="243" y="307"/>
                  </a:lnTo>
                  <a:lnTo>
                    <a:pt x="273" y="275"/>
                  </a:lnTo>
                  <a:lnTo>
                    <a:pt x="306" y="243"/>
                  </a:lnTo>
                  <a:lnTo>
                    <a:pt x="340" y="214"/>
                  </a:lnTo>
                  <a:lnTo>
                    <a:pt x="375" y="186"/>
                  </a:lnTo>
                  <a:lnTo>
                    <a:pt x="412" y="160"/>
                  </a:lnTo>
                  <a:lnTo>
                    <a:pt x="450" y="135"/>
                  </a:lnTo>
                  <a:lnTo>
                    <a:pt x="489" y="113"/>
                  </a:lnTo>
                  <a:lnTo>
                    <a:pt x="529" y="93"/>
                  </a:lnTo>
                  <a:lnTo>
                    <a:pt x="570" y="74"/>
                  </a:lnTo>
                  <a:lnTo>
                    <a:pt x="613" y="56"/>
                  </a:lnTo>
                  <a:lnTo>
                    <a:pt x="657" y="43"/>
                  </a:lnTo>
                  <a:lnTo>
                    <a:pt x="701" y="30"/>
                  </a:lnTo>
                  <a:lnTo>
                    <a:pt x="746" y="19"/>
                  </a:lnTo>
                  <a:lnTo>
                    <a:pt x="792" y="11"/>
                  </a:lnTo>
                  <a:lnTo>
                    <a:pt x="838" y="5"/>
                  </a:lnTo>
                  <a:lnTo>
                    <a:pt x="886" y="1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rgbClr val="0044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12" name="Freeform 289"/>
            <p:cNvSpPr>
              <a:spLocks/>
            </p:cNvSpPr>
            <p:nvPr/>
          </p:nvSpPr>
          <p:spPr bwMode="auto">
            <a:xfrm>
              <a:off x="353" y="2441"/>
              <a:ext cx="457" cy="458"/>
            </a:xfrm>
            <a:custGeom>
              <a:avLst/>
              <a:gdLst>
                <a:gd name="T0" fmla="*/ 1010 w 1828"/>
                <a:gd name="T1" fmla="*/ 5 h 1834"/>
                <a:gd name="T2" fmla="*/ 1144 w 1828"/>
                <a:gd name="T3" fmla="*/ 29 h 1834"/>
                <a:gd name="T4" fmla="*/ 1271 w 1828"/>
                <a:gd name="T5" fmla="*/ 73 h 1834"/>
                <a:gd name="T6" fmla="*/ 1389 w 1828"/>
                <a:gd name="T7" fmla="*/ 133 h 1834"/>
                <a:gd name="T8" fmla="*/ 1496 w 1828"/>
                <a:gd name="T9" fmla="*/ 211 h 1834"/>
                <a:gd name="T10" fmla="*/ 1591 w 1828"/>
                <a:gd name="T11" fmla="*/ 301 h 1834"/>
                <a:gd name="T12" fmla="*/ 1672 w 1828"/>
                <a:gd name="T13" fmla="*/ 405 h 1834"/>
                <a:gd name="T14" fmla="*/ 1737 w 1828"/>
                <a:gd name="T15" fmla="*/ 520 h 1834"/>
                <a:gd name="T16" fmla="*/ 1786 w 1828"/>
                <a:gd name="T17" fmla="*/ 646 h 1834"/>
                <a:gd name="T18" fmla="*/ 1818 w 1828"/>
                <a:gd name="T19" fmla="*/ 779 h 1834"/>
                <a:gd name="T20" fmla="*/ 1828 w 1828"/>
                <a:gd name="T21" fmla="*/ 918 h 1834"/>
                <a:gd name="T22" fmla="*/ 1818 w 1828"/>
                <a:gd name="T23" fmla="*/ 1057 h 1834"/>
                <a:gd name="T24" fmla="*/ 1786 w 1828"/>
                <a:gd name="T25" fmla="*/ 1190 h 1834"/>
                <a:gd name="T26" fmla="*/ 1737 w 1828"/>
                <a:gd name="T27" fmla="*/ 1315 h 1834"/>
                <a:gd name="T28" fmla="*/ 1672 w 1828"/>
                <a:gd name="T29" fmla="*/ 1429 h 1834"/>
                <a:gd name="T30" fmla="*/ 1591 w 1828"/>
                <a:gd name="T31" fmla="*/ 1533 h 1834"/>
                <a:gd name="T32" fmla="*/ 1496 w 1828"/>
                <a:gd name="T33" fmla="*/ 1625 h 1834"/>
                <a:gd name="T34" fmla="*/ 1389 w 1828"/>
                <a:gd name="T35" fmla="*/ 1701 h 1834"/>
                <a:gd name="T36" fmla="*/ 1271 w 1828"/>
                <a:gd name="T37" fmla="*/ 1761 h 1834"/>
                <a:gd name="T38" fmla="*/ 1144 w 1828"/>
                <a:gd name="T39" fmla="*/ 1805 h 1834"/>
                <a:gd name="T40" fmla="*/ 1010 w 1828"/>
                <a:gd name="T41" fmla="*/ 1829 h 1834"/>
                <a:gd name="T42" fmla="*/ 868 w 1828"/>
                <a:gd name="T43" fmla="*/ 1833 h 1834"/>
                <a:gd name="T44" fmla="*/ 732 w 1828"/>
                <a:gd name="T45" fmla="*/ 1815 h 1834"/>
                <a:gd name="T46" fmla="*/ 601 w 1828"/>
                <a:gd name="T47" fmla="*/ 1779 h 1834"/>
                <a:gd name="T48" fmla="*/ 480 w 1828"/>
                <a:gd name="T49" fmla="*/ 1724 h 1834"/>
                <a:gd name="T50" fmla="*/ 368 w 1828"/>
                <a:gd name="T51" fmla="*/ 1652 h 1834"/>
                <a:gd name="T52" fmla="*/ 268 w 1828"/>
                <a:gd name="T53" fmla="*/ 1566 h 1834"/>
                <a:gd name="T54" fmla="*/ 182 w 1828"/>
                <a:gd name="T55" fmla="*/ 1465 h 1834"/>
                <a:gd name="T56" fmla="*/ 110 w 1828"/>
                <a:gd name="T57" fmla="*/ 1354 h 1834"/>
                <a:gd name="T58" fmla="*/ 55 w 1828"/>
                <a:gd name="T59" fmla="*/ 1232 h 1834"/>
                <a:gd name="T60" fmla="*/ 19 w 1828"/>
                <a:gd name="T61" fmla="*/ 1102 h 1834"/>
                <a:gd name="T62" fmla="*/ 1 w 1828"/>
                <a:gd name="T63" fmla="*/ 965 h 1834"/>
                <a:gd name="T64" fmla="*/ 5 w 1828"/>
                <a:gd name="T65" fmla="*/ 824 h 1834"/>
                <a:gd name="T66" fmla="*/ 29 w 1828"/>
                <a:gd name="T67" fmla="*/ 688 h 1834"/>
                <a:gd name="T68" fmla="*/ 73 w 1828"/>
                <a:gd name="T69" fmla="*/ 562 h 1834"/>
                <a:gd name="T70" fmla="*/ 133 w 1828"/>
                <a:gd name="T71" fmla="*/ 443 h 1834"/>
                <a:gd name="T72" fmla="*/ 209 w 1828"/>
                <a:gd name="T73" fmla="*/ 335 h 1834"/>
                <a:gd name="T74" fmla="*/ 301 w 1828"/>
                <a:gd name="T75" fmla="*/ 240 h 1834"/>
                <a:gd name="T76" fmla="*/ 405 w 1828"/>
                <a:gd name="T77" fmla="*/ 157 h 1834"/>
                <a:gd name="T78" fmla="*/ 519 w 1828"/>
                <a:gd name="T79" fmla="*/ 91 h 1834"/>
                <a:gd name="T80" fmla="*/ 644 w 1828"/>
                <a:gd name="T81" fmla="*/ 42 h 1834"/>
                <a:gd name="T82" fmla="*/ 777 w 1828"/>
                <a:gd name="T83" fmla="*/ 10 h 1834"/>
                <a:gd name="T84" fmla="*/ 916 w 1828"/>
                <a:gd name="T85" fmla="*/ 0 h 183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28"/>
                <a:gd name="T130" fmla="*/ 0 h 1834"/>
                <a:gd name="T131" fmla="*/ 1828 w 1828"/>
                <a:gd name="T132" fmla="*/ 1834 h 183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28" h="1834">
                  <a:moveTo>
                    <a:pt x="916" y="0"/>
                  </a:moveTo>
                  <a:lnTo>
                    <a:pt x="963" y="2"/>
                  </a:lnTo>
                  <a:lnTo>
                    <a:pt x="1010" y="5"/>
                  </a:lnTo>
                  <a:lnTo>
                    <a:pt x="1055" y="10"/>
                  </a:lnTo>
                  <a:lnTo>
                    <a:pt x="1100" y="19"/>
                  </a:lnTo>
                  <a:lnTo>
                    <a:pt x="1144" y="29"/>
                  </a:lnTo>
                  <a:lnTo>
                    <a:pt x="1188" y="42"/>
                  </a:lnTo>
                  <a:lnTo>
                    <a:pt x="1230" y="57"/>
                  </a:lnTo>
                  <a:lnTo>
                    <a:pt x="1271" y="73"/>
                  </a:lnTo>
                  <a:lnTo>
                    <a:pt x="1312" y="91"/>
                  </a:lnTo>
                  <a:lnTo>
                    <a:pt x="1350" y="112"/>
                  </a:lnTo>
                  <a:lnTo>
                    <a:pt x="1389" y="133"/>
                  </a:lnTo>
                  <a:lnTo>
                    <a:pt x="1426" y="157"/>
                  </a:lnTo>
                  <a:lnTo>
                    <a:pt x="1462" y="183"/>
                  </a:lnTo>
                  <a:lnTo>
                    <a:pt x="1496" y="211"/>
                  </a:lnTo>
                  <a:lnTo>
                    <a:pt x="1530" y="240"/>
                  </a:lnTo>
                  <a:lnTo>
                    <a:pt x="1561" y="270"/>
                  </a:lnTo>
                  <a:lnTo>
                    <a:pt x="1591" y="301"/>
                  </a:lnTo>
                  <a:lnTo>
                    <a:pt x="1620" y="335"/>
                  </a:lnTo>
                  <a:lnTo>
                    <a:pt x="1647" y="370"/>
                  </a:lnTo>
                  <a:lnTo>
                    <a:pt x="1672" y="405"/>
                  </a:lnTo>
                  <a:lnTo>
                    <a:pt x="1696" y="443"/>
                  </a:lnTo>
                  <a:lnTo>
                    <a:pt x="1717" y="482"/>
                  </a:lnTo>
                  <a:lnTo>
                    <a:pt x="1737" y="520"/>
                  </a:lnTo>
                  <a:lnTo>
                    <a:pt x="1756" y="562"/>
                  </a:lnTo>
                  <a:lnTo>
                    <a:pt x="1772" y="603"/>
                  </a:lnTo>
                  <a:lnTo>
                    <a:pt x="1786" y="646"/>
                  </a:lnTo>
                  <a:lnTo>
                    <a:pt x="1799" y="688"/>
                  </a:lnTo>
                  <a:lnTo>
                    <a:pt x="1809" y="733"/>
                  </a:lnTo>
                  <a:lnTo>
                    <a:pt x="1818" y="779"/>
                  </a:lnTo>
                  <a:lnTo>
                    <a:pt x="1823" y="824"/>
                  </a:lnTo>
                  <a:lnTo>
                    <a:pt x="1826" y="870"/>
                  </a:lnTo>
                  <a:lnTo>
                    <a:pt x="1828" y="918"/>
                  </a:lnTo>
                  <a:lnTo>
                    <a:pt x="1826" y="965"/>
                  </a:lnTo>
                  <a:lnTo>
                    <a:pt x="1823" y="1012"/>
                  </a:lnTo>
                  <a:lnTo>
                    <a:pt x="1818" y="1057"/>
                  </a:lnTo>
                  <a:lnTo>
                    <a:pt x="1809" y="1102"/>
                  </a:lnTo>
                  <a:lnTo>
                    <a:pt x="1799" y="1146"/>
                  </a:lnTo>
                  <a:lnTo>
                    <a:pt x="1786" y="1190"/>
                  </a:lnTo>
                  <a:lnTo>
                    <a:pt x="1772" y="1232"/>
                  </a:lnTo>
                  <a:lnTo>
                    <a:pt x="1756" y="1274"/>
                  </a:lnTo>
                  <a:lnTo>
                    <a:pt x="1737" y="1315"/>
                  </a:lnTo>
                  <a:lnTo>
                    <a:pt x="1717" y="1354"/>
                  </a:lnTo>
                  <a:lnTo>
                    <a:pt x="1696" y="1393"/>
                  </a:lnTo>
                  <a:lnTo>
                    <a:pt x="1672" y="1429"/>
                  </a:lnTo>
                  <a:lnTo>
                    <a:pt x="1647" y="1465"/>
                  </a:lnTo>
                  <a:lnTo>
                    <a:pt x="1620" y="1500"/>
                  </a:lnTo>
                  <a:lnTo>
                    <a:pt x="1591" y="1533"/>
                  </a:lnTo>
                  <a:lnTo>
                    <a:pt x="1561" y="1566"/>
                  </a:lnTo>
                  <a:lnTo>
                    <a:pt x="1530" y="1596"/>
                  </a:lnTo>
                  <a:lnTo>
                    <a:pt x="1496" y="1625"/>
                  </a:lnTo>
                  <a:lnTo>
                    <a:pt x="1462" y="1652"/>
                  </a:lnTo>
                  <a:lnTo>
                    <a:pt x="1426" y="1677"/>
                  </a:lnTo>
                  <a:lnTo>
                    <a:pt x="1389" y="1701"/>
                  </a:lnTo>
                  <a:lnTo>
                    <a:pt x="1350" y="1724"/>
                  </a:lnTo>
                  <a:lnTo>
                    <a:pt x="1312" y="1744"/>
                  </a:lnTo>
                  <a:lnTo>
                    <a:pt x="1271" y="1761"/>
                  </a:lnTo>
                  <a:lnTo>
                    <a:pt x="1230" y="1779"/>
                  </a:lnTo>
                  <a:lnTo>
                    <a:pt x="1188" y="1792"/>
                  </a:lnTo>
                  <a:lnTo>
                    <a:pt x="1144" y="1805"/>
                  </a:lnTo>
                  <a:lnTo>
                    <a:pt x="1100" y="1815"/>
                  </a:lnTo>
                  <a:lnTo>
                    <a:pt x="1055" y="1824"/>
                  </a:lnTo>
                  <a:lnTo>
                    <a:pt x="1010" y="1829"/>
                  </a:lnTo>
                  <a:lnTo>
                    <a:pt x="963" y="1833"/>
                  </a:lnTo>
                  <a:lnTo>
                    <a:pt x="916" y="1834"/>
                  </a:lnTo>
                  <a:lnTo>
                    <a:pt x="868" y="1833"/>
                  </a:lnTo>
                  <a:lnTo>
                    <a:pt x="822" y="1829"/>
                  </a:lnTo>
                  <a:lnTo>
                    <a:pt x="777" y="1824"/>
                  </a:lnTo>
                  <a:lnTo>
                    <a:pt x="732" y="1815"/>
                  </a:lnTo>
                  <a:lnTo>
                    <a:pt x="688" y="1805"/>
                  </a:lnTo>
                  <a:lnTo>
                    <a:pt x="644" y="1792"/>
                  </a:lnTo>
                  <a:lnTo>
                    <a:pt x="601" y="1779"/>
                  </a:lnTo>
                  <a:lnTo>
                    <a:pt x="560" y="1761"/>
                  </a:lnTo>
                  <a:lnTo>
                    <a:pt x="519" y="1744"/>
                  </a:lnTo>
                  <a:lnTo>
                    <a:pt x="480" y="1724"/>
                  </a:lnTo>
                  <a:lnTo>
                    <a:pt x="441" y="1701"/>
                  </a:lnTo>
                  <a:lnTo>
                    <a:pt x="405" y="1677"/>
                  </a:lnTo>
                  <a:lnTo>
                    <a:pt x="368" y="1652"/>
                  </a:lnTo>
                  <a:lnTo>
                    <a:pt x="333" y="1625"/>
                  </a:lnTo>
                  <a:lnTo>
                    <a:pt x="301" y="1596"/>
                  </a:lnTo>
                  <a:lnTo>
                    <a:pt x="268" y="1566"/>
                  </a:lnTo>
                  <a:lnTo>
                    <a:pt x="238" y="1533"/>
                  </a:lnTo>
                  <a:lnTo>
                    <a:pt x="209" y="1500"/>
                  </a:lnTo>
                  <a:lnTo>
                    <a:pt x="182" y="1465"/>
                  </a:lnTo>
                  <a:lnTo>
                    <a:pt x="157" y="1429"/>
                  </a:lnTo>
                  <a:lnTo>
                    <a:pt x="133" y="1393"/>
                  </a:lnTo>
                  <a:lnTo>
                    <a:pt x="110" y="1354"/>
                  </a:lnTo>
                  <a:lnTo>
                    <a:pt x="90" y="1315"/>
                  </a:lnTo>
                  <a:lnTo>
                    <a:pt x="73" y="1274"/>
                  </a:lnTo>
                  <a:lnTo>
                    <a:pt x="55" y="1232"/>
                  </a:lnTo>
                  <a:lnTo>
                    <a:pt x="42" y="1190"/>
                  </a:lnTo>
                  <a:lnTo>
                    <a:pt x="29" y="1146"/>
                  </a:lnTo>
                  <a:lnTo>
                    <a:pt x="19" y="1102"/>
                  </a:lnTo>
                  <a:lnTo>
                    <a:pt x="10" y="1057"/>
                  </a:lnTo>
                  <a:lnTo>
                    <a:pt x="5" y="1012"/>
                  </a:lnTo>
                  <a:lnTo>
                    <a:pt x="1" y="965"/>
                  </a:lnTo>
                  <a:lnTo>
                    <a:pt x="0" y="918"/>
                  </a:lnTo>
                  <a:lnTo>
                    <a:pt x="1" y="870"/>
                  </a:lnTo>
                  <a:lnTo>
                    <a:pt x="5" y="824"/>
                  </a:lnTo>
                  <a:lnTo>
                    <a:pt x="10" y="779"/>
                  </a:lnTo>
                  <a:lnTo>
                    <a:pt x="19" y="733"/>
                  </a:lnTo>
                  <a:lnTo>
                    <a:pt x="29" y="688"/>
                  </a:lnTo>
                  <a:lnTo>
                    <a:pt x="42" y="646"/>
                  </a:lnTo>
                  <a:lnTo>
                    <a:pt x="55" y="603"/>
                  </a:lnTo>
                  <a:lnTo>
                    <a:pt x="73" y="562"/>
                  </a:lnTo>
                  <a:lnTo>
                    <a:pt x="90" y="520"/>
                  </a:lnTo>
                  <a:lnTo>
                    <a:pt x="110" y="482"/>
                  </a:lnTo>
                  <a:lnTo>
                    <a:pt x="133" y="443"/>
                  </a:lnTo>
                  <a:lnTo>
                    <a:pt x="157" y="405"/>
                  </a:lnTo>
                  <a:lnTo>
                    <a:pt x="182" y="370"/>
                  </a:lnTo>
                  <a:lnTo>
                    <a:pt x="209" y="335"/>
                  </a:lnTo>
                  <a:lnTo>
                    <a:pt x="238" y="301"/>
                  </a:lnTo>
                  <a:lnTo>
                    <a:pt x="268" y="270"/>
                  </a:lnTo>
                  <a:lnTo>
                    <a:pt x="301" y="240"/>
                  </a:lnTo>
                  <a:lnTo>
                    <a:pt x="333" y="211"/>
                  </a:lnTo>
                  <a:lnTo>
                    <a:pt x="368" y="183"/>
                  </a:lnTo>
                  <a:lnTo>
                    <a:pt x="405" y="157"/>
                  </a:lnTo>
                  <a:lnTo>
                    <a:pt x="441" y="133"/>
                  </a:lnTo>
                  <a:lnTo>
                    <a:pt x="480" y="112"/>
                  </a:lnTo>
                  <a:lnTo>
                    <a:pt x="519" y="91"/>
                  </a:lnTo>
                  <a:lnTo>
                    <a:pt x="560" y="73"/>
                  </a:lnTo>
                  <a:lnTo>
                    <a:pt x="601" y="57"/>
                  </a:lnTo>
                  <a:lnTo>
                    <a:pt x="644" y="42"/>
                  </a:lnTo>
                  <a:lnTo>
                    <a:pt x="688" y="29"/>
                  </a:lnTo>
                  <a:lnTo>
                    <a:pt x="732" y="19"/>
                  </a:lnTo>
                  <a:lnTo>
                    <a:pt x="777" y="10"/>
                  </a:lnTo>
                  <a:lnTo>
                    <a:pt x="822" y="5"/>
                  </a:lnTo>
                  <a:lnTo>
                    <a:pt x="868" y="2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rgbClr val="1C4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13" name="Freeform 290"/>
            <p:cNvSpPr>
              <a:spLocks/>
            </p:cNvSpPr>
            <p:nvPr/>
          </p:nvSpPr>
          <p:spPr bwMode="auto">
            <a:xfrm>
              <a:off x="356" y="2444"/>
              <a:ext cx="448" cy="450"/>
            </a:xfrm>
            <a:custGeom>
              <a:avLst/>
              <a:gdLst>
                <a:gd name="T0" fmla="*/ 990 w 1793"/>
                <a:gd name="T1" fmla="*/ 5 h 1798"/>
                <a:gd name="T2" fmla="*/ 1121 w 1793"/>
                <a:gd name="T3" fmla="*/ 29 h 1798"/>
                <a:gd name="T4" fmla="*/ 1246 w 1793"/>
                <a:gd name="T5" fmla="*/ 70 h 1798"/>
                <a:gd name="T6" fmla="*/ 1362 w 1793"/>
                <a:gd name="T7" fmla="*/ 130 h 1798"/>
                <a:gd name="T8" fmla="*/ 1467 w 1793"/>
                <a:gd name="T9" fmla="*/ 205 h 1798"/>
                <a:gd name="T10" fmla="*/ 1560 w 1793"/>
                <a:gd name="T11" fmla="*/ 294 h 1798"/>
                <a:gd name="T12" fmla="*/ 1640 w 1793"/>
                <a:gd name="T13" fmla="*/ 397 h 1798"/>
                <a:gd name="T14" fmla="*/ 1705 w 1793"/>
                <a:gd name="T15" fmla="*/ 510 h 1798"/>
                <a:gd name="T16" fmla="*/ 1752 w 1793"/>
                <a:gd name="T17" fmla="*/ 632 h 1798"/>
                <a:gd name="T18" fmla="*/ 1783 w 1793"/>
                <a:gd name="T19" fmla="*/ 762 h 1798"/>
                <a:gd name="T20" fmla="*/ 1793 w 1793"/>
                <a:gd name="T21" fmla="*/ 898 h 1798"/>
                <a:gd name="T22" fmla="*/ 1783 w 1793"/>
                <a:gd name="T23" fmla="*/ 1035 h 1798"/>
                <a:gd name="T24" fmla="*/ 1752 w 1793"/>
                <a:gd name="T25" fmla="*/ 1165 h 1798"/>
                <a:gd name="T26" fmla="*/ 1705 w 1793"/>
                <a:gd name="T27" fmla="*/ 1288 h 1798"/>
                <a:gd name="T28" fmla="*/ 1640 w 1793"/>
                <a:gd name="T29" fmla="*/ 1401 h 1798"/>
                <a:gd name="T30" fmla="*/ 1560 w 1793"/>
                <a:gd name="T31" fmla="*/ 1502 h 1798"/>
                <a:gd name="T32" fmla="*/ 1467 w 1793"/>
                <a:gd name="T33" fmla="*/ 1593 h 1798"/>
                <a:gd name="T34" fmla="*/ 1362 w 1793"/>
                <a:gd name="T35" fmla="*/ 1668 h 1798"/>
                <a:gd name="T36" fmla="*/ 1246 w 1793"/>
                <a:gd name="T37" fmla="*/ 1727 h 1798"/>
                <a:gd name="T38" fmla="*/ 1121 w 1793"/>
                <a:gd name="T39" fmla="*/ 1769 h 1798"/>
                <a:gd name="T40" fmla="*/ 990 w 1793"/>
                <a:gd name="T41" fmla="*/ 1793 h 1798"/>
                <a:gd name="T42" fmla="*/ 852 w 1793"/>
                <a:gd name="T43" fmla="*/ 1797 h 1798"/>
                <a:gd name="T44" fmla="*/ 718 w 1793"/>
                <a:gd name="T45" fmla="*/ 1779 h 1798"/>
                <a:gd name="T46" fmla="*/ 590 w 1793"/>
                <a:gd name="T47" fmla="*/ 1743 h 1798"/>
                <a:gd name="T48" fmla="*/ 471 w 1793"/>
                <a:gd name="T49" fmla="*/ 1689 h 1798"/>
                <a:gd name="T50" fmla="*/ 361 w 1793"/>
                <a:gd name="T51" fmla="*/ 1619 h 1798"/>
                <a:gd name="T52" fmla="*/ 263 w 1793"/>
                <a:gd name="T53" fmla="*/ 1534 h 1798"/>
                <a:gd name="T54" fmla="*/ 179 w 1793"/>
                <a:gd name="T55" fmla="*/ 1436 h 1798"/>
                <a:gd name="T56" fmla="*/ 109 w 1793"/>
                <a:gd name="T57" fmla="*/ 1327 h 1798"/>
                <a:gd name="T58" fmla="*/ 55 w 1793"/>
                <a:gd name="T59" fmla="*/ 1207 h 1798"/>
                <a:gd name="T60" fmla="*/ 19 w 1793"/>
                <a:gd name="T61" fmla="*/ 1079 h 1798"/>
                <a:gd name="T62" fmla="*/ 1 w 1793"/>
                <a:gd name="T63" fmla="*/ 945 h 1798"/>
                <a:gd name="T64" fmla="*/ 5 w 1793"/>
                <a:gd name="T65" fmla="*/ 807 h 1798"/>
                <a:gd name="T66" fmla="*/ 29 w 1793"/>
                <a:gd name="T67" fmla="*/ 674 h 1798"/>
                <a:gd name="T68" fmla="*/ 70 w 1793"/>
                <a:gd name="T69" fmla="*/ 549 h 1798"/>
                <a:gd name="T70" fmla="*/ 130 w 1793"/>
                <a:gd name="T71" fmla="*/ 433 h 1798"/>
                <a:gd name="T72" fmla="*/ 206 w 1793"/>
                <a:gd name="T73" fmla="*/ 327 h 1798"/>
                <a:gd name="T74" fmla="*/ 295 w 1793"/>
                <a:gd name="T75" fmla="*/ 234 h 1798"/>
                <a:gd name="T76" fmla="*/ 397 w 1793"/>
                <a:gd name="T77" fmla="*/ 154 h 1798"/>
                <a:gd name="T78" fmla="*/ 510 w 1793"/>
                <a:gd name="T79" fmla="*/ 89 h 1798"/>
                <a:gd name="T80" fmla="*/ 631 w 1793"/>
                <a:gd name="T81" fmla="*/ 40 h 1798"/>
                <a:gd name="T82" fmla="*/ 762 w 1793"/>
                <a:gd name="T83" fmla="*/ 10 h 1798"/>
                <a:gd name="T84" fmla="*/ 898 w 1793"/>
                <a:gd name="T85" fmla="*/ 0 h 17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93"/>
                <a:gd name="T130" fmla="*/ 0 h 1798"/>
                <a:gd name="T131" fmla="*/ 1793 w 1793"/>
                <a:gd name="T132" fmla="*/ 1798 h 17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93" h="1798">
                  <a:moveTo>
                    <a:pt x="898" y="0"/>
                  </a:moveTo>
                  <a:lnTo>
                    <a:pt x="945" y="1"/>
                  </a:lnTo>
                  <a:lnTo>
                    <a:pt x="990" y="5"/>
                  </a:lnTo>
                  <a:lnTo>
                    <a:pt x="1035" y="10"/>
                  </a:lnTo>
                  <a:lnTo>
                    <a:pt x="1079" y="19"/>
                  </a:lnTo>
                  <a:lnTo>
                    <a:pt x="1121" y="29"/>
                  </a:lnTo>
                  <a:lnTo>
                    <a:pt x="1164" y="40"/>
                  </a:lnTo>
                  <a:lnTo>
                    <a:pt x="1205" y="55"/>
                  </a:lnTo>
                  <a:lnTo>
                    <a:pt x="1246" y="70"/>
                  </a:lnTo>
                  <a:lnTo>
                    <a:pt x="1285" y="89"/>
                  </a:lnTo>
                  <a:lnTo>
                    <a:pt x="1324" y="109"/>
                  </a:lnTo>
                  <a:lnTo>
                    <a:pt x="1362" y="130"/>
                  </a:lnTo>
                  <a:lnTo>
                    <a:pt x="1398" y="154"/>
                  </a:lnTo>
                  <a:lnTo>
                    <a:pt x="1433" y="179"/>
                  </a:lnTo>
                  <a:lnTo>
                    <a:pt x="1467" y="205"/>
                  </a:lnTo>
                  <a:lnTo>
                    <a:pt x="1499" y="234"/>
                  </a:lnTo>
                  <a:lnTo>
                    <a:pt x="1531" y="263"/>
                  </a:lnTo>
                  <a:lnTo>
                    <a:pt x="1560" y="294"/>
                  </a:lnTo>
                  <a:lnTo>
                    <a:pt x="1588" y="327"/>
                  </a:lnTo>
                  <a:lnTo>
                    <a:pt x="1615" y="361"/>
                  </a:lnTo>
                  <a:lnTo>
                    <a:pt x="1640" y="397"/>
                  </a:lnTo>
                  <a:lnTo>
                    <a:pt x="1664" y="433"/>
                  </a:lnTo>
                  <a:lnTo>
                    <a:pt x="1685" y="471"/>
                  </a:lnTo>
                  <a:lnTo>
                    <a:pt x="1705" y="510"/>
                  </a:lnTo>
                  <a:lnTo>
                    <a:pt x="1722" y="549"/>
                  </a:lnTo>
                  <a:lnTo>
                    <a:pt x="1739" y="590"/>
                  </a:lnTo>
                  <a:lnTo>
                    <a:pt x="1752" y="632"/>
                  </a:lnTo>
                  <a:lnTo>
                    <a:pt x="1765" y="674"/>
                  </a:lnTo>
                  <a:lnTo>
                    <a:pt x="1774" y="718"/>
                  </a:lnTo>
                  <a:lnTo>
                    <a:pt x="1783" y="762"/>
                  </a:lnTo>
                  <a:lnTo>
                    <a:pt x="1788" y="807"/>
                  </a:lnTo>
                  <a:lnTo>
                    <a:pt x="1791" y="852"/>
                  </a:lnTo>
                  <a:lnTo>
                    <a:pt x="1793" y="898"/>
                  </a:lnTo>
                  <a:lnTo>
                    <a:pt x="1791" y="945"/>
                  </a:lnTo>
                  <a:lnTo>
                    <a:pt x="1788" y="990"/>
                  </a:lnTo>
                  <a:lnTo>
                    <a:pt x="1783" y="1035"/>
                  </a:lnTo>
                  <a:lnTo>
                    <a:pt x="1774" y="1079"/>
                  </a:lnTo>
                  <a:lnTo>
                    <a:pt x="1765" y="1123"/>
                  </a:lnTo>
                  <a:lnTo>
                    <a:pt x="1752" y="1165"/>
                  </a:lnTo>
                  <a:lnTo>
                    <a:pt x="1739" y="1207"/>
                  </a:lnTo>
                  <a:lnTo>
                    <a:pt x="1722" y="1248"/>
                  </a:lnTo>
                  <a:lnTo>
                    <a:pt x="1705" y="1288"/>
                  </a:lnTo>
                  <a:lnTo>
                    <a:pt x="1685" y="1327"/>
                  </a:lnTo>
                  <a:lnTo>
                    <a:pt x="1664" y="1365"/>
                  </a:lnTo>
                  <a:lnTo>
                    <a:pt x="1640" y="1401"/>
                  </a:lnTo>
                  <a:lnTo>
                    <a:pt x="1615" y="1436"/>
                  </a:lnTo>
                  <a:lnTo>
                    <a:pt x="1588" y="1470"/>
                  </a:lnTo>
                  <a:lnTo>
                    <a:pt x="1560" y="1502"/>
                  </a:lnTo>
                  <a:lnTo>
                    <a:pt x="1531" y="1534"/>
                  </a:lnTo>
                  <a:lnTo>
                    <a:pt x="1499" y="1564"/>
                  </a:lnTo>
                  <a:lnTo>
                    <a:pt x="1467" y="1593"/>
                  </a:lnTo>
                  <a:lnTo>
                    <a:pt x="1433" y="1619"/>
                  </a:lnTo>
                  <a:lnTo>
                    <a:pt x="1398" y="1644"/>
                  </a:lnTo>
                  <a:lnTo>
                    <a:pt x="1362" y="1668"/>
                  </a:lnTo>
                  <a:lnTo>
                    <a:pt x="1324" y="1689"/>
                  </a:lnTo>
                  <a:lnTo>
                    <a:pt x="1285" y="1709"/>
                  </a:lnTo>
                  <a:lnTo>
                    <a:pt x="1246" y="1727"/>
                  </a:lnTo>
                  <a:lnTo>
                    <a:pt x="1205" y="1743"/>
                  </a:lnTo>
                  <a:lnTo>
                    <a:pt x="1164" y="1758"/>
                  </a:lnTo>
                  <a:lnTo>
                    <a:pt x="1121" y="1769"/>
                  </a:lnTo>
                  <a:lnTo>
                    <a:pt x="1079" y="1779"/>
                  </a:lnTo>
                  <a:lnTo>
                    <a:pt x="1035" y="1788"/>
                  </a:lnTo>
                  <a:lnTo>
                    <a:pt x="990" y="1793"/>
                  </a:lnTo>
                  <a:lnTo>
                    <a:pt x="945" y="1797"/>
                  </a:lnTo>
                  <a:lnTo>
                    <a:pt x="898" y="1798"/>
                  </a:lnTo>
                  <a:lnTo>
                    <a:pt x="852" y="1797"/>
                  </a:lnTo>
                  <a:lnTo>
                    <a:pt x="807" y="1793"/>
                  </a:lnTo>
                  <a:lnTo>
                    <a:pt x="762" y="1788"/>
                  </a:lnTo>
                  <a:lnTo>
                    <a:pt x="718" y="1779"/>
                  </a:lnTo>
                  <a:lnTo>
                    <a:pt x="674" y="1769"/>
                  </a:lnTo>
                  <a:lnTo>
                    <a:pt x="631" y="1758"/>
                  </a:lnTo>
                  <a:lnTo>
                    <a:pt x="590" y="1743"/>
                  </a:lnTo>
                  <a:lnTo>
                    <a:pt x="549" y="1727"/>
                  </a:lnTo>
                  <a:lnTo>
                    <a:pt x="510" y="1709"/>
                  </a:lnTo>
                  <a:lnTo>
                    <a:pt x="471" y="1689"/>
                  </a:lnTo>
                  <a:lnTo>
                    <a:pt x="434" y="1668"/>
                  </a:lnTo>
                  <a:lnTo>
                    <a:pt x="397" y="1644"/>
                  </a:lnTo>
                  <a:lnTo>
                    <a:pt x="361" y="1619"/>
                  </a:lnTo>
                  <a:lnTo>
                    <a:pt x="327" y="1593"/>
                  </a:lnTo>
                  <a:lnTo>
                    <a:pt x="295" y="1564"/>
                  </a:lnTo>
                  <a:lnTo>
                    <a:pt x="263" y="1534"/>
                  </a:lnTo>
                  <a:lnTo>
                    <a:pt x="234" y="1502"/>
                  </a:lnTo>
                  <a:lnTo>
                    <a:pt x="206" y="1470"/>
                  </a:lnTo>
                  <a:lnTo>
                    <a:pt x="179" y="1436"/>
                  </a:lnTo>
                  <a:lnTo>
                    <a:pt x="154" y="1401"/>
                  </a:lnTo>
                  <a:lnTo>
                    <a:pt x="130" y="1365"/>
                  </a:lnTo>
                  <a:lnTo>
                    <a:pt x="109" y="1327"/>
                  </a:lnTo>
                  <a:lnTo>
                    <a:pt x="89" y="1288"/>
                  </a:lnTo>
                  <a:lnTo>
                    <a:pt x="70" y="1248"/>
                  </a:lnTo>
                  <a:lnTo>
                    <a:pt x="55" y="1207"/>
                  </a:lnTo>
                  <a:lnTo>
                    <a:pt x="40" y="1165"/>
                  </a:lnTo>
                  <a:lnTo>
                    <a:pt x="29" y="1123"/>
                  </a:lnTo>
                  <a:lnTo>
                    <a:pt x="19" y="1079"/>
                  </a:lnTo>
                  <a:lnTo>
                    <a:pt x="10" y="1035"/>
                  </a:lnTo>
                  <a:lnTo>
                    <a:pt x="5" y="990"/>
                  </a:lnTo>
                  <a:lnTo>
                    <a:pt x="1" y="945"/>
                  </a:lnTo>
                  <a:lnTo>
                    <a:pt x="0" y="898"/>
                  </a:lnTo>
                  <a:lnTo>
                    <a:pt x="1" y="852"/>
                  </a:lnTo>
                  <a:lnTo>
                    <a:pt x="5" y="807"/>
                  </a:lnTo>
                  <a:lnTo>
                    <a:pt x="10" y="762"/>
                  </a:lnTo>
                  <a:lnTo>
                    <a:pt x="19" y="718"/>
                  </a:lnTo>
                  <a:lnTo>
                    <a:pt x="29" y="674"/>
                  </a:lnTo>
                  <a:lnTo>
                    <a:pt x="40" y="632"/>
                  </a:lnTo>
                  <a:lnTo>
                    <a:pt x="55" y="590"/>
                  </a:lnTo>
                  <a:lnTo>
                    <a:pt x="70" y="549"/>
                  </a:lnTo>
                  <a:lnTo>
                    <a:pt x="89" y="510"/>
                  </a:lnTo>
                  <a:lnTo>
                    <a:pt x="109" y="471"/>
                  </a:lnTo>
                  <a:lnTo>
                    <a:pt x="130" y="433"/>
                  </a:lnTo>
                  <a:lnTo>
                    <a:pt x="154" y="397"/>
                  </a:lnTo>
                  <a:lnTo>
                    <a:pt x="179" y="361"/>
                  </a:lnTo>
                  <a:lnTo>
                    <a:pt x="206" y="327"/>
                  </a:lnTo>
                  <a:lnTo>
                    <a:pt x="234" y="294"/>
                  </a:lnTo>
                  <a:lnTo>
                    <a:pt x="263" y="263"/>
                  </a:lnTo>
                  <a:lnTo>
                    <a:pt x="295" y="234"/>
                  </a:lnTo>
                  <a:lnTo>
                    <a:pt x="327" y="205"/>
                  </a:lnTo>
                  <a:lnTo>
                    <a:pt x="361" y="179"/>
                  </a:lnTo>
                  <a:lnTo>
                    <a:pt x="397" y="154"/>
                  </a:lnTo>
                  <a:lnTo>
                    <a:pt x="434" y="130"/>
                  </a:lnTo>
                  <a:lnTo>
                    <a:pt x="471" y="109"/>
                  </a:lnTo>
                  <a:lnTo>
                    <a:pt x="510" y="89"/>
                  </a:lnTo>
                  <a:lnTo>
                    <a:pt x="549" y="70"/>
                  </a:lnTo>
                  <a:lnTo>
                    <a:pt x="590" y="55"/>
                  </a:lnTo>
                  <a:lnTo>
                    <a:pt x="631" y="40"/>
                  </a:lnTo>
                  <a:lnTo>
                    <a:pt x="674" y="29"/>
                  </a:lnTo>
                  <a:lnTo>
                    <a:pt x="718" y="19"/>
                  </a:lnTo>
                  <a:lnTo>
                    <a:pt x="762" y="10"/>
                  </a:lnTo>
                  <a:lnTo>
                    <a:pt x="807" y="5"/>
                  </a:lnTo>
                  <a:lnTo>
                    <a:pt x="852" y="1"/>
                  </a:lnTo>
                  <a:lnTo>
                    <a:pt x="898" y="0"/>
                  </a:lnTo>
                  <a:close/>
                </a:path>
              </a:pathLst>
            </a:custGeom>
            <a:solidFill>
              <a:srgbClr val="35592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14" name="Freeform 291"/>
            <p:cNvSpPr>
              <a:spLocks/>
            </p:cNvSpPr>
            <p:nvPr/>
          </p:nvSpPr>
          <p:spPr bwMode="auto">
            <a:xfrm>
              <a:off x="358" y="2447"/>
              <a:ext cx="439" cy="441"/>
            </a:xfrm>
            <a:custGeom>
              <a:avLst/>
              <a:gdLst>
                <a:gd name="T0" fmla="*/ 970 w 1757"/>
                <a:gd name="T1" fmla="*/ 5 h 1762"/>
                <a:gd name="T2" fmla="*/ 1099 w 1757"/>
                <a:gd name="T3" fmla="*/ 28 h 1762"/>
                <a:gd name="T4" fmla="*/ 1221 w 1757"/>
                <a:gd name="T5" fmla="*/ 69 h 1762"/>
                <a:gd name="T6" fmla="*/ 1334 w 1757"/>
                <a:gd name="T7" fmla="*/ 128 h 1762"/>
                <a:gd name="T8" fmla="*/ 1438 w 1757"/>
                <a:gd name="T9" fmla="*/ 202 h 1762"/>
                <a:gd name="T10" fmla="*/ 1530 w 1757"/>
                <a:gd name="T11" fmla="*/ 290 h 1762"/>
                <a:gd name="T12" fmla="*/ 1607 w 1757"/>
                <a:gd name="T13" fmla="*/ 390 h 1762"/>
                <a:gd name="T14" fmla="*/ 1671 w 1757"/>
                <a:gd name="T15" fmla="*/ 500 h 1762"/>
                <a:gd name="T16" fmla="*/ 1717 w 1757"/>
                <a:gd name="T17" fmla="*/ 621 h 1762"/>
                <a:gd name="T18" fmla="*/ 1747 w 1757"/>
                <a:gd name="T19" fmla="*/ 748 h 1762"/>
                <a:gd name="T20" fmla="*/ 1757 w 1757"/>
                <a:gd name="T21" fmla="*/ 882 h 1762"/>
                <a:gd name="T22" fmla="*/ 1747 w 1757"/>
                <a:gd name="T23" fmla="*/ 1017 h 1762"/>
                <a:gd name="T24" fmla="*/ 1717 w 1757"/>
                <a:gd name="T25" fmla="*/ 1143 h 1762"/>
                <a:gd name="T26" fmla="*/ 1671 w 1757"/>
                <a:gd name="T27" fmla="*/ 1263 h 1762"/>
                <a:gd name="T28" fmla="*/ 1607 w 1757"/>
                <a:gd name="T29" fmla="*/ 1374 h 1762"/>
                <a:gd name="T30" fmla="*/ 1530 w 1757"/>
                <a:gd name="T31" fmla="*/ 1474 h 1762"/>
                <a:gd name="T32" fmla="*/ 1438 w 1757"/>
                <a:gd name="T33" fmla="*/ 1560 h 1762"/>
                <a:gd name="T34" fmla="*/ 1334 w 1757"/>
                <a:gd name="T35" fmla="*/ 1634 h 1762"/>
                <a:gd name="T36" fmla="*/ 1221 w 1757"/>
                <a:gd name="T37" fmla="*/ 1693 h 1762"/>
                <a:gd name="T38" fmla="*/ 1099 w 1757"/>
                <a:gd name="T39" fmla="*/ 1735 h 1762"/>
                <a:gd name="T40" fmla="*/ 970 w 1757"/>
                <a:gd name="T41" fmla="*/ 1757 h 1762"/>
                <a:gd name="T42" fmla="*/ 834 w 1757"/>
                <a:gd name="T43" fmla="*/ 1761 h 1762"/>
                <a:gd name="T44" fmla="*/ 703 w 1757"/>
                <a:gd name="T45" fmla="*/ 1745 h 1762"/>
                <a:gd name="T46" fmla="*/ 578 w 1757"/>
                <a:gd name="T47" fmla="*/ 1708 h 1762"/>
                <a:gd name="T48" fmla="*/ 461 w 1757"/>
                <a:gd name="T49" fmla="*/ 1656 h 1762"/>
                <a:gd name="T50" fmla="*/ 353 w 1757"/>
                <a:gd name="T51" fmla="*/ 1587 h 1762"/>
                <a:gd name="T52" fmla="*/ 258 w 1757"/>
                <a:gd name="T53" fmla="*/ 1504 h 1762"/>
                <a:gd name="T54" fmla="*/ 176 w 1757"/>
                <a:gd name="T55" fmla="*/ 1409 h 1762"/>
                <a:gd name="T56" fmla="*/ 107 w 1757"/>
                <a:gd name="T57" fmla="*/ 1301 h 1762"/>
                <a:gd name="T58" fmla="*/ 54 w 1757"/>
                <a:gd name="T59" fmla="*/ 1184 h 1762"/>
                <a:gd name="T60" fmla="*/ 18 w 1757"/>
                <a:gd name="T61" fmla="*/ 1059 h 1762"/>
                <a:gd name="T62" fmla="*/ 1 w 1757"/>
                <a:gd name="T63" fmla="*/ 928 h 1762"/>
                <a:gd name="T64" fmla="*/ 5 w 1757"/>
                <a:gd name="T65" fmla="*/ 792 h 1762"/>
                <a:gd name="T66" fmla="*/ 28 w 1757"/>
                <a:gd name="T67" fmla="*/ 662 h 1762"/>
                <a:gd name="T68" fmla="*/ 69 w 1757"/>
                <a:gd name="T69" fmla="*/ 539 h 1762"/>
                <a:gd name="T70" fmla="*/ 128 w 1757"/>
                <a:gd name="T71" fmla="*/ 425 h 1762"/>
                <a:gd name="T72" fmla="*/ 202 w 1757"/>
                <a:gd name="T73" fmla="*/ 322 h 1762"/>
                <a:gd name="T74" fmla="*/ 288 w 1757"/>
                <a:gd name="T75" fmla="*/ 229 h 1762"/>
                <a:gd name="T76" fmla="*/ 389 w 1757"/>
                <a:gd name="T77" fmla="*/ 151 h 1762"/>
                <a:gd name="T78" fmla="*/ 499 w 1757"/>
                <a:gd name="T79" fmla="*/ 88 h 1762"/>
                <a:gd name="T80" fmla="*/ 619 w 1757"/>
                <a:gd name="T81" fmla="*/ 40 h 1762"/>
                <a:gd name="T82" fmla="*/ 745 w 1757"/>
                <a:gd name="T83" fmla="*/ 10 h 1762"/>
                <a:gd name="T84" fmla="*/ 879 w 1757"/>
                <a:gd name="T85" fmla="*/ 0 h 176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57"/>
                <a:gd name="T130" fmla="*/ 0 h 1762"/>
                <a:gd name="T131" fmla="*/ 1757 w 1757"/>
                <a:gd name="T132" fmla="*/ 1762 h 176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57" h="1762">
                  <a:moveTo>
                    <a:pt x="879" y="0"/>
                  </a:moveTo>
                  <a:lnTo>
                    <a:pt x="925" y="1"/>
                  </a:lnTo>
                  <a:lnTo>
                    <a:pt x="970" y="5"/>
                  </a:lnTo>
                  <a:lnTo>
                    <a:pt x="1014" y="10"/>
                  </a:lnTo>
                  <a:lnTo>
                    <a:pt x="1056" y="18"/>
                  </a:lnTo>
                  <a:lnTo>
                    <a:pt x="1099" y="28"/>
                  </a:lnTo>
                  <a:lnTo>
                    <a:pt x="1140" y="40"/>
                  </a:lnTo>
                  <a:lnTo>
                    <a:pt x="1181" y="54"/>
                  </a:lnTo>
                  <a:lnTo>
                    <a:pt x="1221" y="69"/>
                  </a:lnTo>
                  <a:lnTo>
                    <a:pt x="1260" y="88"/>
                  </a:lnTo>
                  <a:lnTo>
                    <a:pt x="1298" y="107"/>
                  </a:lnTo>
                  <a:lnTo>
                    <a:pt x="1334" y="128"/>
                  </a:lnTo>
                  <a:lnTo>
                    <a:pt x="1370" y="151"/>
                  </a:lnTo>
                  <a:lnTo>
                    <a:pt x="1404" y="176"/>
                  </a:lnTo>
                  <a:lnTo>
                    <a:pt x="1438" y="202"/>
                  </a:lnTo>
                  <a:lnTo>
                    <a:pt x="1469" y="229"/>
                  </a:lnTo>
                  <a:lnTo>
                    <a:pt x="1501" y="258"/>
                  </a:lnTo>
                  <a:lnTo>
                    <a:pt x="1530" y="290"/>
                  </a:lnTo>
                  <a:lnTo>
                    <a:pt x="1557" y="322"/>
                  </a:lnTo>
                  <a:lnTo>
                    <a:pt x="1583" y="355"/>
                  </a:lnTo>
                  <a:lnTo>
                    <a:pt x="1607" y="390"/>
                  </a:lnTo>
                  <a:lnTo>
                    <a:pt x="1630" y="425"/>
                  </a:lnTo>
                  <a:lnTo>
                    <a:pt x="1651" y="463"/>
                  </a:lnTo>
                  <a:lnTo>
                    <a:pt x="1671" y="500"/>
                  </a:lnTo>
                  <a:lnTo>
                    <a:pt x="1689" y="539"/>
                  </a:lnTo>
                  <a:lnTo>
                    <a:pt x="1704" y="579"/>
                  </a:lnTo>
                  <a:lnTo>
                    <a:pt x="1717" y="621"/>
                  </a:lnTo>
                  <a:lnTo>
                    <a:pt x="1730" y="662"/>
                  </a:lnTo>
                  <a:lnTo>
                    <a:pt x="1740" y="704"/>
                  </a:lnTo>
                  <a:lnTo>
                    <a:pt x="1747" y="748"/>
                  </a:lnTo>
                  <a:lnTo>
                    <a:pt x="1752" y="792"/>
                  </a:lnTo>
                  <a:lnTo>
                    <a:pt x="1756" y="837"/>
                  </a:lnTo>
                  <a:lnTo>
                    <a:pt x="1757" y="882"/>
                  </a:lnTo>
                  <a:lnTo>
                    <a:pt x="1756" y="928"/>
                  </a:lnTo>
                  <a:lnTo>
                    <a:pt x="1752" y="973"/>
                  </a:lnTo>
                  <a:lnTo>
                    <a:pt x="1747" y="1017"/>
                  </a:lnTo>
                  <a:lnTo>
                    <a:pt x="1740" y="1059"/>
                  </a:lnTo>
                  <a:lnTo>
                    <a:pt x="1730" y="1102"/>
                  </a:lnTo>
                  <a:lnTo>
                    <a:pt x="1717" y="1143"/>
                  </a:lnTo>
                  <a:lnTo>
                    <a:pt x="1704" y="1184"/>
                  </a:lnTo>
                  <a:lnTo>
                    <a:pt x="1689" y="1225"/>
                  </a:lnTo>
                  <a:lnTo>
                    <a:pt x="1671" y="1263"/>
                  </a:lnTo>
                  <a:lnTo>
                    <a:pt x="1651" y="1301"/>
                  </a:lnTo>
                  <a:lnTo>
                    <a:pt x="1630" y="1339"/>
                  </a:lnTo>
                  <a:lnTo>
                    <a:pt x="1607" y="1374"/>
                  </a:lnTo>
                  <a:lnTo>
                    <a:pt x="1583" y="1409"/>
                  </a:lnTo>
                  <a:lnTo>
                    <a:pt x="1557" y="1441"/>
                  </a:lnTo>
                  <a:lnTo>
                    <a:pt x="1530" y="1474"/>
                  </a:lnTo>
                  <a:lnTo>
                    <a:pt x="1501" y="1504"/>
                  </a:lnTo>
                  <a:lnTo>
                    <a:pt x="1469" y="1533"/>
                  </a:lnTo>
                  <a:lnTo>
                    <a:pt x="1438" y="1560"/>
                  </a:lnTo>
                  <a:lnTo>
                    <a:pt x="1404" y="1587"/>
                  </a:lnTo>
                  <a:lnTo>
                    <a:pt x="1370" y="1612"/>
                  </a:lnTo>
                  <a:lnTo>
                    <a:pt x="1334" y="1634"/>
                  </a:lnTo>
                  <a:lnTo>
                    <a:pt x="1298" y="1656"/>
                  </a:lnTo>
                  <a:lnTo>
                    <a:pt x="1260" y="1676"/>
                  </a:lnTo>
                  <a:lnTo>
                    <a:pt x="1221" y="1693"/>
                  </a:lnTo>
                  <a:lnTo>
                    <a:pt x="1181" y="1708"/>
                  </a:lnTo>
                  <a:lnTo>
                    <a:pt x="1140" y="1722"/>
                  </a:lnTo>
                  <a:lnTo>
                    <a:pt x="1099" y="1735"/>
                  </a:lnTo>
                  <a:lnTo>
                    <a:pt x="1056" y="1745"/>
                  </a:lnTo>
                  <a:lnTo>
                    <a:pt x="1014" y="1752"/>
                  </a:lnTo>
                  <a:lnTo>
                    <a:pt x="970" y="1757"/>
                  </a:lnTo>
                  <a:lnTo>
                    <a:pt x="925" y="1761"/>
                  </a:lnTo>
                  <a:lnTo>
                    <a:pt x="879" y="1762"/>
                  </a:lnTo>
                  <a:lnTo>
                    <a:pt x="834" y="1761"/>
                  </a:lnTo>
                  <a:lnTo>
                    <a:pt x="789" y="1757"/>
                  </a:lnTo>
                  <a:lnTo>
                    <a:pt x="745" y="1752"/>
                  </a:lnTo>
                  <a:lnTo>
                    <a:pt x="703" y="1745"/>
                  </a:lnTo>
                  <a:lnTo>
                    <a:pt x="660" y="1735"/>
                  </a:lnTo>
                  <a:lnTo>
                    <a:pt x="619" y="1722"/>
                  </a:lnTo>
                  <a:lnTo>
                    <a:pt x="578" y="1708"/>
                  </a:lnTo>
                  <a:lnTo>
                    <a:pt x="538" y="1693"/>
                  </a:lnTo>
                  <a:lnTo>
                    <a:pt x="499" y="1676"/>
                  </a:lnTo>
                  <a:lnTo>
                    <a:pt x="461" y="1656"/>
                  </a:lnTo>
                  <a:lnTo>
                    <a:pt x="424" y="1634"/>
                  </a:lnTo>
                  <a:lnTo>
                    <a:pt x="389" y="1612"/>
                  </a:lnTo>
                  <a:lnTo>
                    <a:pt x="353" y="1587"/>
                  </a:lnTo>
                  <a:lnTo>
                    <a:pt x="321" y="1560"/>
                  </a:lnTo>
                  <a:lnTo>
                    <a:pt x="288" y="1533"/>
                  </a:lnTo>
                  <a:lnTo>
                    <a:pt x="258" y="1504"/>
                  </a:lnTo>
                  <a:lnTo>
                    <a:pt x="229" y="1474"/>
                  </a:lnTo>
                  <a:lnTo>
                    <a:pt x="202" y="1441"/>
                  </a:lnTo>
                  <a:lnTo>
                    <a:pt x="176" y="1409"/>
                  </a:lnTo>
                  <a:lnTo>
                    <a:pt x="151" y="1374"/>
                  </a:lnTo>
                  <a:lnTo>
                    <a:pt x="128" y="1339"/>
                  </a:lnTo>
                  <a:lnTo>
                    <a:pt x="107" y="1301"/>
                  </a:lnTo>
                  <a:lnTo>
                    <a:pt x="87" y="1263"/>
                  </a:lnTo>
                  <a:lnTo>
                    <a:pt x="69" y="1225"/>
                  </a:lnTo>
                  <a:lnTo>
                    <a:pt x="54" y="1184"/>
                  </a:lnTo>
                  <a:lnTo>
                    <a:pt x="40" y="1143"/>
                  </a:lnTo>
                  <a:lnTo>
                    <a:pt x="28" y="1102"/>
                  </a:lnTo>
                  <a:lnTo>
                    <a:pt x="18" y="1059"/>
                  </a:lnTo>
                  <a:lnTo>
                    <a:pt x="10" y="1017"/>
                  </a:lnTo>
                  <a:lnTo>
                    <a:pt x="5" y="973"/>
                  </a:lnTo>
                  <a:lnTo>
                    <a:pt x="1" y="928"/>
                  </a:lnTo>
                  <a:lnTo>
                    <a:pt x="0" y="882"/>
                  </a:lnTo>
                  <a:lnTo>
                    <a:pt x="1" y="837"/>
                  </a:lnTo>
                  <a:lnTo>
                    <a:pt x="5" y="792"/>
                  </a:lnTo>
                  <a:lnTo>
                    <a:pt x="10" y="748"/>
                  </a:lnTo>
                  <a:lnTo>
                    <a:pt x="18" y="704"/>
                  </a:lnTo>
                  <a:lnTo>
                    <a:pt x="28" y="662"/>
                  </a:lnTo>
                  <a:lnTo>
                    <a:pt x="40" y="621"/>
                  </a:lnTo>
                  <a:lnTo>
                    <a:pt x="54" y="579"/>
                  </a:lnTo>
                  <a:lnTo>
                    <a:pt x="69" y="539"/>
                  </a:lnTo>
                  <a:lnTo>
                    <a:pt x="87" y="500"/>
                  </a:lnTo>
                  <a:lnTo>
                    <a:pt x="107" y="463"/>
                  </a:lnTo>
                  <a:lnTo>
                    <a:pt x="128" y="425"/>
                  </a:lnTo>
                  <a:lnTo>
                    <a:pt x="151" y="390"/>
                  </a:lnTo>
                  <a:lnTo>
                    <a:pt x="176" y="355"/>
                  </a:lnTo>
                  <a:lnTo>
                    <a:pt x="202" y="322"/>
                  </a:lnTo>
                  <a:lnTo>
                    <a:pt x="229" y="290"/>
                  </a:lnTo>
                  <a:lnTo>
                    <a:pt x="258" y="258"/>
                  </a:lnTo>
                  <a:lnTo>
                    <a:pt x="288" y="229"/>
                  </a:lnTo>
                  <a:lnTo>
                    <a:pt x="321" y="202"/>
                  </a:lnTo>
                  <a:lnTo>
                    <a:pt x="353" y="176"/>
                  </a:lnTo>
                  <a:lnTo>
                    <a:pt x="389" y="151"/>
                  </a:lnTo>
                  <a:lnTo>
                    <a:pt x="424" y="128"/>
                  </a:lnTo>
                  <a:lnTo>
                    <a:pt x="461" y="107"/>
                  </a:lnTo>
                  <a:lnTo>
                    <a:pt x="499" y="88"/>
                  </a:lnTo>
                  <a:lnTo>
                    <a:pt x="538" y="69"/>
                  </a:lnTo>
                  <a:lnTo>
                    <a:pt x="578" y="54"/>
                  </a:lnTo>
                  <a:lnTo>
                    <a:pt x="619" y="40"/>
                  </a:lnTo>
                  <a:lnTo>
                    <a:pt x="660" y="28"/>
                  </a:lnTo>
                  <a:lnTo>
                    <a:pt x="703" y="18"/>
                  </a:lnTo>
                  <a:lnTo>
                    <a:pt x="745" y="10"/>
                  </a:lnTo>
                  <a:lnTo>
                    <a:pt x="789" y="5"/>
                  </a:lnTo>
                  <a:lnTo>
                    <a:pt x="834" y="1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rgbClr val="4F60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15" name="Freeform 292"/>
            <p:cNvSpPr>
              <a:spLocks/>
            </p:cNvSpPr>
            <p:nvPr/>
          </p:nvSpPr>
          <p:spPr bwMode="auto">
            <a:xfrm>
              <a:off x="360" y="2450"/>
              <a:ext cx="431" cy="432"/>
            </a:xfrm>
            <a:custGeom>
              <a:avLst/>
              <a:gdLst>
                <a:gd name="T0" fmla="*/ 952 w 1723"/>
                <a:gd name="T1" fmla="*/ 5 h 1728"/>
                <a:gd name="T2" fmla="*/ 1078 w 1723"/>
                <a:gd name="T3" fmla="*/ 27 h 1728"/>
                <a:gd name="T4" fmla="*/ 1199 w 1723"/>
                <a:gd name="T5" fmla="*/ 67 h 1728"/>
                <a:gd name="T6" fmla="*/ 1310 w 1723"/>
                <a:gd name="T7" fmla="*/ 125 h 1728"/>
                <a:gd name="T8" fmla="*/ 1412 w 1723"/>
                <a:gd name="T9" fmla="*/ 198 h 1728"/>
                <a:gd name="T10" fmla="*/ 1501 w 1723"/>
                <a:gd name="T11" fmla="*/ 283 h 1728"/>
                <a:gd name="T12" fmla="*/ 1577 w 1723"/>
                <a:gd name="T13" fmla="*/ 381 h 1728"/>
                <a:gd name="T14" fmla="*/ 1640 w 1723"/>
                <a:gd name="T15" fmla="*/ 490 h 1728"/>
                <a:gd name="T16" fmla="*/ 1685 w 1723"/>
                <a:gd name="T17" fmla="*/ 606 h 1728"/>
                <a:gd name="T18" fmla="*/ 1713 w 1723"/>
                <a:gd name="T19" fmla="*/ 732 h 1728"/>
                <a:gd name="T20" fmla="*/ 1723 w 1723"/>
                <a:gd name="T21" fmla="*/ 863 h 1728"/>
                <a:gd name="T22" fmla="*/ 1713 w 1723"/>
                <a:gd name="T23" fmla="*/ 995 h 1728"/>
                <a:gd name="T24" fmla="*/ 1685 w 1723"/>
                <a:gd name="T25" fmla="*/ 1120 h 1728"/>
                <a:gd name="T26" fmla="*/ 1640 w 1723"/>
                <a:gd name="T27" fmla="*/ 1238 h 1728"/>
                <a:gd name="T28" fmla="*/ 1577 w 1723"/>
                <a:gd name="T29" fmla="*/ 1346 h 1728"/>
                <a:gd name="T30" fmla="*/ 1501 w 1723"/>
                <a:gd name="T31" fmla="*/ 1445 h 1728"/>
                <a:gd name="T32" fmla="*/ 1412 w 1723"/>
                <a:gd name="T33" fmla="*/ 1530 h 1728"/>
                <a:gd name="T34" fmla="*/ 1310 w 1723"/>
                <a:gd name="T35" fmla="*/ 1603 h 1728"/>
                <a:gd name="T36" fmla="*/ 1199 w 1723"/>
                <a:gd name="T37" fmla="*/ 1660 h 1728"/>
                <a:gd name="T38" fmla="*/ 1078 w 1723"/>
                <a:gd name="T39" fmla="*/ 1700 h 1728"/>
                <a:gd name="T40" fmla="*/ 952 w 1723"/>
                <a:gd name="T41" fmla="*/ 1723 h 1728"/>
                <a:gd name="T42" fmla="*/ 819 w 1723"/>
                <a:gd name="T43" fmla="*/ 1727 h 1728"/>
                <a:gd name="T44" fmla="*/ 690 w 1723"/>
                <a:gd name="T45" fmla="*/ 1710 h 1728"/>
                <a:gd name="T46" fmla="*/ 567 w 1723"/>
                <a:gd name="T47" fmla="*/ 1675 h 1728"/>
                <a:gd name="T48" fmla="*/ 452 w 1723"/>
                <a:gd name="T49" fmla="*/ 1624 h 1728"/>
                <a:gd name="T50" fmla="*/ 347 w 1723"/>
                <a:gd name="T51" fmla="*/ 1556 h 1728"/>
                <a:gd name="T52" fmla="*/ 253 w 1723"/>
                <a:gd name="T53" fmla="*/ 1473 h 1728"/>
                <a:gd name="T54" fmla="*/ 172 w 1723"/>
                <a:gd name="T55" fmla="*/ 1379 h 1728"/>
                <a:gd name="T56" fmla="*/ 104 w 1723"/>
                <a:gd name="T57" fmla="*/ 1274 h 1728"/>
                <a:gd name="T58" fmla="*/ 53 w 1723"/>
                <a:gd name="T59" fmla="*/ 1160 h 1728"/>
                <a:gd name="T60" fmla="*/ 18 w 1723"/>
                <a:gd name="T61" fmla="*/ 1037 h 1728"/>
                <a:gd name="T62" fmla="*/ 1 w 1723"/>
                <a:gd name="T63" fmla="*/ 907 h 1728"/>
                <a:gd name="T64" fmla="*/ 5 w 1723"/>
                <a:gd name="T65" fmla="*/ 775 h 1728"/>
                <a:gd name="T66" fmla="*/ 28 w 1723"/>
                <a:gd name="T67" fmla="*/ 648 h 1728"/>
                <a:gd name="T68" fmla="*/ 68 w 1723"/>
                <a:gd name="T69" fmla="*/ 527 h 1728"/>
                <a:gd name="T70" fmla="*/ 125 w 1723"/>
                <a:gd name="T71" fmla="*/ 416 h 1728"/>
                <a:gd name="T72" fmla="*/ 198 w 1723"/>
                <a:gd name="T73" fmla="*/ 314 h 1728"/>
                <a:gd name="T74" fmla="*/ 283 w 1723"/>
                <a:gd name="T75" fmla="*/ 224 h 1728"/>
                <a:gd name="T76" fmla="*/ 381 w 1723"/>
                <a:gd name="T77" fmla="*/ 148 h 1728"/>
                <a:gd name="T78" fmla="*/ 490 w 1723"/>
                <a:gd name="T79" fmla="*/ 85 h 1728"/>
                <a:gd name="T80" fmla="*/ 607 w 1723"/>
                <a:gd name="T81" fmla="*/ 39 h 1728"/>
                <a:gd name="T82" fmla="*/ 731 w 1723"/>
                <a:gd name="T83" fmla="*/ 10 h 1728"/>
                <a:gd name="T84" fmla="*/ 863 w 1723"/>
                <a:gd name="T85" fmla="*/ 0 h 172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23"/>
                <a:gd name="T130" fmla="*/ 0 h 1728"/>
                <a:gd name="T131" fmla="*/ 1723 w 1723"/>
                <a:gd name="T132" fmla="*/ 1728 h 172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23" h="1728">
                  <a:moveTo>
                    <a:pt x="863" y="0"/>
                  </a:moveTo>
                  <a:lnTo>
                    <a:pt x="907" y="1"/>
                  </a:lnTo>
                  <a:lnTo>
                    <a:pt x="952" y="5"/>
                  </a:lnTo>
                  <a:lnTo>
                    <a:pt x="994" y="10"/>
                  </a:lnTo>
                  <a:lnTo>
                    <a:pt x="1037" y="17"/>
                  </a:lnTo>
                  <a:lnTo>
                    <a:pt x="1078" y="27"/>
                  </a:lnTo>
                  <a:lnTo>
                    <a:pt x="1120" y="39"/>
                  </a:lnTo>
                  <a:lnTo>
                    <a:pt x="1160" y="52"/>
                  </a:lnTo>
                  <a:lnTo>
                    <a:pt x="1199" y="67"/>
                  </a:lnTo>
                  <a:lnTo>
                    <a:pt x="1237" y="85"/>
                  </a:lnTo>
                  <a:lnTo>
                    <a:pt x="1274" y="104"/>
                  </a:lnTo>
                  <a:lnTo>
                    <a:pt x="1310" y="125"/>
                  </a:lnTo>
                  <a:lnTo>
                    <a:pt x="1345" y="148"/>
                  </a:lnTo>
                  <a:lnTo>
                    <a:pt x="1379" y="171"/>
                  </a:lnTo>
                  <a:lnTo>
                    <a:pt x="1412" y="198"/>
                  </a:lnTo>
                  <a:lnTo>
                    <a:pt x="1443" y="224"/>
                  </a:lnTo>
                  <a:lnTo>
                    <a:pt x="1472" y="253"/>
                  </a:lnTo>
                  <a:lnTo>
                    <a:pt x="1501" y="283"/>
                  </a:lnTo>
                  <a:lnTo>
                    <a:pt x="1528" y="314"/>
                  </a:lnTo>
                  <a:lnTo>
                    <a:pt x="1553" y="347"/>
                  </a:lnTo>
                  <a:lnTo>
                    <a:pt x="1577" y="381"/>
                  </a:lnTo>
                  <a:lnTo>
                    <a:pt x="1599" y="416"/>
                  </a:lnTo>
                  <a:lnTo>
                    <a:pt x="1619" y="452"/>
                  </a:lnTo>
                  <a:lnTo>
                    <a:pt x="1640" y="490"/>
                  </a:lnTo>
                  <a:lnTo>
                    <a:pt x="1656" y="527"/>
                  </a:lnTo>
                  <a:lnTo>
                    <a:pt x="1671" y="566"/>
                  </a:lnTo>
                  <a:lnTo>
                    <a:pt x="1685" y="606"/>
                  </a:lnTo>
                  <a:lnTo>
                    <a:pt x="1696" y="648"/>
                  </a:lnTo>
                  <a:lnTo>
                    <a:pt x="1706" y="689"/>
                  </a:lnTo>
                  <a:lnTo>
                    <a:pt x="1713" y="732"/>
                  </a:lnTo>
                  <a:lnTo>
                    <a:pt x="1718" y="775"/>
                  </a:lnTo>
                  <a:lnTo>
                    <a:pt x="1722" y="819"/>
                  </a:lnTo>
                  <a:lnTo>
                    <a:pt x="1723" y="863"/>
                  </a:lnTo>
                  <a:lnTo>
                    <a:pt x="1722" y="907"/>
                  </a:lnTo>
                  <a:lnTo>
                    <a:pt x="1718" y="951"/>
                  </a:lnTo>
                  <a:lnTo>
                    <a:pt x="1713" y="995"/>
                  </a:lnTo>
                  <a:lnTo>
                    <a:pt x="1706" y="1037"/>
                  </a:lnTo>
                  <a:lnTo>
                    <a:pt x="1696" y="1079"/>
                  </a:lnTo>
                  <a:lnTo>
                    <a:pt x="1685" y="1120"/>
                  </a:lnTo>
                  <a:lnTo>
                    <a:pt x="1671" y="1160"/>
                  </a:lnTo>
                  <a:lnTo>
                    <a:pt x="1656" y="1199"/>
                  </a:lnTo>
                  <a:lnTo>
                    <a:pt x="1640" y="1238"/>
                  </a:lnTo>
                  <a:lnTo>
                    <a:pt x="1619" y="1274"/>
                  </a:lnTo>
                  <a:lnTo>
                    <a:pt x="1599" y="1311"/>
                  </a:lnTo>
                  <a:lnTo>
                    <a:pt x="1577" y="1346"/>
                  </a:lnTo>
                  <a:lnTo>
                    <a:pt x="1553" y="1379"/>
                  </a:lnTo>
                  <a:lnTo>
                    <a:pt x="1528" y="1412"/>
                  </a:lnTo>
                  <a:lnTo>
                    <a:pt x="1501" y="1445"/>
                  </a:lnTo>
                  <a:lnTo>
                    <a:pt x="1472" y="1473"/>
                  </a:lnTo>
                  <a:lnTo>
                    <a:pt x="1443" y="1502"/>
                  </a:lnTo>
                  <a:lnTo>
                    <a:pt x="1412" y="1530"/>
                  </a:lnTo>
                  <a:lnTo>
                    <a:pt x="1379" y="1556"/>
                  </a:lnTo>
                  <a:lnTo>
                    <a:pt x="1345" y="1580"/>
                  </a:lnTo>
                  <a:lnTo>
                    <a:pt x="1310" y="1603"/>
                  </a:lnTo>
                  <a:lnTo>
                    <a:pt x="1274" y="1624"/>
                  </a:lnTo>
                  <a:lnTo>
                    <a:pt x="1237" y="1643"/>
                  </a:lnTo>
                  <a:lnTo>
                    <a:pt x="1199" y="1660"/>
                  </a:lnTo>
                  <a:lnTo>
                    <a:pt x="1160" y="1675"/>
                  </a:lnTo>
                  <a:lnTo>
                    <a:pt x="1120" y="1689"/>
                  </a:lnTo>
                  <a:lnTo>
                    <a:pt x="1078" y="1700"/>
                  </a:lnTo>
                  <a:lnTo>
                    <a:pt x="1037" y="1710"/>
                  </a:lnTo>
                  <a:lnTo>
                    <a:pt x="994" y="1718"/>
                  </a:lnTo>
                  <a:lnTo>
                    <a:pt x="952" y="1723"/>
                  </a:lnTo>
                  <a:lnTo>
                    <a:pt x="907" y="1727"/>
                  </a:lnTo>
                  <a:lnTo>
                    <a:pt x="863" y="1728"/>
                  </a:lnTo>
                  <a:lnTo>
                    <a:pt x="819" y="1727"/>
                  </a:lnTo>
                  <a:lnTo>
                    <a:pt x="775" y="1723"/>
                  </a:lnTo>
                  <a:lnTo>
                    <a:pt x="731" y="1718"/>
                  </a:lnTo>
                  <a:lnTo>
                    <a:pt x="690" y="1710"/>
                  </a:lnTo>
                  <a:lnTo>
                    <a:pt x="648" y="1700"/>
                  </a:lnTo>
                  <a:lnTo>
                    <a:pt x="607" y="1689"/>
                  </a:lnTo>
                  <a:lnTo>
                    <a:pt x="567" y="1675"/>
                  </a:lnTo>
                  <a:lnTo>
                    <a:pt x="527" y="1660"/>
                  </a:lnTo>
                  <a:lnTo>
                    <a:pt x="490" y="1643"/>
                  </a:lnTo>
                  <a:lnTo>
                    <a:pt x="452" y="1624"/>
                  </a:lnTo>
                  <a:lnTo>
                    <a:pt x="416" y="1603"/>
                  </a:lnTo>
                  <a:lnTo>
                    <a:pt x="381" y="1580"/>
                  </a:lnTo>
                  <a:lnTo>
                    <a:pt x="347" y="1556"/>
                  </a:lnTo>
                  <a:lnTo>
                    <a:pt x="314" y="1530"/>
                  </a:lnTo>
                  <a:lnTo>
                    <a:pt x="283" y="1502"/>
                  </a:lnTo>
                  <a:lnTo>
                    <a:pt x="253" y="1473"/>
                  </a:lnTo>
                  <a:lnTo>
                    <a:pt x="225" y="1445"/>
                  </a:lnTo>
                  <a:lnTo>
                    <a:pt x="198" y="1412"/>
                  </a:lnTo>
                  <a:lnTo>
                    <a:pt x="172" y="1379"/>
                  </a:lnTo>
                  <a:lnTo>
                    <a:pt x="148" y="1346"/>
                  </a:lnTo>
                  <a:lnTo>
                    <a:pt x="125" y="1311"/>
                  </a:lnTo>
                  <a:lnTo>
                    <a:pt x="104" y="1274"/>
                  </a:lnTo>
                  <a:lnTo>
                    <a:pt x="85" y="1238"/>
                  </a:lnTo>
                  <a:lnTo>
                    <a:pt x="68" y="1199"/>
                  </a:lnTo>
                  <a:lnTo>
                    <a:pt x="53" y="1160"/>
                  </a:lnTo>
                  <a:lnTo>
                    <a:pt x="39" y="1120"/>
                  </a:lnTo>
                  <a:lnTo>
                    <a:pt x="28" y="1079"/>
                  </a:lnTo>
                  <a:lnTo>
                    <a:pt x="18" y="1037"/>
                  </a:lnTo>
                  <a:lnTo>
                    <a:pt x="10" y="995"/>
                  </a:lnTo>
                  <a:lnTo>
                    <a:pt x="5" y="951"/>
                  </a:lnTo>
                  <a:lnTo>
                    <a:pt x="1" y="907"/>
                  </a:lnTo>
                  <a:lnTo>
                    <a:pt x="0" y="863"/>
                  </a:lnTo>
                  <a:lnTo>
                    <a:pt x="1" y="819"/>
                  </a:lnTo>
                  <a:lnTo>
                    <a:pt x="5" y="775"/>
                  </a:lnTo>
                  <a:lnTo>
                    <a:pt x="10" y="732"/>
                  </a:lnTo>
                  <a:lnTo>
                    <a:pt x="18" y="689"/>
                  </a:lnTo>
                  <a:lnTo>
                    <a:pt x="28" y="648"/>
                  </a:lnTo>
                  <a:lnTo>
                    <a:pt x="39" y="606"/>
                  </a:lnTo>
                  <a:lnTo>
                    <a:pt x="53" y="566"/>
                  </a:lnTo>
                  <a:lnTo>
                    <a:pt x="68" y="527"/>
                  </a:lnTo>
                  <a:lnTo>
                    <a:pt x="85" y="490"/>
                  </a:lnTo>
                  <a:lnTo>
                    <a:pt x="104" y="452"/>
                  </a:lnTo>
                  <a:lnTo>
                    <a:pt x="125" y="416"/>
                  </a:lnTo>
                  <a:lnTo>
                    <a:pt x="148" y="381"/>
                  </a:lnTo>
                  <a:lnTo>
                    <a:pt x="172" y="347"/>
                  </a:lnTo>
                  <a:lnTo>
                    <a:pt x="198" y="314"/>
                  </a:lnTo>
                  <a:lnTo>
                    <a:pt x="225" y="283"/>
                  </a:lnTo>
                  <a:lnTo>
                    <a:pt x="253" y="253"/>
                  </a:lnTo>
                  <a:lnTo>
                    <a:pt x="283" y="224"/>
                  </a:lnTo>
                  <a:lnTo>
                    <a:pt x="314" y="198"/>
                  </a:lnTo>
                  <a:lnTo>
                    <a:pt x="347" y="171"/>
                  </a:lnTo>
                  <a:lnTo>
                    <a:pt x="381" y="148"/>
                  </a:lnTo>
                  <a:lnTo>
                    <a:pt x="416" y="125"/>
                  </a:lnTo>
                  <a:lnTo>
                    <a:pt x="452" y="104"/>
                  </a:lnTo>
                  <a:lnTo>
                    <a:pt x="490" y="85"/>
                  </a:lnTo>
                  <a:lnTo>
                    <a:pt x="527" y="67"/>
                  </a:lnTo>
                  <a:lnTo>
                    <a:pt x="567" y="52"/>
                  </a:lnTo>
                  <a:lnTo>
                    <a:pt x="607" y="39"/>
                  </a:lnTo>
                  <a:lnTo>
                    <a:pt x="648" y="27"/>
                  </a:lnTo>
                  <a:lnTo>
                    <a:pt x="690" y="17"/>
                  </a:lnTo>
                  <a:lnTo>
                    <a:pt x="731" y="10"/>
                  </a:lnTo>
                  <a:lnTo>
                    <a:pt x="775" y="5"/>
                  </a:lnTo>
                  <a:lnTo>
                    <a:pt x="819" y="1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rgbClr val="68680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16" name="Freeform 293"/>
            <p:cNvSpPr>
              <a:spLocks/>
            </p:cNvSpPr>
            <p:nvPr/>
          </p:nvSpPr>
          <p:spPr bwMode="auto">
            <a:xfrm>
              <a:off x="363" y="2453"/>
              <a:ext cx="422" cy="423"/>
            </a:xfrm>
            <a:custGeom>
              <a:avLst/>
              <a:gdLst>
                <a:gd name="T0" fmla="*/ 932 w 1688"/>
                <a:gd name="T1" fmla="*/ 4 h 1693"/>
                <a:gd name="T2" fmla="*/ 1056 w 1688"/>
                <a:gd name="T3" fmla="*/ 26 h 1693"/>
                <a:gd name="T4" fmla="*/ 1174 w 1688"/>
                <a:gd name="T5" fmla="*/ 66 h 1693"/>
                <a:gd name="T6" fmla="*/ 1283 w 1688"/>
                <a:gd name="T7" fmla="*/ 123 h 1693"/>
                <a:gd name="T8" fmla="*/ 1382 w 1688"/>
                <a:gd name="T9" fmla="*/ 193 h 1693"/>
                <a:gd name="T10" fmla="*/ 1469 w 1688"/>
                <a:gd name="T11" fmla="*/ 278 h 1693"/>
                <a:gd name="T12" fmla="*/ 1544 w 1688"/>
                <a:gd name="T13" fmla="*/ 373 h 1693"/>
                <a:gd name="T14" fmla="*/ 1606 w 1688"/>
                <a:gd name="T15" fmla="*/ 480 h 1693"/>
                <a:gd name="T16" fmla="*/ 1651 w 1688"/>
                <a:gd name="T17" fmla="*/ 595 h 1693"/>
                <a:gd name="T18" fmla="*/ 1678 w 1688"/>
                <a:gd name="T19" fmla="*/ 718 h 1693"/>
                <a:gd name="T20" fmla="*/ 1688 w 1688"/>
                <a:gd name="T21" fmla="*/ 847 h 1693"/>
                <a:gd name="T22" fmla="*/ 1678 w 1688"/>
                <a:gd name="T23" fmla="*/ 976 h 1693"/>
                <a:gd name="T24" fmla="*/ 1651 w 1688"/>
                <a:gd name="T25" fmla="*/ 1098 h 1693"/>
                <a:gd name="T26" fmla="*/ 1606 w 1688"/>
                <a:gd name="T27" fmla="*/ 1213 h 1693"/>
                <a:gd name="T28" fmla="*/ 1544 w 1688"/>
                <a:gd name="T29" fmla="*/ 1320 h 1693"/>
                <a:gd name="T30" fmla="*/ 1469 w 1688"/>
                <a:gd name="T31" fmla="*/ 1416 h 1693"/>
                <a:gd name="T32" fmla="*/ 1382 w 1688"/>
                <a:gd name="T33" fmla="*/ 1500 h 1693"/>
                <a:gd name="T34" fmla="*/ 1283 w 1688"/>
                <a:gd name="T35" fmla="*/ 1570 h 1693"/>
                <a:gd name="T36" fmla="*/ 1174 w 1688"/>
                <a:gd name="T37" fmla="*/ 1627 h 1693"/>
                <a:gd name="T38" fmla="*/ 1056 w 1688"/>
                <a:gd name="T39" fmla="*/ 1667 h 1693"/>
                <a:gd name="T40" fmla="*/ 932 w 1688"/>
                <a:gd name="T41" fmla="*/ 1689 h 1693"/>
                <a:gd name="T42" fmla="*/ 802 w 1688"/>
                <a:gd name="T43" fmla="*/ 1692 h 1693"/>
                <a:gd name="T44" fmla="*/ 675 w 1688"/>
                <a:gd name="T45" fmla="*/ 1676 h 1693"/>
                <a:gd name="T46" fmla="*/ 555 w 1688"/>
                <a:gd name="T47" fmla="*/ 1642 h 1693"/>
                <a:gd name="T48" fmla="*/ 443 w 1688"/>
                <a:gd name="T49" fmla="*/ 1590 h 1693"/>
                <a:gd name="T50" fmla="*/ 339 w 1688"/>
                <a:gd name="T51" fmla="*/ 1525 h 1693"/>
                <a:gd name="T52" fmla="*/ 248 w 1688"/>
                <a:gd name="T53" fmla="*/ 1445 h 1693"/>
                <a:gd name="T54" fmla="*/ 168 w 1688"/>
                <a:gd name="T55" fmla="*/ 1353 h 1693"/>
                <a:gd name="T56" fmla="*/ 103 w 1688"/>
                <a:gd name="T57" fmla="*/ 1249 h 1693"/>
                <a:gd name="T58" fmla="*/ 51 w 1688"/>
                <a:gd name="T59" fmla="*/ 1138 h 1693"/>
                <a:gd name="T60" fmla="*/ 18 w 1688"/>
                <a:gd name="T61" fmla="*/ 1018 h 1693"/>
                <a:gd name="T62" fmla="*/ 1 w 1688"/>
                <a:gd name="T63" fmla="*/ 891 h 1693"/>
                <a:gd name="T64" fmla="*/ 4 w 1688"/>
                <a:gd name="T65" fmla="*/ 761 h 1693"/>
                <a:gd name="T66" fmla="*/ 26 w 1688"/>
                <a:gd name="T67" fmla="*/ 635 h 1693"/>
                <a:gd name="T68" fmla="*/ 66 w 1688"/>
                <a:gd name="T69" fmla="*/ 518 h 1693"/>
                <a:gd name="T70" fmla="*/ 123 w 1688"/>
                <a:gd name="T71" fmla="*/ 409 h 1693"/>
                <a:gd name="T72" fmla="*/ 193 w 1688"/>
                <a:gd name="T73" fmla="*/ 308 h 1693"/>
                <a:gd name="T74" fmla="*/ 277 w 1688"/>
                <a:gd name="T75" fmla="*/ 221 h 1693"/>
                <a:gd name="T76" fmla="*/ 373 w 1688"/>
                <a:gd name="T77" fmla="*/ 145 h 1693"/>
                <a:gd name="T78" fmla="*/ 480 w 1688"/>
                <a:gd name="T79" fmla="*/ 84 h 1693"/>
                <a:gd name="T80" fmla="*/ 595 w 1688"/>
                <a:gd name="T81" fmla="*/ 38 h 1693"/>
                <a:gd name="T82" fmla="*/ 716 w 1688"/>
                <a:gd name="T83" fmla="*/ 10 h 1693"/>
                <a:gd name="T84" fmla="*/ 845 w 1688"/>
                <a:gd name="T85" fmla="*/ 0 h 169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88"/>
                <a:gd name="T130" fmla="*/ 0 h 1693"/>
                <a:gd name="T131" fmla="*/ 1688 w 1688"/>
                <a:gd name="T132" fmla="*/ 1693 h 169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88" h="1693">
                  <a:moveTo>
                    <a:pt x="845" y="0"/>
                  </a:moveTo>
                  <a:lnTo>
                    <a:pt x="889" y="1"/>
                  </a:lnTo>
                  <a:lnTo>
                    <a:pt x="932" y="4"/>
                  </a:lnTo>
                  <a:lnTo>
                    <a:pt x="974" y="10"/>
                  </a:lnTo>
                  <a:lnTo>
                    <a:pt x="1016" y="18"/>
                  </a:lnTo>
                  <a:lnTo>
                    <a:pt x="1056" y="26"/>
                  </a:lnTo>
                  <a:lnTo>
                    <a:pt x="1096" y="38"/>
                  </a:lnTo>
                  <a:lnTo>
                    <a:pt x="1136" y="51"/>
                  </a:lnTo>
                  <a:lnTo>
                    <a:pt x="1174" y="66"/>
                  </a:lnTo>
                  <a:lnTo>
                    <a:pt x="1211" y="84"/>
                  </a:lnTo>
                  <a:lnTo>
                    <a:pt x="1248" y="103"/>
                  </a:lnTo>
                  <a:lnTo>
                    <a:pt x="1283" y="123"/>
                  </a:lnTo>
                  <a:lnTo>
                    <a:pt x="1316" y="145"/>
                  </a:lnTo>
                  <a:lnTo>
                    <a:pt x="1350" y="168"/>
                  </a:lnTo>
                  <a:lnTo>
                    <a:pt x="1382" y="193"/>
                  </a:lnTo>
                  <a:lnTo>
                    <a:pt x="1413" y="221"/>
                  </a:lnTo>
                  <a:lnTo>
                    <a:pt x="1442" y="248"/>
                  </a:lnTo>
                  <a:lnTo>
                    <a:pt x="1469" y="278"/>
                  </a:lnTo>
                  <a:lnTo>
                    <a:pt x="1496" y="308"/>
                  </a:lnTo>
                  <a:lnTo>
                    <a:pt x="1521" y="341"/>
                  </a:lnTo>
                  <a:lnTo>
                    <a:pt x="1544" y="373"/>
                  </a:lnTo>
                  <a:lnTo>
                    <a:pt x="1567" y="409"/>
                  </a:lnTo>
                  <a:lnTo>
                    <a:pt x="1587" y="444"/>
                  </a:lnTo>
                  <a:lnTo>
                    <a:pt x="1606" y="480"/>
                  </a:lnTo>
                  <a:lnTo>
                    <a:pt x="1622" y="518"/>
                  </a:lnTo>
                  <a:lnTo>
                    <a:pt x="1637" y="556"/>
                  </a:lnTo>
                  <a:lnTo>
                    <a:pt x="1651" y="595"/>
                  </a:lnTo>
                  <a:lnTo>
                    <a:pt x="1662" y="635"/>
                  </a:lnTo>
                  <a:lnTo>
                    <a:pt x="1671" y="677"/>
                  </a:lnTo>
                  <a:lnTo>
                    <a:pt x="1678" y="718"/>
                  </a:lnTo>
                  <a:lnTo>
                    <a:pt x="1685" y="761"/>
                  </a:lnTo>
                  <a:lnTo>
                    <a:pt x="1687" y="803"/>
                  </a:lnTo>
                  <a:lnTo>
                    <a:pt x="1688" y="847"/>
                  </a:lnTo>
                  <a:lnTo>
                    <a:pt x="1687" y="891"/>
                  </a:lnTo>
                  <a:lnTo>
                    <a:pt x="1685" y="934"/>
                  </a:lnTo>
                  <a:lnTo>
                    <a:pt x="1678" y="976"/>
                  </a:lnTo>
                  <a:lnTo>
                    <a:pt x="1671" y="1018"/>
                  </a:lnTo>
                  <a:lnTo>
                    <a:pt x="1662" y="1058"/>
                  </a:lnTo>
                  <a:lnTo>
                    <a:pt x="1651" y="1098"/>
                  </a:lnTo>
                  <a:lnTo>
                    <a:pt x="1637" y="1138"/>
                  </a:lnTo>
                  <a:lnTo>
                    <a:pt x="1622" y="1175"/>
                  </a:lnTo>
                  <a:lnTo>
                    <a:pt x="1606" y="1213"/>
                  </a:lnTo>
                  <a:lnTo>
                    <a:pt x="1587" y="1249"/>
                  </a:lnTo>
                  <a:lnTo>
                    <a:pt x="1567" y="1286"/>
                  </a:lnTo>
                  <a:lnTo>
                    <a:pt x="1544" y="1320"/>
                  </a:lnTo>
                  <a:lnTo>
                    <a:pt x="1521" y="1353"/>
                  </a:lnTo>
                  <a:lnTo>
                    <a:pt x="1496" y="1385"/>
                  </a:lnTo>
                  <a:lnTo>
                    <a:pt x="1469" y="1416"/>
                  </a:lnTo>
                  <a:lnTo>
                    <a:pt x="1442" y="1445"/>
                  </a:lnTo>
                  <a:lnTo>
                    <a:pt x="1413" y="1473"/>
                  </a:lnTo>
                  <a:lnTo>
                    <a:pt x="1382" y="1500"/>
                  </a:lnTo>
                  <a:lnTo>
                    <a:pt x="1350" y="1525"/>
                  </a:lnTo>
                  <a:lnTo>
                    <a:pt x="1316" y="1549"/>
                  </a:lnTo>
                  <a:lnTo>
                    <a:pt x="1283" y="1570"/>
                  </a:lnTo>
                  <a:lnTo>
                    <a:pt x="1248" y="1590"/>
                  </a:lnTo>
                  <a:lnTo>
                    <a:pt x="1211" y="1609"/>
                  </a:lnTo>
                  <a:lnTo>
                    <a:pt x="1174" y="1627"/>
                  </a:lnTo>
                  <a:lnTo>
                    <a:pt x="1136" y="1642"/>
                  </a:lnTo>
                  <a:lnTo>
                    <a:pt x="1096" y="1655"/>
                  </a:lnTo>
                  <a:lnTo>
                    <a:pt x="1056" y="1667"/>
                  </a:lnTo>
                  <a:lnTo>
                    <a:pt x="1016" y="1676"/>
                  </a:lnTo>
                  <a:lnTo>
                    <a:pt x="974" y="1683"/>
                  </a:lnTo>
                  <a:lnTo>
                    <a:pt x="932" y="1689"/>
                  </a:lnTo>
                  <a:lnTo>
                    <a:pt x="889" y="1692"/>
                  </a:lnTo>
                  <a:lnTo>
                    <a:pt x="845" y="1693"/>
                  </a:lnTo>
                  <a:lnTo>
                    <a:pt x="802" y="1692"/>
                  </a:lnTo>
                  <a:lnTo>
                    <a:pt x="759" y="1689"/>
                  </a:lnTo>
                  <a:lnTo>
                    <a:pt x="716" y="1683"/>
                  </a:lnTo>
                  <a:lnTo>
                    <a:pt x="675" y="1676"/>
                  </a:lnTo>
                  <a:lnTo>
                    <a:pt x="635" y="1667"/>
                  </a:lnTo>
                  <a:lnTo>
                    <a:pt x="595" y="1655"/>
                  </a:lnTo>
                  <a:lnTo>
                    <a:pt x="555" y="1642"/>
                  </a:lnTo>
                  <a:lnTo>
                    <a:pt x="517" y="1627"/>
                  </a:lnTo>
                  <a:lnTo>
                    <a:pt x="480" y="1609"/>
                  </a:lnTo>
                  <a:lnTo>
                    <a:pt x="443" y="1590"/>
                  </a:lnTo>
                  <a:lnTo>
                    <a:pt x="407" y="1570"/>
                  </a:lnTo>
                  <a:lnTo>
                    <a:pt x="373" y="1549"/>
                  </a:lnTo>
                  <a:lnTo>
                    <a:pt x="339" y="1525"/>
                  </a:lnTo>
                  <a:lnTo>
                    <a:pt x="308" y="1500"/>
                  </a:lnTo>
                  <a:lnTo>
                    <a:pt x="277" y="1473"/>
                  </a:lnTo>
                  <a:lnTo>
                    <a:pt x="248" y="1445"/>
                  </a:lnTo>
                  <a:lnTo>
                    <a:pt x="220" y="1416"/>
                  </a:lnTo>
                  <a:lnTo>
                    <a:pt x="193" y="1385"/>
                  </a:lnTo>
                  <a:lnTo>
                    <a:pt x="168" y="1353"/>
                  </a:lnTo>
                  <a:lnTo>
                    <a:pt x="144" y="1320"/>
                  </a:lnTo>
                  <a:lnTo>
                    <a:pt x="123" y="1286"/>
                  </a:lnTo>
                  <a:lnTo>
                    <a:pt x="103" y="1249"/>
                  </a:lnTo>
                  <a:lnTo>
                    <a:pt x="84" y="1213"/>
                  </a:lnTo>
                  <a:lnTo>
                    <a:pt x="66" y="1175"/>
                  </a:lnTo>
                  <a:lnTo>
                    <a:pt x="51" y="1138"/>
                  </a:lnTo>
                  <a:lnTo>
                    <a:pt x="38" y="1098"/>
                  </a:lnTo>
                  <a:lnTo>
                    <a:pt x="26" y="1058"/>
                  </a:lnTo>
                  <a:lnTo>
                    <a:pt x="18" y="1018"/>
                  </a:lnTo>
                  <a:lnTo>
                    <a:pt x="10" y="976"/>
                  </a:lnTo>
                  <a:lnTo>
                    <a:pt x="4" y="934"/>
                  </a:lnTo>
                  <a:lnTo>
                    <a:pt x="1" y="891"/>
                  </a:lnTo>
                  <a:lnTo>
                    <a:pt x="0" y="847"/>
                  </a:lnTo>
                  <a:lnTo>
                    <a:pt x="1" y="803"/>
                  </a:lnTo>
                  <a:lnTo>
                    <a:pt x="4" y="761"/>
                  </a:lnTo>
                  <a:lnTo>
                    <a:pt x="10" y="718"/>
                  </a:lnTo>
                  <a:lnTo>
                    <a:pt x="18" y="677"/>
                  </a:lnTo>
                  <a:lnTo>
                    <a:pt x="26" y="635"/>
                  </a:lnTo>
                  <a:lnTo>
                    <a:pt x="38" y="595"/>
                  </a:lnTo>
                  <a:lnTo>
                    <a:pt x="51" y="556"/>
                  </a:lnTo>
                  <a:lnTo>
                    <a:pt x="66" y="518"/>
                  </a:lnTo>
                  <a:lnTo>
                    <a:pt x="84" y="480"/>
                  </a:lnTo>
                  <a:lnTo>
                    <a:pt x="103" y="444"/>
                  </a:lnTo>
                  <a:lnTo>
                    <a:pt x="123" y="409"/>
                  </a:lnTo>
                  <a:lnTo>
                    <a:pt x="144" y="373"/>
                  </a:lnTo>
                  <a:lnTo>
                    <a:pt x="168" y="341"/>
                  </a:lnTo>
                  <a:lnTo>
                    <a:pt x="193" y="308"/>
                  </a:lnTo>
                  <a:lnTo>
                    <a:pt x="220" y="278"/>
                  </a:lnTo>
                  <a:lnTo>
                    <a:pt x="248" y="248"/>
                  </a:lnTo>
                  <a:lnTo>
                    <a:pt x="277" y="221"/>
                  </a:lnTo>
                  <a:lnTo>
                    <a:pt x="308" y="193"/>
                  </a:lnTo>
                  <a:lnTo>
                    <a:pt x="339" y="168"/>
                  </a:lnTo>
                  <a:lnTo>
                    <a:pt x="373" y="145"/>
                  </a:lnTo>
                  <a:lnTo>
                    <a:pt x="407" y="123"/>
                  </a:lnTo>
                  <a:lnTo>
                    <a:pt x="443" y="103"/>
                  </a:lnTo>
                  <a:lnTo>
                    <a:pt x="480" y="84"/>
                  </a:lnTo>
                  <a:lnTo>
                    <a:pt x="517" y="66"/>
                  </a:lnTo>
                  <a:lnTo>
                    <a:pt x="555" y="51"/>
                  </a:lnTo>
                  <a:lnTo>
                    <a:pt x="595" y="38"/>
                  </a:lnTo>
                  <a:lnTo>
                    <a:pt x="635" y="26"/>
                  </a:lnTo>
                  <a:lnTo>
                    <a:pt x="675" y="18"/>
                  </a:lnTo>
                  <a:lnTo>
                    <a:pt x="716" y="10"/>
                  </a:lnTo>
                  <a:lnTo>
                    <a:pt x="759" y="4"/>
                  </a:lnTo>
                  <a:lnTo>
                    <a:pt x="802" y="1"/>
                  </a:lnTo>
                  <a:lnTo>
                    <a:pt x="845" y="0"/>
                  </a:lnTo>
                  <a:close/>
                </a:path>
              </a:pathLst>
            </a:custGeom>
            <a:solidFill>
              <a:srgbClr val="8272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17" name="Freeform 294"/>
            <p:cNvSpPr>
              <a:spLocks/>
            </p:cNvSpPr>
            <p:nvPr/>
          </p:nvSpPr>
          <p:spPr bwMode="auto">
            <a:xfrm>
              <a:off x="365" y="2456"/>
              <a:ext cx="414" cy="415"/>
            </a:xfrm>
            <a:custGeom>
              <a:avLst/>
              <a:gdLst>
                <a:gd name="T0" fmla="*/ 912 w 1653"/>
                <a:gd name="T1" fmla="*/ 4 h 1660"/>
                <a:gd name="T2" fmla="*/ 1035 w 1653"/>
                <a:gd name="T3" fmla="*/ 27 h 1660"/>
                <a:gd name="T4" fmla="*/ 1150 w 1653"/>
                <a:gd name="T5" fmla="*/ 65 h 1660"/>
                <a:gd name="T6" fmla="*/ 1256 w 1653"/>
                <a:gd name="T7" fmla="*/ 121 h 1660"/>
                <a:gd name="T8" fmla="*/ 1353 w 1653"/>
                <a:gd name="T9" fmla="*/ 191 h 1660"/>
                <a:gd name="T10" fmla="*/ 1439 w 1653"/>
                <a:gd name="T11" fmla="*/ 273 h 1660"/>
                <a:gd name="T12" fmla="*/ 1512 w 1653"/>
                <a:gd name="T13" fmla="*/ 367 h 1660"/>
                <a:gd name="T14" fmla="*/ 1572 w 1653"/>
                <a:gd name="T15" fmla="*/ 471 h 1660"/>
                <a:gd name="T16" fmla="*/ 1616 w 1653"/>
                <a:gd name="T17" fmla="*/ 584 h 1660"/>
                <a:gd name="T18" fmla="*/ 1643 w 1653"/>
                <a:gd name="T19" fmla="*/ 705 h 1660"/>
                <a:gd name="T20" fmla="*/ 1653 w 1653"/>
                <a:gd name="T21" fmla="*/ 830 h 1660"/>
                <a:gd name="T22" fmla="*/ 1643 w 1653"/>
                <a:gd name="T23" fmla="*/ 955 h 1660"/>
                <a:gd name="T24" fmla="*/ 1616 w 1653"/>
                <a:gd name="T25" fmla="*/ 1076 h 1660"/>
                <a:gd name="T26" fmla="*/ 1572 w 1653"/>
                <a:gd name="T27" fmla="*/ 1188 h 1660"/>
                <a:gd name="T28" fmla="*/ 1512 w 1653"/>
                <a:gd name="T29" fmla="*/ 1292 h 1660"/>
                <a:gd name="T30" fmla="*/ 1439 w 1653"/>
                <a:gd name="T31" fmla="*/ 1386 h 1660"/>
                <a:gd name="T32" fmla="*/ 1353 w 1653"/>
                <a:gd name="T33" fmla="*/ 1469 h 1660"/>
                <a:gd name="T34" fmla="*/ 1256 w 1653"/>
                <a:gd name="T35" fmla="*/ 1539 h 1660"/>
                <a:gd name="T36" fmla="*/ 1150 w 1653"/>
                <a:gd name="T37" fmla="*/ 1594 h 1660"/>
                <a:gd name="T38" fmla="*/ 1035 w 1653"/>
                <a:gd name="T39" fmla="*/ 1633 h 1660"/>
                <a:gd name="T40" fmla="*/ 912 w 1653"/>
                <a:gd name="T41" fmla="*/ 1656 h 1660"/>
                <a:gd name="T42" fmla="*/ 785 w 1653"/>
                <a:gd name="T43" fmla="*/ 1658 h 1660"/>
                <a:gd name="T44" fmla="*/ 661 w 1653"/>
                <a:gd name="T45" fmla="*/ 1642 h 1660"/>
                <a:gd name="T46" fmla="*/ 544 w 1653"/>
                <a:gd name="T47" fmla="*/ 1609 h 1660"/>
                <a:gd name="T48" fmla="*/ 433 w 1653"/>
                <a:gd name="T49" fmla="*/ 1559 h 1660"/>
                <a:gd name="T50" fmla="*/ 333 w 1653"/>
                <a:gd name="T51" fmla="*/ 1494 h 1660"/>
                <a:gd name="T52" fmla="*/ 243 w 1653"/>
                <a:gd name="T53" fmla="*/ 1415 h 1660"/>
                <a:gd name="T54" fmla="*/ 165 w 1653"/>
                <a:gd name="T55" fmla="*/ 1325 h 1660"/>
                <a:gd name="T56" fmla="*/ 100 w 1653"/>
                <a:gd name="T57" fmla="*/ 1225 h 1660"/>
                <a:gd name="T58" fmla="*/ 50 w 1653"/>
                <a:gd name="T59" fmla="*/ 1114 h 1660"/>
                <a:gd name="T60" fmla="*/ 16 w 1653"/>
                <a:gd name="T61" fmla="*/ 997 h 1660"/>
                <a:gd name="T62" fmla="*/ 1 w 1653"/>
                <a:gd name="T63" fmla="*/ 872 h 1660"/>
                <a:gd name="T64" fmla="*/ 4 w 1653"/>
                <a:gd name="T65" fmla="*/ 746 h 1660"/>
                <a:gd name="T66" fmla="*/ 26 w 1653"/>
                <a:gd name="T67" fmla="*/ 623 h 1660"/>
                <a:gd name="T68" fmla="*/ 65 w 1653"/>
                <a:gd name="T69" fmla="*/ 508 h 1660"/>
                <a:gd name="T70" fmla="*/ 120 w 1653"/>
                <a:gd name="T71" fmla="*/ 400 h 1660"/>
                <a:gd name="T72" fmla="*/ 189 w 1653"/>
                <a:gd name="T73" fmla="*/ 304 h 1660"/>
                <a:gd name="T74" fmla="*/ 272 w 1653"/>
                <a:gd name="T75" fmla="*/ 217 h 1660"/>
                <a:gd name="T76" fmla="*/ 366 w 1653"/>
                <a:gd name="T77" fmla="*/ 142 h 1660"/>
                <a:gd name="T78" fmla="*/ 470 w 1653"/>
                <a:gd name="T79" fmla="*/ 83 h 1660"/>
                <a:gd name="T80" fmla="*/ 582 w 1653"/>
                <a:gd name="T81" fmla="*/ 38 h 1660"/>
                <a:gd name="T82" fmla="*/ 703 w 1653"/>
                <a:gd name="T83" fmla="*/ 10 h 1660"/>
                <a:gd name="T84" fmla="*/ 828 w 1653"/>
                <a:gd name="T85" fmla="*/ 0 h 16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53"/>
                <a:gd name="T130" fmla="*/ 0 h 1660"/>
                <a:gd name="T131" fmla="*/ 1653 w 1653"/>
                <a:gd name="T132" fmla="*/ 1660 h 16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53" h="1660">
                  <a:moveTo>
                    <a:pt x="828" y="0"/>
                  </a:moveTo>
                  <a:lnTo>
                    <a:pt x="871" y="1"/>
                  </a:lnTo>
                  <a:lnTo>
                    <a:pt x="912" y="4"/>
                  </a:lnTo>
                  <a:lnTo>
                    <a:pt x="953" y="10"/>
                  </a:lnTo>
                  <a:lnTo>
                    <a:pt x="995" y="18"/>
                  </a:lnTo>
                  <a:lnTo>
                    <a:pt x="1035" y="27"/>
                  </a:lnTo>
                  <a:lnTo>
                    <a:pt x="1073" y="38"/>
                  </a:lnTo>
                  <a:lnTo>
                    <a:pt x="1112" y="50"/>
                  </a:lnTo>
                  <a:lnTo>
                    <a:pt x="1150" y="65"/>
                  </a:lnTo>
                  <a:lnTo>
                    <a:pt x="1186" y="83"/>
                  </a:lnTo>
                  <a:lnTo>
                    <a:pt x="1221" y="101"/>
                  </a:lnTo>
                  <a:lnTo>
                    <a:pt x="1256" y="121"/>
                  </a:lnTo>
                  <a:lnTo>
                    <a:pt x="1289" y="142"/>
                  </a:lnTo>
                  <a:lnTo>
                    <a:pt x="1321" y="166"/>
                  </a:lnTo>
                  <a:lnTo>
                    <a:pt x="1353" y="191"/>
                  </a:lnTo>
                  <a:lnTo>
                    <a:pt x="1383" y="217"/>
                  </a:lnTo>
                  <a:lnTo>
                    <a:pt x="1412" y="243"/>
                  </a:lnTo>
                  <a:lnTo>
                    <a:pt x="1439" y="273"/>
                  </a:lnTo>
                  <a:lnTo>
                    <a:pt x="1465" y="304"/>
                  </a:lnTo>
                  <a:lnTo>
                    <a:pt x="1489" y="335"/>
                  </a:lnTo>
                  <a:lnTo>
                    <a:pt x="1512" y="367"/>
                  </a:lnTo>
                  <a:lnTo>
                    <a:pt x="1534" y="400"/>
                  </a:lnTo>
                  <a:lnTo>
                    <a:pt x="1553" y="435"/>
                  </a:lnTo>
                  <a:lnTo>
                    <a:pt x="1572" y="471"/>
                  </a:lnTo>
                  <a:lnTo>
                    <a:pt x="1588" y="508"/>
                  </a:lnTo>
                  <a:lnTo>
                    <a:pt x="1603" y="545"/>
                  </a:lnTo>
                  <a:lnTo>
                    <a:pt x="1616" y="584"/>
                  </a:lnTo>
                  <a:lnTo>
                    <a:pt x="1627" y="623"/>
                  </a:lnTo>
                  <a:lnTo>
                    <a:pt x="1637" y="663"/>
                  </a:lnTo>
                  <a:lnTo>
                    <a:pt x="1643" y="705"/>
                  </a:lnTo>
                  <a:lnTo>
                    <a:pt x="1650" y="746"/>
                  </a:lnTo>
                  <a:lnTo>
                    <a:pt x="1652" y="787"/>
                  </a:lnTo>
                  <a:lnTo>
                    <a:pt x="1653" y="830"/>
                  </a:lnTo>
                  <a:lnTo>
                    <a:pt x="1652" y="872"/>
                  </a:lnTo>
                  <a:lnTo>
                    <a:pt x="1650" y="914"/>
                  </a:lnTo>
                  <a:lnTo>
                    <a:pt x="1643" y="955"/>
                  </a:lnTo>
                  <a:lnTo>
                    <a:pt x="1637" y="997"/>
                  </a:lnTo>
                  <a:lnTo>
                    <a:pt x="1627" y="1037"/>
                  </a:lnTo>
                  <a:lnTo>
                    <a:pt x="1616" y="1076"/>
                  </a:lnTo>
                  <a:lnTo>
                    <a:pt x="1603" y="1114"/>
                  </a:lnTo>
                  <a:lnTo>
                    <a:pt x="1588" y="1152"/>
                  </a:lnTo>
                  <a:lnTo>
                    <a:pt x="1572" y="1188"/>
                  </a:lnTo>
                  <a:lnTo>
                    <a:pt x="1553" y="1225"/>
                  </a:lnTo>
                  <a:lnTo>
                    <a:pt x="1534" y="1260"/>
                  </a:lnTo>
                  <a:lnTo>
                    <a:pt x="1512" y="1292"/>
                  </a:lnTo>
                  <a:lnTo>
                    <a:pt x="1489" y="1325"/>
                  </a:lnTo>
                  <a:lnTo>
                    <a:pt x="1465" y="1356"/>
                  </a:lnTo>
                  <a:lnTo>
                    <a:pt x="1439" y="1386"/>
                  </a:lnTo>
                  <a:lnTo>
                    <a:pt x="1412" y="1415"/>
                  </a:lnTo>
                  <a:lnTo>
                    <a:pt x="1383" y="1443"/>
                  </a:lnTo>
                  <a:lnTo>
                    <a:pt x="1353" y="1469"/>
                  </a:lnTo>
                  <a:lnTo>
                    <a:pt x="1321" y="1494"/>
                  </a:lnTo>
                  <a:lnTo>
                    <a:pt x="1289" y="1518"/>
                  </a:lnTo>
                  <a:lnTo>
                    <a:pt x="1256" y="1539"/>
                  </a:lnTo>
                  <a:lnTo>
                    <a:pt x="1221" y="1559"/>
                  </a:lnTo>
                  <a:lnTo>
                    <a:pt x="1186" y="1577"/>
                  </a:lnTo>
                  <a:lnTo>
                    <a:pt x="1150" y="1594"/>
                  </a:lnTo>
                  <a:lnTo>
                    <a:pt x="1112" y="1609"/>
                  </a:lnTo>
                  <a:lnTo>
                    <a:pt x="1073" y="1622"/>
                  </a:lnTo>
                  <a:lnTo>
                    <a:pt x="1035" y="1633"/>
                  </a:lnTo>
                  <a:lnTo>
                    <a:pt x="995" y="1642"/>
                  </a:lnTo>
                  <a:lnTo>
                    <a:pt x="953" y="1649"/>
                  </a:lnTo>
                  <a:lnTo>
                    <a:pt x="912" y="1656"/>
                  </a:lnTo>
                  <a:lnTo>
                    <a:pt x="871" y="1658"/>
                  </a:lnTo>
                  <a:lnTo>
                    <a:pt x="828" y="1660"/>
                  </a:lnTo>
                  <a:lnTo>
                    <a:pt x="785" y="1658"/>
                  </a:lnTo>
                  <a:lnTo>
                    <a:pt x="744" y="1656"/>
                  </a:lnTo>
                  <a:lnTo>
                    <a:pt x="703" y="1649"/>
                  </a:lnTo>
                  <a:lnTo>
                    <a:pt x="661" y="1642"/>
                  </a:lnTo>
                  <a:lnTo>
                    <a:pt x="621" y="1633"/>
                  </a:lnTo>
                  <a:lnTo>
                    <a:pt x="582" y="1622"/>
                  </a:lnTo>
                  <a:lnTo>
                    <a:pt x="544" y="1609"/>
                  </a:lnTo>
                  <a:lnTo>
                    <a:pt x="506" y="1594"/>
                  </a:lnTo>
                  <a:lnTo>
                    <a:pt x="470" y="1577"/>
                  </a:lnTo>
                  <a:lnTo>
                    <a:pt x="433" y="1559"/>
                  </a:lnTo>
                  <a:lnTo>
                    <a:pt x="400" y="1539"/>
                  </a:lnTo>
                  <a:lnTo>
                    <a:pt x="366" y="1518"/>
                  </a:lnTo>
                  <a:lnTo>
                    <a:pt x="333" y="1494"/>
                  </a:lnTo>
                  <a:lnTo>
                    <a:pt x="302" y="1469"/>
                  </a:lnTo>
                  <a:lnTo>
                    <a:pt x="272" y="1443"/>
                  </a:lnTo>
                  <a:lnTo>
                    <a:pt x="243" y="1415"/>
                  </a:lnTo>
                  <a:lnTo>
                    <a:pt x="215" y="1386"/>
                  </a:lnTo>
                  <a:lnTo>
                    <a:pt x="189" y="1356"/>
                  </a:lnTo>
                  <a:lnTo>
                    <a:pt x="165" y="1325"/>
                  </a:lnTo>
                  <a:lnTo>
                    <a:pt x="142" y="1292"/>
                  </a:lnTo>
                  <a:lnTo>
                    <a:pt x="120" y="1260"/>
                  </a:lnTo>
                  <a:lnTo>
                    <a:pt x="100" y="1225"/>
                  </a:lnTo>
                  <a:lnTo>
                    <a:pt x="81" y="1188"/>
                  </a:lnTo>
                  <a:lnTo>
                    <a:pt x="65" y="1152"/>
                  </a:lnTo>
                  <a:lnTo>
                    <a:pt x="50" y="1114"/>
                  </a:lnTo>
                  <a:lnTo>
                    <a:pt x="38" y="1076"/>
                  </a:lnTo>
                  <a:lnTo>
                    <a:pt x="26" y="1037"/>
                  </a:lnTo>
                  <a:lnTo>
                    <a:pt x="16" y="997"/>
                  </a:lnTo>
                  <a:lnTo>
                    <a:pt x="10" y="955"/>
                  </a:lnTo>
                  <a:lnTo>
                    <a:pt x="4" y="914"/>
                  </a:lnTo>
                  <a:lnTo>
                    <a:pt x="1" y="872"/>
                  </a:lnTo>
                  <a:lnTo>
                    <a:pt x="0" y="830"/>
                  </a:lnTo>
                  <a:lnTo>
                    <a:pt x="1" y="787"/>
                  </a:lnTo>
                  <a:lnTo>
                    <a:pt x="4" y="746"/>
                  </a:lnTo>
                  <a:lnTo>
                    <a:pt x="10" y="705"/>
                  </a:lnTo>
                  <a:lnTo>
                    <a:pt x="16" y="663"/>
                  </a:lnTo>
                  <a:lnTo>
                    <a:pt x="26" y="623"/>
                  </a:lnTo>
                  <a:lnTo>
                    <a:pt x="38" y="584"/>
                  </a:lnTo>
                  <a:lnTo>
                    <a:pt x="50" y="545"/>
                  </a:lnTo>
                  <a:lnTo>
                    <a:pt x="65" y="508"/>
                  </a:lnTo>
                  <a:lnTo>
                    <a:pt x="81" y="471"/>
                  </a:lnTo>
                  <a:lnTo>
                    <a:pt x="100" y="435"/>
                  </a:lnTo>
                  <a:lnTo>
                    <a:pt x="120" y="400"/>
                  </a:lnTo>
                  <a:lnTo>
                    <a:pt x="142" y="367"/>
                  </a:lnTo>
                  <a:lnTo>
                    <a:pt x="165" y="335"/>
                  </a:lnTo>
                  <a:lnTo>
                    <a:pt x="189" y="304"/>
                  </a:lnTo>
                  <a:lnTo>
                    <a:pt x="215" y="273"/>
                  </a:lnTo>
                  <a:lnTo>
                    <a:pt x="243" y="243"/>
                  </a:lnTo>
                  <a:lnTo>
                    <a:pt x="272" y="217"/>
                  </a:lnTo>
                  <a:lnTo>
                    <a:pt x="302" y="191"/>
                  </a:lnTo>
                  <a:lnTo>
                    <a:pt x="333" y="166"/>
                  </a:lnTo>
                  <a:lnTo>
                    <a:pt x="366" y="142"/>
                  </a:lnTo>
                  <a:lnTo>
                    <a:pt x="400" y="121"/>
                  </a:lnTo>
                  <a:lnTo>
                    <a:pt x="433" y="101"/>
                  </a:lnTo>
                  <a:lnTo>
                    <a:pt x="470" y="83"/>
                  </a:lnTo>
                  <a:lnTo>
                    <a:pt x="506" y="65"/>
                  </a:lnTo>
                  <a:lnTo>
                    <a:pt x="544" y="50"/>
                  </a:lnTo>
                  <a:lnTo>
                    <a:pt x="582" y="38"/>
                  </a:lnTo>
                  <a:lnTo>
                    <a:pt x="621" y="27"/>
                  </a:lnTo>
                  <a:lnTo>
                    <a:pt x="661" y="18"/>
                  </a:lnTo>
                  <a:lnTo>
                    <a:pt x="703" y="10"/>
                  </a:lnTo>
                  <a:lnTo>
                    <a:pt x="744" y="4"/>
                  </a:lnTo>
                  <a:lnTo>
                    <a:pt x="785" y="1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rgbClr val="9E7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18" name="Freeform 295"/>
            <p:cNvSpPr>
              <a:spLocks/>
            </p:cNvSpPr>
            <p:nvPr/>
          </p:nvSpPr>
          <p:spPr bwMode="auto">
            <a:xfrm>
              <a:off x="368" y="2459"/>
              <a:ext cx="404" cy="406"/>
            </a:xfrm>
            <a:custGeom>
              <a:avLst/>
              <a:gdLst>
                <a:gd name="T0" fmla="*/ 893 w 1618"/>
                <a:gd name="T1" fmla="*/ 4 h 1623"/>
                <a:gd name="T2" fmla="*/ 1051 w 1618"/>
                <a:gd name="T3" fmla="*/ 36 h 1623"/>
                <a:gd name="T4" fmla="*/ 1195 w 1618"/>
                <a:gd name="T5" fmla="*/ 98 h 1623"/>
                <a:gd name="T6" fmla="*/ 1324 w 1618"/>
                <a:gd name="T7" fmla="*/ 185 h 1623"/>
                <a:gd name="T8" fmla="*/ 1434 w 1618"/>
                <a:gd name="T9" fmla="*/ 296 h 1623"/>
                <a:gd name="T10" fmla="*/ 1521 w 1618"/>
                <a:gd name="T11" fmla="*/ 425 h 1623"/>
                <a:gd name="T12" fmla="*/ 1582 w 1618"/>
                <a:gd name="T13" fmla="*/ 570 h 1623"/>
                <a:gd name="T14" fmla="*/ 1615 w 1618"/>
                <a:gd name="T15" fmla="*/ 728 h 1623"/>
                <a:gd name="T16" fmla="*/ 1615 w 1618"/>
                <a:gd name="T17" fmla="*/ 893 h 1623"/>
                <a:gd name="T18" fmla="*/ 1582 w 1618"/>
                <a:gd name="T19" fmla="*/ 1051 h 1623"/>
                <a:gd name="T20" fmla="*/ 1521 w 1618"/>
                <a:gd name="T21" fmla="*/ 1197 h 1623"/>
                <a:gd name="T22" fmla="*/ 1434 w 1618"/>
                <a:gd name="T23" fmla="*/ 1327 h 1623"/>
                <a:gd name="T24" fmla="*/ 1324 w 1618"/>
                <a:gd name="T25" fmla="*/ 1437 h 1623"/>
                <a:gd name="T26" fmla="*/ 1195 w 1618"/>
                <a:gd name="T27" fmla="*/ 1525 h 1623"/>
                <a:gd name="T28" fmla="*/ 1051 w 1618"/>
                <a:gd name="T29" fmla="*/ 1586 h 1623"/>
                <a:gd name="T30" fmla="*/ 893 w 1618"/>
                <a:gd name="T31" fmla="*/ 1619 h 1623"/>
                <a:gd name="T32" fmla="*/ 728 w 1618"/>
                <a:gd name="T33" fmla="*/ 1619 h 1623"/>
                <a:gd name="T34" fmla="*/ 570 w 1618"/>
                <a:gd name="T35" fmla="*/ 1586 h 1623"/>
                <a:gd name="T36" fmla="*/ 425 w 1618"/>
                <a:gd name="T37" fmla="*/ 1525 h 1623"/>
                <a:gd name="T38" fmla="*/ 296 w 1618"/>
                <a:gd name="T39" fmla="*/ 1437 h 1623"/>
                <a:gd name="T40" fmla="*/ 185 w 1618"/>
                <a:gd name="T41" fmla="*/ 1327 h 1623"/>
                <a:gd name="T42" fmla="*/ 98 w 1618"/>
                <a:gd name="T43" fmla="*/ 1197 h 1623"/>
                <a:gd name="T44" fmla="*/ 36 w 1618"/>
                <a:gd name="T45" fmla="*/ 1051 h 1623"/>
                <a:gd name="T46" fmla="*/ 4 w 1618"/>
                <a:gd name="T47" fmla="*/ 893 h 1623"/>
                <a:gd name="T48" fmla="*/ 4 w 1618"/>
                <a:gd name="T49" fmla="*/ 728 h 1623"/>
                <a:gd name="T50" fmla="*/ 36 w 1618"/>
                <a:gd name="T51" fmla="*/ 570 h 1623"/>
                <a:gd name="T52" fmla="*/ 98 w 1618"/>
                <a:gd name="T53" fmla="*/ 425 h 1623"/>
                <a:gd name="T54" fmla="*/ 185 w 1618"/>
                <a:gd name="T55" fmla="*/ 296 h 1623"/>
                <a:gd name="T56" fmla="*/ 296 w 1618"/>
                <a:gd name="T57" fmla="*/ 185 h 1623"/>
                <a:gd name="T58" fmla="*/ 425 w 1618"/>
                <a:gd name="T59" fmla="*/ 98 h 1623"/>
                <a:gd name="T60" fmla="*/ 570 w 1618"/>
                <a:gd name="T61" fmla="*/ 36 h 1623"/>
                <a:gd name="T62" fmla="*/ 728 w 1618"/>
                <a:gd name="T63" fmla="*/ 4 h 162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618"/>
                <a:gd name="T97" fmla="*/ 0 h 1623"/>
                <a:gd name="T98" fmla="*/ 1618 w 1618"/>
                <a:gd name="T99" fmla="*/ 1623 h 162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618" h="1623">
                  <a:moveTo>
                    <a:pt x="810" y="0"/>
                  </a:moveTo>
                  <a:lnTo>
                    <a:pt x="893" y="4"/>
                  </a:lnTo>
                  <a:lnTo>
                    <a:pt x="973" y="16"/>
                  </a:lnTo>
                  <a:lnTo>
                    <a:pt x="1051" y="36"/>
                  </a:lnTo>
                  <a:lnTo>
                    <a:pt x="1125" y="64"/>
                  </a:lnTo>
                  <a:lnTo>
                    <a:pt x="1195" y="98"/>
                  </a:lnTo>
                  <a:lnTo>
                    <a:pt x="1263" y="139"/>
                  </a:lnTo>
                  <a:lnTo>
                    <a:pt x="1324" y="185"/>
                  </a:lnTo>
                  <a:lnTo>
                    <a:pt x="1382" y="238"/>
                  </a:lnTo>
                  <a:lnTo>
                    <a:pt x="1434" y="296"/>
                  </a:lnTo>
                  <a:lnTo>
                    <a:pt x="1481" y="358"/>
                  </a:lnTo>
                  <a:lnTo>
                    <a:pt x="1521" y="425"/>
                  </a:lnTo>
                  <a:lnTo>
                    <a:pt x="1554" y="496"/>
                  </a:lnTo>
                  <a:lnTo>
                    <a:pt x="1582" y="570"/>
                  </a:lnTo>
                  <a:lnTo>
                    <a:pt x="1602" y="648"/>
                  </a:lnTo>
                  <a:lnTo>
                    <a:pt x="1615" y="728"/>
                  </a:lnTo>
                  <a:lnTo>
                    <a:pt x="1618" y="811"/>
                  </a:lnTo>
                  <a:lnTo>
                    <a:pt x="1615" y="893"/>
                  </a:lnTo>
                  <a:lnTo>
                    <a:pt x="1602" y="974"/>
                  </a:lnTo>
                  <a:lnTo>
                    <a:pt x="1582" y="1051"/>
                  </a:lnTo>
                  <a:lnTo>
                    <a:pt x="1554" y="1126"/>
                  </a:lnTo>
                  <a:lnTo>
                    <a:pt x="1521" y="1197"/>
                  </a:lnTo>
                  <a:lnTo>
                    <a:pt x="1481" y="1264"/>
                  </a:lnTo>
                  <a:lnTo>
                    <a:pt x="1434" y="1327"/>
                  </a:lnTo>
                  <a:lnTo>
                    <a:pt x="1382" y="1385"/>
                  </a:lnTo>
                  <a:lnTo>
                    <a:pt x="1324" y="1437"/>
                  </a:lnTo>
                  <a:lnTo>
                    <a:pt x="1263" y="1484"/>
                  </a:lnTo>
                  <a:lnTo>
                    <a:pt x="1195" y="1525"/>
                  </a:lnTo>
                  <a:lnTo>
                    <a:pt x="1125" y="1559"/>
                  </a:lnTo>
                  <a:lnTo>
                    <a:pt x="1051" y="1586"/>
                  </a:lnTo>
                  <a:lnTo>
                    <a:pt x="973" y="1606"/>
                  </a:lnTo>
                  <a:lnTo>
                    <a:pt x="893" y="1619"/>
                  </a:lnTo>
                  <a:lnTo>
                    <a:pt x="810" y="1623"/>
                  </a:lnTo>
                  <a:lnTo>
                    <a:pt x="728" y="1619"/>
                  </a:lnTo>
                  <a:lnTo>
                    <a:pt x="648" y="1606"/>
                  </a:lnTo>
                  <a:lnTo>
                    <a:pt x="570" y="1586"/>
                  </a:lnTo>
                  <a:lnTo>
                    <a:pt x="495" y="1559"/>
                  </a:lnTo>
                  <a:lnTo>
                    <a:pt x="425" y="1525"/>
                  </a:lnTo>
                  <a:lnTo>
                    <a:pt x="357" y="1484"/>
                  </a:lnTo>
                  <a:lnTo>
                    <a:pt x="296" y="1437"/>
                  </a:lnTo>
                  <a:lnTo>
                    <a:pt x="238" y="1385"/>
                  </a:lnTo>
                  <a:lnTo>
                    <a:pt x="185" y="1327"/>
                  </a:lnTo>
                  <a:lnTo>
                    <a:pt x="139" y="1264"/>
                  </a:lnTo>
                  <a:lnTo>
                    <a:pt x="98" y="1197"/>
                  </a:lnTo>
                  <a:lnTo>
                    <a:pt x="64" y="1126"/>
                  </a:lnTo>
                  <a:lnTo>
                    <a:pt x="36" y="1051"/>
                  </a:lnTo>
                  <a:lnTo>
                    <a:pt x="16" y="974"/>
                  </a:lnTo>
                  <a:lnTo>
                    <a:pt x="4" y="893"/>
                  </a:lnTo>
                  <a:lnTo>
                    <a:pt x="0" y="811"/>
                  </a:lnTo>
                  <a:lnTo>
                    <a:pt x="4" y="728"/>
                  </a:lnTo>
                  <a:lnTo>
                    <a:pt x="16" y="648"/>
                  </a:lnTo>
                  <a:lnTo>
                    <a:pt x="36" y="570"/>
                  </a:lnTo>
                  <a:lnTo>
                    <a:pt x="64" y="496"/>
                  </a:lnTo>
                  <a:lnTo>
                    <a:pt x="98" y="425"/>
                  </a:lnTo>
                  <a:lnTo>
                    <a:pt x="139" y="358"/>
                  </a:lnTo>
                  <a:lnTo>
                    <a:pt x="185" y="296"/>
                  </a:lnTo>
                  <a:lnTo>
                    <a:pt x="238" y="238"/>
                  </a:lnTo>
                  <a:lnTo>
                    <a:pt x="296" y="185"/>
                  </a:lnTo>
                  <a:lnTo>
                    <a:pt x="357" y="139"/>
                  </a:lnTo>
                  <a:lnTo>
                    <a:pt x="425" y="98"/>
                  </a:lnTo>
                  <a:lnTo>
                    <a:pt x="495" y="64"/>
                  </a:lnTo>
                  <a:lnTo>
                    <a:pt x="570" y="36"/>
                  </a:lnTo>
                  <a:lnTo>
                    <a:pt x="648" y="16"/>
                  </a:lnTo>
                  <a:lnTo>
                    <a:pt x="728" y="4"/>
                  </a:lnTo>
                  <a:lnTo>
                    <a:pt x="810" y="0"/>
                  </a:lnTo>
                  <a:close/>
                </a:path>
              </a:pathLst>
            </a:custGeom>
            <a:solidFill>
              <a:srgbClr val="B787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19" name="Freeform 296"/>
            <p:cNvSpPr>
              <a:spLocks/>
            </p:cNvSpPr>
            <p:nvPr/>
          </p:nvSpPr>
          <p:spPr bwMode="auto">
            <a:xfrm>
              <a:off x="370" y="2462"/>
              <a:ext cx="396" cy="397"/>
            </a:xfrm>
            <a:custGeom>
              <a:avLst/>
              <a:gdLst>
                <a:gd name="T0" fmla="*/ 874 w 1583"/>
                <a:gd name="T1" fmla="*/ 4 h 1589"/>
                <a:gd name="T2" fmla="*/ 1028 w 1583"/>
                <a:gd name="T3" fmla="*/ 36 h 1589"/>
                <a:gd name="T4" fmla="*/ 1170 w 1583"/>
                <a:gd name="T5" fmla="*/ 97 h 1589"/>
                <a:gd name="T6" fmla="*/ 1296 w 1583"/>
                <a:gd name="T7" fmla="*/ 182 h 1589"/>
                <a:gd name="T8" fmla="*/ 1403 w 1583"/>
                <a:gd name="T9" fmla="*/ 290 h 1589"/>
                <a:gd name="T10" fmla="*/ 1488 w 1583"/>
                <a:gd name="T11" fmla="*/ 416 h 1589"/>
                <a:gd name="T12" fmla="*/ 1548 w 1583"/>
                <a:gd name="T13" fmla="*/ 559 h 1589"/>
                <a:gd name="T14" fmla="*/ 1579 w 1583"/>
                <a:gd name="T15" fmla="*/ 713 h 1589"/>
                <a:gd name="T16" fmla="*/ 1579 w 1583"/>
                <a:gd name="T17" fmla="*/ 876 h 1589"/>
                <a:gd name="T18" fmla="*/ 1548 w 1583"/>
                <a:gd name="T19" fmla="*/ 1030 h 1589"/>
                <a:gd name="T20" fmla="*/ 1488 w 1583"/>
                <a:gd name="T21" fmla="*/ 1173 h 1589"/>
                <a:gd name="T22" fmla="*/ 1403 w 1583"/>
                <a:gd name="T23" fmla="*/ 1300 h 1589"/>
                <a:gd name="T24" fmla="*/ 1296 w 1583"/>
                <a:gd name="T25" fmla="*/ 1407 h 1589"/>
                <a:gd name="T26" fmla="*/ 1170 w 1583"/>
                <a:gd name="T27" fmla="*/ 1493 h 1589"/>
                <a:gd name="T28" fmla="*/ 1028 w 1583"/>
                <a:gd name="T29" fmla="*/ 1553 h 1589"/>
                <a:gd name="T30" fmla="*/ 874 w 1583"/>
                <a:gd name="T31" fmla="*/ 1585 h 1589"/>
                <a:gd name="T32" fmla="*/ 713 w 1583"/>
                <a:gd name="T33" fmla="*/ 1585 h 1589"/>
                <a:gd name="T34" fmla="*/ 557 w 1583"/>
                <a:gd name="T35" fmla="*/ 1553 h 1589"/>
                <a:gd name="T36" fmla="*/ 416 w 1583"/>
                <a:gd name="T37" fmla="*/ 1493 h 1589"/>
                <a:gd name="T38" fmla="*/ 289 w 1583"/>
                <a:gd name="T39" fmla="*/ 1407 h 1589"/>
                <a:gd name="T40" fmla="*/ 181 w 1583"/>
                <a:gd name="T41" fmla="*/ 1300 h 1589"/>
                <a:gd name="T42" fmla="*/ 96 w 1583"/>
                <a:gd name="T43" fmla="*/ 1173 h 1589"/>
                <a:gd name="T44" fmla="*/ 36 w 1583"/>
                <a:gd name="T45" fmla="*/ 1030 h 1589"/>
                <a:gd name="T46" fmla="*/ 4 w 1583"/>
                <a:gd name="T47" fmla="*/ 876 h 1589"/>
                <a:gd name="T48" fmla="*/ 4 w 1583"/>
                <a:gd name="T49" fmla="*/ 713 h 1589"/>
                <a:gd name="T50" fmla="*/ 36 w 1583"/>
                <a:gd name="T51" fmla="*/ 559 h 1589"/>
                <a:gd name="T52" fmla="*/ 96 w 1583"/>
                <a:gd name="T53" fmla="*/ 416 h 1589"/>
                <a:gd name="T54" fmla="*/ 181 w 1583"/>
                <a:gd name="T55" fmla="*/ 290 h 1589"/>
                <a:gd name="T56" fmla="*/ 289 w 1583"/>
                <a:gd name="T57" fmla="*/ 182 h 1589"/>
                <a:gd name="T58" fmla="*/ 416 w 1583"/>
                <a:gd name="T59" fmla="*/ 97 h 1589"/>
                <a:gd name="T60" fmla="*/ 557 w 1583"/>
                <a:gd name="T61" fmla="*/ 36 h 1589"/>
                <a:gd name="T62" fmla="*/ 713 w 1583"/>
                <a:gd name="T63" fmla="*/ 4 h 158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83"/>
                <a:gd name="T97" fmla="*/ 0 h 1589"/>
                <a:gd name="T98" fmla="*/ 1583 w 1583"/>
                <a:gd name="T99" fmla="*/ 1589 h 158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83" h="1589">
                  <a:moveTo>
                    <a:pt x="793" y="0"/>
                  </a:moveTo>
                  <a:lnTo>
                    <a:pt x="874" y="4"/>
                  </a:lnTo>
                  <a:lnTo>
                    <a:pt x="952" y="16"/>
                  </a:lnTo>
                  <a:lnTo>
                    <a:pt x="1028" y="36"/>
                  </a:lnTo>
                  <a:lnTo>
                    <a:pt x="1101" y="63"/>
                  </a:lnTo>
                  <a:lnTo>
                    <a:pt x="1170" y="97"/>
                  </a:lnTo>
                  <a:lnTo>
                    <a:pt x="1235" y="137"/>
                  </a:lnTo>
                  <a:lnTo>
                    <a:pt x="1296" y="182"/>
                  </a:lnTo>
                  <a:lnTo>
                    <a:pt x="1351" y="233"/>
                  </a:lnTo>
                  <a:lnTo>
                    <a:pt x="1403" y="290"/>
                  </a:lnTo>
                  <a:lnTo>
                    <a:pt x="1448" y="351"/>
                  </a:lnTo>
                  <a:lnTo>
                    <a:pt x="1488" y="416"/>
                  </a:lnTo>
                  <a:lnTo>
                    <a:pt x="1520" y="486"/>
                  </a:lnTo>
                  <a:lnTo>
                    <a:pt x="1548" y="559"/>
                  </a:lnTo>
                  <a:lnTo>
                    <a:pt x="1567" y="635"/>
                  </a:lnTo>
                  <a:lnTo>
                    <a:pt x="1579" y="713"/>
                  </a:lnTo>
                  <a:lnTo>
                    <a:pt x="1583" y="795"/>
                  </a:lnTo>
                  <a:lnTo>
                    <a:pt x="1579" y="876"/>
                  </a:lnTo>
                  <a:lnTo>
                    <a:pt x="1567" y="954"/>
                  </a:lnTo>
                  <a:lnTo>
                    <a:pt x="1548" y="1030"/>
                  </a:lnTo>
                  <a:lnTo>
                    <a:pt x="1520" y="1103"/>
                  </a:lnTo>
                  <a:lnTo>
                    <a:pt x="1488" y="1173"/>
                  </a:lnTo>
                  <a:lnTo>
                    <a:pt x="1448" y="1238"/>
                  </a:lnTo>
                  <a:lnTo>
                    <a:pt x="1403" y="1300"/>
                  </a:lnTo>
                  <a:lnTo>
                    <a:pt x="1351" y="1356"/>
                  </a:lnTo>
                  <a:lnTo>
                    <a:pt x="1296" y="1407"/>
                  </a:lnTo>
                  <a:lnTo>
                    <a:pt x="1235" y="1453"/>
                  </a:lnTo>
                  <a:lnTo>
                    <a:pt x="1170" y="1493"/>
                  </a:lnTo>
                  <a:lnTo>
                    <a:pt x="1101" y="1526"/>
                  </a:lnTo>
                  <a:lnTo>
                    <a:pt x="1028" y="1553"/>
                  </a:lnTo>
                  <a:lnTo>
                    <a:pt x="952" y="1573"/>
                  </a:lnTo>
                  <a:lnTo>
                    <a:pt x="874" y="1585"/>
                  </a:lnTo>
                  <a:lnTo>
                    <a:pt x="793" y="1589"/>
                  </a:lnTo>
                  <a:lnTo>
                    <a:pt x="713" y="1585"/>
                  </a:lnTo>
                  <a:lnTo>
                    <a:pt x="634" y="1573"/>
                  </a:lnTo>
                  <a:lnTo>
                    <a:pt x="557" y="1553"/>
                  </a:lnTo>
                  <a:lnTo>
                    <a:pt x="485" y="1526"/>
                  </a:lnTo>
                  <a:lnTo>
                    <a:pt x="416" y="1493"/>
                  </a:lnTo>
                  <a:lnTo>
                    <a:pt x="351" y="1453"/>
                  </a:lnTo>
                  <a:lnTo>
                    <a:pt x="289" y="1407"/>
                  </a:lnTo>
                  <a:lnTo>
                    <a:pt x="233" y="1356"/>
                  </a:lnTo>
                  <a:lnTo>
                    <a:pt x="181" y="1300"/>
                  </a:lnTo>
                  <a:lnTo>
                    <a:pt x="136" y="1238"/>
                  </a:lnTo>
                  <a:lnTo>
                    <a:pt x="96" y="1173"/>
                  </a:lnTo>
                  <a:lnTo>
                    <a:pt x="62" y="1103"/>
                  </a:lnTo>
                  <a:lnTo>
                    <a:pt x="36" y="1030"/>
                  </a:lnTo>
                  <a:lnTo>
                    <a:pt x="16" y="954"/>
                  </a:lnTo>
                  <a:lnTo>
                    <a:pt x="4" y="876"/>
                  </a:lnTo>
                  <a:lnTo>
                    <a:pt x="0" y="795"/>
                  </a:lnTo>
                  <a:lnTo>
                    <a:pt x="4" y="713"/>
                  </a:lnTo>
                  <a:lnTo>
                    <a:pt x="16" y="635"/>
                  </a:lnTo>
                  <a:lnTo>
                    <a:pt x="36" y="559"/>
                  </a:lnTo>
                  <a:lnTo>
                    <a:pt x="62" y="486"/>
                  </a:lnTo>
                  <a:lnTo>
                    <a:pt x="96" y="416"/>
                  </a:lnTo>
                  <a:lnTo>
                    <a:pt x="136" y="351"/>
                  </a:lnTo>
                  <a:lnTo>
                    <a:pt x="181" y="290"/>
                  </a:lnTo>
                  <a:lnTo>
                    <a:pt x="233" y="233"/>
                  </a:lnTo>
                  <a:lnTo>
                    <a:pt x="289" y="182"/>
                  </a:lnTo>
                  <a:lnTo>
                    <a:pt x="351" y="137"/>
                  </a:lnTo>
                  <a:lnTo>
                    <a:pt x="416" y="97"/>
                  </a:lnTo>
                  <a:lnTo>
                    <a:pt x="485" y="63"/>
                  </a:lnTo>
                  <a:lnTo>
                    <a:pt x="557" y="36"/>
                  </a:lnTo>
                  <a:lnTo>
                    <a:pt x="634" y="16"/>
                  </a:lnTo>
                  <a:lnTo>
                    <a:pt x="713" y="4"/>
                  </a:lnTo>
                  <a:lnTo>
                    <a:pt x="793" y="0"/>
                  </a:lnTo>
                  <a:close/>
                </a:path>
              </a:pathLst>
            </a:custGeom>
            <a:solidFill>
              <a:srgbClr val="D18E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20" name="Freeform 297"/>
            <p:cNvSpPr>
              <a:spLocks/>
            </p:cNvSpPr>
            <p:nvPr/>
          </p:nvSpPr>
          <p:spPr bwMode="auto">
            <a:xfrm>
              <a:off x="516" y="2440"/>
              <a:ext cx="28" cy="205"/>
            </a:xfrm>
            <a:custGeom>
              <a:avLst/>
              <a:gdLst>
                <a:gd name="T0" fmla="*/ 94 w 113"/>
                <a:gd name="T1" fmla="*/ 0 h 821"/>
                <a:gd name="T2" fmla="*/ 69 w 113"/>
                <a:gd name="T3" fmla="*/ 78 h 821"/>
                <a:gd name="T4" fmla="*/ 52 w 113"/>
                <a:gd name="T5" fmla="*/ 157 h 821"/>
                <a:gd name="T6" fmla="*/ 43 w 113"/>
                <a:gd name="T7" fmla="*/ 240 h 821"/>
                <a:gd name="T8" fmla="*/ 39 w 113"/>
                <a:gd name="T9" fmla="*/ 326 h 821"/>
                <a:gd name="T10" fmla="*/ 43 w 113"/>
                <a:gd name="T11" fmla="*/ 419 h 821"/>
                <a:gd name="T12" fmla="*/ 52 w 113"/>
                <a:gd name="T13" fmla="*/ 519 h 821"/>
                <a:gd name="T14" fmla="*/ 66 w 113"/>
                <a:gd name="T15" fmla="*/ 629 h 821"/>
                <a:gd name="T16" fmla="*/ 84 w 113"/>
                <a:gd name="T17" fmla="*/ 751 h 821"/>
                <a:gd name="T18" fmla="*/ 113 w 113"/>
                <a:gd name="T19" fmla="*/ 821 h 821"/>
                <a:gd name="T20" fmla="*/ 67 w 113"/>
                <a:gd name="T21" fmla="*/ 821 h 821"/>
                <a:gd name="T22" fmla="*/ 36 w 113"/>
                <a:gd name="T23" fmla="*/ 751 h 821"/>
                <a:gd name="T24" fmla="*/ 23 w 113"/>
                <a:gd name="T25" fmla="*/ 663 h 821"/>
                <a:gd name="T26" fmla="*/ 13 w 113"/>
                <a:gd name="T27" fmla="*/ 577 h 821"/>
                <a:gd name="T28" fmla="*/ 6 w 113"/>
                <a:gd name="T29" fmla="*/ 490 h 821"/>
                <a:gd name="T30" fmla="*/ 0 w 113"/>
                <a:gd name="T31" fmla="*/ 404 h 821"/>
                <a:gd name="T32" fmla="*/ 0 w 113"/>
                <a:gd name="T33" fmla="*/ 316 h 821"/>
                <a:gd name="T34" fmla="*/ 6 w 113"/>
                <a:gd name="T35" fmla="*/ 226 h 821"/>
                <a:gd name="T36" fmla="*/ 17 w 113"/>
                <a:gd name="T37" fmla="*/ 134 h 821"/>
                <a:gd name="T38" fmla="*/ 36 w 113"/>
                <a:gd name="T39" fmla="*/ 39 h 821"/>
                <a:gd name="T40" fmla="*/ 94 w 113"/>
                <a:gd name="T41" fmla="*/ 0 h 82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13"/>
                <a:gd name="T64" fmla="*/ 0 h 821"/>
                <a:gd name="T65" fmla="*/ 113 w 113"/>
                <a:gd name="T66" fmla="*/ 821 h 82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13" h="821">
                  <a:moveTo>
                    <a:pt x="94" y="0"/>
                  </a:moveTo>
                  <a:lnTo>
                    <a:pt x="69" y="78"/>
                  </a:lnTo>
                  <a:lnTo>
                    <a:pt x="52" y="157"/>
                  </a:lnTo>
                  <a:lnTo>
                    <a:pt x="43" y="240"/>
                  </a:lnTo>
                  <a:lnTo>
                    <a:pt x="39" y="326"/>
                  </a:lnTo>
                  <a:lnTo>
                    <a:pt x="43" y="419"/>
                  </a:lnTo>
                  <a:lnTo>
                    <a:pt x="52" y="519"/>
                  </a:lnTo>
                  <a:lnTo>
                    <a:pt x="66" y="629"/>
                  </a:lnTo>
                  <a:lnTo>
                    <a:pt x="84" y="751"/>
                  </a:lnTo>
                  <a:lnTo>
                    <a:pt x="113" y="821"/>
                  </a:lnTo>
                  <a:lnTo>
                    <a:pt x="67" y="821"/>
                  </a:lnTo>
                  <a:lnTo>
                    <a:pt x="36" y="751"/>
                  </a:lnTo>
                  <a:lnTo>
                    <a:pt x="23" y="663"/>
                  </a:lnTo>
                  <a:lnTo>
                    <a:pt x="13" y="577"/>
                  </a:lnTo>
                  <a:lnTo>
                    <a:pt x="6" y="490"/>
                  </a:lnTo>
                  <a:lnTo>
                    <a:pt x="0" y="404"/>
                  </a:lnTo>
                  <a:lnTo>
                    <a:pt x="0" y="316"/>
                  </a:lnTo>
                  <a:lnTo>
                    <a:pt x="6" y="226"/>
                  </a:lnTo>
                  <a:lnTo>
                    <a:pt x="17" y="134"/>
                  </a:lnTo>
                  <a:lnTo>
                    <a:pt x="36" y="39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21" name="Freeform 298"/>
            <p:cNvSpPr>
              <a:spLocks/>
            </p:cNvSpPr>
            <p:nvPr/>
          </p:nvSpPr>
          <p:spPr bwMode="auto">
            <a:xfrm>
              <a:off x="416" y="2486"/>
              <a:ext cx="316" cy="161"/>
            </a:xfrm>
            <a:custGeom>
              <a:avLst/>
              <a:gdLst>
                <a:gd name="T0" fmla="*/ 10 w 1264"/>
                <a:gd name="T1" fmla="*/ 222 h 644"/>
                <a:gd name="T2" fmla="*/ 20 w 1264"/>
                <a:gd name="T3" fmla="*/ 337 h 644"/>
                <a:gd name="T4" fmla="*/ 56 w 1264"/>
                <a:gd name="T5" fmla="*/ 423 h 644"/>
                <a:gd name="T6" fmla="*/ 134 w 1264"/>
                <a:gd name="T7" fmla="*/ 511 h 644"/>
                <a:gd name="T8" fmla="*/ 219 w 1264"/>
                <a:gd name="T9" fmla="*/ 569 h 644"/>
                <a:gd name="T10" fmla="*/ 273 w 1264"/>
                <a:gd name="T11" fmla="*/ 576 h 644"/>
                <a:gd name="T12" fmla="*/ 328 w 1264"/>
                <a:gd name="T13" fmla="*/ 584 h 644"/>
                <a:gd name="T14" fmla="*/ 383 w 1264"/>
                <a:gd name="T15" fmla="*/ 589 h 644"/>
                <a:gd name="T16" fmla="*/ 440 w 1264"/>
                <a:gd name="T17" fmla="*/ 594 h 644"/>
                <a:gd name="T18" fmla="*/ 496 w 1264"/>
                <a:gd name="T19" fmla="*/ 596 h 644"/>
                <a:gd name="T20" fmla="*/ 554 w 1264"/>
                <a:gd name="T21" fmla="*/ 599 h 644"/>
                <a:gd name="T22" fmla="*/ 612 w 1264"/>
                <a:gd name="T23" fmla="*/ 599 h 644"/>
                <a:gd name="T24" fmla="*/ 671 w 1264"/>
                <a:gd name="T25" fmla="*/ 598 h 644"/>
                <a:gd name="T26" fmla="*/ 733 w 1264"/>
                <a:gd name="T27" fmla="*/ 595 h 644"/>
                <a:gd name="T28" fmla="*/ 794 w 1264"/>
                <a:gd name="T29" fmla="*/ 590 h 644"/>
                <a:gd name="T30" fmla="*/ 855 w 1264"/>
                <a:gd name="T31" fmla="*/ 584 h 644"/>
                <a:gd name="T32" fmla="*/ 919 w 1264"/>
                <a:gd name="T33" fmla="*/ 575 h 644"/>
                <a:gd name="T34" fmla="*/ 984 w 1264"/>
                <a:gd name="T35" fmla="*/ 565 h 644"/>
                <a:gd name="T36" fmla="*/ 1050 w 1264"/>
                <a:gd name="T37" fmla="*/ 551 h 644"/>
                <a:gd name="T38" fmla="*/ 1117 w 1264"/>
                <a:gd name="T39" fmla="*/ 536 h 644"/>
                <a:gd name="T40" fmla="*/ 1155 w 1264"/>
                <a:gd name="T41" fmla="*/ 519 h 644"/>
                <a:gd name="T42" fmla="*/ 1177 w 1264"/>
                <a:gd name="T43" fmla="*/ 456 h 644"/>
                <a:gd name="T44" fmla="*/ 1205 w 1264"/>
                <a:gd name="T45" fmla="*/ 327 h 644"/>
                <a:gd name="T46" fmla="*/ 1220 w 1264"/>
                <a:gd name="T47" fmla="*/ 128 h 644"/>
                <a:gd name="T48" fmla="*/ 1264 w 1264"/>
                <a:gd name="T49" fmla="*/ 78 h 644"/>
                <a:gd name="T50" fmla="*/ 1257 w 1264"/>
                <a:gd name="T51" fmla="*/ 209 h 644"/>
                <a:gd name="T52" fmla="*/ 1241 w 1264"/>
                <a:gd name="T53" fmla="*/ 331 h 644"/>
                <a:gd name="T54" fmla="*/ 1215 w 1264"/>
                <a:gd name="T55" fmla="*/ 450 h 644"/>
                <a:gd name="T56" fmla="*/ 1180 w 1264"/>
                <a:gd name="T57" fmla="*/ 576 h 644"/>
                <a:gd name="T58" fmla="*/ 1116 w 1264"/>
                <a:gd name="T59" fmla="*/ 586 h 644"/>
                <a:gd name="T60" fmla="*/ 1057 w 1264"/>
                <a:gd name="T61" fmla="*/ 596 h 644"/>
                <a:gd name="T62" fmla="*/ 1001 w 1264"/>
                <a:gd name="T63" fmla="*/ 606 h 644"/>
                <a:gd name="T64" fmla="*/ 947 w 1264"/>
                <a:gd name="T65" fmla="*/ 615 h 644"/>
                <a:gd name="T66" fmla="*/ 894 w 1264"/>
                <a:gd name="T67" fmla="*/ 623 h 644"/>
                <a:gd name="T68" fmla="*/ 842 w 1264"/>
                <a:gd name="T69" fmla="*/ 629 h 644"/>
                <a:gd name="T70" fmla="*/ 789 w 1264"/>
                <a:gd name="T71" fmla="*/ 635 h 644"/>
                <a:gd name="T72" fmla="*/ 735 w 1264"/>
                <a:gd name="T73" fmla="*/ 639 h 644"/>
                <a:gd name="T74" fmla="*/ 679 w 1264"/>
                <a:gd name="T75" fmla="*/ 643 h 644"/>
                <a:gd name="T76" fmla="*/ 620 w 1264"/>
                <a:gd name="T77" fmla="*/ 644 h 644"/>
                <a:gd name="T78" fmla="*/ 557 w 1264"/>
                <a:gd name="T79" fmla="*/ 643 h 644"/>
                <a:gd name="T80" fmla="*/ 490 w 1264"/>
                <a:gd name="T81" fmla="*/ 640 h 644"/>
                <a:gd name="T82" fmla="*/ 417 w 1264"/>
                <a:gd name="T83" fmla="*/ 635 h 644"/>
                <a:gd name="T84" fmla="*/ 337 w 1264"/>
                <a:gd name="T85" fmla="*/ 628 h 644"/>
                <a:gd name="T86" fmla="*/ 250 w 1264"/>
                <a:gd name="T87" fmla="*/ 618 h 644"/>
                <a:gd name="T88" fmla="*/ 155 w 1264"/>
                <a:gd name="T89" fmla="*/ 605 h 644"/>
                <a:gd name="T90" fmla="*/ 83 w 1264"/>
                <a:gd name="T91" fmla="*/ 509 h 644"/>
                <a:gd name="T92" fmla="*/ 44 w 1264"/>
                <a:gd name="T93" fmla="*/ 433 h 644"/>
                <a:gd name="T94" fmla="*/ 22 w 1264"/>
                <a:gd name="T95" fmla="*/ 351 h 644"/>
                <a:gd name="T96" fmla="*/ 0 w 1264"/>
                <a:gd name="T97" fmla="*/ 234 h 64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264"/>
                <a:gd name="T148" fmla="*/ 0 h 644"/>
                <a:gd name="T149" fmla="*/ 1264 w 1264"/>
                <a:gd name="T150" fmla="*/ 644 h 64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264" h="644">
                  <a:moveTo>
                    <a:pt x="10" y="145"/>
                  </a:moveTo>
                  <a:lnTo>
                    <a:pt x="10" y="222"/>
                  </a:lnTo>
                  <a:lnTo>
                    <a:pt x="14" y="284"/>
                  </a:lnTo>
                  <a:lnTo>
                    <a:pt x="20" y="337"/>
                  </a:lnTo>
                  <a:lnTo>
                    <a:pt x="34" y="382"/>
                  </a:lnTo>
                  <a:lnTo>
                    <a:pt x="56" y="423"/>
                  </a:lnTo>
                  <a:lnTo>
                    <a:pt x="89" y="466"/>
                  </a:lnTo>
                  <a:lnTo>
                    <a:pt x="134" y="511"/>
                  </a:lnTo>
                  <a:lnTo>
                    <a:pt x="193" y="565"/>
                  </a:lnTo>
                  <a:lnTo>
                    <a:pt x="219" y="569"/>
                  </a:lnTo>
                  <a:lnTo>
                    <a:pt x="247" y="573"/>
                  </a:lnTo>
                  <a:lnTo>
                    <a:pt x="273" y="576"/>
                  </a:lnTo>
                  <a:lnTo>
                    <a:pt x="301" y="580"/>
                  </a:lnTo>
                  <a:lnTo>
                    <a:pt x="328" y="584"/>
                  </a:lnTo>
                  <a:lnTo>
                    <a:pt x="356" y="586"/>
                  </a:lnTo>
                  <a:lnTo>
                    <a:pt x="383" y="589"/>
                  </a:lnTo>
                  <a:lnTo>
                    <a:pt x="411" y="591"/>
                  </a:lnTo>
                  <a:lnTo>
                    <a:pt x="440" y="594"/>
                  </a:lnTo>
                  <a:lnTo>
                    <a:pt x="467" y="595"/>
                  </a:lnTo>
                  <a:lnTo>
                    <a:pt x="496" y="596"/>
                  </a:lnTo>
                  <a:lnTo>
                    <a:pt x="525" y="598"/>
                  </a:lnTo>
                  <a:lnTo>
                    <a:pt x="554" y="599"/>
                  </a:lnTo>
                  <a:lnTo>
                    <a:pt x="582" y="599"/>
                  </a:lnTo>
                  <a:lnTo>
                    <a:pt x="612" y="599"/>
                  </a:lnTo>
                  <a:lnTo>
                    <a:pt x="642" y="599"/>
                  </a:lnTo>
                  <a:lnTo>
                    <a:pt x="671" y="598"/>
                  </a:lnTo>
                  <a:lnTo>
                    <a:pt x="701" y="596"/>
                  </a:lnTo>
                  <a:lnTo>
                    <a:pt x="733" y="595"/>
                  </a:lnTo>
                  <a:lnTo>
                    <a:pt x="763" y="593"/>
                  </a:lnTo>
                  <a:lnTo>
                    <a:pt x="794" y="590"/>
                  </a:lnTo>
                  <a:lnTo>
                    <a:pt x="824" y="588"/>
                  </a:lnTo>
                  <a:lnTo>
                    <a:pt x="855" y="584"/>
                  </a:lnTo>
                  <a:lnTo>
                    <a:pt x="888" y="580"/>
                  </a:lnTo>
                  <a:lnTo>
                    <a:pt x="919" y="575"/>
                  </a:lnTo>
                  <a:lnTo>
                    <a:pt x="952" y="570"/>
                  </a:lnTo>
                  <a:lnTo>
                    <a:pt x="984" y="565"/>
                  </a:lnTo>
                  <a:lnTo>
                    <a:pt x="1017" y="559"/>
                  </a:lnTo>
                  <a:lnTo>
                    <a:pt x="1050" y="551"/>
                  </a:lnTo>
                  <a:lnTo>
                    <a:pt x="1083" y="544"/>
                  </a:lnTo>
                  <a:lnTo>
                    <a:pt x="1117" y="536"/>
                  </a:lnTo>
                  <a:lnTo>
                    <a:pt x="1151" y="527"/>
                  </a:lnTo>
                  <a:lnTo>
                    <a:pt x="1155" y="519"/>
                  </a:lnTo>
                  <a:lnTo>
                    <a:pt x="1164" y="495"/>
                  </a:lnTo>
                  <a:lnTo>
                    <a:pt x="1177" y="456"/>
                  </a:lnTo>
                  <a:lnTo>
                    <a:pt x="1191" y="400"/>
                  </a:lnTo>
                  <a:lnTo>
                    <a:pt x="1205" y="327"/>
                  </a:lnTo>
                  <a:lnTo>
                    <a:pt x="1215" y="237"/>
                  </a:lnTo>
                  <a:lnTo>
                    <a:pt x="1220" y="128"/>
                  </a:lnTo>
                  <a:lnTo>
                    <a:pt x="1219" y="0"/>
                  </a:lnTo>
                  <a:lnTo>
                    <a:pt x="1264" y="78"/>
                  </a:lnTo>
                  <a:lnTo>
                    <a:pt x="1262" y="145"/>
                  </a:lnTo>
                  <a:lnTo>
                    <a:pt x="1257" y="209"/>
                  </a:lnTo>
                  <a:lnTo>
                    <a:pt x="1251" y="271"/>
                  </a:lnTo>
                  <a:lnTo>
                    <a:pt x="1241" y="331"/>
                  </a:lnTo>
                  <a:lnTo>
                    <a:pt x="1230" y="390"/>
                  </a:lnTo>
                  <a:lnTo>
                    <a:pt x="1215" y="450"/>
                  </a:lnTo>
                  <a:lnTo>
                    <a:pt x="1199" y="511"/>
                  </a:lnTo>
                  <a:lnTo>
                    <a:pt x="1180" y="576"/>
                  </a:lnTo>
                  <a:lnTo>
                    <a:pt x="1147" y="581"/>
                  </a:lnTo>
                  <a:lnTo>
                    <a:pt x="1116" y="586"/>
                  </a:lnTo>
                  <a:lnTo>
                    <a:pt x="1086" y="591"/>
                  </a:lnTo>
                  <a:lnTo>
                    <a:pt x="1057" y="596"/>
                  </a:lnTo>
                  <a:lnTo>
                    <a:pt x="1028" y="601"/>
                  </a:lnTo>
                  <a:lnTo>
                    <a:pt x="1001" y="606"/>
                  </a:lnTo>
                  <a:lnTo>
                    <a:pt x="973" y="610"/>
                  </a:lnTo>
                  <a:lnTo>
                    <a:pt x="947" y="615"/>
                  </a:lnTo>
                  <a:lnTo>
                    <a:pt x="921" y="619"/>
                  </a:lnTo>
                  <a:lnTo>
                    <a:pt x="894" y="623"/>
                  </a:lnTo>
                  <a:lnTo>
                    <a:pt x="868" y="626"/>
                  </a:lnTo>
                  <a:lnTo>
                    <a:pt x="842" y="629"/>
                  </a:lnTo>
                  <a:lnTo>
                    <a:pt x="815" y="633"/>
                  </a:lnTo>
                  <a:lnTo>
                    <a:pt x="789" y="635"/>
                  </a:lnTo>
                  <a:lnTo>
                    <a:pt x="763" y="638"/>
                  </a:lnTo>
                  <a:lnTo>
                    <a:pt x="735" y="639"/>
                  </a:lnTo>
                  <a:lnTo>
                    <a:pt x="708" y="641"/>
                  </a:lnTo>
                  <a:lnTo>
                    <a:pt x="679" y="643"/>
                  </a:lnTo>
                  <a:lnTo>
                    <a:pt x="650" y="643"/>
                  </a:lnTo>
                  <a:lnTo>
                    <a:pt x="620" y="644"/>
                  </a:lnTo>
                  <a:lnTo>
                    <a:pt x="589" y="644"/>
                  </a:lnTo>
                  <a:lnTo>
                    <a:pt x="557" y="643"/>
                  </a:lnTo>
                  <a:lnTo>
                    <a:pt x="525" y="641"/>
                  </a:lnTo>
                  <a:lnTo>
                    <a:pt x="490" y="640"/>
                  </a:lnTo>
                  <a:lnTo>
                    <a:pt x="453" y="638"/>
                  </a:lnTo>
                  <a:lnTo>
                    <a:pt x="417" y="635"/>
                  </a:lnTo>
                  <a:lnTo>
                    <a:pt x="378" y="631"/>
                  </a:lnTo>
                  <a:lnTo>
                    <a:pt x="337" y="628"/>
                  </a:lnTo>
                  <a:lnTo>
                    <a:pt x="294" y="623"/>
                  </a:lnTo>
                  <a:lnTo>
                    <a:pt x="250" y="618"/>
                  </a:lnTo>
                  <a:lnTo>
                    <a:pt x="204" y="611"/>
                  </a:lnTo>
                  <a:lnTo>
                    <a:pt x="155" y="605"/>
                  </a:lnTo>
                  <a:lnTo>
                    <a:pt x="114" y="552"/>
                  </a:lnTo>
                  <a:lnTo>
                    <a:pt x="83" y="509"/>
                  </a:lnTo>
                  <a:lnTo>
                    <a:pt x="60" y="471"/>
                  </a:lnTo>
                  <a:lnTo>
                    <a:pt x="44" y="433"/>
                  </a:lnTo>
                  <a:lnTo>
                    <a:pt x="33" y="395"/>
                  </a:lnTo>
                  <a:lnTo>
                    <a:pt x="22" y="351"/>
                  </a:lnTo>
                  <a:lnTo>
                    <a:pt x="12" y="299"/>
                  </a:lnTo>
                  <a:lnTo>
                    <a:pt x="0" y="234"/>
                  </a:lnTo>
                  <a:lnTo>
                    <a:pt x="10" y="145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22" name="Freeform 299"/>
            <p:cNvSpPr>
              <a:spLocks/>
            </p:cNvSpPr>
            <p:nvPr/>
          </p:nvSpPr>
          <p:spPr bwMode="auto">
            <a:xfrm>
              <a:off x="622" y="2440"/>
              <a:ext cx="21" cy="203"/>
            </a:xfrm>
            <a:custGeom>
              <a:avLst/>
              <a:gdLst>
                <a:gd name="T0" fmla="*/ 39 w 84"/>
                <a:gd name="T1" fmla="*/ 0 h 811"/>
                <a:gd name="T2" fmla="*/ 48 w 84"/>
                <a:gd name="T3" fmla="*/ 104 h 811"/>
                <a:gd name="T4" fmla="*/ 52 w 84"/>
                <a:gd name="T5" fmla="*/ 206 h 811"/>
                <a:gd name="T6" fmla="*/ 53 w 84"/>
                <a:gd name="T7" fmla="*/ 306 h 811"/>
                <a:gd name="T8" fmla="*/ 50 w 84"/>
                <a:gd name="T9" fmla="*/ 405 h 811"/>
                <a:gd name="T10" fmla="*/ 44 w 84"/>
                <a:gd name="T11" fmla="*/ 505 h 811"/>
                <a:gd name="T12" fmla="*/ 34 w 84"/>
                <a:gd name="T13" fmla="*/ 606 h 811"/>
                <a:gd name="T14" fmla="*/ 19 w 84"/>
                <a:gd name="T15" fmla="*/ 707 h 811"/>
                <a:gd name="T16" fmla="*/ 0 w 84"/>
                <a:gd name="T17" fmla="*/ 811 h 811"/>
                <a:gd name="T18" fmla="*/ 49 w 84"/>
                <a:gd name="T19" fmla="*/ 801 h 811"/>
                <a:gd name="T20" fmla="*/ 58 w 84"/>
                <a:gd name="T21" fmla="*/ 749 h 811"/>
                <a:gd name="T22" fmla="*/ 68 w 84"/>
                <a:gd name="T23" fmla="*/ 666 h 811"/>
                <a:gd name="T24" fmla="*/ 77 w 84"/>
                <a:gd name="T25" fmla="*/ 562 h 811"/>
                <a:gd name="T26" fmla="*/ 82 w 84"/>
                <a:gd name="T27" fmla="*/ 446 h 811"/>
                <a:gd name="T28" fmla="*/ 84 w 84"/>
                <a:gd name="T29" fmla="*/ 326 h 811"/>
                <a:gd name="T30" fmla="*/ 82 w 84"/>
                <a:gd name="T31" fmla="*/ 211 h 811"/>
                <a:gd name="T32" fmla="*/ 74 w 84"/>
                <a:gd name="T33" fmla="*/ 108 h 811"/>
                <a:gd name="T34" fmla="*/ 58 w 84"/>
                <a:gd name="T35" fmla="*/ 28 h 811"/>
                <a:gd name="T36" fmla="*/ 58 w 84"/>
                <a:gd name="T37" fmla="*/ 24 h 811"/>
                <a:gd name="T38" fmla="*/ 59 w 84"/>
                <a:gd name="T39" fmla="*/ 29 h 811"/>
                <a:gd name="T40" fmla="*/ 55 w 84"/>
                <a:gd name="T41" fmla="*/ 27 h 811"/>
                <a:gd name="T42" fmla="*/ 39 w 84"/>
                <a:gd name="T43" fmla="*/ 0 h 81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4"/>
                <a:gd name="T67" fmla="*/ 0 h 811"/>
                <a:gd name="T68" fmla="*/ 84 w 84"/>
                <a:gd name="T69" fmla="*/ 811 h 81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4" h="811">
                  <a:moveTo>
                    <a:pt x="39" y="0"/>
                  </a:moveTo>
                  <a:lnTo>
                    <a:pt x="48" y="104"/>
                  </a:lnTo>
                  <a:lnTo>
                    <a:pt x="52" y="206"/>
                  </a:lnTo>
                  <a:lnTo>
                    <a:pt x="53" y="306"/>
                  </a:lnTo>
                  <a:lnTo>
                    <a:pt x="50" y="405"/>
                  </a:lnTo>
                  <a:lnTo>
                    <a:pt x="44" y="505"/>
                  </a:lnTo>
                  <a:lnTo>
                    <a:pt x="34" y="606"/>
                  </a:lnTo>
                  <a:lnTo>
                    <a:pt x="19" y="707"/>
                  </a:lnTo>
                  <a:lnTo>
                    <a:pt x="0" y="811"/>
                  </a:lnTo>
                  <a:lnTo>
                    <a:pt x="49" y="801"/>
                  </a:lnTo>
                  <a:lnTo>
                    <a:pt x="58" y="749"/>
                  </a:lnTo>
                  <a:lnTo>
                    <a:pt x="68" y="666"/>
                  </a:lnTo>
                  <a:lnTo>
                    <a:pt x="77" y="562"/>
                  </a:lnTo>
                  <a:lnTo>
                    <a:pt x="82" y="446"/>
                  </a:lnTo>
                  <a:lnTo>
                    <a:pt x="84" y="326"/>
                  </a:lnTo>
                  <a:lnTo>
                    <a:pt x="82" y="211"/>
                  </a:lnTo>
                  <a:lnTo>
                    <a:pt x="74" y="108"/>
                  </a:lnTo>
                  <a:lnTo>
                    <a:pt x="58" y="28"/>
                  </a:lnTo>
                  <a:lnTo>
                    <a:pt x="58" y="24"/>
                  </a:lnTo>
                  <a:lnTo>
                    <a:pt x="59" y="29"/>
                  </a:lnTo>
                  <a:lnTo>
                    <a:pt x="55" y="27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23" name="Freeform 300"/>
            <p:cNvSpPr>
              <a:spLocks/>
            </p:cNvSpPr>
            <p:nvPr/>
          </p:nvSpPr>
          <p:spPr bwMode="auto">
            <a:xfrm>
              <a:off x="413" y="2630"/>
              <a:ext cx="51" cy="223"/>
            </a:xfrm>
            <a:custGeom>
              <a:avLst/>
              <a:gdLst>
                <a:gd name="T0" fmla="*/ 203 w 203"/>
                <a:gd name="T1" fmla="*/ 49 h 890"/>
                <a:gd name="T2" fmla="*/ 172 w 203"/>
                <a:gd name="T3" fmla="*/ 92 h 890"/>
                <a:gd name="T4" fmla="*/ 143 w 203"/>
                <a:gd name="T5" fmla="*/ 136 h 890"/>
                <a:gd name="T6" fmla="*/ 116 w 203"/>
                <a:gd name="T7" fmla="*/ 182 h 890"/>
                <a:gd name="T8" fmla="*/ 95 w 203"/>
                <a:gd name="T9" fmla="*/ 230 h 890"/>
                <a:gd name="T10" fmla="*/ 76 w 203"/>
                <a:gd name="T11" fmla="*/ 279 h 890"/>
                <a:gd name="T12" fmla="*/ 61 w 203"/>
                <a:gd name="T13" fmla="*/ 329 h 890"/>
                <a:gd name="T14" fmla="*/ 50 w 203"/>
                <a:gd name="T15" fmla="*/ 380 h 890"/>
                <a:gd name="T16" fmla="*/ 44 w 203"/>
                <a:gd name="T17" fmla="*/ 434 h 890"/>
                <a:gd name="T18" fmla="*/ 40 w 203"/>
                <a:gd name="T19" fmla="*/ 488 h 890"/>
                <a:gd name="T20" fmla="*/ 41 w 203"/>
                <a:gd name="T21" fmla="*/ 543 h 890"/>
                <a:gd name="T22" fmla="*/ 48 w 203"/>
                <a:gd name="T23" fmla="*/ 598 h 890"/>
                <a:gd name="T24" fmla="*/ 58 w 203"/>
                <a:gd name="T25" fmla="*/ 656 h 890"/>
                <a:gd name="T26" fmla="*/ 73 w 203"/>
                <a:gd name="T27" fmla="*/ 713 h 890"/>
                <a:gd name="T28" fmla="*/ 91 w 203"/>
                <a:gd name="T29" fmla="*/ 771 h 890"/>
                <a:gd name="T30" fmla="*/ 116 w 203"/>
                <a:gd name="T31" fmla="*/ 830 h 890"/>
                <a:gd name="T32" fmla="*/ 145 w 203"/>
                <a:gd name="T33" fmla="*/ 890 h 890"/>
                <a:gd name="T34" fmla="*/ 101 w 203"/>
                <a:gd name="T35" fmla="*/ 832 h 890"/>
                <a:gd name="T36" fmla="*/ 66 w 203"/>
                <a:gd name="T37" fmla="*/ 776 h 890"/>
                <a:gd name="T38" fmla="*/ 39 w 203"/>
                <a:gd name="T39" fmla="*/ 721 h 890"/>
                <a:gd name="T40" fmla="*/ 20 w 203"/>
                <a:gd name="T41" fmla="*/ 666 h 890"/>
                <a:gd name="T42" fmla="*/ 7 w 203"/>
                <a:gd name="T43" fmla="*/ 612 h 890"/>
                <a:gd name="T44" fmla="*/ 1 w 203"/>
                <a:gd name="T45" fmla="*/ 558 h 890"/>
                <a:gd name="T46" fmla="*/ 0 w 203"/>
                <a:gd name="T47" fmla="*/ 504 h 890"/>
                <a:gd name="T48" fmla="*/ 6 w 203"/>
                <a:gd name="T49" fmla="*/ 450 h 890"/>
                <a:gd name="T50" fmla="*/ 15 w 203"/>
                <a:gd name="T51" fmla="*/ 398 h 890"/>
                <a:gd name="T52" fmla="*/ 30 w 203"/>
                <a:gd name="T53" fmla="*/ 344 h 890"/>
                <a:gd name="T54" fmla="*/ 48 w 203"/>
                <a:gd name="T55" fmla="*/ 289 h 890"/>
                <a:gd name="T56" fmla="*/ 69 w 203"/>
                <a:gd name="T57" fmla="*/ 233 h 890"/>
                <a:gd name="T58" fmla="*/ 93 w 203"/>
                <a:gd name="T59" fmla="*/ 177 h 890"/>
                <a:gd name="T60" fmla="*/ 118 w 203"/>
                <a:gd name="T61" fmla="*/ 119 h 890"/>
                <a:gd name="T62" fmla="*/ 145 w 203"/>
                <a:gd name="T63" fmla="*/ 60 h 890"/>
                <a:gd name="T64" fmla="*/ 174 w 203"/>
                <a:gd name="T65" fmla="*/ 0 h 890"/>
                <a:gd name="T66" fmla="*/ 203 w 203"/>
                <a:gd name="T67" fmla="*/ 49 h 89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03"/>
                <a:gd name="T103" fmla="*/ 0 h 890"/>
                <a:gd name="T104" fmla="*/ 203 w 203"/>
                <a:gd name="T105" fmla="*/ 890 h 89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03" h="890">
                  <a:moveTo>
                    <a:pt x="203" y="49"/>
                  </a:moveTo>
                  <a:lnTo>
                    <a:pt x="172" y="92"/>
                  </a:lnTo>
                  <a:lnTo>
                    <a:pt x="143" y="136"/>
                  </a:lnTo>
                  <a:lnTo>
                    <a:pt x="116" y="182"/>
                  </a:lnTo>
                  <a:lnTo>
                    <a:pt x="95" y="230"/>
                  </a:lnTo>
                  <a:lnTo>
                    <a:pt x="76" y="279"/>
                  </a:lnTo>
                  <a:lnTo>
                    <a:pt x="61" y="329"/>
                  </a:lnTo>
                  <a:lnTo>
                    <a:pt x="50" y="380"/>
                  </a:lnTo>
                  <a:lnTo>
                    <a:pt x="44" y="434"/>
                  </a:lnTo>
                  <a:lnTo>
                    <a:pt x="40" y="488"/>
                  </a:lnTo>
                  <a:lnTo>
                    <a:pt x="41" y="543"/>
                  </a:lnTo>
                  <a:lnTo>
                    <a:pt x="48" y="598"/>
                  </a:lnTo>
                  <a:lnTo>
                    <a:pt x="58" y="656"/>
                  </a:lnTo>
                  <a:lnTo>
                    <a:pt x="73" y="713"/>
                  </a:lnTo>
                  <a:lnTo>
                    <a:pt x="91" y="771"/>
                  </a:lnTo>
                  <a:lnTo>
                    <a:pt x="116" y="830"/>
                  </a:lnTo>
                  <a:lnTo>
                    <a:pt x="145" y="890"/>
                  </a:lnTo>
                  <a:lnTo>
                    <a:pt x="101" y="832"/>
                  </a:lnTo>
                  <a:lnTo>
                    <a:pt x="66" y="776"/>
                  </a:lnTo>
                  <a:lnTo>
                    <a:pt x="39" y="721"/>
                  </a:lnTo>
                  <a:lnTo>
                    <a:pt x="20" y="666"/>
                  </a:lnTo>
                  <a:lnTo>
                    <a:pt x="7" y="612"/>
                  </a:lnTo>
                  <a:lnTo>
                    <a:pt x="1" y="558"/>
                  </a:lnTo>
                  <a:lnTo>
                    <a:pt x="0" y="504"/>
                  </a:lnTo>
                  <a:lnTo>
                    <a:pt x="6" y="450"/>
                  </a:lnTo>
                  <a:lnTo>
                    <a:pt x="15" y="398"/>
                  </a:lnTo>
                  <a:lnTo>
                    <a:pt x="30" y="344"/>
                  </a:lnTo>
                  <a:lnTo>
                    <a:pt x="48" y="289"/>
                  </a:lnTo>
                  <a:lnTo>
                    <a:pt x="69" y="233"/>
                  </a:lnTo>
                  <a:lnTo>
                    <a:pt x="93" y="177"/>
                  </a:lnTo>
                  <a:lnTo>
                    <a:pt x="118" y="119"/>
                  </a:lnTo>
                  <a:lnTo>
                    <a:pt x="145" y="60"/>
                  </a:lnTo>
                  <a:lnTo>
                    <a:pt x="174" y="0"/>
                  </a:lnTo>
                  <a:lnTo>
                    <a:pt x="203" y="49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24" name="Freeform 301"/>
            <p:cNvSpPr>
              <a:spLocks/>
            </p:cNvSpPr>
            <p:nvPr/>
          </p:nvSpPr>
          <p:spPr bwMode="auto">
            <a:xfrm>
              <a:off x="697" y="2628"/>
              <a:ext cx="49" cy="252"/>
            </a:xfrm>
            <a:custGeom>
              <a:avLst/>
              <a:gdLst>
                <a:gd name="T0" fmla="*/ 77 w 199"/>
                <a:gd name="T1" fmla="*/ 0 h 1009"/>
                <a:gd name="T2" fmla="*/ 156 w 199"/>
                <a:gd name="T3" fmla="*/ 125 h 1009"/>
                <a:gd name="T4" fmla="*/ 176 w 199"/>
                <a:gd name="T5" fmla="*/ 257 h 1009"/>
                <a:gd name="T6" fmla="*/ 191 w 199"/>
                <a:gd name="T7" fmla="*/ 368 h 1009"/>
                <a:gd name="T8" fmla="*/ 199 w 199"/>
                <a:gd name="T9" fmla="*/ 465 h 1009"/>
                <a:gd name="T10" fmla="*/ 199 w 199"/>
                <a:gd name="T11" fmla="*/ 554 h 1009"/>
                <a:gd name="T12" fmla="*/ 187 w 199"/>
                <a:gd name="T13" fmla="*/ 640 h 1009"/>
                <a:gd name="T14" fmla="*/ 161 w 199"/>
                <a:gd name="T15" fmla="*/ 733 h 1009"/>
                <a:gd name="T16" fmla="*/ 119 w 199"/>
                <a:gd name="T17" fmla="*/ 837 h 1009"/>
                <a:gd name="T18" fmla="*/ 58 w 199"/>
                <a:gd name="T19" fmla="*/ 960 h 1009"/>
                <a:gd name="T20" fmla="*/ 0 w 199"/>
                <a:gd name="T21" fmla="*/ 1009 h 1009"/>
                <a:gd name="T22" fmla="*/ 37 w 199"/>
                <a:gd name="T23" fmla="*/ 947 h 1009"/>
                <a:gd name="T24" fmla="*/ 68 w 199"/>
                <a:gd name="T25" fmla="*/ 890 h 1009"/>
                <a:gd name="T26" fmla="*/ 94 w 199"/>
                <a:gd name="T27" fmla="*/ 836 h 1009"/>
                <a:gd name="T28" fmla="*/ 117 w 199"/>
                <a:gd name="T29" fmla="*/ 783 h 1009"/>
                <a:gd name="T30" fmla="*/ 135 w 199"/>
                <a:gd name="T31" fmla="*/ 733 h 1009"/>
                <a:gd name="T32" fmla="*/ 150 w 199"/>
                <a:gd name="T33" fmla="*/ 684 h 1009"/>
                <a:gd name="T34" fmla="*/ 162 w 199"/>
                <a:gd name="T35" fmla="*/ 637 h 1009"/>
                <a:gd name="T36" fmla="*/ 169 w 199"/>
                <a:gd name="T37" fmla="*/ 588 h 1009"/>
                <a:gd name="T38" fmla="*/ 174 w 199"/>
                <a:gd name="T39" fmla="*/ 539 h 1009"/>
                <a:gd name="T40" fmla="*/ 176 w 199"/>
                <a:gd name="T41" fmla="*/ 489 h 1009"/>
                <a:gd name="T42" fmla="*/ 174 w 199"/>
                <a:gd name="T43" fmla="*/ 437 h 1009"/>
                <a:gd name="T44" fmla="*/ 171 w 199"/>
                <a:gd name="T45" fmla="*/ 384 h 1009"/>
                <a:gd name="T46" fmla="*/ 164 w 199"/>
                <a:gd name="T47" fmla="*/ 326 h 1009"/>
                <a:gd name="T48" fmla="*/ 156 w 199"/>
                <a:gd name="T49" fmla="*/ 264 h 1009"/>
                <a:gd name="T50" fmla="*/ 145 w 199"/>
                <a:gd name="T51" fmla="*/ 199 h 1009"/>
                <a:gd name="T52" fmla="*/ 133 w 199"/>
                <a:gd name="T53" fmla="*/ 129 h 1009"/>
                <a:gd name="T54" fmla="*/ 29 w 199"/>
                <a:gd name="T55" fmla="*/ 31 h 1009"/>
                <a:gd name="T56" fmla="*/ 77 w 199"/>
                <a:gd name="T57" fmla="*/ 0 h 100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99"/>
                <a:gd name="T88" fmla="*/ 0 h 1009"/>
                <a:gd name="T89" fmla="*/ 199 w 199"/>
                <a:gd name="T90" fmla="*/ 1009 h 100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99" h="1009">
                  <a:moveTo>
                    <a:pt x="77" y="0"/>
                  </a:moveTo>
                  <a:lnTo>
                    <a:pt x="156" y="125"/>
                  </a:lnTo>
                  <a:lnTo>
                    <a:pt x="176" y="257"/>
                  </a:lnTo>
                  <a:lnTo>
                    <a:pt x="191" y="368"/>
                  </a:lnTo>
                  <a:lnTo>
                    <a:pt x="199" y="465"/>
                  </a:lnTo>
                  <a:lnTo>
                    <a:pt x="199" y="554"/>
                  </a:lnTo>
                  <a:lnTo>
                    <a:pt x="187" y="640"/>
                  </a:lnTo>
                  <a:lnTo>
                    <a:pt x="161" y="733"/>
                  </a:lnTo>
                  <a:lnTo>
                    <a:pt x="119" y="837"/>
                  </a:lnTo>
                  <a:lnTo>
                    <a:pt x="58" y="960"/>
                  </a:lnTo>
                  <a:lnTo>
                    <a:pt x="0" y="1009"/>
                  </a:lnTo>
                  <a:lnTo>
                    <a:pt x="37" y="947"/>
                  </a:lnTo>
                  <a:lnTo>
                    <a:pt x="68" y="890"/>
                  </a:lnTo>
                  <a:lnTo>
                    <a:pt x="94" y="836"/>
                  </a:lnTo>
                  <a:lnTo>
                    <a:pt x="117" y="783"/>
                  </a:lnTo>
                  <a:lnTo>
                    <a:pt x="135" y="733"/>
                  </a:lnTo>
                  <a:lnTo>
                    <a:pt x="150" y="684"/>
                  </a:lnTo>
                  <a:lnTo>
                    <a:pt x="162" y="637"/>
                  </a:lnTo>
                  <a:lnTo>
                    <a:pt x="169" y="588"/>
                  </a:lnTo>
                  <a:lnTo>
                    <a:pt x="174" y="539"/>
                  </a:lnTo>
                  <a:lnTo>
                    <a:pt x="176" y="489"/>
                  </a:lnTo>
                  <a:lnTo>
                    <a:pt x="174" y="437"/>
                  </a:lnTo>
                  <a:lnTo>
                    <a:pt x="171" y="384"/>
                  </a:lnTo>
                  <a:lnTo>
                    <a:pt x="164" y="326"/>
                  </a:lnTo>
                  <a:lnTo>
                    <a:pt x="156" y="264"/>
                  </a:lnTo>
                  <a:lnTo>
                    <a:pt x="145" y="199"/>
                  </a:lnTo>
                  <a:lnTo>
                    <a:pt x="133" y="129"/>
                  </a:lnTo>
                  <a:lnTo>
                    <a:pt x="29" y="31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25" name="Freeform 302"/>
            <p:cNvSpPr>
              <a:spLocks/>
            </p:cNvSpPr>
            <p:nvPr/>
          </p:nvSpPr>
          <p:spPr bwMode="auto">
            <a:xfrm>
              <a:off x="428" y="2691"/>
              <a:ext cx="311" cy="39"/>
            </a:xfrm>
            <a:custGeom>
              <a:avLst/>
              <a:gdLst>
                <a:gd name="T0" fmla="*/ 73 w 1246"/>
                <a:gd name="T1" fmla="*/ 41 h 155"/>
                <a:gd name="T2" fmla="*/ 161 w 1246"/>
                <a:gd name="T3" fmla="*/ 60 h 155"/>
                <a:gd name="T4" fmla="*/ 245 w 1246"/>
                <a:gd name="T5" fmla="*/ 76 h 155"/>
                <a:gd name="T6" fmla="*/ 326 w 1246"/>
                <a:gd name="T7" fmla="*/ 89 h 155"/>
                <a:gd name="T8" fmla="*/ 405 w 1246"/>
                <a:gd name="T9" fmla="*/ 100 h 155"/>
                <a:gd name="T10" fmla="*/ 481 w 1246"/>
                <a:gd name="T11" fmla="*/ 106 h 155"/>
                <a:gd name="T12" fmla="*/ 556 w 1246"/>
                <a:gd name="T13" fmla="*/ 110 h 155"/>
                <a:gd name="T14" fmla="*/ 628 w 1246"/>
                <a:gd name="T15" fmla="*/ 111 h 155"/>
                <a:gd name="T16" fmla="*/ 700 w 1246"/>
                <a:gd name="T17" fmla="*/ 110 h 155"/>
                <a:gd name="T18" fmla="*/ 770 w 1246"/>
                <a:gd name="T19" fmla="*/ 105 h 155"/>
                <a:gd name="T20" fmla="*/ 840 w 1246"/>
                <a:gd name="T21" fmla="*/ 97 h 155"/>
                <a:gd name="T22" fmla="*/ 909 w 1246"/>
                <a:gd name="T23" fmla="*/ 86 h 155"/>
                <a:gd name="T24" fmla="*/ 979 w 1246"/>
                <a:gd name="T25" fmla="*/ 72 h 155"/>
                <a:gd name="T26" fmla="*/ 1048 w 1246"/>
                <a:gd name="T27" fmla="*/ 55 h 155"/>
                <a:gd name="T28" fmla="*/ 1119 w 1246"/>
                <a:gd name="T29" fmla="*/ 35 h 155"/>
                <a:gd name="T30" fmla="*/ 1191 w 1246"/>
                <a:gd name="T31" fmla="*/ 12 h 155"/>
                <a:gd name="T32" fmla="*/ 1246 w 1246"/>
                <a:gd name="T33" fmla="*/ 49 h 155"/>
                <a:gd name="T34" fmla="*/ 1161 w 1246"/>
                <a:gd name="T35" fmla="*/ 75 h 155"/>
                <a:gd name="T36" fmla="*/ 1079 w 1246"/>
                <a:gd name="T37" fmla="*/ 97 h 155"/>
                <a:gd name="T38" fmla="*/ 1000 w 1246"/>
                <a:gd name="T39" fmla="*/ 115 h 155"/>
                <a:gd name="T40" fmla="*/ 923 w 1246"/>
                <a:gd name="T41" fmla="*/ 130 h 155"/>
                <a:gd name="T42" fmla="*/ 847 w 1246"/>
                <a:gd name="T43" fmla="*/ 141 h 155"/>
                <a:gd name="T44" fmla="*/ 772 w 1246"/>
                <a:gd name="T45" fmla="*/ 149 h 155"/>
                <a:gd name="T46" fmla="*/ 700 w 1246"/>
                <a:gd name="T47" fmla="*/ 154 h 155"/>
                <a:gd name="T48" fmla="*/ 626 w 1246"/>
                <a:gd name="T49" fmla="*/ 155 h 155"/>
                <a:gd name="T50" fmla="*/ 553 w 1246"/>
                <a:gd name="T51" fmla="*/ 154 h 155"/>
                <a:gd name="T52" fmla="*/ 479 w 1246"/>
                <a:gd name="T53" fmla="*/ 150 h 155"/>
                <a:gd name="T54" fmla="*/ 404 w 1246"/>
                <a:gd name="T55" fmla="*/ 144 h 155"/>
                <a:gd name="T56" fmla="*/ 328 w 1246"/>
                <a:gd name="T57" fmla="*/ 135 h 155"/>
                <a:gd name="T58" fmla="*/ 250 w 1246"/>
                <a:gd name="T59" fmla="*/ 124 h 155"/>
                <a:gd name="T60" fmla="*/ 169 w 1246"/>
                <a:gd name="T61" fmla="*/ 110 h 155"/>
                <a:gd name="T62" fmla="*/ 86 w 1246"/>
                <a:gd name="T63" fmla="*/ 95 h 155"/>
                <a:gd name="T64" fmla="*/ 0 w 1246"/>
                <a:gd name="T65" fmla="*/ 77 h 1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46"/>
                <a:gd name="T100" fmla="*/ 0 h 155"/>
                <a:gd name="T101" fmla="*/ 1246 w 1246"/>
                <a:gd name="T102" fmla="*/ 155 h 1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46" h="155">
                  <a:moveTo>
                    <a:pt x="28" y="30"/>
                  </a:moveTo>
                  <a:lnTo>
                    <a:pt x="73" y="41"/>
                  </a:lnTo>
                  <a:lnTo>
                    <a:pt x="117" y="51"/>
                  </a:lnTo>
                  <a:lnTo>
                    <a:pt x="161" y="60"/>
                  </a:lnTo>
                  <a:lnTo>
                    <a:pt x="204" y="69"/>
                  </a:lnTo>
                  <a:lnTo>
                    <a:pt x="245" y="76"/>
                  </a:lnTo>
                  <a:lnTo>
                    <a:pt x="286" y="82"/>
                  </a:lnTo>
                  <a:lnTo>
                    <a:pt x="326" y="89"/>
                  </a:lnTo>
                  <a:lnTo>
                    <a:pt x="365" y="95"/>
                  </a:lnTo>
                  <a:lnTo>
                    <a:pt x="405" y="100"/>
                  </a:lnTo>
                  <a:lnTo>
                    <a:pt x="443" y="104"/>
                  </a:lnTo>
                  <a:lnTo>
                    <a:pt x="481" y="106"/>
                  </a:lnTo>
                  <a:lnTo>
                    <a:pt x="518" y="109"/>
                  </a:lnTo>
                  <a:lnTo>
                    <a:pt x="556" y="110"/>
                  </a:lnTo>
                  <a:lnTo>
                    <a:pt x="592" y="111"/>
                  </a:lnTo>
                  <a:lnTo>
                    <a:pt x="628" y="111"/>
                  </a:lnTo>
                  <a:lnTo>
                    <a:pt x="663" y="111"/>
                  </a:lnTo>
                  <a:lnTo>
                    <a:pt x="700" y="110"/>
                  </a:lnTo>
                  <a:lnTo>
                    <a:pt x="735" y="107"/>
                  </a:lnTo>
                  <a:lnTo>
                    <a:pt x="770" y="105"/>
                  </a:lnTo>
                  <a:lnTo>
                    <a:pt x="805" y="101"/>
                  </a:lnTo>
                  <a:lnTo>
                    <a:pt x="840" y="97"/>
                  </a:lnTo>
                  <a:lnTo>
                    <a:pt x="874" y="91"/>
                  </a:lnTo>
                  <a:lnTo>
                    <a:pt x="909" y="86"/>
                  </a:lnTo>
                  <a:lnTo>
                    <a:pt x="944" y="80"/>
                  </a:lnTo>
                  <a:lnTo>
                    <a:pt x="979" y="72"/>
                  </a:lnTo>
                  <a:lnTo>
                    <a:pt x="1013" y="64"/>
                  </a:lnTo>
                  <a:lnTo>
                    <a:pt x="1048" y="55"/>
                  </a:lnTo>
                  <a:lnTo>
                    <a:pt x="1084" y="46"/>
                  </a:lnTo>
                  <a:lnTo>
                    <a:pt x="1119" y="35"/>
                  </a:lnTo>
                  <a:lnTo>
                    <a:pt x="1154" y="23"/>
                  </a:lnTo>
                  <a:lnTo>
                    <a:pt x="1191" y="12"/>
                  </a:lnTo>
                  <a:lnTo>
                    <a:pt x="1227" y="0"/>
                  </a:lnTo>
                  <a:lnTo>
                    <a:pt x="1246" y="49"/>
                  </a:lnTo>
                  <a:lnTo>
                    <a:pt x="1203" y="62"/>
                  </a:lnTo>
                  <a:lnTo>
                    <a:pt x="1161" y="75"/>
                  </a:lnTo>
                  <a:lnTo>
                    <a:pt x="1119" y="86"/>
                  </a:lnTo>
                  <a:lnTo>
                    <a:pt x="1079" y="97"/>
                  </a:lnTo>
                  <a:lnTo>
                    <a:pt x="1039" y="106"/>
                  </a:lnTo>
                  <a:lnTo>
                    <a:pt x="1000" y="115"/>
                  </a:lnTo>
                  <a:lnTo>
                    <a:pt x="961" y="124"/>
                  </a:lnTo>
                  <a:lnTo>
                    <a:pt x="923" y="130"/>
                  </a:lnTo>
                  <a:lnTo>
                    <a:pt x="885" y="136"/>
                  </a:lnTo>
                  <a:lnTo>
                    <a:pt x="847" y="141"/>
                  </a:lnTo>
                  <a:lnTo>
                    <a:pt x="810" y="145"/>
                  </a:lnTo>
                  <a:lnTo>
                    <a:pt x="772" y="149"/>
                  </a:lnTo>
                  <a:lnTo>
                    <a:pt x="736" y="151"/>
                  </a:lnTo>
                  <a:lnTo>
                    <a:pt x="700" y="154"/>
                  </a:lnTo>
                  <a:lnTo>
                    <a:pt x="662" y="155"/>
                  </a:lnTo>
                  <a:lnTo>
                    <a:pt x="626" y="155"/>
                  </a:lnTo>
                  <a:lnTo>
                    <a:pt x="589" y="155"/>
                  </a:lnTo>
                  <a:lnTo>
                    <a:pt x="553" y="154"/>
                  </a:lnTo>
                  <a:lnTo>
                    <a:pt x="516" y="153"/>
                  </a:lnTo>
                  <a:lnTo>
                    <a:pt x="479" y="150"/>
                  </a:lnTo>
                  <a:lnTo>
                    <a:pt x="442" y="148"/>
                  </a:lnTo>
                  <a:lnTo>
                    <a:pt x="404" y="144"/>
                  </a:lnTo>
                  <a:lnTo>
                    <a:pt x="367" y="140"/>
                  </a:lnTo>
                  <a:lnTo>
                    <a:pt x="328" y="135"/>
                  </a:lnTo>
                  <a:lnTo>
                    <a:pt x="289" y="129"/>
                  </a:lnTo>
                  <a:lnTo>
                    <a:pt x="250" y="124"/>
                  </a:lnTo>
                  <a:lnTo>
                    <a:pt x="210" y="117"/>
                  </a:lnTo>
                  <a:lnTo>
                    <a:pt x="169" y="110"/>
                  </a:lnTo>
                  <a:lnTo>
                    <a:pt x="127" y="102"/>
                  </a:lnTo>
                  <a:lnTo>
                    <a:pt x="86" y="95"/>
                  </a:lnTo>
                  <a:lnTo>
                    <a:pt x="43" y="86"/>
                  </a:lnTo>
                  <a:lnTo>
                    <a:pt x="0" y="77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26" name="Freeform 303"/>
            <p:cNvSpPr>
              <a:spLocks/>
            </p:cNvSpPr>
            <p:nvPr/>
          </p:nvSpPr>
          <p:spPr bwMode="auto">
            <a:xfrm>
              <a:off x="424" y="2772"/>
              <a:ext cx="315" cy="46"/>
            </a:xfrm>
            <a:custGeom>
              <a:avLst/>
              <a:gdLst>
                <a:gd name="T0" fmla="*/ 50 w 1259"/>
                <a:gd name="T1" fmla="*/ 41 h 183"/>
                <a:gd name="T2" fmla="*/ 139 w 1259"/>
                <a:gd name="T3" fmla="*/ 65 h 183"/>
                <a:gd name="T4" fmla="*/ 225 w 1259"/>
                <a:gd name="T5" fmla="*/ 86 h 183"/>
                <a:gd name="T6" fmla="*/ 309 w 1259"/>
                <a:gd name="T7" fmla="*/ 104 h 183"/>
                <a:gd name="T8" fmla="*/ 392 w 1259"/>
                <a:gd name="T9" fmla="*/ 118 h 183"/>
                <a:gd name="T10" fmla="*/ 472 w 1259"/>
                <a:gd name="T11" fmla="*/ 129 h 183"/>
                <a:gd name="T12" fmla="*/ 552 w 1259"/>
                <a:gd name="T13" fmla="*/ 137 h 183"/>
                <a:gd name="T14" fmla="*/ 630 w 1259"/>
                <a:gd name="T15" fmla="*/ 140 h 183"/>
                <a:gd name="T16" fmla="*/ 706 w 1259"/>
                <a:gd name="T17" fmla="*/ 140 h 183"/>
                <a:gd name="T18" fmla="*/ 781 w 1259"/>
                <a:gd name="T19" fmla="*/ 137 h 183"/>
                <a:gd name="T20" fmla="*/ 856 w 1259"/>
                <a:gd name="T21" fmla="*/ 128 h 183"/>
                <a:gd name="T22" fmla="*/ 930 w 1259"/>
                <a:gd name="T23" fmla="*/ 115 h 183"/>
                <a:gd name="T24" fmla="*/ 1003 w 1259"/>
                <a:gd name="T25" fmla="*/ 98 h 183"/>
                <a:gd name="T26" fmla="*/ 1077 w 1259"/>
                <a:gd name="T27" fmla="*/ 76 h 183"/>
                <a:gd name="T28" fmla="*/ 1150 w 1259"/>
                <a:gd name="T29" fmla="*/ 49 h 183"/>
                <a:gd name="T30" fmla="*/ 1222 w 1259"/>
                <a:gd name="T31" fmla="*/ 18 h 183"/>
                <a:gd name="T32" fmla="*/ 1259 w 1259"/>
                <a:gd name="T33" fmla="*/ 48 h 183"/>
                <a:gd name="T34" fmla="*/ 1173 w 1259"/>
                <a:gd name="T35" fmla="*/ 84 h 183"/>
                <a:gd name="T36" fmla="*/ 1092 w 1259"/>
                <a:gd name="T37" fmla="*/ 114 h 183"/>
                <a:gd name="T38" fmla="*/ 1012 w 1259"/>
                <a:gd name="T39" fmla="*/ 139 h 183"/>
                <a:gd name="T40" fmla="*/ 933 w 1259"/>
                <a:gd name="T41" fmla="*/ 157 h 183"/>
                <a:gd name="T42" fmla="*/ 856 w 1259"/>
                <a:gd name="T43" fmla="*/ 170 h 183"/>
                <a:gd name="T44" fmla="*/ 781 w 1259"/>
                <a:gd name="T45" fmla="*/ 179 h 183"/>
                <a:gd name="T46" fmla="*/ 707 w 1259"/>
                <a:gd name="T47" fmla="*/ 182 h 183"/>
                <a:gd name="T48" fmla="*/ 632 w 1259"/>
                <a:gd name="T49" fmla="*/ 182 h 183"/>
                <a:gd name="T50" fmla="*/ 558 w 1259"/>
                <a:gd name="T51" fmla="*/ 177 h 183"/>
                <a:gd name="T52" fmla="*/ 483 w 1259"/>
                <a:gd name="T53" fmla="*/ 169 h 183"/>
                <a:gd name="T54" fmla="*/ 407 w 1259"/>
                <a:gd name="T55" fmla="*/ 158 h 183"/>
                <a:gd name="T56" fmla="*/ 329 w 1259"/>
                <a:gd name="T57" fmla="*/ 144 h 183"/>
                <a:gd name="T58" fmla="*/ 250 w 1259"/>
                <a:gd name="T59" fmla="*/ 128 h 183"/>
                <a:gd name="T60" fmla="*/ 170 w 1259"/>
                <a:gd name="T61" fmla="*/ 109 h 183"/>
                <a:gd name="T62" fmla="*/ 86 w 1259"/>
                <a:gd name="T63" fmla="*/ 89 h 183"/>
                <a:gd name="T64" fmla="*/ 0 w 1259"/>
                <a:gd name="T65" fmla="*/ 68 h 18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59"/>
                <a:gd name="T100" fmla="*/ 0 h 183"/>
                <a:gd name="T101" fmla="*/ 1259 w 1259"/>
                <a:gd name="T102" fmla="*/ 183 h 18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59" h="183">
                  <a:moveTo>
                    <a:pt x="5" y="29"/>
                  </a:moveTo>
                  <a:lnTo>
                    <a:pt x="50" y="41"/>
                  </a:lnTo>
                  <a:lnTo>
                    <a:pt x="95" y="54"/>
                  </a:lnTo>
                  <a:lnTo>
                    <a:pt x="139" y="65"/>
                  </a:lnTo>
                  <a:lnTo>
                    <a:pt x="183" y="76"/>
                  </a:lnTo>
                  <a:lnTo>
                    <a:pt x="225" y="86"/>
                  </a:lnTo>
                  <a:lnTo>
                    <a:pt x="268" y="95"/>
                  </a:lnTo>
                  <a:lnTo>
                    <a:pt x="309" y="104"/>
                  </a:lnTo>
                  <a:lnTo>
                    <a:pt x="350" y="112"/>
                  </a:lnTo>
                  <a:lnTo>
                    <a:pt x="392" y="118"/>
                  </a:lnTo>
                  <a:lnTo>
                    <a:pt x="432" y="124"/>
                  </a:lnTo>
                  <a:lnTo>
                    <a:pt x="472" y="129"/>
                  </a:lnTo>
                  <a:lnTo>
                    <a:pt x="512" y="134"/>
                  </a:lnTo>
                  <a:lnTo>
                    <a:pt x="552" y="137"/>
                  </a:lnTo>
                  <a:lnTo>
                    <a:pt x="591" y="139"/>
                  </a:lnTo>
                  <a:lnTo>
                    <a:pt x="630" y="140"/>
                  </a:lnTo>
                  <a:lnTo>
                    <a:pt x="667" y="140"/>
                  </a:lnTo>
                  <a:lnTo>
                    <a:pt x="706" y="140"/>
                  </a:lnTo>
                  <a:lnTo>
                    <a:pt x="744" y="139"/>
                  </a:lnTo>
                  <a:lnTo>
                    <a:pt x="781" y="137"/>
                  </a:lnTo>
                  <a:lnTo>
                    <a:pt x="819" y="133"/>
                  </a:lnTo>
                  <a:lnTo>
                    <a:pt x="856" y="128"/>
                  </a:lnTo>
                  <a:lnTo>
                    <a:pt x="893" y="122"/>
                  </a:lnTo>
                  <a:lnTo>
                    <a:pt x="930" y="115"/>
                  </a:lnTo>
                  <a:lnTo>
                    <a:pt x="967" y="107"/>
                  </a:lnTo>
                  <a:lnTo>
                    <a:pt x="1003" y="98"/>
                  </a:lnTo>
                  <a:lnTo>
                    <a:pt x="1039" y="88"/>
                  </a:lnTo>
                  <a:lnTo>
                    <a:pt x="1077" y="76"/>
                  </a:lnTo>
                  <a:lnTo>
                    <a:pt x="1113" y="63"/>
                  </a:lnTo>
                  <a:lnTo>
                    <a:pt x="1150" y="49"/>
                  </a:lnTo>
                  <a:lnTo>
                    <a:pt x="1186" y="34"/>
                  </a:lnTo>
                  <a:lnTo>
                    <a:pt x="1222" y="18"/>
                  </a:lnTo>
                  <a:lnTo>
                    <a:pt x="1259" y="0"/>
                  </a:lnTo>
                  <a:lnTo>
                    <a:pt x="1259" y="48"/>
                  </a:lnTo>
                  <a:lnTo>
                    <a:pt x="1216" y="66"/>
                  </a:lnTo>
                  <a:lnTo>
                    <a:pt x="1173" y="84"/>
                  </a:lnTo>
                  <a:lnTo>
                    <a:pt x="1132" y="100"/>
                  </a:lnTo>
                  <a:lnTo>
                    <a:pt x="1092" y="114"/>
                  </a:lnTo>
                  <a:lnTo>
                    <a:pt x="1051" y="128"/>
                  </a:lnTo>
                  <a:lnTo>
                    <a:pt x="1012" y="139"/>
                  </a:lnTo>
                  <a:lnTo>
                    <a:pt x="972" y="149"/>
                  </a:lnTo>
                  <a:lnTo>
                    <a:pt x="933" y="157"/>
                  </a:lnTo>
                  <a:lnTo>
                    <a:pt x="895" y="164"/>
                  </a:lnTo>
                  <a:lnTo>
                    <a:pt x="856" y="170"/>
                  </a:lnTo>
                  <a:lnTo>
                    <a:pt x="819" y="175"/>
                  </a:lnTo>
                  <a:lnTo>
                    <a:pt x="781" y="179"/>
                  </a:lnTo>
                  <a:lnTo>
                    <a:pt x="744" y="180"/>
                  </a:lnTo>
                  <a:lnTo>
                    <a:pt x="707" y="182"/>
                  </a:lnTo>
                  <a:lnTo>
                    <a:pt x="670" y="183"/>
                  </a:lnTo>
                  <a:lnTo>
                    <a:pt x="632" y="182"/>
                  </a:lnTo>
                  <a:lnTo>
                    <a:pt x="595" y="180"/>
                  </a:lnTo>
                  <a:lnTo>
                    <a:pt x="558" y="177"/>
                  </a:lnTo>
                  <a:lnTo>
                    <a:pt x="521" y="174"/>
                  </a:lnTo>
                  <a:lnTo>
                    <a:pt x="483" y="169"/>
                  </a:lnTo>
                  <a:lnTo>
                    <a:pt x="446" y="164"/>
                  </a:lnTo>
                  <a:lnTo>
                    <a:pt x="407" y="158"/>
                  </a:lnTo>
                  <a:lnTo>
                    <a:pt x="368" y="152"/>
                  </a:lnTo>
                  <a:lnTo>
                    <a:pt x="329" y="144"/>
                  </a:lnTo>
                  <a:lnTo>
                    <a:pt x="290" y="137"/>
                  </a:lnTo>
                  <a:lnTo>
                    <a:pt x="250" y="128"/>
                  </a:lnTo>
                  <a:lnTo>
                    <a:pt x="210" y="119"/>
                  </a:lnTo>
                  <a:lnTo>
                    <a:pt x="170" y="109"/>
                  </a:lnTo>
                  <a:lnTo>
                    <a:pt x="129" y="99"/>
                  </a:lnTo>
                  <a:lnTo>
                    <a:pt x="86" y="89"/>
                  </a:lnTo>
                  <a:lnTo>
                    <a:pt x="44" y="79"/>
                  </a:lnTo>
                  <a:lnTo>
                    <a:pt x="0" y="68"/>
                  </a:lnTo>
                  <a:lnTo>
                    <a:pt x="5" y="29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27" name="Freeform 304"/>
            <p:cNvSpPr>
              <a:spLocks/>
            </p:cNvSpPr>
            <p:nvPr/>
          </p:nvSpPr>
          <p:spPr bwMode="auto">
            <a:xfrm>
              <a:off x="365" y="2555"/>
              <a:ext cx="63" cy="237"/>
            </a:xfrm>
            <a:custGeom>
              <a:avLst/>
              <a:gdLst>
                <a:gd name="T0" fmla="*/ 253 w 253"/>
                <a:gd name="T1" fmla="*/ 49 h 949"/>
                <a:gd name="T2" fmla="*/ 203 w 253"/>
                <a:gd name="T3" fmla="*/ 103 h 949"/>
                <a:gd name="T4" fmla="*/ 160 w 253"/>
                <a:gd name="T5" fmla="*/ 155 h 949"/>
                <a:gd name="T6" fmla="*/ 124 w 253"/>
                <a:gd name="T7" fmla="*/ 208 h 949"/>
                <a:gd name="T8" fmla="*/ 94 w 253"/>
                <a:gd name="T9" fmla="*/ 259 h 949"/>
                <a:gd name="T10" fmla="*/ 70 w 253"/>
                <a:gd name="T11" fmla="*/ 311 h 949"/>
                <a:gd name="T12" fmla="*/ 51 w 253"/>
                <a:gd name="T13" fmla="*/ 362 h 949"/>
                <a:gd name="T14" fmla="*/ 37 w 253"/>
                <a:gd name="T15" fmla="*/ 415 h 949"/>
                <a:gd name="T16" fmla="*/ 29 w 253"/>
                <a:gd name="T17" fmla="*/ 467 h 949"/>
                <a:gd name="T18" fmla="*/ 22 w 253"/>
                <a:gd name="T19" fmla="*/ 521 h 949"/>
                <a:gd name="T20" fmla="*/ 21 w 253"/>
                <a:gd name="T21" fmla="*/ 576 h 949"/>
                <a:gd name="T22" fmla="*/ 22 w 253"/>
                <a:gd name="T23" fmla="*/ 633 h 949"/>
                <a:gd name="T24" fmla="*/ 26 w 253"/>
                <a:gd name="T25" fmla="*/ 691 h 949"/>
                <a:gd name="T26" fmla="*/ 32 w 253"/>
                <a:gd name="T27" fmla="*/ 752 h 949"/>
                <a:gd name="T28" fmla="*/ 40 w 253"/>
                <a:gd name="T29" fmla="*/ 815 h 949"/>
                <a:gd name="T30" fmla="*/ 49 w 253"/>
                <a:gd name="T31" fmla="*/ 880 h 949"/>
                <a:gd name="T32" fmla="*/ 59 w 253"/>
                <a:gd name="T33" fmla="*/ 949 h 949"/>
                <a:gd name="T34" fmla="*/ 41 w 253"/>
                <a:gd name="T35" fmla="*/ 880 h 949"/>
                <a:gd name="T36" fmla="*/ 27 w 253"/>
                <a:gd name="T37" fmla="*/ 813 h 949"/>
                <a:gd name="T38" fmla="*/ 15 w 253"/>
                <a:gd name="T39" fmla="*/ 749 h 949"/>
                <a:gd name="T40" fmla="*/ 6 w 253"/>
                <a:gd name="T41" fmla="*/ 688 h 949"/>
                <a:gd name="T42" fmla="*/ 1 w 253"/>
                <a:gd name="T43" fmla="*/ 628 h 949"/>
                <a:gd name="T44" fmla="*/ 0 w 253"/>
                <a:gd name="T45" fmla="*/ 569 h 949"/>
                <a:gd name="T46" fmla="*/ 1 w 253"/>
                <a:gd name="T47" fmla="*/ 511 h 949"/>
                <a:gd name="T48" fmla="*/ 7 w 253"/>
                <a:gd name="T49" fmla="*/ 455 h 949"/>
                <a:gd name="T50" fmla="*/ 17 w 253"/>
                <a:gd name="T51" fmla="*/ 399 h 949"/>
                <a:gd name="T52" fmla="*/ 32 w 253"/>
                <a:gd name="T53" fmla="*/ 342 h 949"/>
                <a:gd name="T54" fmla="*/ 51 w 253"/>
                <a:gd name="T55" fmla="*/ 287 h 949"/>
                <a:gd name="T56" fmla="*/ 75 w 253"/>
                <a:gd name="T57" fmla="*/ 231 h 949"/>
                <a:gd name="T58" fmla="*/ 104 w 253"/>
                <a:gd name="T59" fmla="*/ 174 h 949"/>
                <a:gd name="T60" fmla="*/ 138 w 253"/>
                <a:gd name="T61" fmla="*/ 118 h 949"/>
                <a:gd name="T62" fmla="*/ 178 w 253"/>
                <a:gd name="T63" fmla="*/ 59 h 949"/>
                <a:gd name="T64" fmla="*/ 223 w 253"/>
                <a:gd name="T65" fmla="*/ 0 h 949"/>
                <a:gd name="T66" fmla="*/ 253 w 253"/>
                <a:gd name="T67" fmla="*/ 49 h 94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3"/>
                <a:gd name="T103" fmla="*/ 0 h 949"/>
                <a:gd name="T104" fmla="*/ 253 w 253"/>
                <a:gd name="T105" fmla="*/ 949 h 94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3" h="949">
                  <a:moveTo>
                    <a:pt x="253" y="49"/>
                  </a:moveTo>
                  <a:lnTo>
                    <a:pt x="203" y="103"/>
                  </a:lnTo>
                  <a:lnTo>
                    <a:pt x="160" y="155"/>
                  </a:lnTo>
                  <a:lnTo>
                    <a:pt x="124" y="208"/>
                  </a:lnTo>
                  <a:lnTo>
                    <a:pt x="94" y="259"/>
                  </a:lnTo>
                  <a:lnTo>
                    <a:pt x="70" y="311"/>
                  </a:lnTo>
                  <a:lnTo>
                    <a:pt x="51" y="362"/>
                  </a:lnTo>
                  <a:lnTo>
                    <a:pt x="37" y="415"/>
                  </a:lnTo>
                  <a:lnTo>
                    <a:pt x="29" y="467"/>
                  </a:lnTo>
                  <a:lnTo>
                    <a:pt x="22" y="521"/>
                  </a:lnTo>
                  <a:lnTo>
                    <a:pt x="21" y="576"/>
                  </a:lnTo>
                  <a:lnTo>
                    <a:pt x="22" y="633"/>
                  </a:lnTo>
                  <a:lnTo>
                    <a:pt x="26" y="691"/>
                  </a:lnTo>
                  <a:lnTo>
                    <a:pt x="32" y="752"/>
                  </a:lnTo>
                  <a:lnTo>
                    <a:pt x="40" y="815"/>
                  </a:lnTo>
                  <a:lnTo>
                    <a:pt x="49" y="880"/>
                  </a:lnTo>
                  <a:lnTo>
                    <a:pt x="59" y="949"/>
                  </a:lnTo>
                  <a:lnTo>
                    <a:pt x="41" y="880"/>
                  </a:lnTo>
                  <a:lnTo>
                    <a:pt x="27" y="813"/>
                  </a:lnTo>
                  <a:lnTo>
                    <a:pt x="15" y="749"/>
                  </a:lnTo>
                  <a:lnTo>
                    <a:pt x="6" y="688"/>
                  </a:lnTo>
                  <a:lnTo>
                    <a:pt x="1" y="628"/>
                  </a:lnTo>
                  <a:lnTo>
                    <a:pt x="0" y="569"/>
                  </a:lnTo>
                  <a:lnTo>
                    <a:pt x="1" y="511"/>
                  </a:lnTo>
                  <a:lnTo>
                    <a:pt x="7" y="455"/>
                  </a:lnTo>
                  <a:lnTo>
                    <a:pt x="17" y="399"/>
                  </a:lnTo>
                  <a:lnTo>
                    <a:pt x="32" y="342"/>
                  </a:lnTo>
                  <a:lnTo>
                    <a:pt x="51" y="287"/>
                  </a:lnTo>
                  <a:lnTo>
                    <a:pt x="75" y="231"/>
                  </a:lnTo>
                  <a:lnTo>
                    <a:pt x="104" y="174"/>
                  </a:lnTo>
                  <a:lnTo>
                    <a:pt x="138" y="118"/>
                  </a:lnTo>
                  <a:lnTo>
                    <a:pt x="178" y="59"/>
                  </a:lnTo>
                  <a:lnTo>
                    <a:pt x="223" y="0"/>
                  </a:lnTo>
                  <a:lnTo>
                    <a:pt x="253" y="49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28" name="Freeform 305"/>
            <p:cNvSpPr>
              <a:spLocks/>
            </p:cNvSpPr>
            <p:nvPr/>
          </p:nvSpPr>
          <p:spPr bwMode="auto">
            <a:xfrm>
              <a:off x="730" y="2549"/>
              <a:ext cx="68" cy="265"/>
            </a:xfrm>
            <a:custGeom>
              <a:avLst/>
              <a:gdLst>
                <a:gd name="T0" fmla="*/ 0 w 273"/>
                <a:gd name="T1" fmla="*/ 0 h 1056"/>
                <a:gd name="T2" fmla="*/ 55 w 273"/>
                <a:gd name="T3" fmla="*/ 60 h 1056"/>
                <a:gd name="T4" fmla="*/ 105 w 273"/>
                <a:gd name="T5" fmla="*/ 120 h 1056"/>
                <a:gd name="T6" fmla="*/ 146 w 273"/>
                <a:gd name="T7" fmla="*/ 182 h 1056"/>
                <a:gd name="T8" fmla="*/ 183 w 273"/>
                <a:gd name="T9" fmla="*/ 243 h 1056"/>
                <a:gd name="T10" fmla="*/ 213 w 273"/>
                <a:gd name="T11" fmla="*/ 306 h 1056"/>
                <a:gd name="T12" fmla="*/ 235 w 273"/>
                <a:gd name="T13" fmla="*/ 368 h 1056"/>
                <a:gd name="T14" fmla="*/ 254 w 273"/>
                <a:gd name="T15" fmla="*/ 432 h 1056"/>
                <a:gd name="T16" fmla="*/ 265 w 273"/>
                <a:gd name="T17" fmla="*/ 496 h 1056"/>
                <a:gd name="T18" fmla="*/ 272 w 273"/>
                <a:gd name="T19" fmla="*/ 561 h 1056"/>
                <a:gd name="T20" fmla="*/ 273 w 273"/>
                <a:gd name="T21" fmla="*/ 628 h 1056"/>
                <a:gd name="T22" fmla="*/ 268 w 273"/>
                <a:gd name="T23" fmla="*/ 696 h 1056"/>
                <a:gd name="T24" fmla="*/ 259 w 273"/>
                <a:gd name="T25" fmla="*/ 766 h 1056"/>
                <a:gd name="T26" fmla="*/ 244 w 273"/>
                <a:gd name="T27" fmla="*/ 836 h 1056"/>
                <a:gd name="T28" fmla="*/ 225 w 273"/>
                <a:gd name="T29" fmla="*/ 907 h 1056"/>
                <a:gd name="T30" fmla="*/ 202 w 273"/>
                <a:gd name="T31" fmla="*/ 981 h 1056"/>
                <a:gd name="T32" fmla="*/ 174 w 273"/>
                <a:gd name="T33" fmla="*/ 1056 h 1056"/>
                <a:gd name="T34" fmla="*/ 192 w 273"/>
                <a:gd name="T35" fmla="*/ 986 h 1056"/>
                <a:gd name="T36" fmla="*/ 207 w 273"/>
                <a:gd name="T37" fmla="*/ 916 h 1056"/>
                <a:gd name="T38" fmla="*/ 220 w 273"/>
                <a:gd name="T39" fmla="*/ 848 h 1056"/>
                <a:gd name="T40" fmla="*/ 232 w 273"/>
                <a:gd name="T41" fmla="*/ 782 h 1056"/>
                <a:gd name="T42" fmla="*/ 240 w 273"/>
                <a:gd name="T43" fmla="*/ 717 h 1056"/>
                <a:gd name="T44" fmla="*/ 244 w 273"/>
                <a:gd name="T45" fmla="*/ 653 h 1056"/>
                <a:gd name="T46" fmla="*/ 245 w 273"/>
                <a:gd name="T47" fmla="*/ 590 h 1056"/>
                <a:gd name="T48" fmla="*/ 243 w 273"/>
                <a:gd name="T49" fmla="*/ 529 h 1056"/>
                <a:gd name="T50" fmla="*/ 234 w 273"/>
                <a:gd name="T51" fmla="*/ 469 h 1056"/>
                <a:gd name="T52" fmla="*/ 220 w 273"/>
                <a:gd name="T53" fmla="*/ 409 h 1056"/>
                <a:gd name="T54" fmla="*/ 202 w 273"/>
                <a:gd name="T55" fmla="*/ 350 h 1056"/>
                <a:gd name="T56" fmla="*/ 175 w 273"/>
                <a:gd name="T57" fmla="*/ 292 h 1056"/>
                <a:gd name="T58" fmla="*/ 143 w 273"/>
                <a:gd name="T59" fmla="*/ 236 h 1056"/>
                <a:gd name="T60" fmla="*/ 104 w 273"/>
                <a:gd name="T61" fmla="*/ 179 h 1056"/>
                <a:gd name="T62" fmla="*/ 56 w 273"/>
                <a:gd name="T63" fmla="*/ 124 h 1056"/>
                <a:gd name="T64" fmla="*/ 0 w 273"/>
                <a:gd name="T65" fmla="*/ 69 h 1056"/>
                <a:gd name="T66" fmla="*/ 0 w 273"/>
                <a:gd name="T67" fmla="*/ 0 h 105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73"/>
                <a:gd name="T103" fmla="*/ 0 h 1056"/>
                <a:gd name="T104" fmla="*/ 273 w 273"/>
                <a:gd name="T105" fmla="*/ 1056 h 105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73" h="1056">
                  <a:moveTo>
                    <a:pt x="0" y="0"/>
                  </a:moveTo>
                  <a:lnTo>
                    <a:pt x="55" y="60"/>
                  </a:lnTo>
                  <a:lnTo>
                    <a:pt x="105" y="120"/>
                  </a:lnTo>
                  <a:lnTo>
                    <a:pt x="146" y="182"/>
                  </a:lnTo>
                  <a:lnTo>
                    <a:pt x="183" y="243"/>
                  </a:lnTo>
                  <a:lnTo>
                    <a:pt x="213" y="306"/>
                  </a:lnTo>
                  <a:lnTo>
                    <a:pt x="235" y="368"/>
                  </a:lnTo>
                  <a:lnTo>
                    <a:pt x="254" y="432"/>
                  </a:lnTo>
                  <a:lnTo>
                    <a:pt x="265" y="496"/>
                  </a:lnTo>
                  <a:lnTo>
                    <a:pt x="272" y="561"/>
                  </a:lnTo>
                  <a:lnTo>
                    <a:pt x="273" y="628"/>
                  </a:lnTo>
                  <a:lnTo>
                    <a:pt x="268" y="696"/>
                  </a:lnTo>
                  <a:lnTo>
                    <a:pt x="259" y="766"/>
                  </a:lnTo>
                  <a:lnTo>
                    <a:pt x="244" y="836"/>
                  </a:lnTo>
                  <a:lnTo>
                    <a:pt x="225" y="907"/>
                  </a:lnTo>
                  <a:lnTo>
                    <a:pt x="202" y="981"/>
                  </a:lnTo>
                  <a:lnTo>
                    <a:pt x="174" y="1056"/>
                  </a:lnTo>
                  <a:lnTo>
                    <a:pt x="192" y="986"/>
                  </a:lnTo>
                  <a:lnTo>
                    <a:pt x="207" y="916"/>
                  </a:lnTo>
                  <a:lnTo>
                    <a:pt x="220" y="848"/>
                  </a:lnTo>
                  <a:lnTo>
                    <a:pt x="232" y="782"/>
                  </a:lnTo>
                  <a:lnTo>
                    <a:pt x="240" y="717"/>
                  </a:lnTo>
                  <a:lnTo>
                    <a:pt x="244" y="653"/>
                  </a:lnTo>
                  <a:lnTo>
                    <a:pt x="245" y="590"/>
                  </a:lnTo>
                  <a:lnTo>
                    <a:pt x="243" y="529"/>
                  </a:lnTo>
                  <a:lnTo>
                    <a:pt x="234" y="469"/>
                  </a:lnTo>
                  <a:lnTo>
                    <a:pt x="220" y="409"/>
                  </a:lnTo>
                  <a:lnTo>
                    <a:pt x="202" y="350"/>
                  </a:lnTo>
                  <a:lnTo>
                    <a:pt x="175" y="292"/>
                  </a:lnTo>
                  <a:lnTo>
                    <a:pt x="143" y="236"/>
                  </a:lnTo>
                  <a:lnTo>
                    <a:pt x="104" y="179"/>
                  </a:lnTo>
                  <a:lnTo>
                    <a:pt x="56" y="124"/>
                  </a:lnTo>
                  <a:lnTo>
                    <a:pt x="0" y="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29" name="Freeform 306"/>
            <p:cNvSpPr>
              <a:spLocks/>
            </p:cNvSpPr>
            <p:nvPr/>
          </p:nvSpPr>
          <p:spPr bwMode="auto">
            <a:xfrm>
              <a:off x="521" y="2440"/>
              <a:ext cx="26" cy="205"/>
            </a:xfrm>
            <a:custGeom>
              <a:avLst/>
              <a:gdLst>
                <a:gd name="T0" fmla="*/ 82 w 102"/>
                <a:gd name="T1" fmla="*/ 0 h 821"/>
                <a:gd name="T2" fmla="*/ 57 w 102"/>
                <a:gd name="T3" fmla="*/ 78 h 821"/>
                <a:gd name="T4" fmla="*/ 41 w 102"/>
                <a:gd name="T5" fmla="*/ 157 h 821"/>
                <a:gd name="T6" fmla="*/ 31 w 102"/>
                <a:gd name="T7" fmla="*/ 240 h 821"/>
                <a:gd name="T8" fmla="*/ 28 w 102"/>
                <a:gd name="T9" fmla="*/ 326 h 821"/>
                <a:gd name="T10" fmla="*/ 31 w 102"/>
                <a:gd name="T11" fmla="*/ 419 h 821"/>
                <a:gd name="T12" fmla="*/ 41 w 102"/>
                <a:gd name="T13" fmla="*/ 519 h 821"/>
                <a:gd name="T14" fmla="*/ 55 w 102"/>
                <a:gd name="T15" fmla="*/ 629 h 821"/>
                <a:gd name="T16" fmla="*/ 73 w 102"/>
                <a:gd name="T17" fmla="*/ 751 h 821"/>
                <a:gd name="T18" fmla="*/ 102 w 102"/>
                <a:gd name="T19" fmla="*/ 821 h 821"/>
                <a:gd name="T20" fmla="*/ 53 w 102"/>
                <a:gd name="T21" fmla="*/ 821 h 821"/>
                <a:gd name="T22" fmla="*/ 35 w 102"/>
                <a:gd name="T23" fmla="*/ 751 h 821"/>
                <a:gd name="T24" fmla="*/ 22 w 102"/>
                <a:gd name="T25" fmla="*/ 663 h 821"/>
                <a:gd name="T26" fmla="*/ 12 w 102"/>
                <a:gd name="T27" fmla="*/ 577 h 821"/>
                <a:gd name="T28" fmla="*/ 5 w 102"/>
                <a:gd name="T29" fmla="*/ 490 h 821"/>
                <a:gd name="T30" fmla="*/ 0 w 102"/>
                <a:gd name="T31" fmla="*/ 404 h 821"/>
                <a:gd name="T32" fmla="*/ 0 w 102"/>
                <a:gd name="T33" fmla="*/ 316 h 821"/>
                <a:gd name="T34" fmla="*/ 5 w 102"/>
                <a:gd name="T35" fmla="*/ 226 h 821"/>
                <a:gd name="T36" fmla="*/ 16 w 102"/>
                <a:gd name="T37" fmla="*/ 134 h 821"/>
                <a:gd name="T38" fmla="*/ 35 w 102"/>
                <a:gd name="T39" fmla="*/ 39 h 821"/>
                <a:gd name="T40" fmla="*/ 82 w 102"/>
                <a:gd name="T41" fmla="*/ 0 h 82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2"/>
                <a:gd name="T64" fmla="*/ 0 h 821"/>
                <a:gd name="T65" fmla="*/ 102 w 102"/>
                <a:gd name="T66" fmla="*/ 821 h 82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2" h="821">
                  <a:moveTo>
                    <a:pt x="82" y="0"/>
                  </a:moveTo>
                  <a:lnTo>
                    <a:pt x="57" y="78"/>
                  </a:lnTo>
                  <a:lnTo>
                    <a:pt x="41" y="157"/>
                  </a:lnTo>
                  <a:lnTo>
                    <a:pt x="31" y="240"/>
                  </a:lnTo>
                  <a:lnTo>
                    <a:pt x="28" y="326"/>
                  </a:lnTo>
                  <a:lnTo>
                    <a:pt x="31" y="419"/>
                  </a:lnTo>
                  <a:lnTo>
                    <a:pt x="41" y="519"/>
                  </a:lnTo>
                  <a:lnTo>
                    <a:pt x="55" y="629"/>
                  </a:lnTo>
                  <a:lnTo>
                    <a:pt x="73" y="751"/>
                  </a:lnTo>
                  <a:lnTo>
                    <a:pt x="102" y="821"/>
                  </a:lnTo>
                  <a:lnTo>
                    <a:pt x="53" y="821"/>
                  </a:lnTo>
                  <a:lnTo>
                    <a:pt x="35" y="751"/>
                  </a:lnTo>
                  <a:lnTo>
                    <a:pt x="22" y="663"/>
                  </a:lnTo>
                  <a:lnTo>
                    <a:pt x="12" y="577"/>
                  </a:lnTo>
                  <a:lnTo>
                    <a:pt x="5" y="490"/>
                  </a:lnTo>
                  <a:lnTo>
                    <a:pt x="0" y="404"/>
                  </a:lnTo>
                  <a:lnTo>
                    <a:pt x="0" y="316"/>
                  </a:lnTo>
                  <a:lnTo>
                    <a:pt x="5" y="226"/>
                  </a:lnTo>
                  <a:lnTo>
                    <a:pt x="16" y="134"/>
                  </a:lnTo>
                  <a:lnTo>
                    <a:pt x="35" y="39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30" name="Freeform 307"/>
            <p:cNvSpPr>
              <a:spLocks/>
            </p:cNvSpPr>
            <p:nvPr/>
          </p:nvSpPr>
          <p:spPr bwMode="auto">
            <a:xfrm>
              <a:off x="626" y="2440"/>
              <a:ext cx="21" cy="203"/>
            </a:xfrm>
            <a:custGeom>
              <a:avLst/>
              <a:gdLst>
                <a:gd name="T0" fmla="*/ 38 w 82"/>
                <a:gd name="T1" fmla="*/ 0 h 811"/>
                <a:gd name="T2" fmla="*/ 46 w 82"/>
                <a:gd name="T3" fmla="*/ 104 h 811"/>
                <a:gd name="T4" fmla="*/ 51 w 82"/>
                <a:gd name="T5" fmla="*/ 206 h 811"/>
                <a:gd name="T6" fmla="*/ 52 w 82"/>
                <a:gd name="T7" fmla="*/ 306 h 811"/>
                <a:gd name="T8" fmla="*/ 50 w 82"/>
                <a:gd name="T9" fmla="*/ 405 h 811"/>
                <a:gd name="T10" fmla="*/ 42 w 82"/>
                <a:gd name="T11" fmla="*/ 505 h 811"/>
                <a:gd name="T12" fmla="*/ 32 w 82"/>
                <a:gd name="T13" fmla="*/ 606 h 811"/>
                <a:gd name="T14" fmla="*/ 18 w 82"/>
                <a:gd name="T15" fmla="*/ 707 h 811"/>
                <a:gd name="T16" fmla="*/ 0 w 82"/>
                <a:gd name="T17" fmla="*/ 811 h 811"/>
                <a:gd name="T18" fmla="*/ 47 w 82"/>
                <a:gd name="T19" fmla="*/ 801 h 811"/>
                <a:gd name="T20" fmla="*/ 57 w 82"/>
                <a:gd name="T21" fmla="*/ 749 h 811"/>
                <a:gd name="T22" fmla="*/ 66 w 82"/>
                <a:gd name="T23" fmla="*/ 666 h 811"/>
                <a:gd name="T24" fmla="*/ 75 w 82"/>
                <a:gd name="T25" fmla="*/ 562 h 811"/>
                <a:gd name="T26" fmla="*/ 80 w 82"/>
                <a:gd name="T27" fmla="*/ 446 h 811"/>
                <a:gd name="T28" fmla="*/ 82 w 82"/>
                <a:gd name="T29" fmla="*/ 326 h 811"/>
                <a:gd name="T30" fmla="*/ 80 w 82"/>
                <a:gd name="T31" fmla="*/ 211 h 811"/>
                <a:gd name="T32" fmla="*/ 71 w 82"/>
                <a:gd name="T33" fmla="*/ 108 h 811"/>
                <a:gd name="T34" fmla="*/ 56 w 82"/>
                <a:gd name="T35" fmla="*/ 28 h 811"/>
                <a:gd name="T36" fmla="*/ 56 w 82"/>
                <a:gd name="T37" fmla="*/ 24 h 811"/>
                <a:gd name="T38" fmla="*/ 57 w 82"/>
                <a:gd name="T39" fmla="*/ 29 h 811"/>
                <a:gd name="T40" fmla="*/ 53 w 82"/>
                <a:gd name="T41" fmla="*/ 27 h 811"/>
                <a:gd name="T42" fmla="*/ 38 w 82"/>
                <a:gd name="T43" fmla="*/ 0 h 81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2"/>
                <a:gd name="T67" fmla="*/ 0 h 811"/>
                <a:gd name="T68" fmla="*/ 82 w 82"/>
                <a:gd name="T69" fmla="*/ 811 h 81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2" h="811">
                  <a:moveTo>
                    <a:pt x="38" y="0"/>
                  </a:moveTo>
                  <a:lnTo>
                    <a:pt x="46" y="104"/>
                  </a:lnTo>
                  <a:lnTo>
                    <a:pt x="51" y="206"/>
                  </a:lnTo>
                  <a:lnTo>
                    <a:pt x="52" y="306"/>
                  </a:lnTo>
                  <a:lnTo>
                    <a:pt x="50" y="405"/>
                  </a:lnTo>
                  <a:lnTo>
                    <a:pt x="42" y="505"/>
                  </a:lnTo>
                  <a:lnTo>
                    <a:pt x="32" y="606"/>
                  </a:lnTo>
                  <a:lnTo>
                    <a:pt x="18" y="707"/>
                  </a:lnTo>
                  <a:lnTo>
                    <a:pt x="0" y="811"/>
                  </a:lnTo>
                  <a:lnTo>
                    <a:pt x="47" y="801"/>
                  </a:lnTo>
                  <a:lnTo>
                    <a:pt x="57" y="749"/>
                  </a:lnTo>
                  <a:lnTo>
                    <a:pt x="66" y="666"/>
                  </a:lnTo>
                  <a:lnTo>
                    <a:pt x="75" y="562"/>
                  </a:lnTo>
                  <a:lnTo>
                    <a:pt x="80" y="446"/>
                  </a:lnTo>
                  <a:lnTo>
                    <a:pt x="82" y="326"/>
                  </a:lnTo>
                  <a:lnTo>
                    <a:pt x="80" y="211"/>
                  </a:lnTo>
                  <a:lnTo>
                    <a:pt x="71" y="108"/>
                  </a:lnTo>
                  <a:lnTo>
                    <a:pt x="56" y="28"/>
                  </a:lnTo>
                  <a:lnTo>
                    <a:pt x="56" y="24"/>
                  </a:lnTo>
                  <a:lnTo>
                    <a:pt x="57" y="29"/>
                  </a:lnTo>
                  <a:lnTo>
                    <a:pt x="53" y="2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31" name="Freeform 308"/>
            <p:cNvSpPr>
              <a:spLocks/>
            </p:cNvSpPr>
            <p:nvPr/>
          </p:nvSpPr>
          <p:spPr bwMode="auto">
            <a:xfrm>
              <a:off x="416" y="2479"/>
              <a:ext cx="323" cy="173"/>
            </a:xfrm>
            <a:custGeom>
              <a:avLst/>
              <a:gdLst>
                <a:gd name="T0" fmla="*/ 39 w 1294"/>
                <a:gd name="T1" fmla="*/ 149 h 692"/>
                <a:gd name="T2" fmla="*/ 50 w 1294"/>
                <a:gd name="T3" fmla="*/ 300 h 692"/>
                <a:gd name="T4" fmla="*/ 85 w 1294"/>
                <a:gd name="T5" fmla="*/ 434 h 692"/>
                <a:gd name="T6" fmla="*/ 163 w 1294"/>
                <a:gd name="T7" fmla="*/ 556 h 692"/>
                <a:gd name="T8" fmla="*/ 249 w 1294"/>
                <a:gd name="T9" fmla="*/ 619 h 692"/>
                <a:gd name="T10" fmla="*/ 303 w 1294"/>
                <a:gd name="T11" fmla="*/ 627 h 692"/>
                <a:gd name="T12" fmla="*/ 358 w 1294"/>
                <a:gd name="T13" fmla="*/ 633 h 692"/>
                <a:gd name="T14" fmla="*/ 413 w 1294"/>
                <a:gd name="T15" fmla="*/ 639 h 692"/>
                <a:gd name="T16" fmla="*/ 468 w 1294"/>
                <a:gd name="T17" fmla="*/ 643 h 692"/>
                <a:gd name="T18" fmla="*/ 525 w 1294"/>
                <a:gd name="T19" fmla="*/ 647 h 692"/>
                <a:gd name="T20" fmla="*/ 582 w 1294"/>
                <a:gd name="T21" fmla="*/ 648 h 692"/>
                <a:gd name="T22" fmla="*/ 641 w 1294"/>
                <a:gd name="T23" fmla="*/ 648 h 692"/>
                <a:gd name="T24" fmla="*/ 700 w 1294"/>
                <a:gd name="T25" fmla="*/ 647 h 692"/>
                <a:gd name="T26" fmla="*/ 761 w 1294"/>
                <a:gd name="T27" fmla="*/ 644 h 692"/>
                <a:gd name="T28" fmla="*/ 823 w 1294"/>
                <a:gd name="T29" fmla="*/ 639 h 692"/>
                <a:gd name="T30" fmla="*/ 884 w 1294"/>
                <a:gd name="T31" fmla="*/ 633 h 692"/>
                <a:gd name="T32" fmla="*/ 948 w 1294"/>
                <a:gd name="T33" fmla="*/ 624 h 692"/>
                <a:gd name="T34" fmla="*/ 1013 w 1294"/>
                <a:gd name="T35" fmla="*/ 614 h 692"/>
                <a:gd name="T36" fmla="*/ 1078 w 1294"/>
                <a:gd name="T37" fmla="*/ 600 h 692"/>
                <a:gd name="T38" fmla="*/ 1146 w 1294"/>
                <a:gd name="T39" fmla="*/ 585 h 692"/>
                <a:gd name="T40" fmla="*/ 1184 w 1294"/>
                <a:gd name="T41" fmla="*/ 565 h 692"/>
                <a:gd name="T42" fmla="*/ 1205 w 1294"/>
                <a:gd name="T43" fmla="*/ 489 h 692"/>
                <a:gd name="T44" fmla="*/ 1232 w 1294"/>
                <a:gd name="T45" fmla="*/ 343 h 692"/>
                <a:gd name="T46" fmla="*/ 1249 w 1294"/>
                <a:gd name="T47" fmla="*/ 130 h 692"/>
                <a:gd name="T48" fmla="*/ 1294 w 1294"/>
                <a:gd name="T49" fmla="*/ 78 h 692"/>
                <a:gd name="T50" fmla="*/ 1288 w 1294"/>
                <a:gd name="T51" fmla="*/ 217 h 692"/>
                <a:gd name="T52" fmla="*/ 1271 w 1294"/>
                <a:gd name="T53" fmla="*/ 355 h 692"/>
                <a:gd name="T54" fmla="*/ 1244 w 1294"/>
                <a:gd name="T55" fmla="*/ 490 h 692"/>
                <a:gd name="T56" fmla="*/ 1209 w 1294"/>
                <a:gd name="T57" fmla="*/ 625 h 692"/>
                <a:gd name="T58" fmla="*/ 1145 w 1294"/>
                <a:gd name="T59" fmla="*/ 635 h 692"/>
                <a:gd name="T60" fmla="*/ 1086 w 1294"/>
                <a:gd name="T61" fmla="*/ 645 h 692"/>
                <a:gd name="T62" fmla="*/ 1030 w 1294"/>
                <a:gd name="T63" fmla="*/ 654 h 692"/>
                <a:gd name="T64" fmla="*/ 976 w 1294"/>
                <a:gd name="T65" fmla="*/ 663 h 692"/>
                <a:gd name="T66" fmla="*/ 923 w 1294"/>
                <a:gd name="T67" fmla="*/ 670 h 692"/>
                <a:gd name="T68" fmla="*/ 870 w 1294"/>
                <a:gd name="T69" fmla="*/ 678 h 692"/>
                <a:gd name="T70" fmla="*/ 818 w 1294"/>
                <a:gd name="T71" fmla="*/ 684 h 692"/>
                <a:gd name="T72" fmla="*/ 764 w 1294"/>
                <a:gd name="T73" fmla="*/ 688 h 692"/>
                <a:gd name="T74" fmla="*/ 708 w 1294"/>
                <a:gd name="T75" fmla="*/ 691 h 692"/>
                <a:gd name="T76" fmla="*/ 649 w 1294"/>
                <a:gd name="T77" fmla="*/ 692 h 692"/>
                <a:gd name="T78" fmla="*/ 586 w 1294"/>
                <a:gd name="T79" fmla="*/ 692 h 692"/>
                <a:gd name="T80" fmla="*/ 518 w 1294"/>
                <a:gd name="T81" fmla="*/ 689 h 692"/>
                <a:gd name="T82" fmla="*/ 446 w 1294"/>
                <a:gd name="T83" fmla="*/ 684 h 692"/>
                <a:gd name="T84" fmla="*/ 366 w 1294"/>
                <a:gd name="T85" fmla="*/ 677 h 692"/>
                <a:gd name="T86" fmla="*/ 279 w 1294"/>
                <a:gd name="T87" fmla="*/ 667 h 692"/>
                <a:gd name="T88" fmla="*/ 184 w 1294"/>
                <a:gd name="T89" fmla="*/ 654 h 692"/>
                <a:gd name="T90" fmla="*/ 106 w 1294"/>
                <a:gd name="T91" fmla="*/ 541 h 692"/>
                <a:gd name="T92" fmla="*/ 59 w 1294"/>
                <a:gd name="T93" fmla="*/ 429 h 692"/>
                <a:gd name="T94" fmla="*/ 26 w 1294"/>
                <a:gd name="T95" fmla="*/ 310 h 692"/>
                <a:gd name="T96" fmla="*/ 0 w 1294"/>
                <a:gd name="T97" fmla="*/ 174 h 69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294"/>
                <a:gd name="T148" fmla="*/ 0 h 692"/>
                <a:gd name="T149" fmla="*/ 1294 w 1294"/>
                <a:gd name="T150" fmla="*/ 692 h 69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294" h="692">
                  <a:moveTo>
                    <a:pt x="39" y="68"/>
                  </a:moveTo>
                  <a:lnTo>
                    <a:pt x="39" y="149"/>
                  </a:lnTo>
                  <a:lnTo>
                    <a:pt x="43" y="227"/>
                  </a:lnTo>
                  <a:lnTo>
                    <a:pt x="50" y="300"/>
                  </a:lnTo>
                  <a:lnTo>
                    <a:pt x="64" y="367"/>
                  </a:lnTo>
                  <a:lnTo>
                    <a:pt x="85" y="434"/>
                  </a:lnTo>
                  <a:lnTo>
                    <a:pt x="118" y="496"/>
                  </a:lnTo>
                  <a:lnTo>
                    <a:pt x="163" y="556"/>
                  </a:lnTo>
                  <a:lnTo>
                    <a:pt x="223" y="615"/>
                  </a:lnTo>
                  <a:lnTo>
                    <a:pt x="249" y="619"/>
                  </a:lnTo>
                  <a:lnTo>
                    <a:pt x="277" y="623"/>
                  </a:lnTo>
                  <a:lnTo>
                    <a:pt x="303" y="627"/>
                  </a:lnTo>
                  <a:lnTo>
                    <a:pt x="331" y="630"/>
                  </a:lnTo>
                  <a:lnTo>
                    <a:pt x="358" y="633"/>
                  </a:lnTo>
                  <a:lnTo>
                    <a:pt x="384" y="637"/>
                  </a:lnTo>
                  <a:lnTo>
                    <a:pt x="413" y="639"/>
                  </a:lnTo>
                  <a:lnTo>
                    <a:pt x="441" y="642"/>
                  </a:lnTo>
                  <a:lnTo>
                    <a:pt x="468" y="643"/>
                  </a:lnTo>
                  <a:lnTo>
                    <a:pt x="497" y="645"/>
                  </a:lnTo>
                  <a:lnTo>
                    <a:pt x="525" y="647"/>
                  </a:lnTo>
                  <a:lnTo>
                    <a:pt x="554" y="648"/>
                  </a:lnTo>
                  <a:lnTo>
                    <a:pt x="582" y="648"/>
                  </a:lnTo>
                  <a:lnTo>
                    <a:pt x="612" y="648"/>
                  </a:lnTo>
                  <a:lnTo>
                    <a:pt x="641" y="648"/>
                  </a:lnTo>
                  <a:lnTo>
                    <a:pt x="671" y="648"/>
                  </a:lnTo>
                  <a:lnTo>
                    <a:pt x="700" y="647"/>
                  </a:lnTo>
                  <a:lnTo>
                    <a:pt x="730" y="645"/>
                  </a:lnTo>
                  <a:lnTo>
                    <a:pt x="761" y="644"/>
                  </a:lnTo>
                  <a:lnTo>
                    <a:pt x="792" y="642"/>
                  </a:lnTo>
                  <a:lnTo>
                    <a:pt x="823" y="639"/>
                  </a:lnTo>
                  <a:lnTo>
                    <a:pt x="853" y="637"/>
                  </a:lnTo>
                  <a:lnTo>
                    <a:pt x="884" y="633"/>
                  </a:lnTo>
                  <a:lnTo>
                    <a:pt x="917" y="629"/>
                  </a:lnTo>
                  <a:lnTo>
                    <a:pt x="948" y="624"/>
                  </a:lnTo>
                  <a:lnTo>
                    <a:pt x="981" y="619"/>
                  </a:lnTo>
                  <a:lnTo>
                    <a:pt x="1013" y="614"/>
                  </a:lnTo>
                  <a:lnTo>
                    <a:pt x="1046" y="608"/>
                  </a:lnTo>
                  <a:lnTo>
                    <a:pt x="1078" y="600"/>
                  </a:lnTo>
                  <a:lnTo>
                    <a:pt x="1112" y="593"/>
                  </a:lnTo>
                  <a:lnTo>
                    <a:pt x="1146" y="585"/>
                  </a:lnTo>
                  <a:lnTo>
                    <a:pt x="1180" y="576"/>
                  </a:lnTo>
                  <a:lnTo>
                    <a:pt x="1184" y="565"/>
                  </a:lnTo>
                  <a:lnTo>
                    <a:pt x="1192" y="536"/>
                  </a:lnTo>
                  <a:lnTo>
                    <a:pt x="1205" y="489"/>
                  </a:lnTo>
                  <a:lnTo>
                    <a:pt x="1220" y="425"/>
                  </a:lnTo>
                  <a:lnTo>
                    <a:pt x="1232" y="343"/>
                  </a:lnTo>
                  <a:lnTo>
                    <a:pt x="1244" y="244"/>
                  </a:lnTo>
                  <a:lnTo>
                    <a:pt x="1249" y="130"/>
                  </a:lnTo>
                  <a:lnTo>
                    <a:pt x="1246" y="0"/>
                  </a:lnTo>
                  <a:lnTo>
                    <a:pt x="1294" y="78"/>
                  </a:lnTo>
                  <a:lnTo>
                    <a:pt x="1293" y="148"/>
                  </a:lnTo>
                  <a:lnTo>
                    <a:pt x="1288" y="217"/>
                  </a:lnTo>
                  <a:lnTo>
                    <a:pt x="1281" y="286"/>
                  </a:lnTo>
                  <a:lnTo>
                    <a:pt x="1271" y="355"/>
                  </a:lnTo>
                  <a:lnTo>
                    <a:pt x="1259" y="422"/>
                  </a:lnTo>
                  <a:lnTo>
                    <a:pt x="1244" y="490"/>
                  </a:lnTo>
                  <a:lnTo>
                    <a:pt x="1227" y="558"/>
                  </a:lnTo>
                  <a:lnTo>
                    <a:pt x="1209" y="625"/>
                  </a:lnTo>
                  <a:lnTo>
                    <a:pt x="1176" y="630"/>
                  </a:lnTo>
                  <a:lnTo>
                    <a:pt x="1145" y="635"/>
                  </a:lnTo>
                  <a:lnTo>
                    <a:pt x="1115" y="640"/>
                  </a:lnTo>
                  <a:lnTo>
                    <a:pt x="1086" y="645"/>
                  </a:lnTo>
                  <a:lnTo>
                    <a:pt x="1057" y="650"/>
                  </a:lnTo>
                  <a:lnTo>
                    <a:pt x="1030" y="654"/>
                  </a:lnTo>
                  <a:lnTo>
                    <a:pt x="1002" y="659"/>
                  </a:lnTo>
                  <a:lnTo>
                    <a:pt x="976" y="663"/>
                  </a:lnTo>
                  <a:lnTo>
                    <a:pt x="949" y="667"/>
                  </a:lnTo>
                  <a:lnTo>
                    <a:pt x="923" y="670"/>
                  </a:lnTo>
                  <a:lnTo>
                    <a:pt x="897" y="674"/>
                  </a:lnTo>
                  <a:lnTo>
                    <a:pt x="870" y="678"/>
                  </a:lnTo>
                  <a:lnTo>
                    <a:pt x="844" y="680"/>
                  </a:lnTo>
                  <a:lnTo>
                    <a:pt x="818" y="684"/>
                  </a:lnTo>
                  <a:lnTo>
                    <a:pt x="792" y="687"/>
                  </a:lnTo>
                  <a:lnTo>
                    <a:pt x="764" y="688"/>
                  </a:lnTo>
                  <a:lnTo>
                    <a:pt x="736" y="689"/>
                  </a:lnTo>
                  <a:lnTo>
                    <a:pt x="708" y="691"/>
                  </a:lnTo>
                  <a:lnTo>
                    <a:pt x="679" y="692"/>
                  </a:lnTo>
                  <a:lnTo>
                    <a:pt x="649" y="692"/>
                  </a:lnTo>
                  <a:lnTo>
                    <a:pt x="617" y="692"/>
                  </a:lnTo>
                  <a:lnTo>
                    <a:pt x="586" y="692"/>
                  </a:lnTo>
                  <a:lnTo>
                    <a:pt x="554" y="691"/>
                  </a:lnTo>
                  <a:lnTo>
                    <a:pt x="518" y="689"/>
                  </a:lnTo>
                  <a:lnTo>
                    <a:pt x="482" y="687"/>
                  </a:lnTo>
                  <a:lnTo>
                    <a:pt x="446" y="684"/>
                  </a:lnTo>
                  <a:lnTo>
                    <a:pt x="407" y="680"/>
                  </a:lnTo>
                  <a:lnTo>
                    <a:pt x="366" y="677"/>
                  </a:lnTo>
                  <a:lnTo>
                    <a:pt x="323" y="672"/>
                  </a:lnTo>
                  <a:lnTo>
                    <a:pt x="279" y="667"/>
                  </a:lnTo>
                  <a:lnTo>
                    <a:pt x="233" y="660"/>
                  </a:lnTo>
                  <a:lnTo>
                    <a:pt x="184" y="654"/>
                  </a:lnTo>
                  <a:lnTo>
                    <a:pt x="141" y="598"/>
                  </a:lnTo>
                  <a:lnTo>
                    <a:pt x="106" y="541"/>
                  </a:lnTo>
                  <a:lnTo>
                    <a:pt x="80" y="485"/>
                  </a:lnTo>
                  <a:lnTo>
                    <a:pt x="59" y="429"/>
                  </a:lnTo>
                  <a:lnTo>
                    <a:pt x="41" y="370"/>
                  </a:lnTo>
                  <a:lnTo>
                    <a:pt x="26" y="310"/>
                  </a:lnTo>
                  <a:lnTo>
                    <a:pt x="14" y="244"/>
                  </a:lnTo>
                  <a:lnTo>
                    <a:pt x="0" y="174"/>
                  </a:lnTo>
                  <a:lnTo>
                    <a:pt x="39" y="68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32" name="Freeform 309"/>
            <p:cNvSpPr>
              <a:spLocks/>
            </p:cNvSpPr>
            <p:nvPr/>
          </p:nvSpPr>
          <p:spPr bwMode="auto">
            <a:xfrm>
              <a:off x="429" y="2706"/>
              <a:ext cx="310" cy="39"/>
            </a:xfrm>
            <a:custGeom>
              <a:avLst/>
              <a:gdLst>
                <a:gd name="T0" fmla="*/ 45 w 1243"/>
                <a:gd name="T1" fmla="*/ 42 h 156"/>
                <a:gd name="T2" fmla="*/ 134 w 1243"/>
                <a:gd name="T3" fmla="*/ 60 h 156"/>
                <a:gd name="T4" fmla="*/ 219 w 1243"/>
                <a:gd name="T5" fmla="*/ 77 h 156"/>
                <a:gd name="T6" fmla="*/ 302 w 1243"/>
                <a:gd name="T7" fmla="*/ 91 h 156"/>
                <a:gd name="T8" fmla="*/ 383 w 1243"/>
                <a:gd name="T9" fmla="*/ 101 h 156"/>
                <a:gd name="T10" fmla="*/ 462 w 1243"/>
                <a:gd name="T11" fmla="*/ 107 h 156"/>
                <a:gd name="T12" fmla="*/ 540 w 1243"/>
                <a:gd name="T13" fmla="*/ 112 h 156"/>
                <a:gd name="T14" fmla="*/ 615 w 1243"/>
                <a:gd name="T15" fmla="*/ 113 h 156"/>
                <a:gd name="T16" fmla="*/ 690 w 1243"/>
                <a:gd name="T17" fmla="*/ 111 h 156"/>
                <a:gd name="T18" fmla="*/ 764 w 1243"/>
                <a:gd name="T19" fmla="*/ 106 h 156"/>
                <a:gd name="T20" fmla="*/ 837 w 1243"/>
                <a:gd name="T21" fmla="*/ 98 h 156"/>
                <a:gd name="T22" fmla="*/ 909 w 1243"/>
                <a:gd name="T23" fmla="*/ 87 h 156"/>
                <a:gd name="T24" fmla="*/ 981 w 1243"/>
                <a:gd name="T25" fmla="*/ 73 h 156"/>
                <a:gd name="T26" fmla="*/ 1053 w 1243"/>
                <a:gd name="T27" fmla="*/ 55 h 156"/>
                <a:gd name="T28" fmla="*/ 1125 w 1243"/>
                <a:gd name="T29" fmla="*/ 37 h 156"/>
                <a:gd name="T30" fmla="*/ 1197 w 1243"/>
                <a:gd name="T31" fmla="*/ 13 h 156"/>
                <a:gd name="T32" fmla="*/ 1243 w 1243"/>
                <a:gd name="T33" fmla="*/ 50 h 156"/>
                <a:gd name="T34" fmla="*/ 1146 w 1243"/>
                <a:gd name="T35" fmla="*/ 78 h 156"/>
                <a:gd name="T36" fmla="*/ 1055 w 1243"/>
                <a:gd name="T37" fmla="*/ 101 h 156"/>
                <a:gd name="T38" fmla="*/ 968 w 1243"/>
                <a:gd name="T39" fmla="*/ 119 h 156"/>
                <a:gd name="T40" fmla="*/ 886 w 1243"/>
                <a:gd name="T41" fmla="*/ 134 h 156"/>
                <a:gd name="T42" fmla="*/ 805 w 1243"/>
                <a:gd name="T43" fmla="*/ 144 h 156"/>
                <a:gd name="T44" fmla="*/ 729 w 1243"/>
                <a:gd name="T45" fmla="*/ 152 h 156"/>
                <a:gd name="T46" fmla="*/ 655 w 1243"/>
                <a:gd name="T47" fmla="*/ 156 h 156"/>
                <a:gd name="T48" fmla="*/ 582 w 1243"/>
                <a:gd name="T49" fmla="*/ 156 h 156"/>
                <a:gd name="T50" fmla="*/ 512 w 1243"/>
                <a:gd name="T51" fmla="*/ 153 h 156"/>
                <a:gd name="T52" fmla="*/ 442 w 1243"/>
                <a:gd name="T53" fmla="*/ 147 h 156"/>
                <a:gd name="T54" fmla="*/ 372 w 1243"/>
                <a:gd name="T55" fmla="*/ 138 h 156"/>
                <a:gd name="T56" fmla="*/ 302 w 1243"/>
                <a:gd name="T57" fmla="*/ 128 h 156"/>
                <a:gd name="T58" fmla="*/ 232 w 1243"/>
                <a:gd name="T59" fmla="*/ 114 h 156"/>
                <a:gd name="T60" fmla="*/ 159 w 1243"/>
                <a:gd name="T61" fmla="*/ 99 h 156"/>
                <a:gd name="T62" fmla="*/ 85 w 1243"/>
                <a:gd name="T63" fmla="*/ 83 h 156"/>
                <a:gd name="T64" fmla="*/ 9 w 1243"/>
                <a:gd name="T65" fmla="*/ 64 h 1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43"/>
                <a:gd name="T100" fmla="*/ 0 h 156"/>
                <a:gd name="T101" fmla="*/ 1243 w 1243"/>
                <a:gd name="T102" fmla="*/ 156 h 15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43" h="156">
                  <a:moveTo>
                    <a:pt x="0" y="30"/>
                  </a:moveTo>
                  <a:lnTo>
                    <a:pt x="45" y="42"/>
                  </a:lnTo>
                  <a:lnTo>
                    <a:pt x="90" y="52"/>
                  </a:lnTo>
                  <a:lnTo>
                    <a:pt x="134" y="60"/>
                  </a:lnTo>
                  <a:lnTo>
                    <a:pt x="177" y="69"/>
                  </a:lnTo>
                  <a:lnTo>
                    <a:pt x="219" y="77"/>
                  </a:lnTo>
                  <a:lnTo>
                    <a:pt x="261" y="84"/>
                  </a:lnTo>
                  <a:lnTo>
                    <a:pt x="302" y="91"/>
                  </a:lnTo>
                  <a:lnTo>
                    <a:pt x="343" y="96"/>
                  </a:lnTo>
                  <a:lnTo>
                    <a:pt x="383" y="101"/>
                  </a:lnTo>
                  <a:lnTo>
                    <a:pt x="423" y="104"/>
                  </a:lnTo>
                  <a:lnTo>
                    <a:pt x="462" y="107"/>
                  </a:lnTo>
                  <a:lnTo>
                    <a:pt x="501" y="109"/>
                  </a:lnTo>
                  <a:lnTo>
                    <a:pt x="540" y="112"/>
                  </a:lnTo>
                  <a:lnTo>
                    <a:pt x="577" y="113"/>
                  </a:lnTo>
                  <a:lnTo>
                    <a:pt x="615" y="113"/>
                  </a:lnTo>
                  <a:lnTo>
                    <a:pt x="653" y="112"/>
                  </a:lnTo>
                  <a:lnTo>
                    <a:pt x="690" y="111"/>
                  </a:lnTo>
                  <a:lnTo>
                    <a:pt x="728" y="109"/>
                  </a:lnTo>
                  <a:lnTo>
                    <a:pt x="764" y="106"/>
                  </a:lnTo>
                  <a:lnTo>
                    <a:pt x="800" y="102"/>
                  </a:lnTo>
                  <a:lnTo>
                    <a:pt x="837" y="98"/>
                  </a:lnTo>
                  <a:lnTo>
                    <a:pt x="873" y="93"/>
                  </a:lnTo>
                  <a:lnTo>
                    <a:pt x="909" y="87"/>
                  </a:lnTo>
                  <a:lnTo>
                    <a:pt x="944" y="81"/>
                  </a:lnTo>
                  <a:lnTo>
                    <a:pt x="981" y="73"/>
                  </a:lnTo>
                  <a:lnTo>
                    <a:pt x="1017" y="65"/>
                  </a:lnTo>
                  <a:lnTo>
                    <a:pt x="1053" y="55"/>
                  </a:lnTo>
                  <a:lnTo>
                    <a:pt x="1088" y="47"/>
                  </a:lnTo>
                  <a:lnTo>
                    <a:pt x="1125" y="37"/>
                  </a:lnTo>
                  <a:lnTo>
                    <a:pt x="1161" y="25"/>
                  </a:lnTo>
                  <a:lnTo>
                    <a:pt x="1197" y="13"/>
                  </a:lnTo>
                  <a:lnTo>
                    <a:pt x="1234" y="0"/>
                  </a:lnTo>
                  <a:lnTo>
                    <a:pt x="1243" y="50"/>
                  </a:lnTo>
                  <a:lnTo>
                    <a:pt x="1194" y="64"/>
                  </a:lnTo>
                  <a:lnTo>
                    <a:pt x="1146" y="78"/>
                  </a:lnTo>
                  <a:lnTo>
                    <a:pt x="1100" y="91"/>
                  </a:lnTo>
                  <a:lnTo>
                    <a:pt x="1055" y="101"/>
                  </a:lnTo>
                  <a:lnTo>
                    <a:pt x="1011" y="111"/>
                  </a:lnTo>
                  <a:lnTo>
                    <a:pt x="968" y="119"/>
                  </a:lnTo>
                  <a:lnTo>
                    <a:pt x="926" y="127"/>
                  </a:lnTo>
                  <a:lnTo>
                    <a:pt x="886" y="134"/>
                  </a:lnTo>
                  <a:lnTo>
                    <a:pt x="845" y="139"/>
                  </a:lnTo>
                  <a:lnTo>
                    <a:pt x="805" y="144"/>
                  </a:lnTo>
                  <a:lnTo>
                    <a:pt x="767" y="148"/>
                  </a:lnTo>
                  <a:lnTo>
                    <a:pt x="729" y="152"/>
                  </a:lnTo>
                  <a:lnTo>
                    <a:pt x="691" y="154"/>
                  </a:lnTo>
                  <a:lnTo>
                    <a:pt x="655" y="156"/>
                  </a:lnTo>
                  <a:lnTo>
                    <a:pt x="619" y="156"/>
                  </a:lnTo>
                  <a:lnTo>
                    <a:pt x="582" y="156"/>
                  </a:lnTo>
                  <a:lnTo>
                    <a:pt x="547" y="154"/>
                  </a:lnTo>
                  <a:lnTo>
                    <a:pt x="512" y="153"/>
                  </a:lnTo>
                  <a:lnTo>
                    <a:pt x="477" y="151"/>
                  </a:lnTo>
                  <a:lnTo>
                    <a:pt x="442" y="147"/>
                  </a:lnTo>
                  <a:lnTo>
                    <a:pt x="407" y="143"/>
                  </a:lnTo>
                  <a:lnTo>
                    <a:pt x="372" y="138"/>
                  </a:lnTo>
                  <a:lnTo>
                    <a:pt x="337" y="133"/>
                  </a:lnTo>
                  <a:lnTo>
                    <a:pt x="302" y="128"/>
                  </a:lnTo>
                  <a:lnTo>
                    <a:pt x="267" y="122"/>
                  </a:lnTo>
                  <a:lnTo>
                    <a:pt x="232" y="114"/>
                  </a:lnTo>
                  <a:lnTo>
                    <a:pt x="195" y="107"/>
                  </a:lnTo>
                  <a:lnTo>
                    <a:pt x="159" y="99"/>
                  </a:lnTo>
                  <a:lnTo>
                    <a:pt x="123" y="92"/>
                  </a:lnTo>
                  <a:lnTo>
                    <a:pt x="85" y="83"/>
                  </a:lnTo>
                  <a:lnTo>
                    <a:pt x="48" y="74"/>
                  </a:lnTo>
                  <a:lnTo>
                    <a:pt x="9" y="6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B76B0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33" name="Freeform 310"/>
            <p:cNvSpPr>
              <a:spLocks/>
            </p:cNvSpPr>
            <p:nvPr/>
          </p:nvSpPr>
          <p:spPr bwMode="auto">
            <a:xfrm>
              <a:off x="426" y="2784"/>
              <a:ext cx="313" cy="50"/>
            </a:xfrm>
            <a:custGeom>
              <a:avLst/>
              <a:gdLst>
                <a:gd name="T0" fmla="*/ 45 w 1254"/>
                <a:gd name="T1" fmla="*/ 43 h 203"/>
                <a:gd name="T2" fmla="*/ 134 w 1254"/>
                <a:gd name="T3" fmla="*/ 68 h 203"/>
                <a:gd name="T4" fmla="*/ 220 w 1254"/>
                <a:gd name="T5" fmla="*/ 88 h 203"/>
                <a:gd name="T6" fmla="*/ 304 w 1254"/>
                <a:gd name="T7" fmla="*/ 105 h 203"/>
                <a:gd name="T8" fmla="*/ 387 w 1254"/>
                <a:gd name="T9" fmla="*/ 120 h 203"/>
                <a:gd name="T10" fmla="*/ 467 w 1254"/>
                <a:gd name="T11" fmla="*/ 132 h 203"/>
                <a:gd name="T12" fmla="*/ 547 w 1254"/>
                <a:gd name="T13" fmla="*/ 139 h 203"/>
                <a:gd name="T14" fmla="*/ 625 w 1254"/>
                <a:gd name="T15" fmla="*/ 143 h 203"/>
                <a:gd name="T16" fmla="*/ 701 w 1254"/>
                <a:gd name="T17" fmla="*/ 143 h 203"/>
                <a:gd name="T18" fmla="*/ 776 w 1254"/>
                <a:gd name="T19" fmla="*/ 138 h 203"/>
                <a:gd name="T20" fmla="*/ 851 w 1254"/>
                <a:gd name="T21" fmla="*/ 129 h 203"/>
                <a:gd name="T22" fmla="*/ 925 w 1254"/>
                <a:gd name="T23" fmla="*/ 117 h 203"/>
                <a:gd name="T24" fmla="*/ 998 w 1254"/>
                <a:gd name="T25" fmla="*/ 99 h 203"/>
                <a:gd name="T26" fmla="*/ 1072 w 1254"/>
                <a:gd name="T27" fmla="*/ 77 h 203"/>
                <a:gd name="T28" fmla="*/ 1145 w 1254"/>
                <a:gd name="T29" fmla="*/ 50 h 203"/>
                <a:gd name="T30" fmla="*/ 1217 w 1254"/>
                <a:gd name="T31" fmla="*/ 18 h 203"/>
                <a:gd name="T32" fmla="*/ 1254 w 1254"/>
                <a:gd name="T33" fmla="*/ 50 h 203"/>
                <a:gd name="T34" fmla="*/ 1170 w 1254"/>
                <a:gd name="T35" fmla="*/ 80 h 203"/>
                <a:gd name="T36" fmla="*/ 1094 w 1254"/>
                <a:gd name="T37" fmla="*/ 108 h 203"/>
                <a:gd name="T38" fmla="*/ 1024 w 1254"/>
                <a:gd name="T39" fmla="*/ 132 h 203"/>
                <a:gd name="T40" fmla="*/ 960 w 1254"/>
                <a:gd name="T41" fmla="*/ 153 h 203"/>
                <a:gd name="T42" fmla="*/ 899 w 1254"/>
                <a:gd name="T43" fmla="*/ 171 h 203"/>
                <a:gd name="T44" fmla="*/ 839 w 1254"/>
                <a:gd name="T45" fmla="*/ 184 h 203"/>
                <a:gd name="T46" fmla="*/ 779 w 1254"/>
                <a:gd name="T47" fmla="*/ 194 h 203"/>
                <a:gd name="T48" fmla="*/ 719 w 1254"/>
                <a:gd name="T49" fmla="*/ 201 h 203"/>
                <a:gd name="T50" fmla="*/ 655 w 1254"/>
                <a:gd name="T51" fmla="*/ 203 h 203"/>
                <a:gd name="T52" fmla="*/ 587 w 1254"/>
                <a:gd name="T53" fmla="*/ 201 h 203"/>
                <a:gd name="T54" fmla="*/ 513 w 1254"/>
                <a:gd name="T55" fmla="*/ 193 h 203"/>
                <a:gd name="T56" fmla="*/ 432 w 1254"/>
                <a:gd name="T57" fmla="*/ 182 h 203"/>
                <a:gd name="T58" fmla="*/ 342 w 1254"/>
                <a:gd name="T59" fmla="*/ 167 h 203"/>
                <a:gd name="T60" fmla="*/ 242 w 1254"/>
                <a:gd name="T61" fmla="*/ 145 h 203"/>
                <a:gd name="T62" fmla="*/ 130 w 1254"/>
                <a:gd name="T63" fmla="*/ 119 h 203"/>
                <a:gd name="T64" fmla="*/ 5 w 1254"/>
                <a:gd name="T65" fmla="*/ 88 h 2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54"/>
                <a:gd name="T100" fmla="*/ 0 h 203"/>
                <a:gd name="T101" fmla="*/ 1254 w 1254"/>
                <a:gd name="T102" fmla="*/ 203 h 2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54" h="203">
                  <a:moveTo>
                    <a:pt x="0" y="30"/>
                  </a:moveTo>
                  <a:lnTo>
                    <a:pt x="45" y="43"/>
                  </a:lnTo>
                  <a:lnTo>
                    <a:pt x="90" y="55"/>
                  </a:lnTo>
                  <a:lnTo>
                    <a:pt x="134" y="68"/>
                  </a:lnTo>
                  <a:lnTo>
                    <a:pt x="178" y="78"/>
                  </a:lnTo>
                  <a:lnTo>
                    <a:pt x="220" y="88"/>
                  </a:lnTo>
                  <a:lnTo>
                    <a:pt x="263" y="98"/>
                  </a:lnTo>
                  <a:lnTo>
                    <a:pt x="304" y="105"/>
                  </a:lnTo>
                  <a:lnTo>
                    <a:pt x="345" y="114"/>
                  </a:lnTo>
                  <a:lnTo>
                    <a:pt x="387" y="120"/>
                  </a:lnTo>
                  <a:lnTo>
                    <a:pt x="427" y="127"/>
                  </a:lnTo>
                  <a:lnTo>
                    <a:pt x="467" y="132"/>
                  </a:lnTo>
                  <a:lnTo>
                    <a:pt x="507" y="135"/>
                  </a:lnTo>
                  <a:lnTo>
                    <a:pt x="547" y="139"/>
                  </a:lnTo>
                  <a:lnTo>
                    <a:pt x="586" y="142"/>
                  </a:lnTo>
                  <a:lnTo>
                    <a:pt x="625" y="143"/>
                  </a:lnTo>
                  <a:lnTo>
                    <a:pt x="662" y="143"/>
                  </a:lnTo>
                  <a:lnTo>
                    <a:pt x="701" y="143"/>
                  </a:lnTo>
                  <a:lnTo>
                    <a:pt x="739" y="140"/>
                  </a:lnTo>
                  <a:lnTo>
                    <a:pt x="776" y="138"/>
                  </a:lnTo>
                  <a:lnTo>
                    <a:pt x="814" y="134"/>
                  </a:lnTo>
                  <a:lnTo>
                    <a:pt x="851" y="129"/>
                  </a:lnTo>
                  <a:lnTo>
                    <a:pt x="888" y="124"/>
                  </a:lnTo>
                  <a:lnTo>
                    <a:pt x="925" y="117"/>
                  </a:lnTo>
                  <a:lnTo>
                    <a:pt x="962" y="108"/>
                  </a:lnTo>
                  <a:lnTo>
                    <a:pt x="998" y="99"/>
                  </a:lnTo>
                  <a:lnTo>
                    <a:pt x="1034" y="89"/>
                  </a:lnTo>
                  <a:lnTo>
                    <a:pt x="1072" y="77"/>
                  </a:lnTo>
                  <a:lnTo>
                    <a:pt x="1108" y="64"/>
                  </a:lnTo>
                  <a:lnTo>
                    <a:pt x="1145" y="50"/>
                  </a:lnTo>
                  <a:lnTo>
                    <a:pt x="1181" y="35"/>
                  </a:lnTo>
                  <a:lnTo>
                    <a:pt x="1217" y="18"/>
                  </a:lnTo>
                  <a:lnTo>
                    <a:pt x="1254" y="0"/>
                  </a:lnTo>
                  <a:lnTo>
                    <a:pt x="1254" y="50"/>
                  </a:lnTo>
                  <a:lnTo>
                    <a:pt x="1211" y="65"/>
                  </a:lnTo>
                  <a:lnTo>
                    <a:pt x="1170" y="80"/>
                  </a:lnTo>
                  <a:lnTo>
                    <a:pt x="1131" y="94"/>
                  </a:lnTo>
                  <a:lnTo>
                    <a:pt x="1094" y="108"/>
                  </a:lnTo>
                  <a:lnTo>
                    <a:pt x="1059" y="120"/>
                  </a:lnTo>
                  <a:lnTo>
                    <a:pt x="1024" y="132"/>
                  </a:lnTo>
                  <a:lnTo>
                    <a:pt x="992" y="143"/>
                  </a:lnTo>
                  <a:lnTo>
                    <a:pt x="960" y="153"/>
                  </a:lnTo>
                  <a:lnTo>
                    <a:pt x="929" y="162"/>
                  </a:lnTo>
                  <a:lnTo>
                    <a:pt x="899" y="171"/>
                  </a:lnTo>
                  <a:lnTo>
                    <a:pt x="869" y="178"/>
                  </a:lnTo>
                  <a:lnTo>
                    <a:pt x="839" y="184"/>
                  </a:lnTo>
                  <a:lnTo>
                    <a:pt x="809" y="189"/>
                  </a:lnTo>
                  <a:lnTo>
                    <a:pt x="779" y="194"/>
                  </a:lnTo>
                  <a:lnTo>
                    <a:pt x="749" y="198"/>
                  </a:lnTo>
                  <a:lnTo>
                    <a:pt x="719" y="201"/>
                  </a:lnTo>
                  <a:lnTo>
                    <a:pt x="687" y="202"/>
                  </a:lnTo>
                  <a:lnTo>
                    <a:pt x="655" y="203"/>
                  </a:lnTo>
                  <a:lnTo>
                    <a:pt x="621" y="202"/>
                  </a:lnTo>
                  <a:lnTo>
                    <a:pt x="587" y="201"/>
                  </a:lnTo>
                  <a:lnTo>
                    <a:pt x="551" y="198"/>
                  </a:lnTo>
                  <a:lnTo>
                    <a:pt x="513" y="193"/>
                  </a:lnTo>
                  <a:lnTo>
                    <a:pt x="473" y="188"/>
                  </a:lnTo>
                  <a:lnTo>
                    <a:pt x="432" y="182"/>
                  </a:lnTo>
                  <a:lnTo>
                    <a:pt x="388" y="176"/>
                  </a:lnTo>
                  <a:lnTo>
                    <a:pt x="342" y="167"/>
                  </a:lnTo>
                  <a:lnTo>
                    <a:pt x="294" y="157"/>
                  </a:lnTo>
                  <a:lnTo>
                    <a:pt x="242" y="145"/>
                  </a:lnTo>
                  <a:lnTo>
                    <a:pt x="188" y="133"/>
                  </a:lnTo>
                  <a:lnTo>
                    <a:pt x="130" y="119"/>
                  </a:lnTo>
                  <a:lnTo>
                    <a:pt x="69" y="104"/>
                  </a:lnTo>
                  <a:lnTo>
                    <a:pt x="5" y="88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B76B0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34" name="Freeform 311"/>
            <p:cNvSpPr>
              <a:spLocks/>
            </p:cNvSpPr>
            <p:nvPr/>
          </p:nvSpPr>
          <p:spPr bwMode="auto">
            <a:xfrm>
              <a:off x="706" y="2633"/>
              <a:ext cx="31" cy="68"/>
            </a:xfrm>
            <a:custGeom>
              <a:avLst/>
              <a:gdLst>
                <a:gd name="T0" fmla="*/ 29 w 123"/>
                <a:gd name="T1" fmla="*/ 0 h 275"/>
                <a:gd name="T2" fmla="*/ 50 w 123"/>
                <a:gd name="T3" fmla="*/ 34 h 275"/>
                <a:gd name="T4" fmla="*/ 67 w 123"/>
                <a:gd name="T5" fmla="*/ 65 h 275"/>
                <a:gd name="T6" fmla="*/ 80 w 123"/>
                <a:gd name="T7" fmla="*/ 94 h 275"/>
                <a:gd name="T8" fmla="*/ 90 w 123"/>
                <a:gd name="T9" fmla="*/ 123 h 275"/>
                <a:gd name="T10" fmla="*/ 99 w 123"/>
                <a:gd name="T11" fmla="*/ 152 h 275"/>
                <a:gd name="T12" fmla="*/ 106 w 123"/>
                <a:gd name="T13" fmla="*/ 185 h 275"/>
                <a:gd name="T14" fmla="*/ 114 w 123"/>
                <a:gd name="T15" fmla="*/ 222 h 275"/>
                <a:gd name="T16" fmla="*/ 123 w 123"/>
                <a:gd name="T17" fmla="*/ 265 h 275"/>
                <a:gd name="T18" fmla="*/ 86 w 123"/>
                <a:gd name="T19" fmla="*/ 275 h 275"/>
                <a:gd name="T20" fmla="*/ 85 w 123"/>
                <a:gd name="T21" fmla="*/ 233 h 275"/>
                <a:gd name="T22" fmla="*/ 81 w 123"/>
                <a:gd name="T23" fmla="*/ 198 h 275"/>
                <a:gd name="T24" fmla="*/ 74 w 123"/>
                <a:gd name="T25" fmla="*/ 167 h 275"/>
                <a:gd name="T26" fmla="*/ 65 w 123"/>
                <a:gd name="T27" fmla="*/ 138 h 275"/>
                <a:gd name="T28" fmla="*/ 52 w 123"/>
                <a:gd name="T29" fmla="*/ 111 h 275"/>
                <a:gd name="T30" fmla="*/ 37 w 123"/>
                <a:gd name="T31" fmla="*/ 83 h 275"/>
                <a:gd name="T32" fmla="*/ 20 w 123"/>
                <a:gd name="T33" fmla="*/ 52 h 275"/>
                <a:gd name="T34" fmla="*/ 0 w 123"/>
                <a:gd name="T35" fmla="*/ 17 h 275"/>
                <a:gd name="T36" fmla="*/ 29 w 123"/>
                <a:gd name="T37" fmla="*/ 0 h 27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3"/>
                <a:gd name="T58" fmla="*/ 0 h 275"/>
                <a:gd name="T59" fmla="*/ 123 w 123"/>
                <a:gd name="T60" fmla="*/ 275 h 27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3" h="275">
                  <a:moveTo>
                    <a:pt x="29" y="0"/>
                  </a:moveTo>
                  <a:lnTo>
                    <a:pt x="50" y="34"/>
                  </a:lnTo>
                  <a:lnTo>
                    <a:pt x="67" y="65"/>
                  </a:lnTo>
                  <a:lnTo>
                    <a:pt x="80" y="94"/>
                  </a:lnTo>
                  <a:lnTo>
                    <a:pt x="90" y="123"/>
                  </a:lnTo>
                  <a:lnTo>
                    <a:pt x="99" y="152"/>
                  </a:lnTo>
                  <a:lnTo>
                    <a:pt x="106" y="185"/>
                  </a:lnTo>
                  <a:lnTo>
                    <a:pt x="114" y="222"/>
                  </a:lnTo>
                  <a:lnTo>
                    <a:pt x="123" y="265"/>
                  </a:lnTo>
                  <a:lnTo>
                    <a:pt x="86" y="275"/>
                  </a:lnTo>
                  <a:lnTo>
                    <a:pt x="85" y="233"/>
                  </a:lnTo>
                  <a:lnTo>
                    <a:pt x="81" y="198"/>
                  </a:lnTo>
                  <a:lnTo>
                    <a:pt x="74" y="167"/>
                  </a:lnTo>
                  <a:lnTo>
                    <a:pt x="65" y="138"/>
                  </a:lnTo>
                  <a:lnTo>
                    <a:pt x="52" y="111"/>
                  </a:lnTo>
                  <a:lnTo>
                    <a:pt x="37" y="83"/>
                  </a:lnTo>
                  <a:lnTo>
                    <a:pt x="20" y="52"/>
                  </a:lnTo>
                  <a:lnTo>
                    <a:pt x="0" y="17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35" name="Freeform 312"/>
            <p:cNvSpPr>
              <a:spLocks/>
            </p:cNvSpPr>
            <p:nvPr/>
          </p:nvSpPr>
          <p:spPr bwMode="auto">
            <a:xfrm>
              <a:off x="731" y="2710"/>
              <a:ext cx="10" cy="74"/>
            </a:xfrm>
            <a:custGeom>
              <a:avLst/>
              <a:gdLst>
                <a:gd name="T0" fmla="*/ 25 w 38"/>
                <a:gd name="T1" fmla="*/ 0 h 297"/>
                <a:gd name="T2" fmla="*/ 30 w 38"/>
                <a:gd name="T3" fmla="*/ 70 h 297"/>
                <a:gd name="T4" fmla="*/ 34 w 38"/>
                <a:gd name="T5" fmla="*/ 139 h 297"/>
                <a:gd name="T6" fmla="*/ 37 w 38"/>
                <a:gd name="T7" fmla="*/ 209 h 297"/>
                <a:gd name="T8" fmla="*/ 38 w 38"/>
                <a:gd name="T9" fmla="*/ 279 h 297"/>
                <a:gd name="T10" fmla="*/ 6 w 38"/>
                <a:gd name="T11" fmla="*/ 297 h 297"/>
                <a:gd name="T12" fmla="*/ 9 w 38"/>
                <a:gd name="T13" fmla="*/ 220 h 297"/>
                <a:gd name="T14" fmla="*/ 10 w 38"/>
                <a:gd name="T15" fmla="*/ 154 h 297"/>
                <a:gd name="T16" fmla="*/ 8 w 38"/>
                <a:gd name="T17" fmla="*/ 89 h 297"/>
                <a:gd name="T18" fmla="*/ 0 w 38"/>
                <a:gd name="T19" fmla="*/ 12 h 297"/>
                <a:gd name="T20" fmla="*/ 25 w 38"/>
                <a:gd name="T21" fmla="*/ 0 h 29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8"/>
                <a:gd name="T34" fmla="*/ 0 h 297"/>
                <a:gd name="T35" fmla="*/ 38 w 38"/>
                <a:gd name="T36" fmla="*/ 297 h 29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8" h="297">
                  <a:moveTo>
                    <a:pt x="25" y="0"/>
                  </a:moveTo>
                  <a:lnTo>
                    <a:pt x="30" y="70"/>
                  </a:lnTo>
                  <a:lnTo>
                    <a:pt x="34" y="139"/>
                  </a:lnTo>
                  <a:lnTo>
                    <a:pt x="37" y="209"/>
                  </a:lnTo>
                  <a:lnTo>
                    <a:pt x="38" y="279"/>
                  </a:lnTo>
                  <a:lnTo>
                    <a:pt x="6" y="297"/>
                  </a:lnTo>
                  <a:lnTo>
                    <a:pt x="9" y="220"/>
                  </a:lnTo>
                  <a:lnTo>
                    <a:pt x="10" y="154"/>
                  </a:lnTo>
                  <a:lnTo>
                    <a:pt x="8" y="89"/>
                  </a:lnTo>
                  <a:lnTo>
                    <a:pt x="0" y="1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36" name="Freeform 313"/>
            <p:cNvSpPr>
              <a:spLocks/>
            </p:cNvSpPr>
            <p:nvPr/>
          </p:nvSpPr>
          <p:spPr bwMode="auto">
            <a:xfrm>
              <a:off x="431" y="2642"/>
              <a:ext cx="41" cy="66"/>
            </a:xfrm>
            <a:custGeom>
              <a:avLst/>
              <a:gdLst>
                <a:gd name="T0" fmla="*/ 164 w 164"/>
                <a:gd name="T1" fmla="*/ 5 h 264"/>
                <a:gd name="T2" fmla="*/ 137 w 164"/>
                <a:gd name="T3" fmla="*/ 34 h 264"/>
                <a:gd name="T4" fmla="*/ 117 w 164"/>
                <a:gd name="T5" fmla="*/ 62 h 264"/>
                <a:gd name="T6" fmla="*/ 102 w 164"/>
                <a:gd name="T7" fmla="*/ 92 h 264"/>
                <a:gd name="T8" fmla="*/ 89 w 164"/>
                <a:gd name="T9" fmla="*/ 122 h 264"/>
                <a:gd name="T10" fmla="*/ 79 w 164"/>
                <a:gd name="T11" fmla="*/ 155 h 264"/>
                <a:gd name="T12" fmla="*/ 69 w 164"/>
                <a:gd name="T13" fmla="*/ 189 h 264"/>
                <a:gd name="T14" fmla="*/ 57 w 164"/>
                <a:gd name="T15" fmla="*/ 225 h 264"/>
                <a:gd name="T16" fmla="*/ 42 w 164"/>
                <a:gd name="T17" fmla="*/ 264 h 264"/>
                <a:gd name="T18" fmla="*/ 0 w 164"/>
                <a:gd name="T19" fmla="*/ 253 h 264"/>
                <a:gd name="T20" fmla="*/ 9 w 164"/>
                <a:gd name="T21" fmla="*/ 218 h 264"/>
                <a:gd name="T22" fmla="*/ 19 w 164"/>
                <a:gd name="T23" fmla="*/ 185 h 264"/>
                <a:gd name="T24" fmla="*/ 33 w 164"/>
                <a:gd name="T25" fmla="*/ 153 h 264"/>
                <a:gd name="T26" fmla="*/ 47 w 164"/>
                <a:gd name="T27" fmla="*/ 122 h 264"/>
                <a:gd name="T28" fmla="*/ 63 w 164"/>
                <a:gd name="T29" fmla="*/ 91 h 264"/>
                <a:gd name="T30" fmla="*/ 80 w 164"/>
                <a:gd name="T31" fmla="*/ 61 h 264"/>
                <a:gd name="T32" fmla="*/ 99 w 164"/>
                <a:gd name="T33" fmla="*/ 31 h 264"/>
                <a:gd name="T34" fmla="*/ 118 w 164"/>
                <a:gd name="T35" fmla="*/ 0 h 264"/>
                <a:gd name="T36" fmla="*/ 164 w 164"/>
                <a:gd name="T37" fmla="*/ 5 h 26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4"/>
                <a:gd name="T58" fmla="*/ 0 h 264"/>
                <a:gd name="T59" fmla="*/ 164 w 164"/>
                <a:gd name="T60" fmla="*/ 264 h 26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4" h="264">
                  <a:moveTo>
                    <a:pt x="164" y="5"/>
                  </a:moveTo>
                  <a:lnTo>
                    <a:pt x="137" y="34"/>
                  </a:lnTo>
                  <a:lnTo>
                    <a:pt x="117" y="62"/>
                  </a:lnTo>
                  <a:lnTo>
                    <a:pt x="102" y="92"/>
                  </a:lnTo>
                  <a:lnTo>
                    <a:pt x="89" y="122"/>
                  </a:lnTo>
                  <a:lnTo>
                    <a:pt x="79" y="155"/>
                  </a:lnTo>
                  <a:lnTo>
                    <a:pt x="69" y="189"/>
                  </a:lnTo>
                  <a:lnTo>
                    <a:pt x="57" y="225"/>
                  </a:lnTo>
                  <a:lnTo>
                    <a:pt x="42" y="264"/>
                  </a:lnTo>
                  <a:lnTo>
                    <a:pt x="0" y="253"/>
                  </a:lnTo>
                  <a:lnTo>
                    <a:pt x="9" y="218"/>
                  </a:lnTo>
                  <a:lnTo>
                    <a:pt x="19" y="185"/>
                  </a:lnTo>
                  <a:lnTo>
                    <a:pt x="33" y="153"/>
                  </a:lnTo>
                  <a:lnTo>
                    <a:pt x="47" y="122"/>
                  </a:lnTo>
                  <a:lnTo>
                    <a:pt x="63" y="91"/>
                  </a:lnTo>
                  <a:lnTo>
                    <a:pt x="80" y="61"/>
                  </a:lnTo>
                  <a:lnTo>
                    <a:pt x="99" y="31"/>
                  </a:lnTo>
                  <a:lnTo>
                    <a:pt x="118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B76B0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37" name="Freeform 314"/>
            <p:cNvSpPr>
              <a:spLocks/>
            </p:cNvSpPr>
            <p:nvPr/>
          </p:nvSpPr>
          <p:spPr bwMode="auto">
            <a:xfrm>
              <a:off x="425" y="2492"/>
              <a:ext cx="55" cy="143"/>
            </a:xfrm>
            <a:custGeom>
              <a:avLst/>
              <a:gdLst>
                <a:gd name="T0" fmla="*/ 50 w 219"/>
                <a:gd name="T1" fmla="*/ 74 h 573"/>
                <a:gd name="T2" fmla="*/ 44 w 219"/>
                <a:gd name="T3" fmla="*/ 208 h 573"/>
                <a:gd name="T4" fmla="*/ 82 w 219"/>
                <a:gd name="T5" fmla="*/ 377 h 573"/>
                <a:gd name="T6" fmla="*/ 219 w 219"/>
                <a:gd name="T7" fmla="*/ 573 h 573"/>
                <a:gd name="T8" fmla="*/ 163 w 219"/>
                <a:gd name="T9" fmla="*/ 560 h 573"/>
                <a:gd name="T10" fmla="*/ 88 w 219"/>
                <a:gd name="T11" fmla="*/ 460 h 573"/>
                <a:gd name="T12" fmla="*/ 25 w 219"/>
                <a:gd name="T13" fmla="*/ 327 h 573"/>
                <a:gd name="T14" fmla="*/ 0 w 219"/>
                <a:gd name="T15" fmla="*/ 194 h 573"/>
                <a:gd name="T16" fmla="*/ 0 w 219"/>
                <a:gd name="T17" fmla="*/ 88 h 573"/>
                <a:gd name="T18" fmla="*/ 63 w 219"/>
                <a:gd name="T19" fmla="*/ 0 h 573"/>
                <a:gd name="T20" fmla="*/ 50 w 219"/>
                <a:gd name="T21" fmla="*/ 74 h 5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9"/>
                <a:gd name="T34" fmla="*/ 0 h 573"/>
                <a:gd name="T35" fmla="*/ 219 w 219"/>
                <a:gd name="T36" fmla="*/ 573 h 5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9" h="573">
                  <a:moveTo>
                    <a:pt x="50" y="74"/>
                  </a:moveTo>
                  <a:lnTo>
                    <a:pt x="44" y="208"/>
                  </a:lnTo>
                  <a:lnTo>
                    <a:pt x="82" y="377"/>
                  </a:lnTo>
                  <a:lnTo>
                    <a:pt x="219" y="573"/>
                  </a:lnTo>
                  <a:lnTo>
                    <a:pt x="163" y="560"/>
                  </a:lnTo>
                  <a:lnTo>
                    <a:pt x="88" y="460"/>
                  </a:lnTo>
                  <a:lnTo>
                    <a:pt x="25" y="327"/>
                  </a:lnTo>
                  <a:lnTo>
                    <a:pt x="0" y="194"/>
                  </a:lnTo>
                  <a:lnTo>
                    <a:pt x="0" y="88"/>
                  </a:lnTo>
                  <a:lnTo>
                    <a:pt x="63" y="0"/>
                  </a:lnTo>
                  <a:lnTo>
                    <a:pt x="50" y="74"/>
                  </a:lnTo>
                  <a:close/>
                </a:path>
              </a:pathLst>
            </a:custGeom>
            <a:solidFill>
              <a:srgbClr val="B76B0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38" name="Freeform 315"/>
            <p:cNvSpPr>
              <a:spLocks/>
            </p:cNvSpPr>
            <p:nvPr/>
          </p:nvSpPr>
          <p:spPr bwMode="auto">
            <a:xfrm>
              <a:off x="527" y="2440"/>
              <a:ext cx="23" cy="199"/>
            </a:xfrm>
            <a:custGeom>
              <a:avLst/>
              <a:gdLst>
                <a:gd name="T0" fmla="*/ 63 w 93"/>
                <a:gd name="T1" fmla="*/ 0 h 796"/>
                <a:gd name="T2" fmla="*/ 28 w 93"/>
                <a:gd name="T3" fmla="*/ 49 h 796"/>
                <a:gd name="T4" fmla="*/ 14 w 93"/>
                <a:gd name="T5" fmla="*/ 141 h 796"/>
                <a:gd name="T6" fmla="*/ 5 w 93"/>
                <a:gd name="T7" fmla="*/ 233 h 796"/>
                <a:gd name="T8" fmla="*/ 0 w 93"/>
                <a:gd name="T9" fmla="*/ 322 h 796"/>
                <a:gd name="T10" fmla="*/ 0 w 93"/>
                <a:gd name="T11" fmla="*/ 411 h 796"/>
                <a:gd name="T12" fmla="*/ 5 w 93"/>
                <a:gd name="T13" fmla="*/ 500 h 796"/>
                <a:gd name="T14" fmla="*/ 14 w 93"/>
                <a:gd name="T15" fmla="*/ 591 h 796"/>
                <a:gd name="T16" fmla="*/ 29 w 93"/>
                <a:gd name="T17" fmla="*/ 684 h 796"/>
                <a:gd name="T18" fmla="*/ 49 w 93"/>
                <a:gd name="T19" fmla="*/ 782 h 796"/>
                <a:gd name="T20" fmla="*/ 93 w 93"/>
                <a:gd name="T21" fmla="*/ 796 h 796"/>
                <a:gd name="T22" fmla="*/ 65 w 93"/>
                <a:gd name="T23" fmla="*/ 698 h 796"/>
                <a:gd name="T24" fmla="*/ 47 w 93"/>
                <a:gd name="T25" fmla="*/ 591 h 796"/>
                <a:gd name="T26" fmla="*/ 35 w 93"/>
                <a:gd name="T27" fmla="*/ 481 h 796"/>
                <a:gd name="T28" fmla="*/ 32 w 93"/>
                <a:gd name="T29" fmla="*/ 371 h 796"/>
                <a:gd name="T30" fmla="*/ 33 w 93"/>
                <a:gd name="T31" fmla="*/ 264 h 796"/>
                <a:gd name="T32" fmla="*/ 39 w 93"/>
                <a:gd name="T33" fmla="*/ 164 h 796"/>
                <a:gd name="T34" fmla="*/ 49 w 93"/>
                <a:gd name="T35" fmla="*/ 75 h 796"/>
                <a:gd name="T36" fmla="*/ 63 w 93"/>
                <a:gd name="T37" fmla="*/ 0 h 79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3"/>
                <a:gd name="T58" fmla="*/ 0 h 796"/>
                <a:gd name="T59" fmla="*/ 93 w 93"/>
                <a:gd name="T60" fmla="*/ 796 h 79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3" h="796">
                  <a:moveTo>
                    <a:pt x="63" y="0"/>
                  </a:moveTo>
                  <a:lnTo>
                    <a:pt x="28" y="49"/>
                  </a:lnTo>
                  <a:lnTo>
                    <a:pt x="14" y="141"/>
                  </a:lnTo>
                  <a:lnTo>
                    <a:pt x="5" y="233"/>
                  </a:lnTo>
                  <a:lnTo>
                    <a:pt x="0" y="322"/>
                  </a:lnTo>
                  <a:lnTo>
                    <a:pt x="0" y="411"/>
                  </a:lnTo>
                  <a:lnTo>
                    <a:pt x="5" y="500"/>
                  </a:lnTo>
                  <a:lnTo>
                    <a:pt x="14" y="591"/>
                  </a:lnTo>
                  <a:lnTo>
                    <a:pt x="29" y="684"/>
                  </a:lnTo>
                  <a:lnTo>
                    <a:pt x="49" y="782"/>
                  </a:lnTo>
                  <a:lnTo>
                    <a:pt x="93" y="796"/>
                  </a:lnTo>
                  <a:lnTo>
                    <a:pt x="65" y="698"/>
                  </a:lnTo>
                  <a:lnTo>
                    <a:pt x="47" y="591"/>
                  </a:lnTo>
                  <a:lnTo>
                    <a:pt x="35" y="481"/>
                  </a:lnTo>
                  <a:lnTo>
                    <a:pt x="32" y="371"/>
                  </a:lnTo>
                  <a:lnTo>
                    <a:pt x="33" y="264"/>
                  </a:lnTo>
                  <a:lnTo>
                    <a:pt x="39" y="164"/>
                  </a:lnTo>
                  <a:lnTo>
                    <a:pt x="49" y="75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B76B0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39" name="Freeform 316"/>
            <p:cNvSpPr>
              <a:spLocks/>
            </p:cNvSpPr>
            <p:nvPr/>
          </p:nvSpPr>
          <p:spPr bwMode="auto">
            <a:xfrm>
              <a:off x="634" y="2448"/>
              <a:ext cx="19" cy="185"/>
            </a:xfrm>
            <a:custGeom>
              <a:avLst/>
              <a:gdLst>
                <a:gd name="T0" fmla="*/ 33 w 78"/>
                <a:gd name="T1" fmla="*/ 0 h 741"/>
                <a:gd name="T2" fmla="*/ 43 w 78"/>
                <a:gd name="T3" fmla="*/ 95 h 741"/>
                <a:gd name="T4" fmla="*/ 49 w 78"/>
                <a:gd name="T5" fmla="*/ 188 h 741"/>
                <a:gd name="T6" fmla="*/ 51 w 78"/>
                <a:gd name="T7" fmla="*/ 279 h 741"/>
                <a:gd name="T8" fmla="*/ 48 w 78"/>
                <a:gd name="T9" fmla="*/ 371 h 741"/>
                <a:gd name="T10" fmla="*/ 42 w 78"/>
                <a:gd name="T11" fmla="*/ 462 h 741"/>
                <a:gd name="T12" fmla="*/ 32 w 78"/>
                <a:gd name="T13" fmla="*/ 554 h 741"/>
                <a:gd name="T14" fmla="*/ 18 w 78"/>
                <a:gd name="T15" fmla="*/ 647 h 741"/>
                <a:gd name="T16" fmla="*/ 0 w 78"/>
                <a:gd name="T17" fmla="*/ 741 h 741"/>
                <a:gd name="T18" fmla="*/ 46 w 78"/>
                <a:gd name="T19" fmla="*/ 733 h 741"/>
                <a:gd name="T20" fmla="*/ 71 w 78"/>
                <a:gd name="T21" fmla="*/ 534 h 741"/>
                <a:gd name="T22" fmla="*/ 77 w 78"/>
                <a:gd name="T23" fmla="*/ 405 h 741"/>
                <a:gd name="T24" fmla="*/ 78 w 78"/>
                <a:gd name="T25" fmla="*/ 297 h 741"/>
                <a:gd name="T26" fmla="*/ 74 w 78"/>
                <a:gd name="T27" fmla="*/ 193 h 741"/>
                <a:gd name="T28" fmla="*/ 69 w 78"/>
                <a:gd name="T29" fmla="*/ 74 h 741"/>
                <a:gd name="T30" fmla="*/ 33 w 78"/>
                <a:gd name="T31" fmla="*/ 0 h 74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8"/>
                <a:gd name="T49" fmla="*/ 0 h 741"/>
                <a:gd name="T50" fmla="*/ 78 w 78"/>
                <a:gd name="T51" fmla="*/ 741 h 74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8" h="741">
                  <a:moveTo>
                    <a:pt x="33" y="0"/>
                  </a:moveTo>
                  <a:lnTo>
                    <a:pt x="43" y="95"/>
                  </a:lnTo>
                  <a:lnTo>
                    <a:pt x="49" y="188"/>
                  </a:lnTo>
                  <a:lnTo>
                    <a:pt x="51" y="279"/>
                  </a:lnTo>
                  <a:lnTo>
                    <a:pt x="48" y="371"/>
                  </a:lnTo>
                  <a:lnTo>
                    <a:pt x="42" y="462"/>
                  </a:lnTo>
                  <a:lnTo>
                    <a:pt x="32" y="554"/>
                  </a:lnTo>
                  <a:lnTo>
                    <a:pt x="18" y="647"/>
                  </a:lnTo>
                  <a:lnTo>
                    <a:pt x="0" y="741"/>
                  </a:lnTo>
                  <a:lnTo>
                    <a:pt x="46" y="733"/>
                  </a:lnTo>
                  <a:lnTo>
                    <a:pt x="71" y="534"/>
                  </a:lnTo>
                  <a:lnTo>
                    <a:pt x="77" y="405"/>
                  </a:lnTo>
                  <a:lnTo>
                    <a:pt x="78" y="297"/>
                  </a:lnTo>
                  <a:lnTo>
                    <a:pt x="74" y="193"/>
                  </a:lnTo>
                  <a:lnTo>
                    <a:pt x="69" y="7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B76B0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40" name="Freeform 317"/>
            <p:cNvSpPr>
              <a:spLocks/>
            </p:cNvSpPr>
            <p:nvPr/>
          </p:nvSpPr>
          <p:spPr bwMode="auto">
            <a:xfrm>
              <a:off x="421" y="2699"/>
              <a:ext cx="318" cy="38"/>
            </a:xfrm>
            <a:custGeom>
              <a:avLst/>
              <a:gdLst>
                <a:gd name="T0" fmla="*/ 65 w 1274"/>
                <a:gd name="T1" fmla="*/ 39 h 150"/>
                <a:gd name="T2" fmla="*/ 154 w 1274"/>
                <a:gd name="T3" fmla="*/ 57 h 150"/>
                <a:gd name="T4" fmla="*/ 239 w 1274"/>
                <a:gd name="T5" fmla="*/ 74 h 150"/>
                <a:gd name="T6" fmla="*/ 323 w 1274"/>
                <a:gd name="T7" fmla="*/ 87 h 150"/>
                <a:gd name="T8" fmla="*/ 406 w 1274"/>
                <a:gd name="T9" fmla="*/ 98 h 150"/>
                <a:gd name="T10" fmla="*/ 486 w 1274"/>
                <a:gd name="T11" fmla="*/ 105 h 150"/>
                <a:gd name="T12" fmla="*/ 563 w 1274"/>
                <a:gd name="T13" fmla="*/ 110 h 150"/>
                <a:gd name="T14" fmla="*/ 641 w 1274"/>
                <a:gd name="T15" fmla="*/ 111 h 150"/>
                <a:gd name="T16" fmla="*/ 716 w 1274"/>
                <a:gd name="T17" fmla="*/ 109 h 150"/>
                <a:gd name="T18" fmla="*/ 791 w 1274"/>
                <a:gd name="T19" fmla="*/ 104 h 150"/>
                <a:gd name="T20" fmla="*/ 865 w 1274"/>
                <a:gd name="T21" fmla="*/ 96 h 150"/>
                <a:gd name="T22" fmla="*/ 938 w 1274"/>
                <a:gd name="T23" fmla="*/ 86 h 150"/>
                <a:gd name="T24" fmla="*/ 1011 w 1274"/>
                <a:gd name="T25" fmla="*/ 72 h 150"/>
                <a:gd name="T26" fmla="*/ 1083 w 1274"/>
                <a:gd name="T27" fmla="*/ 55 h 150"/>
                <a:gd name="T28" fmla="*/ 1156 w 1274"/>
                <a:gd name="T29" fmla="*/ 35 h 150"/>
                <a:gd name="T30" fmla="*/ 1228 w 1274"/>
                <a:gd name="T31" fmla="*/ 12 h 150"/>
                <a:gd name="T32" fmla="*/ 1274 w 1274"/>
                <a:gd name="T33" fmla="*/ 49 h 150"/>
                <a:gd name="T34" fmla="*/ 1188 w 1274"/>
                <a:gd name="T35" fmla="*/ 75 h 150"/>
                <a:gd name="T36" fmla="*/ 1106 w 1274"/>
                <a:gd name="T37" fmla="*/ 96 h 150"/>
                <a:gd name="T38" fmla="*/ 1026 w 1274"/>
                <a:gd name="T39" fmla="*/ 114 h 150"/>
                <a:gd name="T40" fmla="*/ 947 w 1274"/>
                <a:gd name="T41" fmla="*/ 128 h 150"/>
                <a:gd name="T42" fmla="*/ 869 w 1274"/>
                <a:gd name="T43" fmla="*/ 139 h 150"/>
                <a:gd name="T44" fmla="*/ 791 w 1274"/>
                <a:gd name="T45" fmla="*/ 145 h 150"/>
                <a:gd name="T46" fmla="*/ 716 w 1274"/>
                <a:gd name="T47" fmla="*/ 149 h 150"/>
                <a:gd name="T48" fmla="*/ 640 w 1274"/>
                <a:gd name="T49" fmla="*/ 150 h 150"/>
                <a:gd name="T50" fmla="*/ 565 w 1274"/>
                <a:gd name="T51" fmla="*/ 148 h 150"/>
                <a:gd name="T52" fmla="*/ 488 w 1274"/>
                <a:gd name="T53" fmla="*/ 143 h 150"/>
                <a:gd name="T54" fmla="*/ 411 w 1274"/>
                <a:gd name="T55" fmla="*/ 136 h 150"/>
                <a:gd name="T56" fmla="*/ 332 w 1274"/>
                <a:gd name="T57" fmla="*/ 126 h 150"/>
                <a:gd name="T58" fmla="*/ 253 w 1274"/>
                <a:gd name="T59" fmla="*/ 114 h 150"/>
                <a:gd name="T60" fmla="*/ 170 w 1274"/>
                <a:gd name="T61" fmla="*/ 100 h 150"/>
                <a:gd name="T62" fmla="*/ 86 w 1274"/>
                <a:gd name="T63" fmla="*/ 85 h 150"/>
                <a:gd name="T64" fmla="*/ 0 w 1274"/>
                <a:gd name="T65" fmla="*/ 67 h 15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74"/>
                <a:gd name="T100" fmla="*/ 0 h 150"/>
                <a:gd name="T101" fmla="*/ 1274 w 1274"/>
                <a:gd name="T102" fmla="*/ 150 h 15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74" h="150">
                  <a:moveTo>
                    <a:pt x="20" y="27"/>
                  </a:moveTo>
                  <a:lnTo>
                    <a:pt x="65" y="39"/>
                  </a:lnTo>
                  <a:lnTo>
                    <a:pt x="110" y="49"/>
                  </a:lnTo>
                  <a:lnTo>
                    <a:pt x="154" y="57"/>
                  </a:lnTo>
                  <a:lnTo>
                    <a:pt x="196" y="66"/>
                  </a:lnTo>
                  <a:lnTo>
                    <a:pt x="239" y="74"/>
                  </a:lnTo>
                  <a:lnTo>
                    <a:pt x="282" y="81"/>
                  </a:lnTo>
                  <a:lnTo>
                    <a:pt x="323" y="87"/>
                  </a:lnTo>
                  <a:lnTo>
                    <a:pt x="364" y="94"/>
                  </a:lnTo>
                  <a:lnTo>
                    <a:pt x="406" y="98"/>
                  </a:lnTo>
                  <a:lnTo>
                    <a:pt x="446" y="103"/>
                  </a:lnTo>
                  <a:lnTo>
                    <a:pt x="486" y="105"/>
                  </a:lnTo>
                  <a:lnTo>
                    <a:pt x="525" y="108"/>
                  </a:lnTo>
                  <a:lnTo>
                    <a:pt x="563" y="110"/>
                  </a:lnTo>
                  <a:lnTo>
                    <a:pt x="602" y="110"/>
                  </a:lnTo>
                  <a:lnTo>
                    <a:pt x="641" y="111"/>
                  </a:lnTo>
                  <a:lnTo>
                    <a:pt x="679" y="110"/>
                  </a:lnTo>
                  <a:lnTo>
                    <a:pt x="716" y="109"/>
                  </a:lnTo>
                  <a:lnTo>
                    <a:pt x="754" y="108"/>
                  </a:lnTo>
                  <a:lnTo>
                    <a:pt x="791" y="104"/>
                  </a:lnTo>
                  <a:lnTo>
                    <a:pt x="828" y="101"/>
                  </a:lnTo>
                  <a:lnTo>
                    <a:pt x="865" y="96"/>
                  </a:lnTo>
                  <a:lnTo>
                    <a:pt x="902" y="91"/>
                  </a:lnTo>
                  <a:lnTo>
                    <a:pt x="938" y="86"/>
                  </a:lnTo>
                  <a:lnTo>
                    <a:pt x="974" y="79"/>
                  </a:lnTo>
                  <a:lnTo>
                    <a:pt x="1011" y="72"/>
                  </a:lnTo>
                  <a:lnTo>
                    <a:pt x="1047" y="64"/>
                  </a:lnTo>
                  <a:lnTo>
                    <a:pt x="1083" y="55"/>
                  </a:lnTo>
                  <a:lnTo>
                    <a:pt x="1119" y="45"/>
                  </a:lnTo>
                  <a:lnTo>
                    <a:pt x="1156" y="35"/>
                  </a:lnTo>
                  <a:lnTo>
                    <a:pt x="1192" y="24"/>
                  </a:lnTo>
                  <a:lnTo>
                    <a:pt x="1228" y="12"/>
                  </a:lnTo>
                  <a:lnTo>
                    <a:pt x="1265" y="0"/>
                  </a:lnTo>
                  <a:lnTo>
                    <a:pt x="1274" y="49"/>
                  </a:lnTo>
                  <a:lnTo>
                    <a:pt x="1231" y="62"/>
                  </a:lnTo>
                  <a:lnTo>
                    <a:pt x="1188" y="75"/>
                  </a:lnTo>
                  <a:lnTo>
                    <a:pt x="1147" y="86"/>
                  </a:lnTo>
                  <a:lnTo>
                    <a:pt x="1106" y="96"/>
                  </a:lnTo>
                  <a:lnTo>
                    <a:pt x="1066" y="105"/>
                  </a:lnTo>
                  <a:lnTo>
                    <a:pt x="1026" y="114"/>
                  </a:lnTo>
                  <a:lnTo>
                    <a:pt x="985" y="121"/>
                  </a:lnTo>
                  <a:lnTo>
                    <a:pt x="947" y="128"/>
                  </a:lnTo>
                  <a:lnTo>
                    <a:pt x="907" y="134"/>
                  </a:lnTo>
                  <a:lnTo>
                    <a:pt x="869" y="139"/>
                  </a:lnTo>
                  <a:lnTo>
                    <a:pt x="830" y="143"/>
                  </a:lnTo>
                  <a:lnTo>
                    <a:pt x="791" y="145"/>
                  </a:lnTo>
                  <a:lnTo>
                    <a:pt x="754" y="148"/>
                  </a:lnTo>
                  <a:lnTo>
                    <a:pt x="716" y="149"/>
                  </a:lnTo>
                  <a:lnTo>
                    <a:pt x="677" y="150"/>
                  </a:lnTo>
                  <a:lnTo>
                    <a:pt x="640" y="150"/>
                  </a:lnTo>
                  <a:lnTo>
                    <a:pt x="602" y="149"/>
                  </a:lnTo>
                  <a:lnTo>
                    <a:pt x="565" y="148"/>
                  </a:lnTo>
                  <a:lnTo>
                    <a:pt x="526" y="146"/>
                  </a:lnTo>
                  <a:lnTo>
                    <a:pt x="488" y="143"/>
                  </a:lnTo>
                  <a:lnTo>
                    <a:pt x="449" y="140"/>
                  </a:lnTo>
                  <a:lnTo>
                    <a:pt x="411" y="136"/>
                  </a:lnTo>
                  <a:lnTo>
                    <a:pt x="372" y="131"/>
                  </a:lnTo>
                  <a:lnTo>
                    <a:pt x="332" y="126"/>
                  </a:lnTo>
                  <a:lnTo>
                    <a:pt x="293" y="120"/>
                  </a:lnTo>
                  <a:lnTo>
                    <a:pt x="253" y="114"/>
                  </a:lnTo>
                  <a:lnTo>
                    <a:pt x="211" y="108"/>
                  </a:lnTo>
                  <a:lnTo>
                    <a:pt x="170" y="100"/>
                  </a:lnTo>
                  <a:lnTo>
                    <a:pt x="129" y="92"/>
                  </a:lnTo>
                  <a:lnTo>
                    <a:pt x="86" y="85"/>
                  </a:lnTo>
                  <a:lnTo>
                    <a:pt x="44" y="76"/>
                  </a:lnTo>
                  <a:lnTo>
                    <a:pt x="0" y="67"/>
                  </a:lnTo>
                  <a:lnTo>
                    <a:pt x="20" y="27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41" name="Freeform 318"/>
            <p:cNvSpPr>
              <a:spLocks/>
            </p:cNvSpPr>
            <p:nvPr/>
          </p:nvSpPr>
          <p:spPr bwMode="auto">
            <a:xfrm>
              <a:off x="418" y="2779"/>
              <a:ext cx="321" cy="46"/>
            </a:xfrm>
            <a:custGeom>
              <a:avLst/>
              <a:gdLst>
                <a:gd name="T0" fmla="*/ 74 w 1283"/>
                <a:gd name="T1" fmla="*/ 41 h 183"/>
                <a:gd name="T2" fmla="*/ 163 w 1283"/>
                <a:gd name="T3" fmla="*/ 66 h 183"/>
                <a:gd name="T4" fmla="*/ 249 w 1283"/>
                <a:gd name="T5" fmla="*/ 86 h 183"/>
                <a:gd name="T6" fmla="*/ 333 w 1283"/>
                <a:gd name="T7" fmla="*/ 104 h 183"/>
                <a:gd name="T8" fmla="*/ 416 w 1283"/>
                <a:gd name="T9" fmla="*/ 119 h 183"/>
                <a:gd name="T10" fmla="*/ 496 w 1283"/>
                <a:gd name="T11" fmla="*/ 130 h 183"/>
                <a:gd name="T12" fmla="*/ 576 w 1283"/>
                <a:gd name="T13" fmla="*/ 138 h 183"/>
                <a:gd name="T14" fmla="*/ 654 w 1283"/>
                <a:gd name="T15" fmla="*/ 141 h 183"/>
                <a:gd name="T16" fmla="*/ 730 w 1283"/>
                <a:gd name="T17" fmla="*/ 141 h 183"/>
                <a:gd name="T18" fmla="*/ 805 w 1283"/>
                <a:gd name="T19" fmla="*/ 136 h 183"/>
                <a:gd name="T20" fmla="*/ 880 w 1283"/>
                <a:gd name="T21" fmla="*/ 129 h 183"/>
                <a:gd name="T22" fmla="*/ 954 w 1283"/>
                <a:gd name="T23" fmla="*/ 115 h 183"/>
                <a:gd name="T24" fmla="*/ 1027 w 1283"/>
                <a:gd name="T25" fmla="*/ 98 h 183"/>
                <a:gd name="T26" fmla="*/ 1101 w 1283"/>
                <a:gd name="T27" fmla="*/ 76 h 183"/>
                <a:gd name="T28" fmla="*/ 1174 w 1283"/>
                <a:gd name="T29" fmla="*/ 50 h 183"/>
                <a:gd name="T30" fmla="*/ 1246 w 1283"/>
                <a:gd name="T31" fmla="*/ 17 h 183"/>
                <a:gd name="T32" fmla="*/ 1283 w 1283"/>
                <a:gd name="T33" fmla="*/ 49 h 183"/>
                <a:gd name="T34" fmla="*/ 1197 w 1283"/>
                <a:gd name="T35" fmla="*/ 85 h 183"/>
                <a:gd name="T36" fmla="*/ 1115 w 1283"/>
                <a:gd name="T37" fmla="*/ 115 h 183"/>
                <a:gd name="T38" fmla="*/ 1033 w 1283"/>
                <a:gd name="T39" fmla="*/ 140 h 183"/>
                <a:gd name="T40" fmla="*/ 953 w 1283"/>
                <a:gd name="T41" fmla="*/ 158 h 183"/>
                <a:gd name="T42" fmla="*/ 875 w 1283"/>
                <a:gd name="T43" fmla="*/ 172 h 183"/>
                <a:gd name="T44" fmla="*/ 798 w 1283"/>
                <a:gd name="T45" fmla="*/ 179 h 183"/>
                <a:gd name="T46" fmla="*/ 721 w 1283"/>
                <a:gd name="T47" fmla="*/ 183 h 183"/>
                <a:gd name="T48" fmla="*/ 645 w 1283"/>
                <a:gd name="T49" fmla="*/ 183 h 183"/>
                <a:gd name="T50" fmla="*/ 567 w 1283"/>
                <a:gd name="T51" fmla="*/ 178 h 183"/>
                <a:gd name="T52" fmla="*/ 491 w 1283"/>
                <a:gd name="T53" fmla="*/ 170 h 183"/>
                <a:gd name="T54" fmla="*/ 413 w 1283"/>
                <a:gd name="T55" fmla="*/ 159 h 183"/>
                <a:gd name="T56" fmla="*/ 333 w 1283"/>
                <a:gd name="T57" fmla="*/ 145 h 183"/>
                <a:gd name="T58" fmla="*/ 253 w 1283"/>
                <a:gd name="T59" fmla="*/ 129 h 183"/>
                <a:gd name="T60" fmla="*/ 172 w 1283"/>
                <a:gd name="T61" fmla="*/ 110 h 183"/>
                <a:gd name="T62" fmla="*/ 86 w 1283"/>
                <a:gd name="T63" fmla="*/ 90 h 183"/>
                <a:gd name="T64" fmla="*/ 0 w 1283"/>
                <a:gd name="T65" fmla="*/ 69 h 18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83"/>
                <a:gd name="T100" fmla="*/ 0 h 183"/>
                <a:gd name="T101" fmla="*/ 1283 w 1283"/>
                <a:gd name="T102" fmla="*/ 183 h 18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83" h="183">
                  <a:moveTo>
                    <a:pt x="29" y="29"/>
                  </a:moveTo>
                  <a:lnTo>
                    <a:pt x="74" y="41"/>
                  </a:lnTo>
                  <a:lnTo>
                    <a:pt x="119" y="54"/>
                  </a:lnTo>
                  <a:lnTo>
                    <a:pt x="163" y="66"/>
                  </a:lnTo>
                  <a:lnTo>
                    <a:pt x="207" y="76"/>
                  </a:lnTo>
                  <a:lnTo>
                    <a:pt x="249" y="86"/>
                  </a:lnTo>
                  <a:lnTo>
                    <a:pt x="292" y="96"/>
                  </a:lnTo>
                  <a:lnTo>
                    <a:pt x="333" y="104"/>
                  </a:lnTo>
                  <a:lnTo>
                    <a:pt x="374" y="113"/>
                  </a:lnTo>
                  <a:lnTo>
                    <a:pt x="416" y="119"/>
                  </a:lnTo>
                  <a:lnTo>
                    <a:pt x="456" y="125"/>
                  </a:lnTo>
                  <a:lnTo>
                    <a:pt x="496" y="130"/>
                  </a:lnTo>
                  <a:lnTo>
                    <a:pt x="536" y="134"/>
                  </a:lnTo>
                  <a:lnTo>
                    <a:pt x="576" y="138"/>
                  </a:lnTo>
                  <a:lnTo>
                    <a:pt x="615" y="140"/>
                  </a:lnTo>
                  <a:lnTo>
                    <a:pt x="654" y="141"/>
                  </a:lnTo>
                  <a:lnTo>
                    <a:pt x="691" y="141"/>
                  </a:lnTo>
                  <a:lnTo>
                    <a:pt x="730" y="141"/>
                  </a:lnTo>
                  <a:lnTo>
                    <a:pt x="768" y="139"/>
                  </a:lnTo>
                  <a:lnTo>
                    <a:pt x="805" y="136"/>
                  </a:lnTo>
                  <a:lnTo>
                    <a:pt x="843" y="133"/>
                  </a:lnTo>
                  <a:lnTo>
                    <a:pt x="880" y="129"/>
                  </a:lnTo>
                  <a:lnTo>
                    <a:pt x="917" y="123"/>
                  </a:lnTo>
                  <a:lnTo>
                    <a:pt x="954" y="115"/>
                  </a:lnTo>
                  <a:lnTo>
                    <a:pt x="991" y="108"/>
                  </a:lnTo>
                  <a:lnTo>
                    <a:pt x="1027" y="98"/>
                  </a:lnTo>
                  <a:lnTo>
                    <a:pt x="1063" y="88"/>
                  </a:lnTo>
                  <a:lnTo>
                    <a:pt x="1101" y="76"/>
                  </a:lnTo>
                  <a:lnTo>
                    <a:pt x="1137" y="64"/>
                  </a:lnTo>
                  <a:lnTo>
                    <a:pt x="1174" y="50"/>
                  </a:lnTo>
                  <a:lnTo>
                    <a:pt x="1210" y="34"/>
                  </a:lnTo>
                  <a:lnTo>
                    <a:pt x="1246" y="17"/>
                  </a:lnTo>
                  <a:lnTo>
                    <a:pt x="1283" y="0"/>
                  </a:lnTo>
                  <a:lnTo>
                    <a:pt x="1283" y="49"/>
                  </a:lnTo>
                  <a:lnTo>
                    <a:pt x="1240" y="68"/>
                  </a:lnTo>
                  <a:lnTo>
                    <a:pt x="1197" y="85"/>
                  </a:lnTo>
                  <a:lnTo>
                    <a:pt x="1156" y="101"/>
                  </a:lnTo>
                  <a:lnTo>
                    <a:pt x="1115" y="115"/>
                  </a:lnTo>
                  <a:lnTo>
                    <a:pt x="1073" y="129"/>
                  </a:lnTo>
                  <a:lnTo>
                    <a:pt x="1033" y="140"/>
                  </a:lnTo>
                  <a:lnTo>
                    <a:pt x="993" y="149"/>
                  </a:lnTo>
                  <a:lnTo>
                    <a:pt x="953" y="158"/>
                  </a:lnTo>
                  <a:lnTo>
                    <a:pt x="914" y="165"/>
                  </a:lnTo>
                  <a:lnTo>
                    <a:pt x="875" y="172"/>
                  </a:lnTo>
                  <a:lnTo>
                    <a:pt x="837" y="177"/>
                  </a:lnTo>
                  <a:lnTo>
                    <a:pt x="798" y="179"/>
                  </a:lnTo>
                  <a:lnTo>
                    <a:pt x="759" y="182"/>
                  </a:lnTo>
                  <a:lnTo>
                    <a:pt x="721" y="183"/>
                  </a:lnTo>
                  <a:lnTo>
                    <a:pt x="683" y="183"/>
                  </a:lnTo>
                  <a:lnTo>
                    <a:pt x="645" y="183"/>
                  </a:lnTo>
                  <a:lnTo>
                    <a:pt x="606" y="180"/>
                  </a:lnTo>
                  <a:lnTo>
                    <a:pt x="567" y="178"/>
                  </a:lnTo>
                  <a:lnTo>
                    <a:pt x="530" y="174"/>
                  </a:lnTo>
                  <a:lnTo>
                    <a:pt x="491" y="170"/>
                  </a:lnTo>
                  <a:lnTo>
                    <a:pt x="452" y="164"/>
                  </a:lnTo>
                  <a:lnTo>
                    <a:pt x="413" y="159"/>
                  </a:lnTo>
                  <a:lnTo>
                    <a:pt x="373" y="151"/>
                  </a:lnTo>
                  <a:lnTo>
                    <a:pt x="333" y="145"/>
                  </a:lnTo>
                  <a:lnTo>
                    <a:pt x="293" y="136"/>
                  </a:lnTo>
                  <a:lnTo>
                    <a:pt x="253" y="129"/>
                  </a:lnTo>
                  <a:lnTo>
                    <a:pt x="213" y="119"/>
                  </a:lnTo>
                  <a:lnTo>
                    <a:pt x="172" y="110"/>
                  </a:lnTo>
                  <a:lnTo>
                    <a:pt x="129" y="100"/>
                  </a:lnTo>
                  <a:lnTo>
                    <a:pt x="86" y="90"/>
                  </a:lnTo>
                  <a:lnTo>
                    <a:pt x="44" y="80"/>
                  </a:lnTo>
                  <a:lnTo>
                    <a:pt x="0" y="69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96" name="TextBox 395"/>
          <p:cNvSpPr txBox="1"/>
          <p:nvPr/>
        </p:nvSpPr>
        <p:spPr>
          <a:xfrm>
            <a:off x="7858148" y="6215082"/>
            <a:ext cx="541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620</a:t>
            </a:r>
          </a:p>
        </p:txBody>
      </p:sp>
      <p:grpSp>
        <p:nvGrpSpPr>
          <p:cNvPr id="12" name="Group 251"/>
          <p:cNvGrpSpPr>
            <a:grpSpLocks/>
          </p:cNvGrpSpPr>
          <p:nvPr/>
        </p:nvGrpSpPr>
        <p:grpSpPr bwMode="auto">
          <a:xfrm>
            <a:off x="7715272" y="5857892"/>
            <a:ext cx="766763" cy="769938"/>
            <a:chOff x="346" y="2432"/>
            <a:chExt cx="483" cy="485"/>
          </a:xfrm>
        </p:grpSpPr>
        <p:sp>
          <p:nvSpPr>
            <p:cNvPr id="27742" name="Freeform 252"/>
            <p:cNvSpPr>
              <a:spLocks/>
            </p:cNvSpPr>
            <p:nvPr/>
          </p:nvSpPr>
          <p:spPr bwMode="auto">
            <a:xfrm>
              <a:off x="346" y="2432"/>
              <a:ext cx="483" cy="485"/>
            </a:xfrm>
            <a:custGeom>
              <a:avLst/>
              <a:gdLst>
                <a:gd name="T0" fmla="*/ 1066 w 1933"/>
                <a:gd name="T1" fmla="*/ 5 h 1940"/>
                <a:gd name="T2" fmla="*/ 1208 w 1933"/>
                <a:gd name="T3" fmla="*/ 31 h 1940"/>
                <a:gd name="T4" fmla="*/ 1343 w 1933"/>
                <a:gd name="T5" fmla="*/ 76 h 1940"/>
                <a:gd name="T6" fmla="*/ 1467 w 1933"/>
                <a:gd name="T7" fmla="*/ 142 h 1940"/>
                <a:gd name="T8" fmla="*/ 1581 w 1933"/>
                <a:gd name="T9" fmla="*/ 223 h 1940"/>
                <a:gd name="T10" fmla="*/ 1681 w 1933"/>
                <a:gd name="T11" fmla="*/ 320 h 1940"/>
                <a:gd name="T12" fmla="*/ 1768 w 1933"/>
                <a:gd name="T13" fmla="*/ 430 h 1940"/>
                <a:gd name="T14" fmla="*/ 1838 w 1933"/>
                <a:gd name="T15" fmla="*/ 551 h 1940"/>
                <a:gd name="T16" fmla="*/ 1889 w 1933"/>
                <a:gd name="T17" fmla="*/ 683 h 1940"/>
                <a:gd name="T18" fmla="*/ 1922 w 1933"/>
                <a:gd name="T19" fmla="*/ 823 h 1940"/>
                <a:gd name="T20" fmla="*/ 1933 w 1933"/>
                <a:gd name="T21" fmla="*/ 971 h 1940"/>
                <a:gd name="T22" fmla="*/ 1922 w 1933"/>
                <a:gd name="T23" fmla="*/ 1119 h 1940"/>
                <a:gd name="T24" fmla="*/ 1889 w 1933"/>
                <a:gd name="T25" fmla="*/ 1259 h 1940"/>
                <a:gd name="T26" fmla="*/ 1838 w 1933"/>
                <a:gd name="T27" fmla="*/ 1391 h 1940"/>
                <a:gd name="T28" fmla="*/ 1768 w 1933"/>
                <a:gd name="T29" fmla="*/ 1513 h 1940"/>
                <a:gd name="T30" fmla="*/ 1681 w 1933"/>
                <a:gd name="T31" fmla="*/ 1622 h 1940"/>
                <a:gd name="T32" fmla="*/ 1581 w 1933"/>
                <a:gd name="T33" fmla="*/ 1718 h 1940"/>
                <a:gd name="T34" fmla="*/ 1467 w 1933"/>
                <a:gd name="T35" fmla="*/ 1800 h 1940"/>
                <a:gd name="T36" fmla="*/ 1343 w 1933"/>
                <a:gd name="T37" fmla="*/ 1864 h 1940"/>
                <a:gd name="T38" fmla="*/ 1208 w 1933"/>
                <a:gd name="T39" fmla="*/ 1910 h 1940"/>
                <a:gd name="T40" fmla="*/ 1066 w 1933"/>
                <a:gd name="T41" fmla="*/ 1935 h 1940"/>
                <a:gd name="T42" fmla="*/ 917 w 1933"/>
                <a:gd name="T43" fmla="*/ 1939 h 1940"/>
                <a:gd name="T44" fmla="*/ 773 w 1933"/>
                <a:gd name="T45" fmla="*/ 1920 h 1940"/>
                <a:gd name="T46" fmla="*/ 635 w 1933"/>
                <a:gd name="T47" fmla="*/ 1881 h 1940"/>
                <a:gd name="T48" fmla="*/ 508 w 1933"/>
                <a:gd name="T49" fmla="*/ 1823 h 1940"/>
                <a:gd name="T50" fmla="*/ 390 w 1933"/>
                <a:gd name="T51" fmla="*/ 1747 h 1940"/>
                <a:gd name="T52" fmla="*/ 285 w 1933"/>
                <a:gd name="T53" fmla="*/ 1656 h 1940"/>
                <a:gd name="T54" fmla="*/ 193 w 1933"/>
                <a:gd name="T55" fmla="*/ 1550 h 1940"/>
                <a:gd name="T56" fmla="*/ 117 w 1933"/>
                <a:gd name="T57" fmla="*/ 1432 h 1940"/>
                <a:gd name="T58" fmla="*/ 59 w 1933"/>
                <a:gd name="T59" fmla="*/ 1303 h 1940"/>
                <a:gd name="T60" fmla="*/ 20 w 1933"/>
                <a:gd name="T61" fmla="*/ 1167 h 1940"/>
                <a:gd name="T62" fmla="*/ 2 w 1933"/>
                <a:gd name="T63" fmla="*/ 1021 h 1940"/>
                <a:gd name="T64" fmla="*/ 5 w 1933"/>
                <a:gd name="T65" fmla="*/ 872 h 1940"/>
                <a:gd name="T66" fmla="*/ 30 w 1933"/>
                <a:gd name="T67" fmla="*/ 729 h 1940"/>
                <a:gd name="T68" fmla="*/ 77 w 1933"/>
                <a:gd name="T69" fmla="*/ 594 h 1940"/>
                <a:gd name="T70" fmla="*/ 141 w 1933"/>
                <a:gd name="T71" fmla="*/ 469 h 1940"/>
                <a:gd name="T72" fmla="*/ 222 w 1933"/>
                <a:gd name="T73" fmla="*/ 355 h 1940"/>
                <a:gd name="T74" fmla="*/ 317 w 1933"/>
                <a:gd name="T75" fmla="*/ 253 h 1940"/>
                <a:gd name="T76" fmla="*/ 427 w 1933"/>
                <a:gd name="T77" fmla="*/ 167 h 1940"/>
                <a:gd name="T78" fmla="*/ 549 w 1933"/>
                <a:gd name="T79" fmla="*/ 96 h 1940"/>
                <a:gd name="T80" fmla="*/ 680 w 1933"/>
                <a:gd name="T81" fmla="*/ 44 h 1940"/>
                <a:gd name="T82" fmla="*/ 821 w 1933"/>
                <a:gd name="T83" fmla="*/ 11 h 1940"/>
                <a:gd name="T84" fmla="*/ 967 w 1933"/>
                <a:gd name="T85" fmla="*/ 0 h 194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33"/>
                <a:gd name="T130" fmla="*/ 0 h 1940"/>
                <a:gd name="T131" fmla="*/ 1933 w 1933"/>
                <a:gd name="T132" fmla="*/ 1940 h 194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33" h="1940">
                  <a:moveTo>
                    <a:pt x="967" y="0"/>
                  </a:moveTo>
                  <a:lnTo>
                    <a:pt x="1017" y="1"/>
                  </a:lnTo>
                  <a:lnTo>
                    <a:pt x="1066" y="5"/>
                  </a:lnTo>
                  <a:lnTo>
                    <a:pt x="1114" y="11"/>
                  </a:lnTo>
                  <a:lnTo>
                    <a:pt x="1161" y="20"/>
                  </a:lnTo>
                  <a:lnTo>
                    <a:pt x="1208" y="31"/>
                  </a:lnTo>
                  <a:lnTo>
                    <a:pt x="1254" y="44"/>
                  </a:lnTo>
                  <a:lnTo>
                    <a:pt x="1299" y="59"/>
                  </a:lnTo>
                  <a:lnTo>
                    <a:pt x="1343" y="76"/>
                  </a:lnTo>
                  <a:lnTo>
                    <a:pt x="1386" y="96"/>
                  </a:lnTo>
                  <a:lnTo>
                    <a:pt x="1427" y="118"/>
                  </a:lnTo>
                  <a:lnTo>
                    <a:pt x="1467" y="142"/>
                  </a:lnTo>
                  <a:lnTo>
                    <a:pt x="1507" y="167"/>
                  </a:lnTo>
                  <a:lnTo>
                    <a:pt x="1545" y="194"/>
                  </a:lnTo>
                  <a:lnTo>
                    <a:pt x="1581" y="223"/>
                  </a:lnTo>
                  <a:lnTo>
                    <a:pt x="1616" y="253"/>
                  </a:lnTo>
                  <a:lnTo>
                    <a:pt x="1650" y="286"/>
                  </a:lnTo>
                  <a:lnTo>
                    <a:pt x="1681" y="320"/>
                  </a:lnTo>
                  <a:lnTo>
                    <a:pt x="1713" y="355"/>
                  </a:lnTo>
                  <a:lnTo>
                    <a:pt x="1741" y="391"/>
                  </a:lnTo>
                  <a:lnTo>
                    <a:pt x="1768" y="430"/>
                  </a:lnTo>
                  <a:lnTo>
                    <a:pt x="1793" y="469"/>
                  </a:lnTo>
                  <a:lnTo>
                    <a:pt x="1817" y="509"/>
                  </a:lnTo>
                  <a:lnTo>
                    <a:pt x="1838" y="551"/>
                  </a:lnTo>
                  <a:lnTo>
                    <a:pt x="1857" y="594"/>
                  </a:lnTo>
                  <a:lnTo>
                    <a:pt x="1874" y="638"/>
                  </a:lnTo>
                  <a:lnTo>
                    <a:pt x="1889" y="683"/>
                  </a:lnTo>
                  <a:lnTo>
                    <a:pt x="1903" y="729"/>
                  </a:lnTo>
                  <a:lnTo>
                    <a:pt x="1913" y="776"/>
                  </a:lnTo>
                  <a:lnTo>
                    <a:pt x="1922" y="823"/>
                  </a:lnTo>
                  <a:lnTo>
                    <a:pt x="1928" y="872"/>
                  </a:lnTo>
                  <a:lnTo>
                    <a:pt x="1932" y="921"/>
                  </a:lnTo>
                  <a:lnTo>
                    <a:pt x="1933" y="971"/>
                  </a:lnTo>
                  <a:lnTo>
                    <a:pt x="1932" y="1021"/>
                  </a:lnTo>
                  <a:lnTo>
                    <a:pt x="1928" y="1070"/>
                  </a:lnTo>
                  <a:lnTo>
                    <a:pt x="1922" y="1119"/>
                  </a:lnTo>
                  <a:lnTo>
                    <a:pt x="1913" y="1167"/>
                  </a:lnTo>
                  <a:lnTo>
                    <a:pt x="1903" y="1213"/>
                  </a:lnTo>
                  <a:lnTo>
                    <a:pt x="1889" y="1259"/>
                  </a:lnTo>
                  <a:lnTo>
                    <a:pt x="1874" y="1303"/>
                  </a:lnTo>
                  <a:lnTo>
                    <a:pt x="1857" y="1347"/>
                  </a:lnTo>
                  <a:lnTo>
                    <a:pt x="1838" y="1391"/>
                  </a:lnTo>
                  <a:lnTo>
                    <a:pt x="1817" y="1432"/>
                  </a:lnTo>
                  <a:lnTo>
                    <a:pt x="1793" y="1473"/>
                  </a:lnTo>
                  <a:lnTo>
                    <a:pt x="1768" y="1513"/>
                  </a:lnTo>
                  <a:lnTo>
                    <a:pt x="1741" y="1550"/>
                  </a:lnTo>
                  <a:lnTo>
                    <a:pt x="1713" y="1587"/>
                  </a:lnTo>
                  <a:lnTo>
                    <a:pt x="1681" y="1622"/>
                  </a:lnTo>
                  <a:lnTo>
                    <a:pt x="1650" y="1656"/>
                  </a:lnTo>
                  <a:lnTo>
                    <a:pt x="1616" y="1688"/>
                  </a:lnTo>
                  <a:lnTo>
                    <a:pt x="1581" y="1718"/>
                  </a:lnTo>
                  <a:lnTo>
                    <a:pt x="1545" y="1747"/>
                  </a:lnTo>
                  <a:lnTo>
                    <a:pt x="1507" y="1775"/>
                  </a:lnTo>
                  <a:lnTo>
                    <a:pt x="1467" y="1800"/>
                  </a:lnTo>
                  <a:lnTo>
                    <a:pt x="1427" y="1823"/>
                  </a:lnTo>
                  <a:lnTo>
                    <a:pt x="1386" y="1845"/>
                  </a:lnTo>
                  <a:lnTo>
                    <a:pt x="1343" y="1864"/>
                  </a:lnTo>
                  <a:lnTo>
                    <a:pt x="1299" y="1881"/>
                  </a:lnTo>
                  <a:lnTo>
                    <a:pt x="1254" y="1896"/>
                  </a:lnTo>
                  <a:lnTo>
                    <a:pt x="1208" y="1910"/>
                  </a:lnTo>
                  <a:lnTo>
                    <a:pt x="1161" y="1920"/>
                  </a:lnTo>
                  <a:lnTo>
                    <a:pt x="1114" y="1929"/>
                  </a:lnTo>
                  <a:lnTo>
                    <a:pt x="1066" y="1935"/>
                  </a:lnTo>
                  <a:lnTo>
                    <a:pt x="1017" y="1939"/>
                  </a:lnTo>
                  <a:lnTo>
                    <a:pt x="967" y="1940"/>
                  </a:lnTo>
                  <a:lnTo>
                    <a:pt x="917" y="1939"/>
                  </a:lnTo>
                  <a:lnTo>
                    <a:pt x="868" y="1935"/>
                  </a:lnTo>
                  <a:lnTo>
                    <a:pt x="821" y="1929"/>
                  </a:lnTo>
                  <a:lnTo>
                    <a:pt x="773" y="1920"/>
                  </a:lnTo>
                  <a:lnTo>
                    <a:pt x="727" y="1910"/>
                  </a:lnTo>
                  <a:lnTo>
                    <a:pt x="680" y="1896"/>
                  </a:lnTo>
                  <a:lnTo>
                    <a:pt x="635" y="1881"/>
                  </a:lnTo>
                  <a:lnTo>
                    <a:pt x="592" y="1864"/>
                  </a:lnTo>
                  <a:lnTo>
                    <a:pt x="549" y="1845"/>
                  </a:lnTo>
                  <a:lnTo>
                    <a:pt x="508" y="1823"/>
                  </a:lnTo>
                  <a:lnTo>
                    <a:pt x="466" y="1800"/>
                  </a:lnTo>
                  <a:lnTo>
                    <a:pt x="427" y="1775"/>
                  </a:lnTo>
                  <a:lnTo>
                    <a:pt x="390" y="1747"/>
                  </a:lnTo>
                  <a:lnTo>
                    <a:pt x="354" y="1718"/>
                  </a:lnTo>
                  <a:lnTo>
                    <a:pt x="317" y="1688"/>
                  </a:lnTo>
                  <a:lnTo>
                    <a:pt x="285" y="1656"/>
                  </a:lnTo>
                  <a:lnTo>
                    <a:pt x="252" y="1622"/>
                  </a:lnTo>
                  <a:lnTo>
                    <a:pt x="222" y="1587"/>
                  </a:lnTo>
                  <a:lnTo>
                    <a:pt x="193" y="1550"/>
                  </a:lnTo>
                  <a:lnTo>
                    <a:pt x="166" y="1513"/>
                  </a:lnTo>
                  <a:lnTo>
                    <a:pt x="141" y="1473"/>
                  </a:lnTo>
                  <a:lnTo>
                    <a:pt x="117" y="1432"/>
                  </a:lnTo>
                  <a:lnTo>
                    <a:pt x="96" y="1391"/>
                  </a:lnTo>
                  <a:lnTo>
                    <a:pt x="77" y="1347"/>
                  </a:lnTo>
                  <a:lnTo>
                    <a:pt x="59" y="1303"/>
                  </a:lnTo>
                  <a:lnTo>
                    <a:pt x="44" y="1259"/>
                  </a:lnTo>
                  <a:lnTo>
                    <a:pt x="30" y="1213"/>
                  </a:lnTo>
                  <a:lnTo>
                    <a:pt x="20" y="1167"/>
                  </a:lnTo>
                  <a:lnTo>
                    <a:pt x="12" y="1119"/>
                  </a:lnTo>
                  <a:lnTo>
                    <a:pt x="5" y="1070"/>
                  </a:lnTo>
                  <a:lnTo>
                    <a:pt x="2" y="1021"/>
                  </a:lnTo>
                  <a:lnTo>
                    <a:pt x="0" y="971"/>
                  </a:lnTo>
                  <a:lnTo>
                    <a:pt x="2" y="921"/>
                  </a:lnTo>
                  <a:lnTo>
                    <a:pt x="5" y="872"/>
                  </a:lnTo>
                  <a:lnTo>
                    <a:pt x="12" y="823"/>
                  </a:lnTo>
                  <a:lnTo>
                    <a:pt x="20" y="776"/>
                  </a:lnTo>
                  <a:lnTo>
                    <a:pt x="30" y="729"/>
                  </a:lnTo>
                  <a:lnTo>
                    <a:pt x="44" y="683"/>
                  </a:lnTo>
                  <a:lnTo>
                    <a:pt x="59" y="638"/>
                  </a:lnTo>
                  <a:lnTo>
                    <a:pt x="77" y="594"/>
                  </a:lnTo>
                  <a:lnTo>
                    <a:pt x="96" y="551"/>
                  </a:lnTo>
                  <a:lnTo>
                    <a:pt x="117" y="509"/>
                  </a:lnTo>
                  <a:lnTo>
                    <a:pt x="141" y="469"/>
                  </a:lnTo>
                  <a:lnTo>
                    <a:pt x="166" y="430"/>
                  </a:lnTo>
                  <a:lnTo>
                    <a:pt x="193" y="391"/>
                  </a:lnTo>
                  <a:lnTo>
                    <a:pt x="222" y="355"/>
                  </a:lnTo>
                  <a:lnTo>
                    <a:pt x="252" y="320"/>
                  </a:lnTo>
                  <a:lnTo>
                    <a:pt x="285" y="286"/>
                  </a:lnTo>
                  <a:lnTo>
                    <a:pt x="317" y="253"/>
                  </a:lnTo>
                  <a:lnTo>
                    <a:pt x="354" y="223"/>
                  </a:lnTo>
                  <a:lnTo>
                    <a:pt x="390" y="194"/>
                  </a:lnTo>
                  <a:lnTo>
                    <a:pt x="427" y="167"/>
                  </a:lnTo>
                  <a:lnTo>
                    <a:pt x="466" y="142"/>
                  </a:lnTo>
                  <a:lnTo>
                    <a:pt x="508" y="118"/>
                  </a:lnTo>
                  <a:lnTo>
                    <a:pt x="549" y="96"/>
                  </a:lnTo>
                  <a:lnTo>
                    <a:pt x="592" y="76"/>
                  </a:lnTo>
                  <a:lnTo>
                    <a:pt x="635" y="59"/>
                  </a:lnTo>
                  <a:lnTo>
                    <a:pt x="680" y="44"/>
                  </a:lnTo>
                  <a:lnTo>
                    <a:pt x="727" y="31"/>
                  </a:lnTo>
                  <a:lnTo>
                    <a:pt x="773" y="20"/>
                  </a:lnTo>
                  <a:lnTo>
                    <a:pt x="821" y="11"/>
                  </a:lnTo>
                  <a:lnTo>
                    <a:pt x="868" y="5"/>
                  </a:lnTo>
                  <a:lnTo>
                    <a:pt x="917" y="1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43" name="Freeform 253"/>
            <p:cNvSpPr>
              <a:spLocks/>
            </p:cNvSpPr>
            <p:nvPr/>
          </p:nvSpPr>
          <p:spPr bwMode="auto">
            <a:xfrm>
              <a:off x="348" y="2435"/>
              <a:ext cx="475" cy="476"/>
            </a:xfrm>
            <a:custGeom>
              <a:avLst/>
              <a:gdLst>
                <a:gd name="T0" fmla="*/ 1046 w 1898"/>
                <a:gd name="T1" fmla="*/ 5 h 1902"/>
                <a:gd name="T2" fmla="*/ 1187 w 1898"/>
                <a:gd name="T3" fmla="*/ 30 h 1902"/>
                <a:gd name="T4" fmla="*/ 1319 w 1898"/>
                <a:gd name="T5" fmla="*/ 75 h 1902"/>
                <a:gd name="T6" fmla="*/ 1441 w 1898"/>
                <a:gd name="T7" fmla="*/ 138 h 1902"/>
                <a:gd name="T8" fmla="*/ 1552 w 1898"/>
                <a:gd name="T9" fmla="*/ 218 h 1902"/>
                <a:gd name="T10" fmla="*/ 1651 w 1898"/>
                <a:gd name="T11" fmla="*/ 312 h 1902"/>
                <a:gd name="T12" fmla="*/ 1736 w 1898"/>
                <a:gd name="T13" fmla="*/ 420 h 1902"/>
                <a:gd name="T14" fmla="*/ 1804 w 1898"/>
                <a:gd name="T15" fmla="*/ 539 h 1902"/>
                <a:gd name="T16" fmla="*/ 1855 w 1898"/>
                <a:gd name="T17" fmla="*/ 669 h 1902"/>
                <a:gd name="T18" fmla="*/ 1887 w 1898"/>
                <a:gd name="T19" fmla="*/ 807 h 1902"/>
                <a:gd name="T20" fmla="*/ 1898 w 1898"/>
                <a:gd name="T21" fmla="*/ 951 h 1902"/>
                <a:gd name="T22" fmla="*/ 1887 w 1898"/>
                <a:gd name="T23" fmla="*/ 1095 h 1902"/>
                <a:gd name="T24" fmla="*/ 1855 w 1898"/>
                <a:gd name="T25" fmla="*/ 1233 h 1902"/>
                <a:gd name="T26" fmla="*/ 1804 w 1898"/>
                <a:gd name="T27" fmla="*/ 1363 h 1902"/>
                <a:gd name="T28" fmla="*/ 1736 w 1898"/>
                <a:gd name="T29" fmla="*/ 1482 h 1902"/>
                <a:gd name="T30" fmla="*/ 1651 w 1898"/>
                <a:gd name="T31" fmla="*/ 1590 h 1902"/>
                <a:gd name="T32" fmla="*/ 1552 w 1898"/>
                <a:gd name="T33" fmla="*/ 1684 h 1902"/>
                <a:gd name="T34" fmla="*/ 1441 w 1898"/>
                <a:gd name="T35" fmla="*/ 1764 h 1902"/>
                <a:gd name="T36" fmla="*/ 1319 w 1898"/>
                <a:gd name="T37" fmla="*/ 1827 h 1902"/>
                <a:gd name="T38" fmla="*/ 1187 w 1898"/>
                <a:gd name="T39" fmla="*/ 1872 h 1902"/>
                <a:gd name="T40" fmla="*/ 1046 w 1898"/>
                <a:gd name="T41" fmla="*/ 1897 h 1902"/>
                <a:gd name="T42" fmla="*/ 901 w 1898"/>
                <a:gd name="T43" fmla="*/ 1901 h 1902"/>
                <a:gd name="T44" fmla="*/ 759 w 1898"/>
                <a:gd name="T45" fmla="*/ 1883 h 1902"/>
                <a:gd name="T46" fmla="*/ 624 w 1898"/>
                <a:gd name="T47" fmla="*/ 1845 h 1902"/>
                <a:gd name="T48" fmla="*/ 498 w 1898"/>
                <a:gd name="T49" fmla="*/ 1787 h 1902"/>
                <a:gd name="T50" fmla="*/ 382 w 1898"/>
                <a:gd name="T51" fmla="*/ 1713 h 1902"/>
                <a:gd name="T52" fmla="*/ 280 w 1898"/>
                <a:gd name="T53" fmla="*/ 1623 h 1902"/>
                <a:gd name="T54" fmla="*/ 190 w 1898"/>
                <a:gd name="T55" fmla="*/ 1520 h 1902"/>
                <a:gd name="T56" fmla="*/ 116 w 1898"/>
                <a:gd name="T57" fmla="*/ 1403 h 1902"/>
                <a:gd name="T58" fmla="*/ 58 w 1898"/>
                <a:gd name="T59" fmla="*/ 1277 h 1902"/>
                <a:gd name="T60" fmla="*/ 19 w 1898"/>
                <a:gd name="T61" fmla="*/ 1143 h 1902"/>
                <a:gd name="T62" fmla="*/ 2 w 1898"/>
                <a:gd name="T63" fmla="*/ 1000 h 1902"/>
                <a:gd name="T64" fmla="*/ 5 w 1898"/>
                <a:gd name="T65" fmla="*/ 854 h 1902"/>
                <a:gd name="T66" fmla="*/ 30 w 1898"/>
                <a:gd name="T67" fmla="*/ 714 h 1902"/>
                <a:gd name="T68" fmla="*/ 76 w 1898"/>
                <a:gd name="T69" fmla="*/ 581 h 1902"/>
                <a:gd name="T70" fmla="*/ 138 w 1898"/>
                <a:gd name="T71" fmla="*/ 458 h 1902"/>
                <a:gd name="T72" fmla="*/ 218 w 1898"/>
                <a:gd name="T73" fmla="*/ 347 h 1902"/>
                <a:gd name="T74" fmla="*/ 312 w 1898"/>
                <a:gd name="T75" fmla="*/ 248 h 1902"/>
                <a:gd name="T76" fmla="*/ 420 w 1898"/>
                <a:gd name="T77" fmla="*/ 163 h 1902"/>
                <a:gd name="T78" fmla="*/ 539 w 1898"/>
                <a:gd name="T79" fmla="*/ 94 h 1902"/>
                <a:gd name="T80" fmla="*/ 668 w 1898"/>
                <a:gd name="T81" fmla="*/ 42 h 1902"/>
                <a:gd name="T82" fmla="*/ 806 w 1898"/>
                <a:gd name="T83" fmla="*/ 11 h 1902"/>
                <a:gd name="T84" fmla="*/ 950 w 1898"/>
                <a:gd name="T85" fmla="*/ 0 h 190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98"/>
                <a:gd name="T130" fmla="*/ 0 h 1902"/>
                <a:gd name="T131" fmla="*/ 1898 w 1898"/>
                <a:gd name="T132" fmla="*/ 1902 h 190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98" h="1902">
                  <a:moveTo>
                    <a:pt x="950" y="0"/>
                  </a:moveTo>
                  <a:lnTo>
                    <a:pt x="999" y="1"/>
                  </a:lnTo>
                  <a:lnTo>
                    <a:pt x="1046" y="5"/>
                  </a:lnTo>
                  <a:lnTo>
                    <a:pt x="1094" y="11"/>
                  </a:lnTo>
                  <a:lnTo>
                    <a:pt x="1141" y="19"/>
                  </a:lnTo>
                  <a:lnTo>
                    <a:pt x="1187" y="30"/>
                  </a:lnTo>
                  <a:lnTo>
                    <a:pt x="1232" y="42"/>
                  </a:lnTo>
                  <a:lnTo>
                    <a:pt x="1275" y="57"/>
                  </a:lnTo>
                  <a:lnTo>
                    <a:pt x="1319" y="75"/>
                  </a:lnTo>
                  <a:lnTo>
                    <a:pt x="1361" y="94"/>
                  </a:lnTo>
                  <a:lnTo>
                    <a:pt x="1402" y="115"/>
                  </a:lnTo>
                  <a:lnTo>
                    <a:pt x="1441" y="138"/>
                  </a:lnTo>
                  <a:lnTo>
                    <a:pt x="1480" y="163"/>
                  </a:lnTo>
                  <a:lnTo>
                    <a:pt x="1517" y="189"/>
                  </a:lnTo>
                  <a:lnTo>
                    <a:pt x="1552" y="218"/>
                  </a:lnTo>
                  <a:lnTo>
                    <a:pt x="1587" y="248"/>
                  </a:lnTo>
                  <a:lnTo>
                    <a:pt x="1620" y="279"/>
                  </a:lnTo>
                  <a:lnTo>
                    <a:pt x="1651" y="312"/>
                  </a:lnTo>
                  <a:lnTo>
                    <a:pt x="1681" y="347"/>
                  </a:lnTo>
                  <a:lnTo>
                    <a:pt x="1710" y="382"/>
                  </a:lnTo>
                  <a:lnTo>
                    <a:pt x="1736" y="420"/>
                  </a:lnTo>
                  <a:lnTo>
                    <a:pt x="1760" y="458"/>
                  </a:lnTo>
                  <a:lnTo>
                    <a:pt x="1784" y="499"/>
                  </a:lnTo>
                  <a:lnTo>
                    <a:pt x="1804" y="539"/>
                  </a:lnTo>
                  <a:lnTo>
                    <a:pt x="1824" y="581"/>
                  </a:lnTo>
                  <a:lnTo>
                    <a:pt x="1840" y="625"/>
                  </a:lnTo>
                  <a:lnTo>
                    <a:pt x="1855" y="669"/>
                  </a:lnTo>
                  <a:lnTo>
                    <a:pt x="1868" y="714"/>
                  </a:lnTo>
                  <a:lnTo>
                    <a:pt x="1879" y="759"/>
                  </a:lnTo>
                  <a:lnTo>
                    <a:pt x="1887" y="807"/>
                  </a:lnTo>
                  <a:lnTo>
                    <a:pt x="1893" y="854"/>
                  </a:lnTo>
                  <a:lnTo>
                    <a:pt x="1897" y="902"/>
                  </a:lnTo>
                  <a:lnTo>
                    <a:pt x="1898" y="951"/>
                  </a:lnTo>
                  <a:lnTo>
                    <a:pt x="1897" y="1000"/>
                  </a:lnTo>
                  <a:lnTo>
                    <a:pt x="1893" y="1047"/>
                  </a:lnTo>
                  <a:lnTo>
                    <a:pt x="1887" y="1095"/>
                  </a:lnTo>
                  <a:lnTo>
                    <a:pt x="1879" y="1143"/>
                  </a:lnTo>
                  <a:lnTo>
                    <a:pt x="1868" y="1188"/>
                  </a:lnTo>
                  <a:lnTo>
                    <a:pt x="1855" y="1233"/>
                  </a:lnTo>
                  <a:lnTo>
                    <a:pt x="1840" y="1277"/>
                  </a:lnTo>
                  <a:lnTo>
                    <a:pt x="1824" y="1321"/>
                  </a:lnTo>
                  <a:lnTo>
                    <a:pt x="1804" y="1363"/>
                  </a:lnTo>
                  <a:lnTo>
                    <a:pt x="1784" y="1403"/>
                  </a:lnTo>
                  <a:lnTo>
                    <a:pt x="1760" y="1444"/>
                  </a:lnTo>
                  <a:lnTo>
                    <a:pt x="1736" y="1482"/>
                  </a:lnTo>
                  <a:lnTo>
                    <a:pt x="1710" y="1520"/>
                  </a:lnTo>
                  <a:lnTo>
                    <a:pt x="1681" y="1555"/>
                  </a:lnTo>
                  <a:lnTo>
                    <a:pt x="1651" y="1590"/>
                  </a:lnTo>
                  <a:lnTo>
                    <a:pt x="1620" y="1623"/>
                  </a:lnTo>
                  <a:lnTo>
                    <a:pt x="1587" y="1654"/>
                  </a:lnTo>
                  <a:lnTo>
                    <a:pt x="1552" y="1684"/>
                  </a:lnTo>
                  <a:lnTo>
                    <a:pt x="1517" y="1713"/>
                  </a:lnTo>
                  <a:lnTo>
                    <a:pt x="1480" y="1739"/>
                  </a:lnTo>
                  <a:lnTo>
                    <a:pt x="1441" y="1764"/>
                  </a:lnTo>
                  <a:lnTo>
                    <a:pt x="1402" y="1787"/>
                  </a:lnTo>
                  <a:lnTo>
                    <a:pt x="1361" y="1808"/>
                  </a:lnTo>
                  <a:lnTo>
                    <a:pt x="1319" y="1827"/>
                  </a:lnTo>
                  <a:lnTo>
                    <a:pt x="1275" y="1845"/>
                  </a:lnTo>
                  <a:lnTo>
                    <a:pt x="1232" y="1860"/>
                  </a:lnTo>
                  <a:lnTo>
                    <a:pt x="1187" y="1872"/>
                  </a:lnTo>
                  <a:lnTo>
                    <a:pt x="1141" y="1883"/>
                  </a:lnTo>
                  <a:lnTo>
                    <a:pt x="1094" y="1891"/>
                  </a:lnTo>
                  <a:lnTo>
                    <a:pt x="1046" y="1897"/>
                  </a:lnTo>
                  <a:lnTo>
                    <a:pt x="999" y="1901"/>
                  </a:lnTo>
                  <a:lnTo>
                    <a:pt x="950" y="1902"/>
                  </a:lnTo>
                  <a:lnTo>
                    <a:pt x="901" y="1901"/>
                  </a:lnTo>
                  <a:lnTo>
                    <a:pt x="853" y="1897"/>
                  </a:lnTo>
                  <a:lnTo>
                    <a:pt x="806" y="1891"/>
                  </a:lnTo>
                  <a:lnTo>
                    <a:pt x="759" y="1883"/>
                  </a:lnTo>
                  <a:lnTo>
                    <a:pt x="713" y="1872"/>
                  </a:lnTo>
                  <a:lnTo>
                    <a:pt x="668" y="1860"/>
                  </a:lnTo>
                  <a:lnTo>
                    <a:pt x="624" y="1845"/>
                  </a:lnTo>
                  <a:lnTo>
                    <a:pt x="582" y="1827"/>
                  </a:lnTo>
                  <a:lnTo>
                    <a:pt x="539" y="1808"/>
                  </a:lnTo>
                  <a:lnTo>
                    <a:pt x="498" y="1787"/>
                  </a:lnTo>
                  <a:lnTo>
                    <a:pt x="459" y="1764"/>
                  </a:lnTo>
                  <a:lnTo>
                    <a:pt x="420" y="1739"/>
                  </a:lnTo>
                  <a:lnTo>
                    <a:pt x="382" y="1713"/>
                  </a:lnTo>
                  <a:lnTo>
                    <a:pt x="347" y="1684"/>
                  </a:lnTo>
                  <a:lnTo>
                    <a:pt x="312" y="1654"/>
                  </a:lnTo>
                  <a:lnTo>
                    <a:pt x="280" y="1623"/>
                  </a:lnTo>
                  <a:lnTo>
                    <a:pt x="247" y="1590"/>
                  </a:lnTo>
                  <a:lnTo>
                    <a:pt x="218" y="1555"/>
                  </a:lnTo>
                  <a:lnTo>
                    <a:pt x="190" y="1520"/>
                  </a:lnTo>
                  <a:lnTo>
                    <a:pt x="163" y="1482"/>
                  </a:lnTo>
                  <a:lnTo>
                    <a:pt x="138" y="1444"/>
                  </a:lnTo>
                  <a:lnTo>
                    <a:pt x="116" y="1403"/>
                  </a:lnTo>
                  <a:lnTo>
                    <a:pt x="94" y="1363"/>
                  </a:lnTo>
                  <a:lnTo>
                    <a:pt x="76" y="1321"/>
                  </a:lnTo>
                  <a:lnTo>
                    <a:pt x="58" y="1277"/>
                  </a:lnTo>
                  <a:lnTo>
                    <a:pt x="43" y="1233"/>
                  </a:lnTo>
                  <a:lnTo>
                    <a:pt x="30" y="1188"/>
                  </a:lnTo>
                  <a:lnTo>
                    <a:pt x="19" y="1143"/>
                  </a:lnTo>
                  <a:lnTo>
                    <a:pt x="12" y="1095"/>
                  </a:lnTo>
                  <a:lnTo>
                    <a:pt x="5" y="1047"/>
                  </a:lnTo>
                  <a:lnTo>
                    <a:pt x="2" y="1000"/>
                  </a:lnTo>
                  <a:lnTo>
                    <a:pt x="0" y="951"/>
                  </a:lnTo>
                  <a:lnTo>
                    <a:pt x="2" y="902"/>
                  </a:lnTo>
                  <a:lnTo>
                    <a:pt x="5" y="854"/>
                  </a:lnTo>
                  <a:lnTo>
                    <a:pt x="12" y="807"/>
                  </a:lnTo>
                  <a:lnTo>
                    <a:pt x="19" y="759"/>
                  </a:lnTo>
                  <a:lnTo>
                    <a:pt x="30" y="714"/>
                  </a:lnTo>
                  <a:lnTo>
                    <a:pt x="43" y="669"/>
                  </a:lnTo>
                  <a:lnTo>
                    <a:pt x="58" y="625"/>
                  </a:lnTo>
                  <a:lnTo>
                    <a:pt x="76" y="581"/>
                  </a:lnTo>
                  <a:lnTo>
                    <a:pt x="94" y="539"/>
                  </a:lnTo>
                  <a:lnTo>
                    <a:pt x="116" y="499"/>
                  </a:lnTo>
                  <a:lnTo>
                    <a:pt x="138" y="458"/>
                  </a:lnTo>
                  <a:lnTo>
                    <a:pt x="163" y="420"/>
                  </a:lnTo>
                  <a:lnTo>
                    <a:pt x="190" y="382"/>
                  </a:lnTo>
                  <a:lnTo>
                    <a:pt x="218" y="347"/>
                  </a:lnTo>
                  <a:lnTo>
                    <a:pt x="247" y="312"/>
                  </a:lnTo>
                  <a:lnTo>
                    <a:pt x="280" y="279"/>
                  </a:lnTo>
                  <a:lnTo>
                    <a:pt x="312" y="248"/>
                  </a:lnTo>
                  <a:lnTo>
                    <a:pt x="347" y="218"/>
                  </a:lnTo>
                  <a:lnTo>
                    <a:pt x="382" y="189"/>
                  </a:lnTo>
                  <a:lnTo>
                    <a:pt x="420" y="163"/>
                  </a:lnTo>
                  <a:lnTo>
                    <a:pt x="459" y="138"/>
                  </a:lnTo>
                  <a:lnTo>
                    <a:pt x="498" y="115"/>
                  </a:lnTo>
                  <a:lnTo>
                    <a:pt x="539" y="94"/>
                  </a:lnTo>
                  <a:lnTo>
                    <a:pt x="582" y="75"/>
                  </a:lnTo>
                  <a:lnTo>
                    <a:pt x="624" y="57"/>
                  </a:lnTo>
                  <a:lnTo>
                    <a:pt x="668" y="42"/>
                  </a:lnTo>
                  <a:lnTo>
                    <a:pt x="713" y="30"/>
                  </a:lnTo>
                  <a:lnTo>
                    <a:pt x="759" y="19"/>
                  </a:lnTo>
                  <a:lnTo>
                    <a:pt x="806" y="11"/>
                  </a:lnTo>
                  <a:lnTo>
                    <a:pt x="853" y="5"/>
                  </a:lnTo>
                  <a:lnTo>
                    <a:pt x="901" y="1"/>
                  </a:lnTo>
                  <a:lnTo>
                    <a:pt x="950" y="0"/>
                  </a:lnTo>
                  <a:close/>
                </a:path>
              </a:pathLst>
            </a:custGeom>
            <a:solidFill>
              <a:srgbClr val="003A4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44" name="Freeform 254"/>
            <p:cNvSpPr>
              <a:spLocks/>
            </p:cNvSpPr>
            <p:nvPr/>
          </p:nvSpPr>
          <p:spPr bwMode="auto">
            <a:xfrm>
              <a:off x="351" y="2438"/>
              <a:ext cx="465" cy="467"/>
            </a:xfrm>
            <a:custGeom>
              <a:avLst/>
              <a:gdLst>
                <a:gd name="T0" fmla="*/ 1029 w 1863"/>
                <a:gd name="T1" fmla="*/ 5 h 1869"/>
                <a:gd name="T2" fmla="*/ 1165 w 1863"/>
                <a:gd name="T3" fmla="*/ 30 h 1869"/>
                <a:gd name="T4" fmla="*/ 1294 w 1863"/>
                <a:gd name="T5" fmla="*/ 74 h 1869"/>
                <a:gd name="T6" fmla="*/ 1415 w 1863"/>
                <a:gd name="T7" fmla="*/ 135 h 1869"/>
                <a:gd name="T8" fmla="*/ 1525 w 1863"/>
                <a:gd name="T9" fmla="*/ 214 h 1869"/>
                <a:gd name="T10" fmla="*/ 1621 w 1863"/>
                <a:gd name="T11" fmla="*/ 307 h 1869"/>
                <a:gd name="T12" fmla="*/ 1704 w 1863"/>
                <a:gd name="T13" fmla="*/ 412 h 1869"/>
                <a:gd name="T14" fmla="*/ 1771 w 1863"/>
                <a:gd name="T15" fmla="*/ 530 h 1869"/>
                <a:gd name="T16" fmla="*/ 1822 w 1863"/>
                <a:gd name="T17" fmla="*/ 657 h 1869"/>
                <a:gd name="T18" fmla="*/ 1852 w 1863"/>
                <a:gd name="T19" fmla="*/ 792 h 1869"/>
                <a:gd name="T20" fmla="*/ 1863 w 1863"/>
                <a:gd name="T21" fmla="*/ 934 h 1869"/>
                <a:gd name="T22" fmla="*/ 1852 w 1863"/>
                <a:gd name="T23" fmla="*/ 1075 h 1869"/>
                <a:gd name="T24" fmla="*/ 1822 w 1863"/>
                <a:gd name="T25" fmla="*/ 1211 h 1869"/>
                <a:gd name="T26" fmla="*/ 1771 w 1863"/>
                <a:gd name="T27" fmla="*/ 1339 h 1869"/>
                <a:gd name="T28" fmla="*/ 1704 w 1863"/>
                <a:gd name="T29" fmla="*/ 1456 h 1869"/>
                <a:gd name="T30" fmla="*/ 1621 w 1863"/>
                <a:gd name="T31" fmla="*/ 1562 h 1869"/>
                <a:gd name="T32" fmla="*/ 1525 w 1863"/>
                <a:gd name="T33" fmla="*/ 1654 h 1869"/>
                <a:gd name="T34" fmla="*/ 1415 w 1863"/>
                <a:gd name="T35" fmla="*/ 1733 h 1869"/>
                <a:gd name="T36" fmla="*/ 1294 w 1863"/>
                <a:gd name="T37" fmla="*/ 1795 h 1869"/>
                <a:gd name="T38" fmla="*/ 1165 w 1863"/>
                <a:gd name="T39" fmla="*/ 1839 h 1869"/>
                <a:gd name="T40" fmla="*/ 1029 w 1863"/>
                <a:gd name="T41" fmla="*/ 1864 h 1869"/>
                <a:gd name="T42" fmla="*/ 886 w 1863"/>
                <a:gd name="T43" fmla="*/ 1867 h 1869"/>
                <a:gd name="T44" fmla="*/ 746 w 1863"/>
                <a:gd name="T45" fmla="*/ 1850 h 1869"/>
                <a:gd name="T46" fmla="*/ 613 w 1863"/>
                <a:gd name="T47" fmla="*/ 1812 h 1869"/>
                <a:gd name="T48" fmla="*/ 489 w 1863"/>
                <a:gd name="T49" fmla="*/ 1756 h 1869"/>
                <a:gd name="T50" fmla="*/ 375 w 1863"/>
                <a:gd name="T51" fmla="*/ 1683 h 1869"/>
                <a:gd name="T52" fmla="*/ 273 w 1863"/>
                <a:gd name="T53" fmla="*/ 1594 h 1869"/>
                <a:gd name="T54" fmla="*/ 186 w 1863"/>
                <a:gd name="T55" fmla="*/ 1493 h 1869"/>
                <a:gd name="T56" fmla="*/ 113 w 1863"/>
                <a:gd name="T57" fmla="*/ 1379 h 1869"/>
                <a:gd name="T58" fmla="*/ 57 w 1863"/>
                <a:gd name="T59" fmla="*/ 1255 h 1869"/>
                <a:gd name="T60" fmla="*/ 19 w 1863"/>
                <a:gd name="T61" fmla="*/ 1122 h 1869"/>
                <a:gd name="T62" fmla="*/ 2 w 1863"/>
                <a:gd name="T63" fmla="*/ 981 h 1869"/>
                <a:gd name="T64" fmla="*/ 5 w 1863"/>
                <a:gd name="T65" fmla="*/ 838 h 1869"/>
                <a:gd name="T66" fmla="*/ 29 w 1863"/>
                <a:gd name="T67" fmla="*/ 701 h 1869"/>
                <a:gd name="T68" fmla="*/ 74 w 1863"/>
                <a:gd name="T69" fmla="*/ 572 h 1869"/>
                <a:gd name="T70" fmla="*/ 136 w 1863"/>
                <a:gd name="T71" fmla="*/ 450 h 1869"/>
                <a:gd name="T72" fmla="*/ 213 w 1863"/>
                <a:gd name="T73" fmla="*/ 341 h 1869"/>
                <a:gd name="T74" fmla="*/ 306 w 1863"/>
                <a:gd name="T75" fmla="*/ 243 h 1869"/>
                <a:gd name="T76" fmla="*/ 412 w 1863"/>
                <a:gd name="T77" fmla="*/ 160 h 1869"/>
                <a:gd name="T78" fmla="*/ 529 w 1863"/>
                <a:gd name="T79" fmla="*/ 93 h 1869"/>
                <a:gd name="T80" fmla="*/ 657 w 1863"/>
                <a:gd name="T81" fmla="*/ 43 h 1869"/>
                <a:gd name="T82" fmla="*/ 792 w 1863"/>
                <a:gd name="T83" fmla="*/ 11 h 1869"/>
                <a:gd name="T84" fmla="*/ 934 w 1863"/>
                <a:gd name="T85" fmla="*/ 0 h 18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63"/>
                <a:gd name="T130" fmla="*/ 0 h 1869"/>
                <a:gd name="T131" fmla="*/ 1863 w 1863"/>
                <a:gd name="T132" fmla="*/ 1869 h 186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63" h="1869">
                  <a:moveTo>
                    <a:pt x="934" y="0"/>
                  </a:moveTo>
                  <a:lnTo>
                    <a:pt x="981" y="1"/>
                  </a:lnTo>
                  <a:lnTo>
                    <a:pt x="1029" y="5"/>
                  </a:lnTo>
                  <a:lnTo>
                    <a:pt x="1075" y="11"/>
                  </a:lnTo>
                  <a:lnTo>
                    <a:pt x="1120" y="19"/>
                  </a:lnTo>
                  <a:lnTo>
                    <a:pt x="1165" y="30"/>
                  </a:lnTo>
                  <a:lnTo>
                    <a:pt x="1209" y="43"/>
                  </a:lnTo>
                  <a:lnTo>
                    <a:pt x="1253" y="56"/>
                  </a:lnTo>
                  <a:lnTo>
                    <a:pt x="1294" y="74"/>
                  </a:lnTo>
                  <a:lnTo>
                    <a:pt x="1336" y="93"/>
                  </a:lnTo>
                  <a:lnTo>
                    <a:pt x="1376" y="113"/>
                  </a:lnTo>
                  <a:lnTo>
                    <a:pt x="1415" y="135"/>
                  </a:lnTo>
                  <a:lnTo>
                    <a:pt x="1453" y="160"/>
                  </a:lnTo>
                  <a:lnTo>
                    <a:pt x="1490" y="186"/>
                  </a:lnTo>
                  <a:lnTo>
                    <a:pt x="1525" y="214"/>
                  </a:lnTo>
                  <a:lnTo>
                    <a:pt x="1559" y="243"/>
                  </a:lnTo>
                  <a:lnTo>
                    <a:pt x="1590" y="275"/>
                  </a:lnTo>
                  <a:lnTo>
                    <a:pt x="1621" y="307"/>
                  </a:lnTo>
                  <a:lnTo>
                    <a:pt x="1650" y="341"/>
                  </a:lnTo>
                  <a:lnTo>
                    <a:pt x="1678" y="376"/>
                  </a:lnTo>
                  <a:lnTo>
                    <a:pt x="1704" y="412"/>
                  </a:lnTo>
                  <a:lnTo>
                    <a:pt x="1728" y="450"/>
                  </a:lnTo>
                  <a:lnTo>
                    <a:pt x="1750" y="490"/>
                  </a:lnTo>
                  <a:lnTo>
                    <a:pt x="1771" y="530"/>
                  </a:lnTo>
                  <a:lnTo>
                    <a:pt x="1790" y="572"/>
                  </a:lnTo>
                  <a:lnTo>
                    <a:pt x="1807" y="613"/>
                  </a:lnTo>
                  <a:lnTo>
                    <a:pt x="1822" y="657"/>
                  </a:lnTo>
                  <a:lnTo>
                    <a:pt x="1834" y="701"/>
                  </a:lnTo>
                  <a:lnTo>
                    <a:pt x="1844" y="746"/>
                  </a:lnTo>
                  <a:lnTo>
                    <a:pt x="1852" y="792"/>
                  </a:lnTo>
                  <a:lnTo>
                    <a:pt x="1858" y="838"/>
                  </a:lnTo>
                  <a:lnTo>
                    <a:pt x="1862" y="886"/>
                  </a:lnTo>
                  <a:lnTo>
                    <a:pt x="1863" y="934"/>
                  </a:lnTo>
                  <a:lnTo>
                    <a:pt x="1862" y="981"/>
                  </a:lnTo>
                  <a:lnTo>
                    <a:pt x="1858" y="1029"/>
                  </a:lnTo>
                  <a:lnTo>
                    <a:pt x="1852" y="1075"/>
                  </a:lnTo>
                  <a:lnTo>
                    <a:pt x="1844" y="1122"/>
                  </a:lnTo>
                  <a:lnTo>
                    <a:pt x="1834" y="1167"/>
                  </a:lnTo>
                  <a:lnTo>
                    <a:pt x="1822" y="1211"/>
                  </a:lnTo>
                  <a:lnTo>
                    <a:pt x="1807" y="1255"/>
                  </a:lnTo>
                  <a:lnTo>
                    <a:pt x="1790" y="1297"/>
                  </a:lnTo>
                  <a:lnTo>
                    <a:pt x="1771" y="1339"/>
                  </a:lnTo>
                  <a:lnTo>
                    <a:pt x="1750" y="1379"/>
                  </a:lnTo>
                  <a:lnTo>
                    <a:pt x="1728" y="1417"/>
                  </a:lnTo>
                  <a:lnTo>
                    <a:pt x="1704" y="1456"/>
                  </a:lnTo>
                  <a:lnTo>
                    <a:pt x="1678" y="1493"/>
                  </a:lnTo>
                  <a:lnTo>
                    <a:pt x="1650" y="1528"/>
                  </a:lnTo>
                  <a:lnTo>
                    <a:pt x="1621" y="1562"/>
                  </a:lnTo>
                  <a:lnTo>
                    <a:pt x="1590" y="1594"/>
                  </a:lnTo>
                  <a:lnTo>
                    <a:pt x="1559" y="1626"/>
                  </a:lnTo>
                  <a:lnTo>
                    <a:pt x="1525" y="1654"/>
                  </a:lnTo>
                  <a:lnTo>
                    <a:pt x="1490" y="1683"/>
                  </a:lnTo>
                  <a:lnTo>
                    <a:pt x="1453" y="1708"/>
                  </a:lnTo>
                  <a:lnTo>
                    <a:pt x="1415" y="1733"/>
                  </a:lnTo>
                  <a:lnTo>
                    <a:pt x="1376" y="1756"/>
                  </a:lnTo>
                  <a:lnTo>
                    <a:pt x="1336" y="1776"/>
                  </a:lnTo>
                  <a:lnTo>
                    <a:pt x="1294" y="1795"/>
                  </a:lnTo>
                  <a:lnTo>
                    <a:pt x="1253" y="1812"/>
                  </a:lnTo>
                  <a:lnTo>
                    <a:pt x="1209" y="1826"/>
                  </a:lnTo>
                  <a:lnTo>
                    <a:pt x="1165" y="1839"/>
                  </a:lnTo>
                  <a:lnTo>
                    <a:pt x="1120" y="1850"/>
                  </a:lnTo>
                  <a:lnTo>
                    <a:pt x="1075" y="1857"/>
                  </a:lnTo>
                  <a:lnTo>
                    <a:pt x="1029" y="1864"/>
                  </a:lnTo>
                  <a:lnTo>
                    <a:pt x="981" y="1867"/>
                  </a:lnTo>
                  <a:lnTo>
                    <a:pt x="934" y="1869"/>
                  </a:lnTo>
                  <a:lnTo>
                    <a:pt x="886" y="1867"/>
                  </a:lnTo>
                  <a:lnTo>
                    <a:pt x="838" y="1864"/>
                  </a:lnTo>
                  <a:lnTo>
                    <a:pt x="792" y="1857"/>
                  </a:lnTo>
                  <a:lnTo>
                    <a:pt x="746" y="1850"/>
                  </a:lnTo>
                  <a:lnTo>
                    <a:pt x="701" y="1839"/>
                  </a:lnTo>
                  <a:lnTo>
                    <a:pt x="657" y="1826"/>
                  </a:lnTo>
                  <a:lnTo>
                    <a:pt x="613" y="1812"/>
                  </a:lnTo>
                  <a:lnTo>
                    <a:pt x="570" y="1795"/>
                  </a:lnTo>
                  <a:lnTo>
                    <a:pt x="529" y="1776"/>
                  </a:lnTo>
                  <a:lnTo>
                    <a:pt x="489" y="1756"/>
                  </a:lnTo>
                  <a:lnTo>
                    <a:pt x="450" y="1733"/>
                  </a:lnTo>
                  <a:lnTo>
                    <a:pt x="412" y="1708"/>
                  </a:lnTo>
                  <a:lnTo>
                    <a:pt x="375" y="1683"/>
                  </a:lnTo>
                  <a:lnTo>
                    <a:pt x="340" y="1654"/>
                  </a:lnTo>
                  <a:lnTo>
                    <a:pt x="306" y="1626"/>
                  </a:lnTo>
                  <a:lnTo>
                    <a:pt x="273" y="1594"/>
                  </a:lnTo>
                  <a:lnTo>
                    <a:pt x="243" y="1562"/>
                  </a:lnTo>
                  <a:lnTo>
                    <a:pt x="213" y="1528"/>
                  </a:lnTo>
                  <a:lnTo>
                    <a:pt x="186" y="1493"/>
                  </a:lnTo>
                  <a:lnTo>
                    <a:pt x="159" y="1456"/>
                  </a:lnTo>
                  <a:lnTo>
                    <a:pt x="136" y="1417"/>
                  </a:lnTo>
                  <a:lnTo>
                    <a:pt x="113" y="1379"/>
                  </a:lnTo>
                  <a:lnTo>
                    <a:pt x="93" y="1339"/>
                  </a:lnTo>
                  <a:lnTo>
                    <a:pt x="74" y="1297"/>
                  </a:lnTo>
                  <a:lnTo>
                    <a:pt x="57" y="1255"/>
                  </a:lnTo>
                  <a:lnTo>
                    <a:pt x="43" y="1211"/>
                  </a:lnTo>
                  <a:lnTo>
                    <a:pt x="29" y="1167"/>
                  </a:lnTo>
                  <a:lnTo>
                    <a:pt x="19" y="1122"/>
                  </a:lnTo>
                  <a:lnTo>
                    <a:pt x="12" y="1075"/>
                  </a:lnTo>
                  <a:lnTo>
                    <a:pt x="5" y="1029"/>
                  </a:lnTo>
                  <a:lnTo>
                    <a:pt x="2" y="981"/>
                  </a:lnTo>
                  <a:lnTo>
                    <a:pt x="0" y="934"/>
                  </a:lnTo>
                  <a:lnTo>
                    <a:pt x="2" y="886"/>
                  </a:lnTo>
                  <a:lnTo>
                    <a:pt x="5" y="838"/>
                  </a:lnTo>
                  <a:lnTo>
                    <a:pt x="12" y="792"/>
                  </a:lnTo>
                  <a:lnTo>
                    <a:pt x="19" y="746"/>
                  </a:lnTo>
                  <a:lnTo>
                    <a:pt x="29" y="701"/>
                  </a:lnTo>
                  <a:lnTo>
                    <a:pt x="43" y="657"/>
                  </a:lnTo>
                  <a:lnTo>
                    <a:pt x="57" y="613"/>
                  </a:lnTo>
                  <a:lnTo>
                    <a:pt x="74" y="572"/>
                  </a:lnTo>
                  <a:lnTo>
                    <a:pt x="93" y="530"/>
                  </a:lnTo>
                  <a:lnTo>
                    <a:pt x="113" y="490"/>
                  </a:lnTo>
                  <a:lnTo>
                    <a:pt x="136" y="450"/>
                  </a:lnTo>
                  <a:lnTo>
                    <a:pt x="159" y="412"/>
                  </a:lnTo>
                  <a:lnTo>
                    <a:pt x="186" y="376"/>
                  </a:lnTo>
                  <a:lnTo>
                    <a:pt x="213" y="341"/>
                  </a:lnTo>
                  <a:lnTo>
                    <a:pt x="243" y="307"/>
                  </a:lnTo>
                  <a:lnTo>
                    <a:pt x="273" y="275"/>
                  </a:lnTo>
                  <a:lnTo>
                    <a:pt x="306" y="243"/>
                  </a:lnTo>
                  <a:lnTo>
                    <a:pt x="340" y="214"/>
                  </a:lnTo>
                  <a:lnTo>
                    <a:pt x="375" y="186"/>
                  </a:lnTo>
                  <a:lnTo>
                    <a:pt x="412" y="160"/>
                  </a:lnTo>
                  <a:lnTo>
                    <a:pt x="450" y="135"/>
                  </a:lnTo>
                  <a:lnTo>
                    <a:pt x="489" y="113"/>
                  </a:lnTo>
                  <a:lnTo>
                    <a:pt x="529" y="93"/>
                  </a:lnTo>
                  <a:lnTo>
                    <a:pt x="570" y="74"/>
                  </a:lnTo>
                  <a:lnTo>
                    <a:pt x="613" y="56"/>
                  </a:lnTo>
                  <a:lnTo>
                    <a:pt x="657" y="43"/>
                  </a:lnTo>
                  <a:lnTo>
                    <a:pt x="701" y="30"/>
                  </a:lnTo>
                  <a:lnTo>
                    <a:pt x="746" y="19"/>
                  </a:lnTo>
                  <a:lnTo>
                    <a:pt x="792" y="11"/>
                  </a:lnTo>
                  <a:lnTo>
                    <a:pt x="838" y="5"/>
                  </a:lnTo>
                  <a:lnTo>
                    <a:pt x="886" y="1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rgbClr val="0044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45" name="Freeform 255"/>
            <p:cNvSpPr>
              <a:spLocks/>
            </p:cNvSpPr>
            <p:nvPr/>
          </p:nvSpPr>
          <p:spPr bwMode="auto">
            <a:xfrm>
              <a:off x="353" y="2441"/>
              <a:ext cx="457" cy="458"/>
            </a:xfrm>
            <a:custGeom>
              <a:avLst/>
              <a:gdLst>
                <a:gd name="T0" fmla="*/ 1010 w 1828"/>
                <a:gd name="T1" fmla="*/ 5 h 1834"/>
                <a:gd name="T2" fmla="*/ 1144 w 1828"/>
                <a:gd name="T3" fmla="*/ 29 h 1834"/>
                <a:gd name="T4" fmla="*/ 1271 w 1828"/>
                <a:gd name="T5" fmla="*/ 73 h 1834"/>
                <a:gd name="T6" fmla="*/ 1389 w 1828"/>
                <a:gd name="T7" fmla="*/ 133 h 1834"/>
                <a:gd name="T8" fmla="*/ 1496 w 1828"/>
                <a:gd name="T9" fmla="*/ 211 h 1834"/>
                <a:gd name="T10" fmla="*/ 1591 w 1828"/>
                <a:gd name="T11" fmla="*/ 301 h 1834"/>
                <a:gd name="T12" fmla="*/ 1672 w 1828"/>
                <a:gd name="T13" fmla="*/ 405 h 1834"/>
                <a:gd name="T14" fmla="*/ 1737 w 1828"/>
                <a:gd name="T15" fmla="*/ 520 h 1834"/>
                <a:gd name="T16" fmla="*/ 1786 w 1828"/>
                <a:gd name="T17" fmla="*/ 646 h 1834"/>
                <a:gd name="T18" fmla="*/ 1818 w 1828"/>
                <a:gd name="T19" fmla="*/ 779 h 1834"/>
                <a:gd name="T20" fmla="*/ 1828 w 1828"/>
                <a:gd name="T21" fmla="*/ 918 h 1834"/>
                <a:gd name="T22" fmla="*/ 1818 w 1828"/>
                <a:gd name="T23" fmla="*/ 1057 h 1834"/>
                <a:gd name="T24" fmla="*/ 1786 w 1828"/>
                <a:gd name="T25" fmla="*/ 1190 h 1834"/>
                <a:gd name="T26" fmla="*/ 1737 w 1828"/>
                <a:gd name="T27" fmla="*/ 1315 h 1834"/>
                <a:gd name="T28" fmla="*/ 1672 w 1828"/>
                <a:gd name="T29" fmla="*/ 1429 h 1834"/>
                <a:gd name="T30" fmla="*/ 1591 w 1828"/>
                <a:gd name="T31" fmla="*/ 1533 h 1834"/>
                <a:gd name="T32" fmla="*/ 1496 w 1828"/>
                <a:gd name="T33" fmla="*/ 1625 h 1834"/>
                <a:gd name="T34" fmla="*/ 1389 w 1828"/>
                <a:gd name="T35" fmla="*/ 1701 h 1834"/>
                <a:gd name="T36" fmla="*/ 1271 w 1828"/>
                <a:gd name="T37" fmla="*/ 1761 h 1834"/>
                <a:gd name="T38" fmla="*/ 1144 w 1828"/>
                <a:gd name="T39" fmla="*/ 1805 h 1834"/>
                <a:gd name="T40" fmla="*/ 1010 w 1828"/>
                <a:gd name="T41" fmla="*/ 1829 h 1834"/>
                <a:gd name="T42" fmla="*/ 868 w 1828"/>
                <a:gd name="T43" fmla="*/ 1833 h 1834"/>
                <a:gd name="T44" fmla="*/ 732 w 1828"/>
                <a:gd name="T45" fmla="*/ 1815 h 1834"/>
                <a:gd name="T46" fmla="*/ 601 w 1828"/>
                <a:gd name="T47" fmla="*/ 1779 h 1834"/>
                <a:gd name="T48" fmla="*/ 480 w 1828"/>
                <a:gd name="T49" fmla="*/ 1724 h 1834"/>
                <a:gd name="T50" fmla="*/ 368 w 1828"/>
                <a:gd name="T51" fmla="*/ 1652 h 1834"/>
                <a:gd name="T52" fmla="*/ 268 w 1828"/>
                <a:gd name="T53" fmla="*/ 1566 h 1834"/>
                <a:gd name="T54" fmla="*/ 182 w 1828"/>
                <a:gd name="T55" fmla="*/ 1465 h 1834"/>
                <a:gd name="T56" fmla="*/ 110 w 1828"/>
                <a:gd name="T57" fmla="*/ 1354 h 1834"/>
                <a:gd name="T58" fmla="*/ 55 w 1828"/>
                <a:gd name="T59" fmla="*/ 1232 h 1834"/>
                <a:gd name="T60" fmla="*/ 19 w 1828"/>
                <a:gd name="T61" fmla="*/ 1102 h 1834"/>
                <a:gd name="T62" fmla="*/ 1 w 1828"/>
                <a:gd name="T63" fmla="*/ 965 h 1834"/>
                <a:gd name="T64" fmla="*/ 5 w 1828"/>
                <a:gd name="T65" fmla="*/ 824 h 1834"/>
                <a:gd name="T66" fmla="*/ 29 w 1828"/>
                <a:gd name="T67" fmla="*/ 688 h 1834"/>
                <a:gd name="T68" fmla="*/ 73 w 1828"/>
                <a:gd name="T69" fmla="*/ 562 h 1834"/>
                <a:gd name="T70" fmla="*/ 133 w 1828"/>
                <a:gd name="T71" fmla="*/ 443 h 1834"/>
                <a:gd name="T72" fmla="*/ 209 w 1828"/>
                <a:gd name="T73" fmla="*/ 335 h 1834"/>
                <a:gd name="T74" fmla="*/ 301 w 1828"/>
                <a:gd name="T75" fmla="*/ 240 h 1834"/>
                <a:gd name="T76" fmla="*/ 405 w 1828"/>
                <a:gd name="T77" fmla="*/ 157 h 1834"/>
                <a:gd name="T78" fmla="*/ 519 w 1828"/>
                <a:gd name="T79" fmla="*/ 91 h 1834"/>
                <a:gd name="T80" fmla="*/ 644 w 1828"/>
                <a:gd name="T81" fmla="*/ 42 h 1834"/>
                <a:gd name="T82" fmla="*/ 777 w 1828"/>
                <a:gd name="T83" fmla="*/ 10 h 1834"/>
                <a:gd name="T84" fmla="*/ 916 w 1828"/>
                <a:gd name="T85" fmla="*/ 0 h 183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28"/>
                <a:gd name="T130" fmla="*/ 0 h 1834"/>
                <a:gd name="T131" fmla="*/ 1828 w 1828"/>
                <a:gd name="T132" fmla="*/ 1834 h 183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28" h="1834">
                  <a:moveTo>
                    <a:pt x="916" y="0"/>
                  </a:moveTo>
                  <a:lnTo>
                    <a:pt x="963" y="2"/>
                  </a:lnTo>
                  <a:lnTo>
                    <a:pt x="1010" y="5"/>
                  </a:lnTo>
                  <a:lnTo>
                    <a:pt x="1055" y="10"/>
                  </a:lnTo>
                  <a:lnTo>
                    <a:pt x="1100" y="19"/>
                  </a:lnTo>
                  <a:lnTo>
                    <a:pt x="1144" y="29"/>
                  </a:lnTo>
                  <a:lnTo>
                    <a:pt x="1188" y="42"/>
                  </a:lnTo>
                  <a:lnTo>
                    <a:pt x="1230" y="57"/>
                  </a:lnTo>
                  <a:lnTo>
                    <a:pt x="1271" y="73"/>
                  </a:lnTo>
                  <a:lnTo>
                    <a:pt x="1312" y="91"/>
                  </a:lnTo>
                  <a:lnTo>
                    <a:pt x="1350" y="112"/>
                  </a:lnTo>
                  <a:lnTo>
                    <a:pt x="1389" y="133"/>
                  </a:lnTo>
                  <a:lnTo>
                    <a:pt x="1426" y="157"/>
                  </a:lnTo>
                  <a:lnTo>
                    <a:pt x="1462" y="183"/>
                  </a:lnTo>
                  <a:lnTo>
                    <a:pt x="1496" y="211"/>
                  </a:lnTo>
                  <a:lnTo>
                    <a:pt x="1530" y="240"/>
                  </a:lnTo>
                  <a:lnTo>
                    <a:pt x="1561" y="270"/>
                  </a:lnTo>
                  <a:lnTo>
                    <a:pt x="1591" y="301"/>
                  </a:lnTo>
                  <a:lnTo>
                    <a:pt x="1620" y="335"/>
                  </a:lnTo>
                  <a:lnTo>
                    <a:pt x="1647" y="370"/>
                  </a:lnTo>
                  <a:lnTo>
                    <a:pt x="1672" y="405"/>
                  </a:lnTo>
                  <a:lnTo>
                    <a:pt x="1696" y="443"/>
                  </a:lnTo>
                  <a:lnTo>
                    <a:pt x="1717" y="482"/>
                  </a:lnTo>
                  <a:lnTo>
                    <a:pt x="1737" y="520"/>
                  </a:lnTo>
                  <a:lnTo>
                    <a:pt x="1756" y="562"/>
                  </a:lnTo>
                  <a:lnTo>
                    <a:pt x="1772" y="603"/>
                  </a:lnTo>
                  <a:lnTo>
                    <a:pt x="1786" y="646"/>
                  </a:lnTo>
                  <a:lnTo>
                    <a:pt x="1799" y="688"/>
                  </a:lnTo>
                  <a:lnTo>
                    <a:pt x="1809" y="733"/>
                  </a:lnTo>
                  <a:lnTo>
                    <a:pt x="1818" y="779"/>
                  </a:lnTo>
                  <a:lnTo>
                    <a:pt x="1823" y="824"/>
                  </a:lnTo>
                  <a:lnTo>
                    <a:pt x="1826" y="870"/>
                  </a:lnTo>
                  <a:lnTo>
                    <a:pt x="1828" y="918"/>
                  </a:lnTo>
                  <a:lnTo>
                    <a:pt x="1826" y="965"/>
                  </a:lnTo>
                  <a:lnTo>
                    <a:pt x="1823" y="1012"/>
                  </a:lnTo>
                  <a:lnTo>
                    <a:pt x="1818" y="1057"/>
                  </a:lnTo>
                  <a:lnTo>
                    <a:pt x="1809" y="1102"/>
                  </a:lnTo>
                  <a:lnTo>
                    <a:pt x="1799" y="1146"/>
                  </a:lnTo>
                  <a:lnTo>
                    <a:pt x="1786" y="1190"/>
                  </a:lnTo>
                  <a:lnTo>
                    <a:pt x="1772" y="1232"/>
                  </a:lnTo>
                  <a:lnTo>
                    <a:pt x="1756" y="1274"/>
                  </a:lnTo>
                  <a:lnTo>
                    <a:pt x="1737" y="1315"/>
                  </a:lnTo>
                  <a:lnTo>
                    <a:pt x="1717" y="1354"/>
                  </a:lnTo>
                  <a:lnTo>
                    <a:pt x="1696" y="1393"/>
                  </a:lnTo>
                  <a:lnTo>
                    <a:pt x="1672" y="1429"/>
                  </a:lnTo>
                  <a:lnTo>
                    <a:pt x="1647" y="1465"/>
                  </a:lnTo>
                  <a:lnTo>
                    <a:pt x="1620" y="1500"/>
                  </a:lnTo>
                  <a:lnTo>
                    <a:pt x="1591" y="1533"/>
                  </a:lnTo>
                  <a:lnTo>
                    <a:pt x="1561" y="1566"/>
                  </a:lnTo>
                  <a:lnTo>
                    <a:pt x="1530" y="1596"/>
                  </a:lnTo>
                  <a:lnTo>
                    <a:pt x="1496" y="1625"/>
                  </a:lnTo>
                  <a:lnTo>
                    <a:pt x="1462" y="1652"/>
                  </a:lnTo>
                  <a:lnTo>
                    <a:pt x="1426" y="1677"/>
                  </a:lnTo>
                  <a:lnTo>
                    <a:pt x="1389" y="1701"/>
                  </a:lnTo>
                  <a:lnTo>
                    <a:pt x="1350" y="1724"/>
                  </a:lnTo>
                  <a:lnTo>
                    <a:pt x="1312" y="1744"/>
                  </a:lnTo>
                  <a:lnTo>
                    <a:pt x="1271" y="1761"/>
                  </a:lnTo>
                  <a:lnTo>
                    <a:pt x="1230" y="1779"/>
                  </a:lnTo>
                  <a:lnTo>
                    <a:pt x="1188" y="1792"/>
                  </a:lnTo>
                  <a:lnTo>
                    <a:pt x="1144" y="1805"/>
                  </a:lnTo>
                  <a:lnTo>
                    <a:pt x="1100" y="1815"/>
                  </a:lnTo>
                  <a:lnTo>
                    <a:pt x="1055" y="1824"/>
                  </a:lnTo>
                  <a:lnTo>
                    <a:pt x="1010" y="1829"/>
                  </a:lnTo>
                  <a:lnTo>
                    <a:pt x="963" y="1833"/>
                  </a:lnTo>
                  <a:lnTo>
                    <a:pt x="916" y="1834"/>
                  </a:lnTo>
                  <a:lnTo>
                    <a:pt x="868" y="1833"/>
                  </a:lnTo>
                  <a:lnTo>
                    <a:pt x="822" y="1829"/>
                  </a:lnTo>
                  <a:lnTo>
                    <a:pt x="777" y="1824"/>
                  </a:lnTo>
                  <a:lnTo>
                    <a:pt x="732" y="1815"/>
                  </a:lnTo>
                  <a:lnTo>
                    <a:pt x="688" y="1805"/>
                  </a:lnTo>
                  <a:lnTo>
                    <a:pt x="644" y="1792"/>
                  </a:lnTo>
                  <a:lnTo>
                    <a:pt x="601" y="1779"/>
                  </a:lnTo>
                  <a:lnTo>
                    <a:pt x="560" y="1761"/>
                  </a:lnTo>
                  <a:lnTo>
                    <a:pt x="519" y="1744"/>
                  </a:lnTo>
                  <a:lnTo>
                    <a:pt x="480" y="1724"/>
                  </a:lnTo>
                  <a:lnTo>
                    <a:pt x="441" y="1701"/>
                  </a:lnTo>
                  <a:lnTo>
                    <a:pt x="405" y="1677"/>
                  </a:lnTo>
                  <a:lnTo>
                    <a:pt x="368" y="1652"/>
                  </a:lnTo>
                  <a:lnTo>
                    <a:pt x="333" y="1625"/>
                  </a:lnTo>
                  <a:lnTo>
                    <a:pt x="301" y="1596"/>
                  </a:lnTo>
                  <a:lnTo>
                    <a:pt x="268" y="1566"/>
                  </a:lnTo>
                  <a:lnTo>
                    <a:pt x="238" y="1533"/>
                  </a:lnTo>
                  <a:lnTo>
                    <a:pt x="209" y="1500"/>
                  </a:lnTo>
                  <a:lnTo>
                    <a:pt x="182" y="1465"/>
                  </a:lnTo>
                  <a:lnTo>
                    <a:pt x="157" y="1429"/>
                  </a:lnTo>
                  <a:lnTo>
                    <a:pt x="133" y="1393"/>
                  </a:lnTo>
                  <a:lnTo>
                    <a:pt x="110" y="1354"/>
                  </a:lnTo>
                  <a:lnTo>
                    <a:pt x="90" y="1315"/>
                  </a:lnTo>
                  <a:lnTo>
                    <a:pt x="73" y="1274"/>
                  </a:lnTo>
                  <a:lnTo>
                    <a:pt x="55" y="1232"/>
                  </a:lnTo>
                  <a:lnTo>
                    <a:pt x="42" y="1190"/>
                  </a:lnTo>
                  <a:lnTo>
                    <a:pt x="29" y="1146"/>
                  </a:lnTo>
                  <a:lnTo>
                    <a:pt x="19" y="1102"/>
                  </a:lnTo>
                  <a:lnTo>
                    <a:pt x="10" y="1057"/>
                  </a:lnTo>
                  <a:lnTo>
                    <a:pt x="5" y="1012"/>
                  </a:lnTo>
                  <a:lnTo>
                    <a:pt x="1" y="965"/>
                  </a:lnTo>
                  <a:lnTo>
                    <a:pt x="0" y="918"/>
                  </a:lnTo>
                  <a:lnTo>
                    <a:pt x="1" y="870"/>
                  </a:lnTo>
                  <a:lnTo>
                    <a:pt x="5" y="824"/>
                  </a:lnTo>
                  <a:lnTo>
                    <a:pt x="10" y="779"/>
                  </a:lnTo>
                  <a:lnTo>
                    <a:pt x="19" y="733"/>
                  </a:lnTo>
                  <a:lnTo>
                    <a:pt x="29" y="688"/>
                  </a:lnTo>
                  <a:lnTo>
                    <a:pt x="42" y="646"/>
                  </a:lnTo>
                  <a:lnTo>
                    <a:pt x="55" y="603"/>
                  </a:lnTo>
                  <a:lnTo>
                    <a:pt x="73" y="562"/>
                  </a:lnTo>
                  <a:lnTo>
                    <a:pt x="90" y="520"/>
                  </a:lnTo>
                  <a:lnTo>
                    <a:pt x="110" y="482"/>
                  </a:lnTo>
                  <a:lnTo>
                    <a:pt x="133" y="443"/>
                  </a:lnTo>
                  <a:lnTo>
                    <a:pt x="157" y="405"/>
                  </a:lnTo>
                  <a:lnTo>
                    <a:pt x="182" y="370"/>
                  </a:lnTo>
                  <a:lnTo>
                    <a:pt x="209" y="335"/>
                  </a:lnTo>
                  <a:lnTo>
                    <a:pt x="238" y="301"/>
                  </a:lnTo>
                  <a:lnTo>
                    <a:pt x="268" y="270"/>
                  </a:lnTo>
                  <a:lnTo>
                    <a:pt x="301" y="240"/>
                  </a:lnTo>
                  <a:lnTo>
                    <a:pt x="333" y="211"/>
                  </a:lnTo>
                  <a:lnTo>
                    <a:pt x="368" y="183"/>
                  </a:lnTo>
                  <a:lnTo>
                    <a:pt x="405" y="157"/>
                  </a:lnTo>
                  <a:lnTo>
                    <a:pt x="441" y="133"/>
                  </a:lnTo>
                  <a:lnTo>
                    <a:pt x="480" y="112"/>
                  </a:lnTo>
                  <a:lnTo>
                    <a:pt x="519" y="91"/>
                  </a:lnTo>
                  <a:lnTo>
                    <a:pt x="560" y="73"/>
                  </a:lnTo>
                  <a:lnTo>
                    <a:pt x="601" y="57"/>
                  </a:lnTo>
                  <a:lnTo>
                    <a:pt x="644" y="42"/>
                  </a:lnTo>
                  <a:lnTo>
                    <a:pt x="688" y="29"/>
                  </a:lnTo>
                  <a:lnTo>
                    <a:pt x="732" y="19"/>
                  </a:lnTo>
                  <a:lnTo>
                    <a:pt x="777" y="10"/>
                  </a:lnTo>
                  <a:lnTo>
                    <a:pt x="822" y="5"/>
                  </a:lnTo>
                  <a:lnTo>
                    <a:pt x="868" y="2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rgbClr val="1C4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46" name="Freeform 256"/>
            <p:cNvSpPr>
              <a:spLocks/>
            </p:cNvSpPr>
            <p:nvPr/>
          </p:nvSpPr>
          <p:spPr bwMode="auto">
            <a:xfrm>
              <a:off x="356" y="2444"/>
              <a:ext cx="448" cy="450"/>
            </a:xfrm>
            <a:custGeom>
              <a:avLst/>
              <a:gdLst>
                <a:gd name="T0" fmla="*/ 990 w 1793"/>
                <a:gd name="T1" fmla="*/ 5 h 1798"/>
                <a:gd name="T2" fmla="*/ 1121 w 1793"/>
                <a:gd name="T3" fmla="*/ 29 h 1798"/>
                <a:gd name="T4" fmla="*/ 1246 w 1793"/>
                <a:gd name="T5" fmla="*/ 70 h 1798"/>
                <a:gd name="T6" fmla="*/ 1362 w 1793"/>
                <a:gd name="T7" fmla="*/ 130 h 1798"/>
                <a:gd name="T8" fmla="*/ 1467 w 1793"/>
                <a:gd name="T9" fmla="*/ 205 h 1798"/>
                <a:gd name="T10" fmla="*/ 1560 w 1793"/>
                <a:gd name="T11" fmla="*/ 294 h 1798"/>
                <a:gd name="T12" fmla="*/ 1640 w 1793"/>
                <a:gd name="T13" fmla="*/ 397 h 1798"/>
                <a:gd name="T14" fmla="*/ 1705 w 1793"/>
                <a:gd name="T15" fmla="*/ 510 h 1798"/>
                <a:gd name="T16" fmla="*/ 1752 w 1793"/>
                <a:gd name="T17" fmla="*/ 632 h 1798"/>
                <a:gd name="T18" fmla="*/ 1783 w 1793"/>
                <a:gd name="T19" fmla="*/ 762 h 1798"/>
                <a:gd name="T20" fmla="*/ 1793 w 1793"/>
                <a:gd name="T21" fmla="*/ 898 h 1798"/>
                <a:gd name="T22" fmla="*/ 1783 w 1793"/>
                <a:gd name="T23" fmla="*/ 1035 h 1798"/>
                <a:gd name="T24" fmla="*/ 1752 w 1793"/>
                <a:gd name="T25" fmla="*/ 1165 h 1798"/>
                <a:gd name="T26" fmla="*/ 1705 w 1793"/>
                <a:gd name="T27" fmla="*/ 1288 h 1798"/>
                <a:gd name="T28" fmla="*/ 1640 w 1793"/>
                <a:gd name="T29" fmla="*/ 1401 h 1798"/>
                <a:gd name="T30" fmla="*/ 1560 w 1793"/>
                <a:gd name="T31" fmla="*/ 1502 h 1798"/>
                <a:gd name="T32" fmla="*/ 1467 w 1793"/>
                <a:gd name="T33" fmla="*/ 1593 h 1798"/>
                <a:gd name="T34" fmla="*/ 1362 w 1793"/>
                <a:gd name="T35" fmla="*/ 1668 h 1798"/>
                <a:gd name="T36" fmla="*/ 1246 w 1793"/>
                <a:gd name="T37" fmla="*/ 1727 h 1798"/>
                <a:gd name="T38" fmla="*/ 1121 w 1793"/>
                <a:gd name="T39" fmla="*/ 1769 h 1798"/>
                <a:gd name="T40" fmla="*/ 990 w 1793"/>
                <a:gd name="T41" fmla="*/ 1793 h 1798"/>
                <a:gd name="T42" fmla="*/ 852 w 1793"/>
                <a:gd name="T43" fmla="*/ 1797 h 1798"/>
                <a:gd name="T44" fmla="*/ 718 w 1793"/>
                <a:gd name="T45" fmla="*/ 1779 h 1798"/>
                <a:gd name="T46" fmla="*/ 590 w 1793"/>
                <a:gd name="T47" fmla="*/ 1743 h 1798"/>
                <a:gd name="T48" fmla="*/ 471 w 1793"/>
                <a:gd name="T49" fmla="*/ 1689 h 1798"/>
                <a:gd name="T50" fmla="*/ 361 w 1793"/>
                <a:gd name="T51" fmla="*/ 1619 h 1798"/>
                <a:gd name="T52" fmla="*/ 263 w 1793"/>
                <a:gd name="T53" fmla="*/ 1534 h 1798"/>
                <a:gd name="T54" fmla="*/ 179 w 1793"/>
                <a:gd name="T55" fmla="*/ 1436 h 1798"/>
                <a:gd name="T56" fmla="*/ 109 w 1793"/>
                <a:gd name="T57" fmla="*/ 1327 h 1798"/>
                <a:gd name="T58" fmla="*/ 55 w 1793"/>
                <a:gd name="T59" fmla="*/ 1207 h 1798"/>
                <a:gd name="T60" fmla="*/ 19 w 1793"/>
                <a:gd name="T61" fmla="*/ 1079 h 1798"/>
                <a:gd name="T62" fmla="*/ 1 w 1793"/>
                <a:gd name="T63" fmla="*/ 945 h 1798"/>
                <a:gd name="T64" fmla="*/ 5 w 1793"/>
                <a:gd name="T65" fmla="*/ 807 h 1798"/>
                <a:gd name="T66" fmla="*/ 29 w 1793"/>
                <a:gd name="T67" fmla="*/ 674 h 1798"/>
                <a:gd name="T68" fmla="*/ 70 w 1793"/>
                <a:gd name="T69" fmla="*/ 549 h 1798"/>
                <a:gd name="T70" fmla="*/ 130 w 1793"/>
                <a:gd name="T71" fmla="*/ 433 h 1798"/>
                <a:gd name="T72" fmla="*/ 206 w 1793"/>
                <a:gd name="T73" fmla="*/ 327 h 1798"/>
                <a:gd name="T74" fmla="*/ 295 w 1793"/>
                <a:gd name="T75" fmla="*/ 234 h 1798"/>
                <a:gd name="T76" fmla="*/ 397 w 1793"/>
                <a:gd name="T77" fmla="*/ 154 h 1798"/>
                <a:gd name="T78" fmla="*/ 510 w 1793"/>
                <a:gd name="T79" fmla="*/ 89 h 1798"/>
                <a:gd name="T80" fmla="*/ 631 w 1793"/>
                <a:gd name="T81" fmla="*/ 40 h 1798"/>
                <a:gd name="T82" fmla="*/ 762 w 1793"/>
                <a:gd name="T83" fmla="*/ 10 h 1798"/>
                <a:gd name="T84" fmla="*/ 898 w 1793"/>
                <a:gd name="T85" fmla="*/ 0 h 17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93"/>
                <a:gd name="T130" fmla="*/ 0 h 1798"/>
                <a:gd name="T131" fmla="*/ 1793 w 1793"/>
                <a:gd name="T132" fmla="*/ 1798 h 17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93" h="1798">
                  <a:moveTo>
                    <a:pt x="898" y="0"/>
                  </a:moveTo>
                  <a:lnTo>
                    <a:pt x="945" y="1"/>
                  </a:lnTo>
                  <a:lnTo>
                    <a:pt x="990" y="5"/>
                  </a:lnTo>
                  <a:lnTo>
                    <a:pt x="1035" y="10"/>
                  </a:lnTo>
                  <a:lnTo>
                    <a:pt x="1079" y="19"/>
                  </a:lnTo>
                  <a:lnTo>
                    <a:pt x="1121" y="29"/>
                  </a:lnTo>
                  <a:lnTo>
                    <a:pt x="1164" y="40"/>
                  </a:lnTo>
                  <a:lnTo>
                    <a:pt x="1205" y="55"/>
                  </a:lnTo>
                  <a:lnTo>
                    <a:pt x="1246" y="70"/>
                  </a:lnTo>
                  <a:lnTo>
                    <a:pt x="1285" y="89"/>
                  </a:lnTo>
                  <a:lnTo>
                    <a:pt x="1324" y="109"/>
                  </a:lnTo>
                  <a:lnTo>
                    <a:pt x="1362" y="130"/>
                  </a:lnTo>
                  <a:lnTo>
                    <a:pt x="1398" y="154"/>
                  </a:lnTo>
                  <a:lnTo>
                    <a:pt x="1433" y="179"/>
                  </a:lnTo>
                  <a:lnTo>
                    <a:pt x="1467" y="205"/>
                  </a:lnTo>
                  <a:lnTo>
                    <a:pt x="1499" y="234"/>
                  </a:lnTo>
                  <a:lnTo>
                    <a:pt x="1531" y="263"/>
                  </a:lnTo>
                  <a:lnTo>
                    <a:pt x="1560" y="294"/>
                  </a:lnTo>
                  <a:lnTo>
                    <a:pt x="1588" y="327"/>
                  </a:lnTo>
                  <a:lnTo>
                    <a:pt x="1615" y="361"/>
                  </a:lnTo>
                  <a:lnTo>
                    <a:pt x="1640" y="397"/>
                  </a:lnTo>
                  <a:lnTo>
                    <a:pt x="1664" y="433"/>
                  </a:lnTo>
                  <a:lnTo>
                    <a:pt x="1685" y="471"/>
                  </a:lnTo>
                  <a:lnTo>
                    <a:pt x="1705" y="510"/>
                  </a:lnTo>
                  <a:lnTo>
                    <a:pt x="1722" y="549"/>
                  </a:lnTo>
                  <a:lnTo>
                    <a:pt x="1739" y="590"/>
                  </a:lnTo>
                  <a:lnTo>
                    <a:pt x="1752" y="632"/>
                  </a:lnTo>
                  <a:lnTo>
                    <a:pt x="1765" y="674"/>
                  </a:lnTo>
                  <a:lnTo>
                    <a:pt x="1774" y="718"/>
                  </a:lnTo>
                  <a:lnTo>
                    <a:pt x="1783" y="762"/>
                  </a:lnTo>
                  <a:lnTo>
                    <a:pt x="1788" y="807"/>
                  </a:lnTo>
                  <a:lnTo>
                    <a:pt x="1791" y="852"/>
                  </a:lnTo>
                  <a:lnTo>
                    <a:pt x="1793" y="898"/>
                  </a:lnTo>
                  <a:lnTo>
                    <a:pt x="1791" y="945"/>
                  </a:lnTo>
                  <a:lnTo>
                    <a:pt x="1788" y="990"/>
                  </a:lnTo>
                  <a:lnTo>
                    <a:pt x="1783" y="1035"/>
                  </a:lnTo>
                  <a:lnTo>
                    <a:pt x="1774" y="1079"/>
                  </a:lnTo>
                  <a:lnTo>
                    <a:pt x="1765" y="1123"/>
                  </a:lnTo>
                  <a:lnTo>
                    <a:pt x="1752" y="1165"/>
                  </a:lnTo>
                  <a:lnTo>
                    <a:pt x="1739" y="1207"/>
                  </a:lnTo>
                  <a:lnTo>
                    <a:pt x="1722" y="1248"/>
                  </a:lnTo>
                  <a:lnTo>
                    <a:pt x="1705" y="1288"/>
                  </a:lnTo>
                  <a:lnTo>
                    <a:pt x="1685" y="1327"/>
                  </a:lnTo>
                  <a:lnTo>
                    <a:pt x="1664" y="1365"/>
                  </a:lnTo>
                  <a:lnTo>
                    <a:pt x="1640" y="1401"/>
                  </a:lnTo>
                  <a:lnTo>
                    <a:pt x="1615" y="1436"/>
                  </a:lnTo>
                  <a:lnTo>
                    <a:pt x="1588" y="1470"/>
                  </a:lnTo>
                  <a:lnTo>
                    <a:pt x="1560" y="1502"/>
                  </a:lnTo>
                  <a:lnTo>
                    <a:pt x="1531" y="1534"/>
                  </a:lnTo>
                  <a:lnTo>
                    <a:pt x="1499" y="1564"/>
                  </a:lnTo>
                  <a:lnTo>
                    <a:pt x="1467" y="1593"/>
                  </a:lnTo>
                  <a:lnTo>
                    <a:pt x="1433" y="1619"/>
                  </a:lnTo>
                  <a:lnTo>
                    <a:pt x="1398" y="1644"/>
                  </a:lnTo>
                  <a:lnTo>
                    <a:pt x="1362" y="1668"/>
                  </a:lnTo>
                  <a:lnTo>
                    <a:pt x="1324" y="1689"/>
                  </a:lnTo>
                  <a:lnTo>
                    <a:pt x="1285" y="1709"/>
                  </a:lnTo>
                  <a:lnTo>
                    <a:pt x="1246" y="1727"/>
                  </a:lnTo>
                  <a:lnTo>
                    <a:pt x="1205" y="1743"/>
                  </a:lnTo>
                  <a:lnTo>
                    <a:pt x="1164" y="1758"/>
                  </a:lnTo>
                  <a:lnTo>
                    <a:pt x="1121" y="1769"/>
                  </a:lnTo>
                  <a:lnTo>
                    <a:pt x="1079" y="1779"/>
                  </a:lnTo>
                  <a:lnTo>
                    <a:pt x="1035" y="1788"/>
                  </a:lnTo>
                  <a:lnTo>
                    <a:pt x="990" y="1793"/>
                  </a:lnTo>
                  <a:lnTo>
                    <a:pt x="945" y="1797"/>
                  </a:lnTo>
                  <a:lnTo>
                    <a:pt x="898" y="1798"/>
                  </a:lnTo>
                  <a:lnTo>
                    <a:pt x="852" y="1797"/>
                  </a:lnTo>
                  <a:lnTo>
                    <a:pt x="807" y="1793"/>
                  </a:lnTo>
                  <a:lnTo>
                    <a:pt x="762" y="1788"/>
                  </a:lnTo>
                  <a:lnTo>
                    <a:pt x="718" y="1779"/>
                  </a:lnTo>
                  <a:lnTo>
                    <a:pt x="674" y="1769"/>
                  </a:lnTo>
                  <a:lnTo>
                    <a:pt x="631" y="1758"/>
                  </a:lnTo>
                  <a:lnTo>
                    <a:pt x="590" y="1743"/>
                  </a:lnTo>
                  <a:lnTo>
                    <a:pt x="549" y="1727"/>
                  </a:lnTo>
                  <a:lnTo>
                    <a:pt x="510" y="1709"/>
                  </a:lnTo>
                  <a:lnTo>
                    <a:pt x="471" y="1689"/>
                  </a:lnTo>
                  <a:lnTo>
                    <a:pt x="434" y="1668"/>
                  </a:lnTo>
                  <a:lnTo>
                    <a:pt x="397" y="1644"/>
                  </a:lnTo>
                  <a:lnTo>
                    <a:pt x="361" y="1619"/>
                  </a:lnTo>
                  <a:lnTo>
                    <a:pt x="327" y="1593"/>
                  </a:lnTo>
                  <a:lnTo>
                    <a:pt x="295" y="1564"/>
                  </a:lnTo>
                  <a:lnTo>
                    <a:pt x="263" y="1534"/>
                  </a:lnTo>
                  <a:lnTo>
                    <a:pt x="234" y="1502"/>
                  </a:lnTo>
                  <a:lnTo>
                    <a:pt x="206" y="1470"/>
                  </a:lnTo>
                  <a:lnTo>
                    <a:pt x="179" y="1436"/>
                  </a:lnTo>
                  <a:lnTo>
                    <a:pt x="154" y="1401"/>
                  </a:lnTo>
                  <a:lnTo>
                    <a:pt x="130" y="1365"/>
                  </a:lnTo>
                  <a:lnTo>
                    <a:pt x="109" y="1327"/>
                  </a:lnTo>
                  <a:lnTo>
                    <a:pt x="89" y="1288"/>
                  </a:lnTo>
                  <a:lnTo>
                    <a:pt x="70" y="1248"/>
                  </a:lnTo>
                  <a:lnTo>
                    <a:pt x="55" y="1207"/>
                  </a:lnTo>
                  <a:lnTo>
                    <a:pt x="40" y="1165"/>
                  </a:lnTo>
                  <a:lnTo>
                    <a:pt x="29" y="1123"/>
                  </a:lnTo>
                  <a:lnTo>
                    <a:pt x="19" y="1079"/>
                  </a:lnTo>
                  <a:lnTo>
                    <a:pt x="10" y="1035"/>
                  </a:lnTo>
                  <a:lnTo>
                    <a:pt x="5" y="990"/>
                  </a:lnTo>
                  <a:lnTo>
                    <a:pt x="1" y="945"/>
                  </a:lnTo>
                  <a:lnTo>
                    <a:pt x="0" y="898"/>
                  </a:lnTo>
                  <a:lnTo>
                    <a:pt x="1" y="852"/>
                  </a:lnTo>
                  <a:lnTo>
                    <a:pt x="5" y="807"/>
                  </a:lnTo>
                  <a:lnTo>
                    <a:pt x="10" y="762"/>
                  </a:lnTo>
                  <a:lnTo>
                    <a:pt x="19" y="718"/>
                  </a:lnTo>
                  <a:lnTo>
                    <a:pt x="29" y="674"/>
                  </a:lnTo>
                  <a:lnTo>
                    <a:pt x="40" y="632"/>
                  </a:lnTo>
                  <a:lnTo>
                    <a:pt x="55" y="590"/>
                  </a:lnTo>
                  <a:lnTo>
                    <a:pt x="70" y="549"/>
                  </a:lnTo>
                  <a:lnTo>
                    <a:pt x="89" y="510"/>
                  </a:lnTo>
                  <a:lnTo>
                    <a:pt x="109" y="471"/>
                  </a:lnTo>
                  <a:lnTo>
                    <a:pt x="130" y="433"/>
                  </a:lnTo>
                  <a:lnTo>
                    <a:pt x="154" y="397"/>
                  </a:lnTo>
                  <a:lnTo>
                    <a:pt x="179" y="361"/>
                  </a:lnTo>
                  <a:lnTo>
                    <a:pt x="206" y="327"/>
                  </a:lnTo>
                  <a:lnTo>
                    <a:pt x="234" y="294"/>
                  </a:lnTo>
                  <a:lnTo>
                    <a:pt x="263" y="263"/>
                  </a:lnTo>
                  <a:lnTo>
                    <a:pt x="295" y="234"/>
                  </a:lnTo>
                  <a:lnTo>
                    <a:pt x="327" y="205"/>
                  </a:lnTo>
                  <a:lnTo>
                    <a:pt x="361" y="179"/>
                  </a:lnTo>
                  <a:lnTo>
                    <a:pt x="397" y="154"/>
                  </a:lnTo>
                  <a:lnTo>
                    <a:pt x="434" y="130"/>
                  </a:lnTo>
                  <a:lnTo>
                    <a:pt x="471" y="109"/>
                  </a:lnTo>
                  <a:lnTo>
                    <a:pt x="510" y="89"/>
                  </a:lnTo>
                  <a:lnTo>
                    <a:pt x="549" y="70"/>
                  </a:lnTo>
                  <a:lnTo>
                    <a:pt x="590" y="55"/>
                  </a:lnTo>
                  <a:lnTo>
                    <a:pt x="631" y="40"/>
                  </a:lnTo>
                  <a:lnTo>
                    <a:pt x="674" y="29"/>
                  </a:lnTo>
                  <a:lnTo>
                    <a:pt x="718" y="19"/>
                  </a:lnTo>
                  <a:lnTo>
                    <a:pt x="762" y="10"/>
                  </a:lnTo>
                  <a:lnTo>
                    <a:pt x="807" y="5"/>
                  </a:lnTo>
                  <a:lnTo>
                    <a:pt x="852" y="1"/>
                  </a:lnTo>
                  <a:lnTo>
                    <a:pt x="898" y="0"/>
                  </a:lnTo>
                  <a:close/>
                </a:path>
              </a:pathLst>
            </a:custGeom>
            <a:solidFill>
              <a:srgbClr val="35592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47" name="Freeform 257"/>
            <p:cNvSpPr>
              <a:spLocks/>
            </p:cNvSpPr>
            <p:nvPr/>
          </p:nvSpPr>
          <p:spPr bwMode="auto">
            <a:xfrm>
              <a:off x="358" y="2447"/>
              <a:ext cx="439" cy="441"/>
            </a:xfrm>
            <a:custGeom>
              <a:avLst/>
              <a:gdLst>
                <a:gd name="T0" fmla="*/ 970 w 1757"/>
                <a:gd name="T1" fmla="*/ 5 h 1762"/>
                <a:gd name="T2" fmla="*/ 1099 w 1757"/>
                <a:gd name="T3" fmla="*/ 28 h 1762"/>
                <a:gd name="T4" fmla="*/ 1221 w 1757"/>
                <a:gd name="T5" fmla="*/ 69 h 1762"/>
                <a:gd name="T6" fmla="*/ 1334 w 1757"/>
                <a:gd name="T7" fmla="*/ 128 h 1762"/>
                <a:gd name="T8" fmla="*/ 1438 w 1757"/>
                <a:gd name="T9" fmla="*/ 202 h 1762"/>
                <a:gd name="T10" fmla="*/ 1530 w 1757"/>
                <a:gd name="T11" fmla="*/ 290 h 1762"/>
                <a:gd name="T12" fmla="*/ 1607 w 1757"/>
                <a:gd name="T13" fmla="*/ 390 h 1762"/>
                <a:gd name="T14" fmla="*/ 1671 w 1757"/>
                <a:gd name="T15" fmla="*/ 500 h 1762"/>
                <a:gd name="T16" fmla="*/ 1717 w 1757"/>
                <a:gd name="T17" fmla="*/ 621 h 1762"/>
                <a:gd name="T18" fmla="*/ 1747 w 1757"/>
                <a:gd name="T19" fmla="*/ 748 h 1762"/>
                <a:gd name="T20" fmla="*/ 1757 w 1757"/>
                <a:gd name="T21" fmla="*/ 882 h 1762"/>
                <a:gd name="T22" fmla="*/ 1747 w 1757"/>
                <a:gd name="T23" fmla="*/ 1017 h 1762"/>
                <a:gd name="T24" fmla="*/ 1717 w 1757"/>
                <a:gd name="T25" fmla="*/ 1143 h 1762"/>
                <a:gd name="T26" fmla="*/ 1671 w 1757"/>
                <a:gd name="T27" fmla="*/ 1263 h 1762"/>
                <a:gd name="T28" fmla="*/ 1607 w 1757"/>
                <a:gd name="T29" fmla="*/ 1374 h 1762"/>
                <a:gd name="T30" fmla="*/ 1530 w 1757"/>
                <a:gd name="T31" fmla="*/ 1474 h 1762"/>
                <a:gd name="T32" fmla="*/ 1438 w 1757"/>
                <a:gd name="T33" fmla="*/ 1560 h 1762"/>
                <a:gd name="T34" fmla="*/ 1334 w 1757"/>
                <a:gd name="T35" fmla="*/ 1634 h 1762"/>
                <a:gd name="T36" fmla="*/ 1221 w 1757"/>
                <a:gd name="T37" fmla="*/ 1693 h 1762"/>
                <a:gd name="T38" fmla="*/ 1099 w 1757"/>
                <a:gd name="T39" fmla="*/ 1735 h 1762"/>
                <a:gd name="T40" fmla="*/ 970 w 1757"/>
                <a:gd name="T41" fmla="*/ 1757 h 1762"/>
                <a:gd name="T42" fmla="*/ 834 w 1757"/>
                <a:gd name="T43" fmla="*/ 1761 h 1762"/>
                <a:gd name="T44" fmla="*/ 703 w 1757"/>
                <a:gd name="T45" fmla="*/ 1745 h 1762"/>
                <a:gd name="T46" fmla="*/ 578 w 1757"/>
                <a:gd name="T47" fmla="*/ 1708 h 1762"/>
                <a:gd name="T48" fmla="*/ 461 w 1757"/>
                <a:gd name="T49" fmla="*/ 1656 h 1762"/>
                <a:gd name="T50" fmla="*/ 353 w 1757"/>
                <a:gd name="T51" fmla="*/ 1587 h 1762"/>
                <a:gd name="T52" fmla="*/ 258 w 1757"/>
                <a:gd name="T53" fmla="*/ 1504 h 1762"/>
                <a:gd name="T54" fmla="*/ 176 w 1757"/>
                <a:gd name="T55" fmla="*/ 1409 h 1762"/>
                <a:gd name="T56" fmla="*/ 107 w 1757"/>
                <a:gd name="T57" fmla="*/ 1301 h 1762"/>
                <a:gd name="T58" fmla="*/ 54 w 1757"/>
                <a:gd name="T59" fmla="*/ 1184 h 1762"/>
                <a:gd name="T60" fmla="*/ 18 w 1757"/>
                <a:gd name="T61" fmla="*/ 1059 h 1762"/>
                <a:gd name="T62" fmla="*/ 1 w 1757"/>
                <a:gd name="T63" fmla="*/ 928 h 1762"/>
                <a:gd name="T64" fmla="*/ 5 w 1757"/>
                <a:gd name="T65" fmla="*/ 792 h 1762"/>
                <a:gd name="T66" fmla="*/ 28 w 1757"/>
                <a:gd name="T67" fmla="*/ 662 h 1762"/>
                <a:gd name="T68" fmla="*/ 69 w 1757"/>
                <a:gd name="T69" fmla="*/ 539 h 1762"/>
                <a:gd name="T70" fmla="*/ 128 w 1757"/>
                <a:gd name="T71" fmla="*/ 425 h 1762"/>
                <a:gd name="T72" fmla="*/ 202 w 1757"/>
                <a:gd name="T73" fmla="*/ 322 h 1762"/>
                <a:gd name="T74" fmla="*/ 288 w 1757"/>
                <a:gd name="T75" fmla="*/ 229 h 1762"/>
                <a:gd name="T76" fmla="*/ 389 w 1757"/>
                <a:gd name="T77" fmla="*/ 151 h 1762"/>
                <a:gd name="T78" fmla="*/ 499 w 1757"/>
                <a:gd name="T79" fmla="*/ 88 h 1762"/>
                <a:gd name="T80" fmla="*/ 619 w 1757"/>
                <a:gd name="T81" fmla="*/ 40 h 1762"/>
                <a:gd name="T82" fmla="*/ 745 w 1757"/>
                <a:gd name="T83" fmla="*/ 10 h 1762"/>
                <a:gd name="T84" fmla="*/ 879 w 1757"/>
                <a:gd name="T85" fmla="*/ 0 h 176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57"/>
                <a:gd name="T130" fmla="*/ 0 h 1762"/>
                <a:gd name="T131" fmla="*/ 1757 w 1757"/>
                <a:gd name="T132" fmla="*/ 1762 h 176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57" h="1762">
                  <a:moveTo>
                    <a:pt x="879" y="0"/>
                  </a:moveTo>
                  <a:lnTo>
                    <a:pt x="925" y="1"/>
                  </a:lnTo>
                  <a:lnTo>
                    <a:pt x="970" y="5"/>
                  </a:lnTo>
                  <a:lnTo>
                    <a:pt x="1014" y="10"/>
                  </a:lnTo>
                  <a:lnTo>
                    <a:pt x="1056" y="18"/>
                  </a:lnTo>
                  <a:lnTo>
                    <a:pt x="1099" y="28"/>
                  </a:lnTo>
                  <a:lnTo>
                    <a:pt x="1140" y="40"/>
                  </a:lnTo>
                  <a:lnTo>
                    <a:pt x="1181" y="54"/>
                  </a:lnTo>
                  <a:lnTo>
                    <a:pt x="1221" y="69"/>
                  </a:lnTo>
                  <a:lnTo>
                    <a:pt x="1260" y="88"/>
                  </a:lnTo>
                  <a:lnTo>
                    <a:pt x="1298" y="107"/>
                  </a:lnTo>
                  <a:lnTo>
                    <a:pt x="1334" y="128"/>
                  </a:lnTo>
                  <a:lnTo>
                    <a:pt x="1370" y="151"/>
                  </a:lnTo>
                  <a:lnTo>
                    <a:pt x="1404" y="176"/>
                  </a:lnTo>
                  <a:lnTo>
                    <a:pt x="1438" y="202"/>
                  </a:lnTo>
                  <a:lnTo>
                    <a:pt x="1469" y="229"/>
                  </a:lnTo>
                  <a:lnTo>
                    <a:pt x="1501" y="258"/>
                  </a:lnTo>
                  <a:lnTo>
                    <a:pt x="1530" y="290"/>
                  </a:lnTo>
                  <a:lnTo>
                    <a:pt x="1557" y="322"/>
                  </a:lnTo>
                  <a:lnTo>
                    <a:pt x="1583" y="355"/>
                  </a:lnTo>
                  <a:lnTo>
                    <a:pt x="1607" y="390"/>
                  </a:lnTo>
                  <a:lnTo>
                    <a:pt x="1630" y="425"/>
                  </a:lnTo>
                  <a:lnTo>
                    <a:pt x="1651" y="463"/>
                  </a:lnTo>
                  <a:lnTo>
                    <a:pt x="1671" y="500"/>
                  </a:lnTo>
                  <a:lnTo>
                    <a:pt x="1689" y="539"/>
                  </a:lnTo>
                  <a:lnTo>
                    <a:pt x="1704" y="579"/>
                  </a:lnTo>
                  <a:lnTo>
                    <a:pt x="1717" y="621"/>
                  </a:lnTo>
                  <a:lnTo>
                    <a:pt x="1730" y="662"/>
                  </a:lnTo>
                  <a:lnTo>
                    <a:pt x="1740" y="704"/>
                  </a:lnTo>
                  <a:lnTo>
                    <a:pt x="1747" y="748"/>
                  </a:lnTo>
                  <a:lnTo>
                    <a:pt x="1752" y="792"/>
                  </a:lnTo>
                  <a:lnTo>
                    <a:pt x="1756" y="837"/>
                  </a:lnTo>
                  <a:lnTo>
                    <a:pt x="1757" y="882"/>
                  </a:lnTo>
                  <a:lnTo>
                    <a:pt x="1756" y="928"/>
                  </a:lnTo>
                  <a:lnTo>
                    <a:pt x="1752" y="973"/>
                  </a:lnTo>
                  <a:lnTo>
                    <a:pt x="1747" y="1017"/>
                  </a:lnTo>
                  <a:lnTo>
                    <a:pt x="1740" y="1059"/>
                  </a:lnTo>
                  <a:lnTo>
                    <a:pt x="1730" y="1102"/>
                  </a:lnTo>
                  <a:lnTo>
                    <a:pt x="1717" y="1143"/>
                  </a:lnTo>
                  <a:lnTo>
                    <a:pt x="1704" y="1184"/>
                  </a:lnTo>
                  <a:lnTo>
                    <a:pt x="1689" y="1225"/>
                  </a:lnTo>
                  <a:lnTo>
                    <a:pt x="1671" y="1263"/>
                  </a:lnTo>
                  <a:lnTo>
                    <a:pt x="1651" y="1301"/>
                  </a:lnTo>
                  <a:lnTo>
                    <a:pt x="1630" y="1339"/>
                  </a:lnTo>
                  <a:lnTo>
                    <a:pt x="1607" y="1374"/>
                  </a:lnTo>
                  <a:lnTo>
                    <a:pt x="1583" y="1409"/>
                  </a:lnTo>
                  <a:lnTo>
                    <a:pt x="1557" y="1441"/>
                  </a:lnTo>
                  <a:lnTo>
                    <a:pt x="1530" y="1474"/>
                  </a:lnTo>
                  <a:lnTo>
                    <a:pt x="1501" y="1504"/>
                  </a:lnTo>
                  <a:lnTo>
                    <a:pt x="1469" y="1533"/>
                  </a:lnTo>
                  <a:lnTo>
                    <a:pt x="1438" y="1560"/>
                  </a:lnTo>
                  <a:lnTo>
                    <a:pt x="1404" y="1587"/>
                  </a:lnTo>
                  <a:lnTo>
                    <a:pt x="1370" y="1612"/>
                  </a:lnTo>
                  <a:lnTo>
                    <a:pt x="1334" y="1634"/>
                  </a:lnTo>
                  <a:lnTo>
                    <a:pt x="1298" y="1656"/>
                  </a:lnTo>
                  <a:lnTo>
                    <a:pt x="1260" y="1676"/>
                  </a:lnTo>
                  <a:lnTo>
                    <a:pt x="1221" y="1693"/>
                  </a:lnTo>
                  <a:lnTo>
                    <a:pt x="1181" y="1708"/>
                  </a:lnTo>
                  <a:lnTo>
                    <a:pt x="1140" y="1722"/>
                  </a:lnTo>
                  <a:lnTo>
                    <a:pt x="1099" y="1735"/>
                  </a:lnTo>
                  <a:lnTo>
                    <a:pt x="1056" y="1745"/>
                  </a:lnTo>
                  <a:lnTo>
                    <a:pt x="1014" y="1752"/>
                  </a:lnTo>
                  <a:lnTo>
                    <a:pt x="970" y="1757"/>
                  </a:lnTo>
                  <a:lnTo>
                    <a:pt x="925" y="1761"/>
                  </a:lnTo>
                  <a:lnTo>
                    <a:pt x="879" y="1762"/>
                  </a:lnTo>
                  <a:lnTo>
                    <a:pt x="834" y="1761"/>
                  </a:lnTo>
                  <a:lnTo>
                    <a:pt x="789" y="1757"/>
                  </a:lnTo>
                  <a:lnTo>
                    <a:pt x="745" y="1752"/>
                  </a:lnTo>
                  <a:lnTo>
                    <a:pt x="703" y="1745"/>
                  </a:lnTo>
                  <a:lnTo>
                    <a:pt x="660" y="1735"/>
                  </a:lnTo>
                  <a:lnTo>
                    <a:pt x="619" y="1722"/>
                  </a:lnTo>
                  <a:lnTo>
                    <a:pt x="578" y="1708"/>
                  </a:lnTo>
                  <a:lnTo>
                    <a:pt x="538" y="1693"/>
                  </a:lnTo>
                  <a:lnTo>
                    <a:pt x="499" y="1676"/>
                  </a:lnTo>
                  <a:lnTo>
                    <a:pt x="461" y="1656"/>
                  </a:lnTo>
                  <a:lnTo>
                    <a:pt x="424" y="1634"/>
                  </a:lnTo>
                  <a:lnTo>
                    <a:pt x="389" y="1612"/>
                  </a:lnTo>
                  <a:lnTo>
                    <a:pt x="353" y="1587"/>
                  </a:lnTo>
                  <a:lnTo>
                    <a:pt x="321" y="1560"/>
                  </a:lnTo>
                  <a:lnTo>
                    <a:pt x="288" y="1533"/>
                  </a:lnTo>
                  <a:lnTo>
                    <a:pt x="258" y="1504"/>
                  </a:lnTo>
                  <a:lnTo>
                    <a:pt x="229" y="1474"/>
                  </a:lnTo>
                  <a:lnTo>
                    <a:pt x="202" y="1441"/>
                  </a:lnTo>
                  <a:lnTo>
                    <a:pt x="176" y="1409"/>
                  </a:lnTo>
                  <a:lnTo>
                    <a:pt x="151" y="1374"/>
                  </a:lnTo>
                  <a:lnTo>
                    <a:pt x="128" y="1339"/>
                  </a:lnTo>
                  <a:lnTo>
                    <a:pt x="107" y="1301"/>
                  </a:lnTo>
                  <a:lnTo>
                    <a:pt x="87" y="1263"/>
                  </a:lnTo>
                  <a:lnTo>
                    <a:pt x="69" y="1225"/>
                  </a:lnTo>
                  <a:lnTo>
                    <a:pt x="54" y="1184"/>
                  </a:lnTo>
                  <a:lnTo>
                    <a:pt x="40" y="1143"/>
                  </a:lnTo>
                  <a:lnTo>
                    <a:pt x="28" y="1102"/>
                  </a:lnTo>
                  <a:lnTo>
                    <a:pt x="18" y="1059"/>
                  </a:lnTo>
                  <a:lnTo>
                    <a:pt x="10" y="1017"/>
                  </a:lnTo>
                  <a:lnTo>
                    <a:pt x="5" y="973"/>
                  </a:lnTo>
                  <a:lnTo>
                    <a:pt x="1" y="928"/>
                  </a:lnTo>
                  <a:lnTo>
                    <a:pt x="0" y="882"/>
                  </a:lnTo>
                  <a:lnTo>
                    <a:pt x="1" y="837"/>
                  </a:lnTo>
                  <a:lnTo>
                    <a:pt x="5" y="792"/>
                  </a:lnTo>
                  <a:lnTo>
                    <a:pt x="10" y="748"/>
                  </a:lnTo>
                  <a:lnTo>
                    <a:pt x="18" y="704"/>
                  </a:lnTo>
                  <a:lnTo>
                    <a:pt x="28" y="662"/>
                  </a:lnTo>
                  <a:lnTo>
                    <a:pt x="40" y="621"/>
                  </a:lnTo>
                  <a:lnTo>
                    <a:pt x="54" y="579"/>
                  </a:lnTo>
                  <a:lnTo>
                    <a:pt x="69" y="539"/>
                  </a:lnTo>
                  <a:lnTo>
                    <a:pt x="87" y="500"/>
                  </a:lnTo>
                  <a:lnTo>
                    <a:pt x="107" y="463"/>
                  </a:lnTo>
                  <a:lnTo>
                    <a:pt x="128" y="425"/>
                  </a:lnTo>
                  <a:lnTo>
                    <a:pt x="151" y="390"/>
                  </a:lnTo>
                  <a:lnTo>
                    <a:pt x="176" y="355"/>
                  </a:lnTo>
                  <a:lnTo>
                    <a:pt x="202" y="322"/>
                  </a:lnTo>
                  <a:lnTo>
                    <a:pt x="229" y="290"/>
                  </a:lnTo>
                  <a:lnTo>
                    <a:pt x="258" y="258"/>
                  </a:lnTo>
                  <a:lnTo>
                    <a:pt x="288" y="229"/>
                  </a:lnTo>
                  <a:lnTo>
                    <a:pt x="321" y="202"/>
                  </a:lnTo>
                  <a:lnTo>
                    <a:pt x="353" y="176"/>
                  </a:lnTo>
                  <a:lnTo>
                    <a:pt x="389" y="151"/>
                  </a:lnTo>
                  <a:lnTo>
                    <a:pt x="424" y="128"/>
                  </a:lnTo>
                  <a:lnTo>
                    <a:pt x="461" y="107"/>
                  </a:lnTo>
                  <a:lnTo>
                    <a:pt x="499" y="88"/>
                  </a:lnTo>
                  <a:lnTo>
                    <a:pt x="538" y="69"/>
                  </a:lnTo>
                  <a:lnTo>
                    <a:pt x="578" y="54"/>
                  </a:lnTo>
                  <a:lnTo>
                    <a:pt x="619" y="40"/>
                  </a:lnTo>
                  <a:lnTo>
                    <a:pt x="660" y="28"/>
                  </a:lnTo>
                  <a:lnTo>
                    <a:pt x="703" y="18"/>
                  </a:lnTo>
                  <a:lnTo>
                    <a:pt x="745" y="10"/>
                  </a:lnTo>
                  <a:lnTo>
                    <a:pt x="789" y="5"/>
                  </a:lnTo>
                  <a:lnTo>
                    <a:pt x="834" y="1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rgbClr val="4F60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48" name="Freeform 258"/>
            <p:cNvSpPr>
              <a:spLocks/>
            </p:cNvSpPr>
            <p:nvPr/>
          </p:nvSpPr>
          <p:spPr bwMode="auto">
            <a:xfrm>
              <a:off x="360" y="2450"/>
              <a:ext cx="431" cy="432"/>
            </a:xfrm>
            <a:custGeom>
              <a:avLst/>
              <a:gdLst>
                <a:gd name="T0" fmla="*/ 952 w 1723"/>
                <a:gd name="T1" fmla="*/ 5 h 1728"/>
                <a:gd name="T2" fmla="*/ 1078 w 1723"/>
                <a:gd name="T3" fmla="*/ 27 h 1728"/>
                <a:gd name="T4" fmla="*/ 1199 w 1723"/>
                <a:gd name="T5" fmla="*/ 67 h 1728"/>
                <a:gd name="T6" fmla="*/ 1310 w 1723"/>
                <a:gd name="T7" fmla="*/ 125 h 1728"/>
                <a:gd name="T8" fmla="*/ 1412 w 1723"/>
                <a:gd name="T9" fmla="*/ 198 h 1728"/>
                <a:gd name="T10" fmla="*/ 1501 w 1723"/>
                <a:gd name="T11" fmla="*/ 283 h 1728"/>
                <a:gd name="T12" fmla="*/ 1577 w 1723"/>
                <a:gd name="T13" fmla="*/ 381 h 1728"/>
                <a:gd name="T14" fmla="*/ 1640 w 1723"/>
                <a:gd name="T15" fmla="*/ 490 h 1728"/>
                <a:gd name="T16" fmla="*/ 1685 w 1723"/>
                <a:gd name="T17" fmla="*/ 606 h 1728"/>
                <a:gd name="T18" fmla="*/ 1713 w 1723"/>
                <a:gd name="T19" fmla="*/ 732 h 1728"/>
                <a:gd name="T20" fmla="*/ 1723 w 1723"/>
                <a:gd name="T21" fmla="*/ 863 h 1728"/>
                <a:gd name="T22" fmla="*/ 1713 w 1723"/>
                <a:gd name="T23" fmla="*/ 995 h 1728"/>
                <a:gd name="T24" fmla="*/ 1685 w 1723"/>
                <a:gd name="T25" fmla="*/ 1120 h 1728"/>
                <a:gd name="T26" fmla="*/ 1640 w 1723"/>
                <a:gd name="T27" fmla="*/ 1238 h 1728"/>
                <a:gd name="T28" fmla="*/ 1577 w 1723"/>
                <a:gd name="T29" fmla="*/ 1346 h 1728"/>
                <a:gd name="T30" fmla="*/ 1501 w 1723"/>
                <a:gd name="T31" fmla="*/ 1445 h 1728"/>
                <a:gd name="T32" fmla="*/ 1412 w 1723"/>
                <a:gd name="T33" fmla="*/ 1530 h 1728"/>
                <a:gd name="T34" fmla="*/ 1310 w 1723"/>
                <a:gd name="T35" fmla="*/ 1603 h 1728"/>
                <a:gd name="T36" fmla="*/ 1199 w 1723"/>
                <a:gd name="T37" fmla="*/ 1660 h 1728"/>
                <a:gd name="T38" fmla="*/ 1078 w 1723"/>
                <a:gd name="T39" fmla="*/ 1700 h 1728"/>
                <a:gd name="T40" fmla="*/ 952 w 1723"/>
                <a:gd name="T41" fmla="*/ 1723 h 1728"/>
                <a:gd name="T42" fmla="*/ 819 w 1723"/>
                <a:gd name="T43" fmla="*/ 1727 h 1728"/>
                <a:gd name="T44" fmla="*/ 690 w 1723"/>
                <a:gd name="T45" fmla="*/ 1710 h 1728"/>
                <a:gd name="T46" fmla="*/ 567 w 1723"/>
                <a:gd name="T47" fmla="*/ 1675 h 1728"/>
                <a:gd name="T48" fmla="*/ 452 w 1723"/>
                <a:gd name="T49" fmla="*/ 1624 h 1728"/>
                <a:gd name="T50" fmla="*/ 347 w 1723"/>
                <a:gd name="T51" fmla="*/ 1556 h 1728"/>
                <a:gd name="T52" fmla="*/ 253 w 1723"/>
                <a:gd name="T53" fmla="*/ 1473 h 1728"/>
                <a:gd name="T54" fmla="*/ 172 w 1723"/>
                <a:gd name="T55" fmla="*/ 1379 h 1728"/>
                <a:gd name="T56" fmla="*/ 104 w 1723"/>
                <a:gd name="T57" fmla="*/ 1274 h 1728"/>
                <a:gd name="T58" fmla="*/ 53 w 1723"/>
                <a:gd name="T59" fmla="*/ 1160 h 1728"/>
                <a:gd name="T60" fmla="*/ 18 w 1723"/>
                <a:gd name="T61" fmla="*/ 1037 h 1728"/>
                <a:gd name="T62" fmla="*/ 1 w 1723"/>
                <a:gd name="T63" fmla="*/ 907 h 1728"/>
                <a:gd name="T64" fmla="*/ 5 w 1723"/>
                <a:gd name="T65" fmla="*/ 775 h 1728"/>
                <a:gd name="T66" fmla="*/ 28 w 1723"/>
                <a:gd name="T67" fmla="*/ 648 h 1728"/>
                <a:gd name="T68" fmla="*/ 68 w 1723"/>
                <a:gd name="T69" fmla="*/ 527 h 1728"/>
                <a:gd name="T70" fmla="*/ 125 w 1723"/>
                <a:gd name="T71" fmla="*/ 416 h 1728"/>
                <a:gd name="T72" fmla="*/ 198 w 1723"/>
                <a:gd name="T73" fmla="*/ 314 h 1728"/>
                <a:gd name="T74" fmla="*/ 283 w 1723"/>
                <a:gd name="T75" fmla="*/ 224 h 1728"/>
                <a:gd name="T76" fmla="*/ 381 w 1723"/>
                <a:gd name="T77" fmla="*/ 148 h 1728"/>
                <a:gd name="T78" fmla="*/ 490 w 1723"/>
                <a:gd name="T79" fmla="*/ 85 h 1728"/>
                <a:gd name="T80" fmla="*/ 607 w 1723"/>
                <a:gd name="T81" fmla="*/ 39 h 1728"/>
                <a:gd name="T82" fmla="*/ 731 w 1723"/>
                <a:gd name="T83" fmla="*/ 10 h 1728"/>
                <a:gd name="T84" fmla="*/ 863 w 1723"/>
                <a:gd name="T85" fmla="*/ 0 h 172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23"/>
                <a:gd name="T130" fmla="*/ 0 h 1728"/>
                <a:gd name="T131" fmla="*/ 1723 w 1723"/>
                <a:gd name="T132" fmla="*/ 1728 h 172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23" h="1728">
                  <a:moveTo>
                    <a:pt x="863" y="0"/>
                  </a:moveTo>
                  <a:lnTo>
                    <a:pt x="907" y="1"/>
                  </a:lnTo>
                  <a:lnTo>
                    <a:pt x="952" y="5"/>
                  </a:lnTo>
                  <a:lnTo>
                    <a:pt x="994" y="10"/>
                  </a:lnTo>
                  <a:lnTo>
                    <a:pt x="1037" y="17"/>
                  </a:lnTo>
                  <a:lnTo>
                    <a:pt x="1078" y="27"/>
                  </a:lnTo>
                  <a:lnTo>
                    <a:pt x="1120" y="39"/>
                  </a:lnTo>
                  <a:lnTo>
                    <a:pt x="1160" y="52"/>
                  </a:lnTo>
                  <a:lnTo>
                    <a:pt x="1199" y="67"/>
                  </a:lnTo>
                  <a:lnTo>
                    <a:pt x="1237" y="85"/>
                  </a:lnTo>
                  <a:lnTo>
                    <a:pt x="1274" y="104"/>
                  </a:lnTo>
                  <a:lnTo>
                    <a:pt x="1310" y="125"/>
                  </a:lnTo>
                  <a:lnTo>
                    <a:pt x="1345" y="148"/>
                  </a:lnTo>
                  <a:lnTo>
                    <a:pt x="1379" y="171"/>
                  </a:lnTo>
                  <a:lnTo>
                    <a:pt x="1412" y="198"/>
                  </a:lnTo>
                  <a:lnTo>
                    <a:pt x="1443" y="224"/>
                  </a:lnTo>
                  <a:lnTo>
                    <a:pt x="1472" y="253"/>
                  </a:lnTo>
                  <a:lnTo>
                    <a:pt x="1501" y="283"/>
                  </a:lnTo>
                  <a:lnTo>
                    <a:pt x="1528" y="314"/>
                  </a:lnTo>
                  <a:lnTo>
                    <a:pt x="1553" y="347"/>
                  </a:lnTo>
                  <a:lnTo>
                    <a:pt x="1577" y="381"/>
                  </a:lnTo>
                  <a:lnTo>
                    <a:pt x="1599" y="416"/>
                  </a:lnTo>
                  <a:lnTo>
                    <a:pt x="1619" y="452"/>
                  </a:lnTo>
                  <a:lnTo>
                    <a:pt x="1640" y="490"/>
                  </a:lnTo>
                  <a:lnTo>
                    <a:pt x="1656" y="527"/>
                  </a:lnTo>
                  <a:lnTo>
                    <a:pt x="1671" y="566"/>
                  </a:lnTo>
                  <a:lnTo>
                    <a:pt x="1685" y="606"/>
                  </a:lnTo>
                  <a:lnTo>
                    <a:pt x="1696" y="648"/>
                  </a:lnTo>
                  <a:lnTo>
                    <a:pt x="1706" y="689"/>
                  </a:lnTo>
                  <a:lnTo>
                    <a:pt x="1713" y="732"/>
                  </a:lnTo>
                  <a:lnTo>
                    <a:pt x="1718" y="775"/>
                  </a:lnTo>
                  <a:lnTo>
                    <a:pt x="1722" y="819"/>
                  </a:lnTo>
                  <a:lnTo>
                    <a:pt x="1723" y="863"/>
                  </a:lnTo>
                  <a:lnTo>
                    <a:pt x="1722" y="907"/>
                  </a:lnTo>
                  <a:lnTo>
                    <a:pt x="1718" y="951"/>
                  </a:lnTo>
                  <a:lnTo>
                    <a:pt x="1713" y="995"/>
                  </a:lnTo>
                  <a:lnTo>
                    <a:pt x="1706" y="1037"/>
                  </a:lnTo>
                  <a:lnTo>
                    <a:pt x="1696" y="1079"/>
                  </a:lnTo>
                  <a:lnTo>
                    <a:pt x="1685" y="1120"/>
                  </a:lnTo>
                  <a:lnTo>
                    <a:pt x="1671" y="1160"/>
                  </a:lnTo>
                  <a:lnTo>
                    <a:pt x="1656" y="1199"/>
                  </a:lnTo>
                  <a:lnTo>
                    <a:pt x="1640" y="1238"/>
                  </a:lnTo>
                  <a:lnTo>
                    <a:pt x="1619" y="1274"/>
                  </a:lnTo>
                  <a:lnTo>
                    <a:pt x="1599" y="1311"/>
                  </a:lnTo>
                  <a:lnTo>
                    <a:pt x="1577" y="1346"/>
                  </a:lnTo>
                  <a:lnTo>
                    <a:pt x="1553" y="1379"/>
                  </a:lnTo>
                  <a:lnTo>
                    <a:pt x="1528" y="1412"/>
                  </a:lnTo>
                  <a:lnTo>
                    <a:pt x="1501" y="1445"/>
                  </a:lnTo>
                  <a:lnTo>
                    <a:pt x="1472" y="1473"/>
                  </a:lnTo>
                  <a:lnTo>
                    <a:pt x="1443" y="1502"/>
                  </a:lnTo>
                  <a:lnTo>
                    <a:pt x="1412" y="1530"/>
                  </a:lnTo>
                  <a:lnTo>
                    <a:pt x="1379" y="1556"/>
                  </a:lnTo>
                  <a:lnTo>
                    <a:pt x="1345" y="1580"/>
                  </a:lnTo>
                  <a:lnTo>
                    <a:pt x="1310" y="1603"/>
                  </a:lnTo>
                  <a:lnTo>
                    <a:pt x="1274" y="1624"/>
                  </a:lnTo>
                  <a:lnTo>
                    <a:pt x="1237" y="1643"/>
                  </a:lnTo>
                  <a:lnTo>
                    <a:pt x="1199" y="1660"/>
                  </a:lnTo>
                  <a:lnTo>
                    <a:pt x="1160" y="1675"/>
                  </a:lnTo>
                  <a:lnTo>
                    <a:pt x="1120" y="1689"/>
                  </a:lnTo>
                  <a:lnTo>
                    <a:pt x="1078" y="1700"/>
                  </a:lnTo>
                  <a:lnTo>
                    <a:pt x="1037" y="1710"/>
                  </a:lnTo>
                  <a:lnTo>
                    <a:pt x="994" y="1718"/>
                  </a:lnTo>
                  <a:lnTo>
                    <a:pt x="952" y="1723"/>
                  </a:lnTo>
                  <a:lnTo>
                    <a:pt x="907" y="1727"/>
                  </a:lnTo>
                  <a:lnTo>
                    <a:pt x="863" y="1728"/>
                  </a:lnTo>
                  <a:lnTo>
                    <a:pt x="819" y="1727"/>
                  </a:lnTo>
                  <a:lnTo>
                    <a:pt x="775" y="1723"/>
                  </a:lnTo>
                  <a:lnTo>
                    <a:pt x="731" y="1718"/>
                  </a:lnTo>
                  <a:lnTo>
                    <a:pt x="690" y="1710"/>
                  </a:lnTo>
                  <a:lnTo>
                    <a:pt x="648" y="1700"/>
                  </a:lnTo>
                  <a:lnTo>
                    <a:pt x="607" y="1689"/>
                  </a:lnTo>
                  <a:lnTo>
                    <a:pt x="567" y="1675"/>
                  </a:lnTo>
                  <a:lnTo>
                    <a:pt x="527" y="1660"/>
                  </a:lnTo>
                  <a:lnTo>
                    <a:pt x="490" y="1643"/>
                  </a:lnTo>
                  <a:lnTo>
                    <a:pt x="452" y="1624"/>
                  </a:lnTo>
                  <a:lnTo>
                    <a:pt x="416" y="1603"/>
                  </a:lnTo>
                  <a:lnTo>
                    <a:pt x="381" y="1580"/>
                  </a:lnTo>
                  <a:lnTo>
                    <a:pt x="347" y="1556"/>
                  </a:lnTo>
                  <a:lnTo>
                    <a:pt x="314" y="1530"/>
                  </a:lnTo>
                  <a:lnTo>
                    <a:pt x="283" y="1502"/>
                  </a:lnTo>
                  <a:lnTo>
                    <a:pt x="253" y="1473"/>
                  </a:lnTo>
                  <a:lnTo>
                    <a:pt x="225" y="1445"/>
                  </a:lnTo>
                  <a:lnTo>
                    <a:pt x="198" y="1412"/>
                  </a:lnTo>
                  <a:lnTo>
                    <a:pt x="172" y="1379"/>
                  </a:lnTo>
                  <a:lnTo>
                    <a:pt x="148" y="1346"/>
                  </a:lnTo>
                  <a:lnTo>
                    <a:pt x="125" y="1311"/>
                  </a:lnTo>
                  <a:lnTo>
                    <a:pt x="104" y="1274"/>
                  </a:lnTo>
                  <a:lnTo>
                    <a:pt x="85" y="1238"/>
                  </a:lnTo>
                  <a:lnTo>
                    <a:pt x="68" y="1199"/>
                  </a:lnTo>
                  <a:lnTo>
                    <a:pt x="53" y="1160"/>
                  </a:lnTo>
                  <a:lnTo>
                    <a:pt x="39" y="1120"/>
                  </a:lnTo>
                  <a:lnTo>
                    <a:pt x="28" y="1079"/>
                  </a:lnTo>
                  <a:lnTo>
                    <a:pt x="18" y="1037"/>
                  </a:lnTo>
                  <a:lnTo>
                    <a:pt x="10" y="995"/>
                  </a:lnTo>
                  <a:lnTo>
                    <a:pt x="5" y="951"/>
                  </a:lnTo>
                  <a:lnTo>
                    <a:pt x="1" y="907"/>
                  </a:lnTo>
                  <a:lnTo>
                    <a:pt x="0" y="863"/>
                  </a:lnTo>
                  <a:lnTo>
                    <a:pt x="1" y="819"/>
                  </a:lnTo>
                  <a:lnTo>
                    <a:pt x="5" y="775"/>
                  </a:lnTo>
                  <a:lnTo>
                    <a:pt x="10" y="732"/>
                  </a:lnTo>
                  <a:lnTo>
                    <a:pt x="18" y="689"/>
                  </a:lnTo>
                  <a:lnTo>
                    <a:pt x="28" y="648"/>
                  </a:lnTo>
                  <a:lnTo>
                    <a:pt x="39" y="606"/>
                  </a:lnTo>
                  <a:lnTo>
                    <a:pt x="53" y="566"/>
                  </a:lnTo>
                  <a:lnTo>
                    <a:pt x="68" y="527"/>
                  </a:lnTo>
                  <a:lnTo>
                    <a:pt x="85" y="490"/>
                  </a:lnTo>
                  <a:lnTo>
                    <a:pt x="104" y="452"/>
                  </a:lnTo>
                  <a:lnTo>
                    <a:pt x="125" y="416"/>
                  </a:lnTo>
                  <a:lnTo>
                    <a:pt x="148" y="381"/>
                  </a:lnTo>
                  <a:lnTo>
                    <a:pt x="172" y="347"/>
                  </a:lnTo>
                  <a:lnTo>
                    <a:pt x="198" y="314"/>
                  </a:lnTo>
                  <a:lnTo>
                    <a:pt x="225" y="283"/>
                  </a:lnTo>
                  <a:lnTo>
                    <a:pt x="253" y="253"/>
                  </a:lnTo>
                  <a:lnTo>
                    <a:pt x="283" y="224"/>
                  </a:lnTo>
                  <a:lnTo>
                    <a:pt x="314" y="198"/>
                  </a:lnTo>
                  <a:lnTo>
                    <a:pt x="347" y="171"/>
                  </a:lnTo>
                  <a:lnTo>
                    <a:pt x="381" y="148"/>
                  </a:lnTo>
                  <a:lnTo>
                    <a:pt x="416" y="125"/>
                  </a:lnTo>
                  <a:lnTo>
                    <a:pt x="452" y="104"/>
                  </a:lnTo>
                  <a:lnTo>
                    <a:pt x="490" y="85"/>
                  </a:lnTo>
                  <a:lnTo>
                    <a:pt x="527" y="67"/>
                  </a:lnTo>
                  <a:lnTo>
                    <a:pt x="567" y="52"/>
                  </a:lnTo>
                  <a:lnTo>
                    <a:pt x="607" y="39"/>
                  </a:lnTo>
                  <a:lnTo>
                    <a:pt x="648" y="27"/>
                  </a:lnTo>
                  <a:lnTo>
                    <a:pt x="690" y="17"/>
                  </a:lnTo>
                  <a:lnTo>
                    <a:pt x="731" y="10"/>
                  </a:lnTo>
                  <a:lnTo>
                    <a:pt x="775" y="5"/>
                  </a:lnTo>
                  <a:lnTo>
                    <a:pt x="819" y="1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rgbClr val="68680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49" name="Freeform 259"/>
            <p:cNvSpPr>
              <a:spLocks/>
            </p:cNvSpPr>
            <p:nvPr/>
          </p:nvSpPr>
          <p:spPr bwMode="auto">
            <a:xfrm>
              <a:off x="363" y="2453"/>
              <a:ext cx="422" cy="423"/>
            </a:xfrm>
            <a:custGeom>
              <a:avLst/>
              <a:gdLst>
                <a:gd name="T0" fmla="*/ 932 w 1688"/>
                <a:gd name="T1" fmla="*/ 4 h 1693"/>
                <a:gd name="T2" fmla="*/ 1056 w 1688"/>
                <a:gd name="T3" fmla="*/ 26 h 1693"/>
                <a:gd name="T4" fmla="*/ 1174 w 1688"/>
                <a:gd name="T5" fmla="*/ 66 h 1693"/>
                <a:gd name="T6" fmla="*/ 1283 w 1688"/>
                <a:gd name="T7" fmla="*/ 123 h 1693"/>
                <a:gd name="T8" fmla="*/ 1382 w 1688"/>
                <a:gd name="T9" fmla="*/ 193 h 1693"/>
                <a:gd name="T10" fmla="*/ 1469 w 1688"/>
                <a:gd name="T11" fmla="*/ 278 h 1693"/>
                <a:gd name="T12" fmla="*/ 1544 w 1688"/>
                <a:gd name="T13" fmla="*/ 373 h 1693"/>
                <a:gd name="T14" fmla="*/ 1606 w 1688"/>
                <a:gd name="T15" fmla="*/ 480 h 1693"/>
                <a:gd name="T16" fmla="*/ 1651 w 1688"/>
                <a:gd name="T17" fmla="*/ 595 h 1693"/>
                <a:gd name="T18" fmla="*/ 1678 w 1688"/>
                <a:gd name="T19" fmla="*/ 718 h 1693"/>
                <a:gd name="T20" fmla="*/ 1688 w 1688"/>
                <a:gd name="T21" fmla="*/ 847 h 1693"/>
                <a:gd name="T22" fmla="*/ 1678 w 1688"/>
                <a:gd name="T23" fmla="*/ 976 h 1693"/>
                <a:gd name="T24" fmla="*/ 1651 w 1688"/>
                <a:gd name="T25" fmla="*/ 1098 h 1693"/>
                <a:gd name="T26" fmla="*/ 1606 w 1688"/>
                <a:gd name="T27" fmla="*/ 1213 h 1693"/>
                <a:gd name="T28" fmla="*/ 1544 w 1688"/>
                <a:gd name="T29" fmla="*/ 1320 h 1693"/>
                <a:gd name="T30" fmla="*/ 1469 w 1688"/>
                <a:gd name="T31" fmla="*/ 1416 h 1693"/>
                <a:gd name="T32" fmla="*/ 1382 w 1688"/>
                <a:gd name="T33" fmla="*/ 1500 h 1693"/>
                <a:gd name="T34" fmla="*/ 1283 w 1688"/>
                <a:gd name="T35" fmla="*/ 1570 h 1693"/>
                <a:gd name="T36" fmla="*/ 1174 w 1688"/>
                <a:gd name="T37" fmla="*/ 1627 h 1693"/>
                <a:gd name="T38" fmla="*/ 1056 w 1688"/>
                <a:gd name="T39" fmla="*/ 1667 h 1693"/>
                <a:gd name="T40" fmla="*/ 932 w 1688"/>
                <a:gd name="T41" fmla="*/ 1689 h 1693"/>
                <a:gd name="T42" fmla="*/ 802 w 1688"/>
                <a:gd name="T43" fmla="*/ 1692 h 1693"/>
                <a:gd name="T44" fmla="*/ 675 w 1688"/>
                <a:gd name="T45" fmla="*/ 1676 h 1693"/>
                <a:gd name="T46" fmla="*/ 555 w 1688"/>
                <a:gd name="T47" fmla="*/ 1642 h 1693"/>
                <a:gd name="T48" fmla="*/ 443 w 1688"/>
                <a:gd name="T49" fmla="*/ 1590 h 1693"/>
                <a:gd name="T50" fmla="*/ 339 w 1688"/>
                <a:gd name="T51" fmla="*/ 1525 h 1693"/>
                <a:gd name="T52" fmla="*/ 248 w 1688"/>
                <a:gd name="T53" fmla="*/ 1445 h 1693"/>
                <a:gd name="T54" fmla="*/ 168 w 1688"/>
                <a:gd name="T55" fmla="*/ 1353 h 1693"/>
                <a:gd name="T56" fmla="*/ 103 w 1688"/>
                <a:gd name="T57" fmla="*/ 1249 h 1693"/>
                <a:gd name="T58" fmla="*/ 51 w 1688"/>
                <a:gd name="T59" fmla="*/ 1138 h 1693"/>
                <a:gd name="T60" fmla="*/ 18 w 1688"/>
                <a:gd name="T61" fmla="*/ 1018 h 1693"/>
                <a:gd name="T62" fmla="*/ 1 w 1688"/>
                <a:gd name="T63" fmla="*/ 891 h 1693"/>
                <a:gd name="T64" fmla="*/ 4 w 1688"/>
                <a:gd name="T65" fmla="*/ 761 h 1693"/>
                <a:gd name="T66" fmla="*/ 26 w 1688"/>
                <a:gd name="T67" fmla="*/ 635 h 1693"/>
                <a:gd name="T68" fmla="*/ 66 w 1688"/>
                <a:gd name="T69" fmla="*/ 518 h 1693"/>
                <a:gd name="T70" fmla="*/ 123 w 1688"/>
                <a:gd name="T71" fmla="*/ 409 h 1693"/>
                <a:gd name="T72" fmla="*/ 193 w 1688"/>
                <a:gd name="T73" fmla="*/ 308 h 1693"/>
                <a:gd name="T74" fmla="*/ 277 w 1688"/>
                <a:gd name="T75" fmla="*/ 221 h 1693"/>
                <a:gd name="T76" fmla="*/ 373 w 1688"/>
                <a:gd name="T77" fmla="*/ 145 h 1693"/>
                <a:gd name="T78" fmla="*/ 480 w 1688"/>
                <a:gd name="T79" fmla="*/ 84 h 1693"/>
                <a:gd name="T80" fmla="*/ 595 w 1688"/>
                <a:gd name="T81" fmla="*/ 38 h 1693"/>
                <a:gd name="T82" fmla="*/ 716 w 1688"/>
                <a:gd name="T83" fmla="*/ 10 h 1693"/>
                <a:gd name="T84" fmla="*/ 845 w 1688"/>
                <a:gd name="T85" fmla="*/ 0 h 169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88"/>
                <a:gd name="T130" fmla="*/ 0 h 1693"/>
                <a:gd name="T131" fmla="*/ 1688 w 1688"/>
                <a:gd name="T132" fmla="*/ 1693 h 169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88" h="1693">
                  <a:moveTo>
                    <a:pt x="845" y="0"/>
                  </a:moveTo>
                  <a:lnTo>
                    <a:pt x="889" y="1"/>
                  </a:lnTo>
                  <a:lnTo>
                    <a:pt x="932" y="4"/>
                  </a:lnTo>
                  <a:lnTo>
                    <a:pt x="974" y="10"/>
                  </a:lnTo>
                  <a:lnTo>
                    <a:pt x="1016" y="18"/>
                  </a:lnTo>
                  <a:lnTo>
                    <a:pt x="1056" y="26"/>
                  </a:lnTo>
                  <a:lnTo>
                    <a:pt x="1096" y="38"/>
                  </a:lnTo>
                  <a:lnTo>
                    <a:pt x="1136" y="51"/>
                  </a:lnTo>
                  <a:lnTo>
                    <a:pt x="1174" y="66"/>
                  </a:lnTo>
                  <a:lnTo>
                    <a:pt x="1211" y="84"/>
                  </a:lnTo>
                  <a:lnTo>
                    <a:pt x="1248" y="103"/>
                  </a:lnTo>
                  <a:lnTo>
                    <a:pt x="1283" y="123"/>
                  </a:lnTo>
                  <a:lnTo>
                    <a:pt x="1316" y="145"/>
                  </a:lnTo>
                  <a:lnTo>
                    <a:pt x="1350" y="168"/>
                  </a:lnTo>
                  <a:lnTo>
                    <a:pt x="1382" y="193"/>
                  </a:lnTo>
                  <a:lnTo>
                    <a:pt x="1413" y="221"/>
                  </a:lnTo>
                  <a:lnTo>
                    <a:pt x="1442" y="248"/>
                  </a:lnTo>
                  <a:lnTo>
                    <a:pt x="1469" y="278"/>
                  </a:lnTo>
                  <a:lnTo>
                    <a:pt x="1496" y="308"/>
                  </a:lnTo>
                  <a:lnTo>
                    <a:pt x="1521" y="341"/>
                  </a:lnTo>
                  <a:lnTo>
                    <a:pt x="1544" y="373"/>
                  </a:lnTo>
                  <a:lnTo>
                    <a:pt x="1567" y="409"/>
                  </a:lnTo>
                  <a:lnTo>
                    <a:pt x="1587" y="444"/>
                  </a:lnTo>
                  <a:lnTo>
                    <a:pt x="1606" y="480"/>
                  </a:lnTo>
                  <a:lnTo>
                    <a:pt x="1622" y="518"/>
                  </a:lnTo>
                  <a:lnTo>
                    <a:pt x="1637" y="556"/>
                  </a:lnTo>
                  <a:lnTo>
                    <a:pt x="1651" y="595"/>
                  </a:lnTo>
                  <a:lnTo>
                    <a:pt x="1662" y="635"/>
                  </a:lnTo>
                  <a:lnTo>
                    <a:pt x="1671" y="677"/>
                  </a:lnTo>
                  <a:lnTo>
                    <a:pt x="1678" y="718"/>
                  </a:lnTo>
                  <a:lnTo>
                    <a:pt x="1685" y="761"/>
                  </a:lnTo>
                  <a:lnTo>
                    <a:pt x="1687" y="803"/>
                  </a:lnTo>
                  <a:lnTo>
                    <a:pt x="1688" y="847"/>
                  </a:lnTo>
                  <a:lnTo>
                    <a:pt x="1687" y="891"/>
                  </a:lnTo>
                  <a:lnTo>
                    <a:pt x="1685" y="934"/>
                  </a:lnTo>
                  <a:lnTo>
                    <a:pt x="1678" y="976"/>
                  </a:lnTo>
                  <a:lnTo>
                    <a:pt x="1671" y="1018"/>
                  </a:lnTo>
                  <a:lnTo>
                    <a:pt x="1662" y="1058"/>
                  </a:lnTo>
                  <a:lnTo>
                    <a:pt x="1651" y="1098"/>
                  </a:lnTo>
                  <a:lnTo>
                    <a:pt x="1637" y="1138"/>
                  </a:lnTo>
                  <a:lnTo>
                    <a:pt x="1622" y="1175"/>
                  </a:lnTo>
                  <a:lnTo>
                    <a:pt x="1606" y="1213"/>
                  </a:lnTo>
                  <a:lnTo>
                    <a:pt x="1587" y="1249"/>
                  </a:lnTo>
                  <a:lnTo>
                    <a:pt x="1567" y="1286"/>
                  </a:lnTo>
                  <a:lnTo>
                    <a:pt x="1544" y="1320"/>
                  </a:lnTo>
                  <a:lnTo>
                    <a:pt x="1521" y="1353"/>
                  </a:lnTo>
                  <a:lnTo>
                    <a:pt x="1496" y="1385"/>
                  </a:lnTo>
                  <a:lnTo>
                    <a:pt x="1469" y="1416"/>
                  </a:lnTo>
                  <a:lnTo>
                    <a:pt x="1442" y="1445"/>
                  </a:lnTo>
                  <a:lnTo>
                    <a:pt x="1413" y="1473"/>
                  </a:lnTo>
                  <a:lnTo>
                    <a:pt x="1382" y="1500"/>
                  </a:lnTo>
                  <a:lnTo>
                    <a:pt x="1350" y="1525"/>
                  </a:lnTo>
                  <a:lnTo>
                    <a:pt x="1316" y="1549"/>
                  </a:lnTo>
                  <a:lnTo>
                    <a:pt x="1283" y="1570"/>
                  </a:lnTo>
                  <a:lnTo>
                    <a:pt x="1248" y="1590"/>
                  </a:lnTo>
                  <a:lnTo>
                    <a:pt x="1211" y="1609"/>
                  </a:lnTo>
                  <a:lnTo>
                    <a:pt x="1174" y="1627"/>
                  </a:lnTo>
                  <a:lnTo>
                    <a:pt x="1136" y="1642"/>
                  </a:lnTo>
                  <a:lnTo>
                    <a:pt x="1096" y="1655"/>
                  </a:lnTo>
                  <a:lnTo>
                    <a:pt x="1056" y="1667"/>
                  </a:lnTo>
                  <a:lnTo>
                    <a:pt x="1016" y="1676"/>
                  </a:lnTo>
                  <a:lnTo>
                    <a:pt x="974" y="1683"/>
                  </a:lnTo>
                  <a:lnTo>
                    <a:pt x="932" y="1689"/>
                  </a:lnTo>
                  <a:lnTo>
                    <a:pt x="889" y="1692"/>
                  </a:lnTo>
                  <a:lnTo>
                    <a:pt x="845" y="1693"/>
                  </a:lnTo>
                  <a:lnTo>
                    <a:pt x="802" y="1692"/>
                  </a:lnTo>
                  <a:lnTo>
                    <a:pt x="759" y="1689"/>
                  </a:lnTo>
                  <a:lnTo>
                    <a:pt x="716" y="1683"/>
                  </a:lnTo>
                  <a:lnTo>
                    <a:pt x="675" y="1676"/>
                  </a:lnTo>
                  <a:lnTo>
                    <a:pt x="635" y="1667"/>
                  </a:lnTo>
                  <a:lnTo>
                    <a:pt x="595" y="1655"/>
                  </a:lnTo>
                  <a:lnTo>
                    <a:pt x="555" y="1642"/>
                  </a:lnTo>
                  <a:lnTo>
                    <a:pt x="517" y="1627"/>
                  </a:lnTo>
                  <a:lnTo>
                    <a:pt x="480" y="1609"/>
                  </a:lnTo>
                  <a:lnTo>
                    <a:pt x="443" y="1590"/>
                  </a:lnTo>
                  <a:lnTo>
                    <a:pt x="407" y="1570"/>
                  </a:lnTo>
                  <a:lnTo>
                    <a:pt x="373" y="1549"/>
                  </a:lnTo>
                  <a:lnTo>
                    <a:pt x="339" y="1525"/>
                  </a:lnTo>
                  <a:lnTo>
                    <a:pt x="308" y="1500"/>
                  </a:lnTo>
                  <a:lnTo>
                    <a:pt x="277" y="1473"/>
                  </a:lnTo>
                  <a:lnTo>
                    <a:pt x="248" y="1445"/>
                  </a:lnTo>
                  <a:lnTo>
                    <a:pt x="220" y="1416"/>
                  </a:lnTo>
                  <a:lnTo>
                    <a:pt x="193" y="1385"/>
                  </a:lnTo>
                  <a:lnTo>
                    <a:pt x="168" y="1353"/>
                  </a:lnTo>
                  <a:lnTo>
                    <a:pt x="144" y="1320"/>
                  </a:lnTo>
                  <a:lnTo>
                    <a:pt x="123" y="1286"/>
                  </a:lnTo>
                  <a:lnTo>
                    <a:pt x="103" y="1249"/>
                  </a:lnTo>
                  <a:lnTo>
                    <a:pt x="84" y="1213"/>
                  </a:lnTo>
                  <a:lnTo>
                    <a:pt x="66" y="1175"/>
                  </a:lnTo>
                  <a:lnTo>
                    <a:pt x="51" y="1138"/>
                  </a:lnTo>
                  <a:lnTo>
                    <a:pt x="38" y="1098"/>
                  </a:lnTo>
                  <a:lnTo>
                    <a:pt x="26" y="1058"/>
                  </a:lnTo>
                  <a:lnTo>
                    <a:pt x="18" y="1018"/>
                  </a:lnTo>
                  <a:lnTo>
                    <a:pt x="10" y="976"/>
                  </a:lnTo>
                  <a:lnTo>
                    <a:pt x="4" y="934"/>
                  </a:lnTo>
                  <a:lnTo>
                    <a:pt x="1" y="891"/>
                  </a:lnTo>
                  <a:lnTo>
                    <a:pt x="0" y="847"/>
                  </a:lnTo>
                  <a:lnTo>
                    <a:pt x="1" y="803"/>
                  </a:lnTo>
                  <a:lnTo>
                    <a:pt x="4" y="761"/>
                  </a:lnTo>
                  <a:lnTo>
                    <a:pt x="10" y="718"/>
                  </a:lnTo>
                  <a:lnTo>
                    <a:pt x="18" y="677"/>
                  </a:lnTo>
                  <a:lnTo>
                    <a:pt x="26" y="635"/>
                  </a:lnTo>
                  <a:lnTo>
                    <a:pt x="38" y="595"/>
                  </a:lnTo>
                  <a:lnTo>
                    <a:pt x="51" y="556"/>
                  </a:lnTo>
                  <a:lnTo>
                    <a:pt x="66" y="518"/>
                  </a:lnTo>
                  <a:lnTo>
                    <a:pt x="84" y="480"/>
                  </a:lnTo>
                  <a:lnTo>
                    <a:pt x="103" y="444"/>
                  </a:lnTo>
                  <a:lnTo>
                    <a:pt x="123" y="409"/>
                  </a:lnTo>
                  <a:lnTo>
                    <a:pt x="144" y="373"/>
                  </a:lnTo>
                  <a:lnTo>
                    <a:pt x="168" y="341"/>
                  </a:lnTo>
                  <a:lnTo>
                    <a:pt x="193" y="308"/>
                  </a:lnTo>
                  <a:lnTo>
                    <a:pt x="220" y="278"/>
                  </a:lnTo>
                  <a:lnTo>
                    <a:pt x="248" y="248"/>
                  </a:lnTo>
                  <a:lnTo>
                    <a:pt x="277" y="221"/>
                  </a:lnTo>
                  <a:lnTo>
                    <a:pt x="308" y="193"/>
                  </a:lnTo>
                  <a:lnTo>
                    <a:pt x="339" y="168"/>
                  </a:lnTo>
                  <a:lnTo>
                    <a:pt x="373" y="145"/>
                  </a:lnTo>
                  <a:lnTo>
                    <a:pt x="407" y="123"/>
                  </a:lnTo>
                  <a:lnTo>
                    <a:pt x="443" y="103"/>
                  </a:lnTo>
                  <a:lnTo>
                    <a:pt x="480" y="84"/>
                  </a:lnTo>
                  <a:lnTo>
                    <a:pt x="517" y="66"/>
                  </a:lnTo>
                  <a:lnTo>
                    <a:pt x="555" y="51"/>
                  </a:lnTo>
                  <a:lnTo>
                    <a:pt x="595" y="38"/>
                  </a:lnTo>
                  <a:lnTo>
                    <a:pt x="635" y="26"/>
                  </a:lnTo>
                  <a:lnTo>
                    <a:pt x="675" y="18"/>
                  </a:lnTo>
                  <a:lnTo>
                    <a:pt x="716" y="10"/>
                  </a:lnTo>
                  <a:lnTo>
                    <a:pt x="759" y="4"/>
                  </a:lnTo>
                  <a:lnTo>
                    <a:pt x="802" y="1"/>
                  </a:lnTo>
                  <a:lnTo>
                    <a:pt x="845" y="0"/>
                  </a:lnTo>
                  <a:close/>
                </a:path>
              </a:pathLst>
            </a:custGeom>
            <a:solidFill>
              <a:srgbClr val="8272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50" name="Freeform 260"/>
            <p:cNvSpPr>
              <a:spLocks/>
            </p:cNvSpPr>
            <p:nvPr/>
          </p:nvSpPr>
          <p:spPr bwMode="auto">
            <a:xfrm>
              <a:off x="365" y="2456"/>
              <a:ext cx="414" cy="415"/>
            </a:xfrm>
            <a:custGeom>
              <a:avLst/>
              <a:gdLst>
                <a:gd name="T0" fmla="*/ 912 w 1653"/>
                <a:gd name="T1" fmla="*/ 4 h 1660"/>
                <a:gd name="T2" fmla="*/ 1035 w 1653"/>
                <a:gd name="T3" fmla="*/ 27 h 1660"/>
                <a:gd name="T4" fmla="*/ 1150 w 1653"/>
                <a:gd name="T5" fmla="*/ 65 h 1660"/>
                <a:gd name="T6" fmla="*/ 1256 w 1653"/>
                <a:gd name="T7" fmla="*/ 121 h 1660"/>
                <a:gd name="T8" fmla="*/ 1353 w 1653"/>
                <a:gd name="T9" fmla="*/ 191 h 1660"/>
                <a:gd name="T10" fmla="*/ 1439 w 1653"/>
                <a:gd name="T11" fmla="*/ 273 h 1660"/>
                <a:gd name="T12" fmla="*/ 1512 w 1653"/>
                <a:gd name="T13" fmla="*/ 367 h 1660"/>
                <a:gd name="T14" fmla="*/ 1572 w 1653"/>
                <a:gd name="T15" fmla="*/ 471 h 1660"/>
                <a:gd name="T16" fmla="*/ 1616 w 1653"/>
                <a:gd name="T17" fmla="*/ 584 h 1660"/>
                <a:gd name="T18" fmla="*/ 1643 w 1653"/>
                <a:gd name="T19" fmla="*/ 705 h 1660"/>
                <a:gd name="T20" fmla="*/ 1653 w 1653"/>
                <a:gd name="T21" fmla="*/ 830 h 1660"/>
                <a:gd name="T22" fmla="*/ 1643 w 1653"/>
                <a:gd name="T23" fmla="*/ 955 h 1660"/>
                <a:gd name="T24" fmla="*/ 1616 w 1653"/>
                <a:gd name="T25" fmla="*/ 1076 h 1660"/>
                <a:gd name="T26" fmla="*/ 1572 w 1653"/>
                <a:gd name="T27" fmla="*/ 1188 h 1660"/>
                <a:gd name="T28" fmla="*/ 1512 w 1653"/>
                <a:gd name="T29" fmla="*/ 1292 h 1660"/>
                <a:gd name="T30" fmla="*/ 1439 w 1653"/>
                <a:gd name="T31" fmla="*/ 1386 h 1660"/>
                <a:gd name="T32" fmla="*/ 1353 w 1653"/>
                <a:gd name="T33" fmla="*/ 1469 h 1660"/>
                <a:gd name="T34" fmla="*/ 1256 w 1653"/>
                <a:gd name="T35" fmla="*/ 1539 h 1660"/>
                <a:gd name="T36" fmla="*/ 1150 w 1653"/>
                <a:gd name="T37" fmla="*/ 1594 h 1660"/>
                <a:gd name="T38" fmla="*/ 1035 w 1653"/>
                <a:gd name="T39" fmla="*/ 1633 h 1660"/>
                <a:gd name="T40" fmla="*/ 912 w 1653"/>
                <a:gd name="T41" fmla="*/ 1656 h 1660"/>
                <a:gd name="T42" fmla="*/ 785 w 1653"/>
                <a:gd name="T43" fmla="*/ 1658 h 1660"/>
                <a:gd name="T44" fmla="*/ 661 w 1653"/>
                <a:gd name="T45" fmla="*/ 1642 h 1660"/>
                <a:gd name="T46" fmla="*/ 544 w 1653"/>
                <a:gd name="T47" fmla="*/ 1609 h 1660"/>
                <a:gd name="T48" fmla="*/ 433 w 1653"/>
                <a:gd name="T49" fmla="*/ 1559 h 1660"/>
                <a:gd name="T50" fmla="*/ 333 w 1653"/>
                <a:gd name="T51" fmla="*/ 1494 h 1660"/>
                <a:gd name="T52" fmla="*/ 243 w 1653"/>
                <a:gd name="T53" fmla="*/ 1415 h 1660"/>
                <a:gd name="T54" fmla="*/ 165 w 1653"/>
                <a:gd name="T55" fmla="*/ 1325 h 1660"/>
                <a:gd name="T56" fmla="*/ 100 w 1653"/>
                <a:gd name="T57" fmla="*/ 1225 h 1660"/>
                <a:gd name="T58" fmla="*/ 50 w 1653"/>
                <a:gd name="T59" fmla="*/ 1114 h 1660"/>
                <a:gd name="T60" fmla="*/ 16 w 1653"/>
                <a:gd name="T61" fmla="*/ 997 h 1660"/>
                <a:gd name="T62" fmla="*/ 1 w 1653"/>
                <a:gd name="T63" fmla="*/ 872 h 1660"/>
                <a:gd name="T64" fmla="*/ 4 w 1653"/>
                <a:gd name="T65" fmla="*/ 746 h 1660"/>
                <a:gd name="T66" fmla="*/ 26 w 1653"/>
                <a:gd name="T67" fmla="*/ 623 h 1660"/>
                <a:gd name="T68" fmla="*/ 65 w 1653"/>
                <a:gd name="T69" fmla="*/ 508 h 1660"/>
                <a:gd name="T70" fmla="*/ 120 w 1653"/>
                <a:gd name="T71" fmla="*/ 400 h 1660"/>
                <a:gd name="T72" fmla="*/ 189 w 1653"/>
                <a:gd name="T73" fmla="*/ 304 h 1660"/>
                <a:gd name="T74" fmla="*/ 272 w 1653"/>
                <a:gd name="T75" fmla="*/ 217 h 1660"/>
                <a:gd name="T76" fmla="*/ 366 w 1653"/>
                <a:gd name="T77" fmla="*/ 142 h 1660"/>
                <a:gd name="T78" fmla="*/ 470 w 1653"/>
                <a:gd name="T79" fmla="*/ 83 h 1660"/>
                <a:gd name="T80" fmla="*/ 582 w 1653"/>
                <a:gd name="T81" fmla="*/ 38 h 1660"/>
                <a:gd name="T82" fmla="*/ 703 w 1653"/>
                <a:gd name="T83" fmla="*/ 10 h 1660"/>
                <a:gd name="T84" fmla="*/ 828 w 1653"/>
                <a:gd name="T85" fmla="*/ 0 h 16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53"/>
                <a:gd name="T130" fmla="*/ 0 h 1660"/>
                <a:gd name="T131" fmla="*/ 1653 w 1653"/>
                <a:gd name="T132" fmla="*/ 1660 h 16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53" h="1660">
                  <a:moveTo>
                    <a:pt x="828" y="0"/>
                  </a:moveTo>
                  <a:lnTo>
                    <a:pt x="871" y="1"/>
                  </a:lnTo>
                  <a:lnTo>
                    <a:pt x="912" y="4"/>
                  </a:lnTo>
                  <a:lnTo>
                    <a:pt x="953" y="10"/>
                  </a:lnTo>
                  <a:lnTo>
                    <a:pt x="995" y="18"/>
                  </a:lnTo>
                  <a:lnTo>
                    <a:pt x="1035" y="27"/>
                  </a:lnTo>
                  <a:lnTo>
                    <a:pt x="1073" y="38"/>
                  </a:lnTo>
                  <a:lnTo>
                    <a:pt x="1112" y="50"/>
                  </a:lnTo>
                  <a:lnTo>
                    <a:pt x="1150" y="65"/>
                  </a:lnTo>
                  <a:lnTo>
                    <a:pt x="1186" y="83"/>
                  </a:lnTo>
                  <a:lnTo>
                    <a:pt x="1221" y="101"/>
                  </a:lnTo>
                  <a:lnTo>
                    <a:pt x="1256" y="121"/>
                  </a:lnTo>
                  <a:lnTo>
                    <a:pt x="1289" y="142"/>
                  </a:lnTo>
                  <a:lnTo>
                    <a:pt x="1321" y="166"/>
                  </a:lnTo>
                  <a:lnTo>
                    <a:pt x="1353" y="191"/>
                  </a:lnTo>
                  <a:lnTo>
                    <a:pt x="1383" y="217"/>
                  </a:lnTo>
                  <a:lnTo>
                    <a:pt x="1412" y="243"/>
                  </a:lnTo>
                  <a:lnTo>
                    <a:pt x="1439" y="273"/>
                  </a:lnTo>
                  <a:lnTo>
                    <a:pt x="1465" y="304"/>
                  </a:lnTo>
                  <a:lnTo>
                    <a:pt x="1489" y="335"/>
                  </a:lnTo>
                  <a:lnTo>
                    <a:pt x="1512" y="367"/>
                  </a:lnTo>
                  <a:lnTo>
                    <a:pt x="1534" y="400"/>
                  </a:lnTo>
                  <a:lnTo>
                    <a:pt x="1553" y="435"/>
                  </a:lnTo>
                  <a:lnTo>
                    <a:pt x="1572" y="471"/>
                  </a:lnTo>
                  <a:lnTo>
                    <a:pt x="1588" y="508"/>
                  </a:lnTo>
                  <a:lnTo>
                    <a:pt x="1603" y="545"/>
                  </a:lnTo>
                  <a:lnTo>
                    <a:pt x="1616" y="584"/>
                  </a:lnTo>
                  <a:lnTo>
                    <a:pt x="1627" y="623"/>
                  </a:lnTo>
                  <a:lnTo>
                    <a:pt x="1637" y="663"/>
                  </a:lnTo>
                  <a:lnTo>
                    <a:pt x="1643" y="705"/>
                  </a:lnTo>
                  <a:lnTo>
                    <a:pt x="1650" y="746"/>
                  </a:lnTo>
                  <a:lnTo>
                    <a:pt x="1652" y="787"/>
                  </a:lnTo>
                  <a:lnTo>
                    <a:pt x="1653" y="830"/>
                  </a:lnTo>
                  <a:lnTo>
                    <a:pt x="1652" y="872"/>
                  </a:lnTo>
                  <a:lnTo>
                    <a:pt x="1650" y="914"/>
                  </a:lnTo>
                  <a:lnTo>
                    <a:pt x="1643" y="955"/>
                  </a:lnTo>
                  <a:lnTo>
                    <a:pt x="1637" y="997"/>
                  </a:lnTo>
                  <a:lnTo>
                    <a:pt x="1627" y="1037"/>
                  </a:lnTo>
                  <a:lnTo>
                    <a:pt x="1616" y="1076"/>
                  </a:lnTo>
                  <a:lnTo>
                    <a:pt x="1603" y="1114"/>
                  </a:lnTo>
                  <a:lnTo>
                    <a:pt x="1588" y="1152"/>
                  </a:lnTo>
                  <a:lnTo>
                    <a:pt x="1572" y="1188"/>
                  </a:lnTo>
                  <a:lnTo>
                    <a:pt x="1553" y="1225"/>
                  </a:lnTo>
                  <a:lnTo>
                    <a:pt x="1534" y="1260"/>
                  </a:lnTo>
                  <a:lnTo>
                    <a:pt x="1512" y="1292"/>
                  </a:lnTo>
                  <a:lnTo>
                    <a:pt x="1489" y="1325"/>
                  </a:lnTo>
                  <a:lnTo>
                    <a:pt x="1465" y="1356"/>
                  </a:lnTo>
                  <a:lnTo>
                    <a:pt x="1439" y="1386"/>
                  </a:lnTo>
                  <a:lnTo>
                    <a:pt x="1412" y="1415"/>
                  </a:lnTo>
                  <a:lnTo>
                    <a:pt x="1383" y="1443"/>
                  </a:lnTo>
                  <a:lnTo>
                    <a:pt x="1353" y="1469"/>
                  </a:lnTo>
                  <a:lnTo>
                    <a:pt x="1321" y="1494"/>
                  </a:lnTo>
                  <a:lnTo>
                    <a:pt x="1289" y="1518"/>
                  </a:lnTo>
                  <a:lnTo>
                    <a:pt x="1256" y="1539"/>
                  </a:lnTo>
                  <a:lnTo>
                    <a:pt x="1221" y="1559"/>
                  </a:lnTo>
                  <a:lnTo>
                    <a:pt x="1186" y="1577"/>
                  </a:lnTo>
                  <a:lnTo>
                    <a:pt x="1150" y="1594"/>
                  </a:lnTo>
                  <a:lnTo>
                    <a:pt x="1112" y="1609"/>
                  </a:lnTo>
                  <a:lnTo>
                    <a:pt x="1073" y="1622"/>
                  </a:lnTo>
                  <a:lnTo>
                    <a:pt x="1035" y="1633"/>
                  </a:lnTo>
                  <a:lnTo>
                    <a:pt x="995" y="1642"/>
                  </a:lnTo>
                  <a:lnTo>
                    <a:pt x="953" y="1649"/>
                  </a:lnTo>
                  <a:lnTo>
                    <a:pt x="912" y="1656"/>
                  </a:lnTo>
                  <a:lnTo>
                    <a:pt x="871" y="1658"/>
                  </a:lnTo>
                  <a:lnTo>
                    <a:pt x="828" y="1660"/>
                  </a:lnTo>
                  <a:lnTo>
                    <a:pt x="785" y="1658"/>
                  </a:lnTo>
                  <a:lnTo>
                    <a:pt x="744" y="1656"/>
                  </a:lnTo>
                  <a:lnTo>
                    <a:pt x="703" y="1649"/>
                  </a:lnTo>
                  <a:lnTo>
                    <a:pt x="661" y="1642"/>
                  </a:lnTo>
                  <a:lnTo>
                    <a:pt x="621" y="1633"/>
                  </a:lnTo>
                  <a:lnTo>
                    <a:pt x="582" y="1622"/>
                  </a:lnTo>
                  <a:lnTo>
                    <a:pt x="544" y="1609"/>
                  </a:lnTo>
                  <a:lnTo>
                    <a:pt x="506" y="1594"/>
                  </a:lnTo>
                  <a:lnTo>
                    <a:pt x="470" y="1577"/>
                  </a:lnTo>
                  <a:lnTo>
                    <a:pt x="433" y="1559"/>
                  </a:lnTo>
                  <a:lnTo>
                    <a:pt x="400" y="1539"/>
                  </a:lnTo>
                  <a:lnTo>
                    <a:pt x="366" y="1518"/>
                  </a:lnTo>
                  <a:lnTo>
                    <a:pt x="333" y="1494"/>
                  </a:lnTo>
                  <a:lnTo>
                    <a:pt x="302" y="1469"/>
                  </a:lnTo>
                  <a:lnTo>
                    <a:pt x="272" y="1443"/>
                  </a:lnTo>
                  <a:lnTo>
                    <a:pt x="243" y="1415"/>
                  </a:lnTo>
                  <a:lnTo>
                    <a:pt x="215" y="1386"/>
                  </a:lnTo>
                  <a:lnTo>
                    <a:pt x="189" y="1356"/>
                  </a:lnTo>
                  <a:lnTo>
                    <a:pt x="165" y="1325"/>
                  </a:lnTo>
                  <a:lnTo>
                    <a:pt x="142" y="1292"/>
                  </a:lnTo>
                  <a:lnTo>
                    <a:pt x="120" y="1260"/>
                  </a:lnTo>
                  <a:lnTo>
                    <a:pt x="100" y="1225"/>
                  </a:lnTo>
                  <a:lnTo>
                    <a:pt x="81" y="1188"/>
                  </a:lnTo>
                  <a:lnTo>
                    <a:pt x="65" y="1152"/>
                  </a:lnTo>
                  <a:lnTo>
                    <a:pt x="50" y="1114"/>
                  </a:lnTo>
                  <a:lnTo>
                    <a:pt x="38" y="1076"/>
                  </a:lnTo>
                  <a:lnTo>
                    <a:pt x="26" y="1037"/>
                  </a:lnTo>
                  <a:lnTo>
                    <a:pt x="16" y="997"/>
                  </a:lnTo>
                  <a:lnTo>
                    <a:pt x="10" y="955"/>
                  </a:lnTo>
                  <a:lnTo>
                    <a:pt x="4" y="914"/>
                  </a:lnTo>
                  <a:lnTo>
                    <a:pt x="1" y="872"/>
                  </a:lnTo>
                  <a:lnTo>
                    <a:pt x="0" y="830"/>
                  </a:lnTo>
                  <a:lnTo>
                    <a:pt x="1" y="787"/>
                  </a:lnTo>
                  <a:lnTo>
                    <a:pt x="4" y="746"/>
                  </a:lnTo>
                  <a:lnTo>
                    <a:pt x="10" y="705"/>
                  </a:lnTo>
                  <a:lnTo>
                    <a:pt x="16" y="663"/>
                  </a:lnTo>
                  <a:lnTo>
                    <a:pt x="26" y="623"/>
                  </a:lnTo>
                  <a:lnTo>
                    <a:pt x="38" y="584"/>
                  </a:lnTo>
                  <a:lnTo>
                    <a:pt x="50" y="545"/>
                  </a:lnTo>
                  <a:lnTo>
                    <a:pt x="65" y="508"/>
                  </a:lnTo>
                  <a:lnTo>
                    <a:pt x="81" y="471"/>
                  </a:lnTo>
                  <a:lnTo>
                    <a:pt x="100" y="435"/>
                  </a:lnTo>
                  <a:lnTo>
                    <a:pt x="120" y="400"/>
                  </a:lnTo>
                  <a:lnTo>
                    <a:pt x="142" y="367"/>
                  </a:lnTo>
                  <a:lnTo>
                    <a:pt x="165" y="335"/>
                  </a:lnTo>
                  <a:lnTo>
                    <a:pt x="189" y="304"/>
                  </a:lnTo>
                  <a:lnTo>
                    <a:pt x="215" y="273"/>
                  </a:lnTo>
                  <a:lnTo>
                    <a:pt x="243" y="243"/>
                  </a:lnTo>
                  <a:lnTo>
                    <a:pt x="272" y="217"/>
                  </a:lnTo>
                  <a:lnTo>
                    <a:pt x="302" y="191"/>
                  </a:lnTo>
                  <a:lnTo>
                    <a:pt x="333" y="166"/>
                  </a:lnTo>
                  <a:lnTo>
                    <a:pt x="366" y="142"/>
                  </a:lnTo>
                  <a:lnTo>
                    <a:pt x="400" y="121"/>
                  </a:lnTo>
                  <a:lnTo>
                    <a:pt x="433" y="101"/>
                  </a:lnTo>
                  <a:lnTo>
                    <a:pt x="470" y="83"/>
                  </a:lnTo>
                  <a:lnTo>
                    <a:pt x="506" y="65"/>
                  </a:lnTo>
                  <a:lnTo>
                    <a:pt x="544" y="50"/>
                  </a:lnTo>
                  <a:lnTo>
                    <a:pt x="582" y="38"/>
                  </a:lnTo>
                  <a:lnTo>
                    <a:pt x="621" y="27"/>
                  </a:lnTo>
                  <a:lnTo>
                    <a:pt x="661" y="18"/>
                  </a:lnTo>
                  <a:lnTo>
                    <a:pt x="703" y="10"/>
                  </a:lnTo>
                  <a:lnTo>
                    <a:pt x="744" y="4"/>
                  </a:lnTo>
                  <a:lnTo>
                    <a:pt x="785" y="1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rgbClr val="9E7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51" name="Freeform 261"/>
            <p:cNvSpPr>
              <a:spLocks/>
            </p:cNvSpPr>
            <p:nvPr/>
          </p:nvSpPr>
          <p:spPr bwMode="auto">
            <a:xfrm>
              <a:off x="368" y="2459"/>
              <a:ext cx="404" cy="406"/>
            </a:xfrm>
            <a:custGeom>
              <a:avLst/>
              <a:gdLst>
                <a:gd name="T0" fmla="*/ 893 w 1618"/>
                <a:gd name="T1" fmla="*/ 4 h 1623"/>
                <a:gd name="T2" fmla="*/ 1051 w 1618"/>
                <a:gd name="T3" fmla="*/ 36 h 1623"/>
                <a:gd name="T4" fmla="*/ 1195 w 1618"/>
                <a:gd name="T5" fmla="*/ 98 h 1623"/>
                <a:gd name="T6" fmla="*/ 1324 w 1618"/>
                <a:gd name="T7" fmla="*/ 185 h 1623"/>
                <a:gd name="T8" fmla="*/ 1434 w 1618"/>
                <a:gd name="T9" fmla="*/ 296 h 1623"/>
                <a:gd name="T10" fmla="*/ 1521 w 1618"/>
                <a:gd name="T11" fmla="*/ 425 h 1623"/>
                <a:gd name="T12" fmla="*/ 1582 w 1618"/>
                <a:gd name="T13" fmla="*/ 570 h 1623"/>
                <a:gd name="T14" fmla="*/ 1615 w 1618"/>
                <a:gd name="T15" fmla="*/ 728 h 1623"/>
                <a:gd name="T16" fmla="*/ 1615 w 1618"/>
                <a:gd name="T17" fmla="*/ 893 h 1623"/>
                <a:gd name="T18" fmla="*/ 1582 w 1618"/>
                <a:gd name="T19" fmla="*/ 1051 h 1623"/>
                <a:gd name="T20" fmla="*/ 1521 w 1618"/>
                <a:gd name="T21" fmla="*/ 1197 h 1623"/>
                <a:gd name="T22" fmla="*/ 1434 w 1618"/>
                <a:gd name="T23" fmla="*/ 1327 h 1623"/>
                <a:gd name="T24" fmla="*/ 1324 w 1618"/>
                <a:gd name="T25" fmla="*/ 1437 h 1623"/>
                <a:gd name="T26" fmla="*/ 1195 w 1618"/>
                <a:gd name="T27" fmla="*/ 1525 h 1623"/>
                <a:gd name="T28" fmla="*/ 1051 w 1618"/>
                <a:gd name="T29" fmla="*/ 1586 h 1623"/>
                <a:gd name="T30" fmla="*/ 893 w 1618"/>
                <a:gd name="T31" fmla="*/ 1619 h 1623"/>
                <a:gd name="T32" fmla="*/ 728 w 1618"/>
                <a:gd name="T33" fmla="*/ 1619 h 1623"/>
                <a:gd name="T34" fmla="*/ 570 w 1618"/>
                <a:gd name="T35" fmla="*/ 1586 h 1623"/>
                <a:gd name="T36" fmla="*/ 425 w 1618"/>
                <a:gd name="T37" fmla="*/ 1525 h 1623"/>
                <a:gd name="T38" fmla="*/ 296 w 1618"/>
                <a:gd name="T39" fmla="*/ 1437 h 1623"/>
                <a:gd name="T40" fmla="*/ 185 w 1618"/>
                <a:gd name="T41" fmla="*/ 1327 h 1623"/>
                <a:gd name="T42" fmla="*/ 98 w 1618"/>
                <a:gd name="T43" fmla="*/ 1197 h 1623"/>
                <a:gd name="T44" fmla="*/ 36 w 1618"/>
                <a:gd name="T45" fmla="*/ 1051 h 1623"/>
                <a:gd name="T46" fmla="*/ 4 w 1618"/>
                <a:gd name="T47" fmla="*/ 893 h 1623"/>
                <a:gd name="T48" fmla="*/ 4 w 1618"/>
                <a:gd name="T49" fmla="*/ 728 h 1623"/>
                <a:gd name="T50" fmla="*/ 36 w 1618"/>
                <a:gd name="T51" fmla="*/ 570 h 1623"/>
                <a:gd name="T52" fmla="*/ 98 w 1618"/>
                <a:gd name="T53" fmla="*/ 425 h 1623"/>
                <a:gd name="T54" fmla="*/ 185 w 1618"/>
                <a:gd name="T55" fmla="*/ 296 h 1623"/>
                <a:gd name="T56" fmla="*/ 296 w 1618"/>
                <a:gd name="T57" fmla="*/ 185 h 1623"/>
                <a:gd name="T58" fmla="*/ 425 w 1618"/>
                <a:gd name="T59" fmla="*/ 98 h 1623"/>
                <a:gd name="T60" fmla="*/ 570 w 1618"/>
                <a:gd name="T61" fmla="*/ 36 h 1623"/>
                <a:gd name="T62" fmla="*/ 728 w 1618"/>
                <a:gd name="T63" fmla="*/ 4 h 162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618"/>
                <a:gd name="T97" fmla="*/ 0 h 1623"/>
                <a:gd name="T98" fmla="*/ 1618 w 1618"/>
                <a:gd name="T99" fmla="*/ 1623 h 162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618" h="1623">
                  <a:moveTo>
                    <a:pt x="810" y="0"/>
                  </a:moveTo>
                  <a:lnTo>
                    <a:pt x="893" y="4"/>
                  </a:lnTo>
                  <a:lnTo>
                    <a:pt x="973" y="16"/>
                  </a:lnTo>
                  <a:lnTo>
                    <a:pt x="1051" y="36"/>
                  </a:lnTo>
                  <a:lnTo>
                    <a:pt x="1125" y="64"/>
                  </a:lnTo>
                  <a:lnTo>
                    <a:pt x="1195" y="98"/>
                  </a:lnTo>
                  <a:lnTo>
                    <a:pt x="1263" y="139"/>
                  </a:lnTo>
                  <a:lnTo>
                    <a:pt x="1324" y="185"/>
                  </a:lnTo>
                  <a:lnTo>
                    <a:pt x="1382" y="238"/>
                  </a:lnTo>
                  <a:lnTo>
                    <a:pt x="1434" y="296"/>
                  </a:lnTo>
                  <a:lnTo>
                    <a:pt x="1481" y="358"/>
                  </a:lnTo>
                  <a:lnTo>
                    <a:pt x="1521" y="425"/>
                  </a:lnTo>
                  <a:lnTo>
                    <a:pt x="1554" y="496"/>
                  </a:lnTo>
                  <a:lnTo>
                    <a:pt x="1582" y="570"/>
                  </a:lnTo>
                  <a:lnTo>
                    <a:pt x="1602" y="648"/>
                  </a:lnTo>
                  <a:lnTo>
                    <a:pt x="1615" y="728"/>
                  </a:lnTo>
                  <a:lnTo>
                    <a:pt x="1618" y="811"/>
                  </a:lnTo>
                  <a:lnTo>
                    <a:pt x="1615" y="893"/>
                  </a:lnTo>
                  <a:lnTo>
                    <a:pt x="1602" y="974"/>
                  </a:lnTo>
                  <a:lnTo>
                    <a:pt x="1582" y="1051"/>
                  </a:lnTo>
                  <a:lnTo>
                    <a:pt x="1554" y="1126"/>
                  </a:lnTo>
                  <a:lnTo>
                    <a:pt x="1521" y="1197"/>
                  </a:lnTo>
                  <a:lnTo>
                    <a:pt x="1481" y="1264"/>
                  </a:lnTo>
                  <a:lnTo>
                    <a:pt x="1434" y="1327"/>
                  </a:lnTo>
                  <a:lnTo>
                    <a:pt x="1382" y="1385"/>
                  </a:lnTo>
                  <a:lnTo>
                    <a:pt x="1324" y="1437"/>
                  </a:lnTo>
                  <a:lnTo>
                    <a:pt x="1263" y="1484"/>
                  </a:lnTo>
                  <a:lnTo>
                    <a:pt x="1195" y="1525"/>
                  </a:lnTo>
                  <a:lnTo>
                    <a:pt x="1125" y="1559"/>
                  </a:lnTo>
                  <a:lnTo>
                    <a:pt x="1051" y="1586"/>
                  </a:lnTo>
                  <a:lnTo>
                    <a:pt x="973" y="1606"/>
                  </a:lnTo>
                  <a:lnTo>
                    <a:pt x="893" y="1619"/>
                  </a:lnTo>
                  <a:lnTo>
                    <a:pt x="810" y="1623"/>
                  </a:lnTo>
                  <a:lnTo>
                    <a:pt x="728" y="1619"/>
                  </a:lnTo>
                  <a:lnTo>
                    <a:pt x="648" y="1606"/>
                  </a:lnTo>
                  <a:lnTo>
                    <a:pt x="570" y="1586"/>
                  </a:lnTo>
                  <a:lnTo>
                    <a:pt x="495" y="1559"/>
                  </a:lnTo>
                  <a:lnTo>
                    <a:pt x="425" y="1525"/>
                  </a:lnTo>
                  <a:lnTo>
                    <a:pt x="357" y="1484"/>
                  </a:lnTo>
                  <a:lnTo>
                    <a:pt x="296" y="1437"/>
                  </a:lnTo>
                  <a:lnTo>
                    <a:pt x="238" y="1385"/>
                  </a:lnTo>
                  <a:lnTo>
                    <a:pt x="185" y="1327"/>
                  </a:lnTo>
                  <a:lnTo>
                    <a:pt x="139" y="1264"/>
                  </a:lnTo>
                  <a:lnTo>
                    <a:pt x="98" y="1197"/>
                  </a:lnTo>
                  <a:lnTo>
                    <a:pt x="64" y="1126"/>
                  </a:lnTo>
                  <a:lnTo>
                    <a:pt x="36" y="1051"/>
                  </a:lnTo>
                  <a:lnTo>
                    <a:pt x="16" y="974"/>
                  </a:lnTo>
                  <a:lnTo>
                    <a:pt x="4" y="893"/>
                  </a:lnTo>
                  <a:lnTo>
                    <a:pt x="0" y="811"/>
                  </a:lnTo>
                  <a:lnTo>
                    <a:pt x="4" y="728"/>
                  </a:lnTo>
                  <a:lnTo>
                    <a:pt x="16" y="648"/>
                  </a:lnTo>
                  <a:lnTo>
                    <a:pt x="36" y="570"/>
                  </a:lnTo>
                  <a:lnTo>
                    <a:pt x="64" y="496"/>
                  </a:lnTo>
                  <a:lnTo>
                    <a:pt x="98" y="425"/>
                  </a:lnTo>
                  <a:lnTo>
                    <a:pt x="139" y="358"/>
                  </a:lnTo>
                  <a:lnTo>
                    <a:pt x="185" y="296"/>
                  </a:lnTo>
                  <a:lnTo>
                    <a:pt x="238" y="238"/>
                  </a:lnTo>
                  <a:lnTo>
                    <a:pt x="296" y="185"/>
                  </a:lnTo>
                  <a:lnTo>
                    <a:pt x="357" y="139"/>
                  </a:lnTo>
                  <a:lnTo>
                    <a:pt x="425" y="98"/>
                  </a:lnTo>
                  <a:lnTo>
                    <a:pt x="495" y="64"/>
                  </a:lnTo>
                  <a:lnTo>
                    <a:pt x="570" y="36"/>
                  </a:lnTo>
                  <a:lnTo>
                    <a:pt x="648" y="16"/>
                  </a:lnTo>
                  <a:lnTo>
                    <a:pt x="728" y="4"/>
                  </a:lnTo>
                  <a:lnTo>
                    <a:pt x="810" y="0"/>
                  </a:lnTo>
                  <a:close/>
                </a:path>
              </a:pathLst>
            </a:custGeom>
            <a:solidFill>
              <a:srgbClr val="B787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52" name="Freeform 262"/>
            <p:cNvSpPr>
              <a:spLocks/>
            </p:cNvSpPr>
            <p:nvPr/>
          </p:nvSpPr>
          <p:spPr bwMode="auto">
            <a:xfrm>
              <a:off x="370" y="2462"/>
              <a:ext cx="396" cy="397"/>
            </a:xfrm>
            <a:custGeom>
              <a:avLst/>
              <a:gdLst>
                <a:gd name="T0" fmla="*/ 874 w 1583"/>
                <a:gd name="T1" fmla="*/ 4 h 1589"/>
                <a:gd name="T2" fmla="*/ 1028 w 1583"/>
                <a:gd name="T3" fmla="*/ 36 h 1589"/>
                <a:gd name="T4" fmla="*/ 1170 w 1583"/>
                <a:gd name="T5" fmla="*/ 97 h 1589"/>
                <a:gd name="T6" fmla="*/ 1296 w 1583"/>
                <a:gd name="T7" fmla="*/ 182 h 1589"/>
                <a:gd name="T8" fmla="*/ 1403 w 1583"/>
                <a:gd name="T9" fmla="*/ 290 h 1589"/>
                <a:gd name="T10" fmla="*/ 1488 w 1583"/>
                <a:gd name="T11" fmla="*/ 416 h 1589"/>
                <a:gd name="T12" fmla="*/ 1548 w 1583"/>
                <a:gd name="T13" fmla="*/ 559 h 1589"/>
                <a:gd name="T14" fmla="*/ 1579 w 1583"/>
                <a:gd name="T15" fmla="*/ 713 h 1589"/>
                <a:gd name="T16" fmla="*/ 1579 w 1583"/>
                <a:gd name="T17" fmla="*/ 876 h 1589"/>
                <a:gd name="T18" fmla="*/ 1548 w 1583"/>
                <a:gd name="T19" fmla="*/ 1030 h 1589"/>
                <a:gd name="T20" fmla="*/ 1488 w 1583"/>
                <a:gd name="T21" fmla="*/ 1173 h 1589"/>
                <a:gd name="T22" fmla="*/ 1403 w 1583"/>
                <a:gd name="T23" fmla="*/ 1300 h 1589"/>
                <a:gd name="T24" fmla="*/ 1296 w 1583"/>
                <a:gd name="T25" fmla="*/ 1407 h 1589"/>
                <a:gd name="T26" fmla="*/ 1170 w 1583"/>
                <a:gd name="T27" fmla="*/ 1493 h 1589"/>
                <a:gd name="T28" fmla="*/ 1028 w 1583"/>
                <a:gd name="T29" fmla="*/ 1553 h 1589"/>
                <a:gd name="T30" fmla="*/ 874 w 1583"/>
                <a:gd name="T31" fmla="*/ 1585 h 1589"/>
                <a:gd name="T32" fmla="*/ 713 w 1583"/>
                <a:gd name="T33" fmla="*/ 1585 h 1589"/>
                <a:gd name="T34" fmla="*/ 557 w 1583"/>
                <a:gd name="T35" fmla="*/ 1553 h 1589"/>
                <a:gd name="T36" fmla="*/ 416 w 1583"/>
                <a:gd name="T37" fmla="*/ 1493 h 1589"/>
                <a:gd name="T38" fmla="*/ 289 w 1583"/>
                <a:gd name="T39" fmla="*/ 1407 h 1589"/>
                <a:gd name="T40" fmla="*/ 181 w 1583"/>
                <a:gd name="T41" fmla="*/ 1300 h 1589"/>
                <a:gd name="T42" fmla="*/ 96 w 1583"/>
                <a:gd name="T43" fmla="*/ 1173 h 1589"/>
                <a:gd name="T44" fmla="*/ 36 w 1583"/>
                <a:gd name="T45" fmla="*/ 1030 h 1589"/>
                <a:gd name="T46" fmla="*/ 4 w 1583"/>
                <a:gd name="T47" fmla="*/ 876 h 1589"/>
                <a:gd name="T48" fmla="*/ 4 w 1583"/>
                <a:gd name="T49" fmla="*/ 713 h 1589"/>
                <a:gd name="T50" fmla="*/ 36 w 1583"/>
                <a:gd name="T51" fmla="*/ 559 h 1589"/>
                <a:gd name="T52" fmla="*/ 96 w 1583"/>
                <a:gd name="T53" fmla="*/ 416 h 1589"/>
                <a:gd name="T54" fmla="*/ 181 w 1583"/>
                <a:gd name="T55" fmla="*/ 290 h 1589"/>
                <a:gd name="T56" fmla="*/ 289 w 1583"/>
                <a:gd name="T57" fmla="*/ 182 h 1589"/>
                <a:gd name="T58" fmla="*/ 416 w 1583"/>
                <a:gd name="T59" fmla="*/ 97 h 1589"/>
                <a:gd name="T60" fmla="*/ 557 w 1583"/>
                <a:gd name="T61" fmla="*/ 36 h 1589"/>
                <a:gd name="T62" fmla="*/ 713 w 1583"/>
                <a:gd name="T63" fmla="*/ 4 h 158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83"/>
                <a:gd name="T97" fmla="*/ 0 h 1589"/>
                <a:gd name="T98" fmla="*/ 1583 w 1583"/>
                <a:gd name="T99" fmla="*/ 1589 h 158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83" h="1589">
                  <a:moveTo>
                    <a:pt x="793" y="0"/>
                  </a:moveTo>
                  <a:lnTo>
                    <a:pt x="874" y="4"/>
                  </a:lnTo>
                  <a:lnTo>
                    <a:pt x="952" y="16"/>
                  </a:lnTo>
                  <a:lnTo>
                    <a:pt x="1028" y="36"/>
                  </a:lnTo>
                  <a:lnTo>
                    <a:pt x="1101" y="63"/>
                  </a:lnTo>
                  <a:lnTo>
                    <a:pt x="1170" y="97"/>
                  </a:lnTo>
                  <a:lnTo>
                    <a:pt x="1235" y="137"/>
                  </a:lnTo>
                  <a:lnTo>
                    <a:pt x="1296" y="182"/>
                  </a:lnTo>
                  <a:lnTo>
                    <a:pt x="1351" y="233"/>
                  </a:lnTo>
                  <a:lnTo>
                    <a:pt x="1403" y="290"/>
                  </a:lnTo>
                  <a:lnTo>
                    <a:pt x="1448" y="351"/>
                  </a:lnTo>
                  <a:lnTo>
                    <a:pt x="1488" y="416"/>
                  </a:lnTo>
                  <a:lnTo>
                    <a:pt x="1520" y="486"/>
                  </a:lnTo>
                  <a:lnTo>
                    <a:pt x="1548" y="559"/>
                  </a:lnTo>
                  <a:lnTo>
                    <a:pt x="1567" y="635"/>
                  </a:lnTo>
                  <a:lnTo>
                    <a:pt x="1579" y="713"/>
                  </a:lnTo>
                  <a:lnTo>
                    <a:pt x="1583" y="795"/>
                  </a:lnTo>
                  <a:lnTo>
                    <a:pt x="1579" y="876"/>
                  </a:lnTo>
                  <a:lnTo>
                    <a:pt x="1567" y="954"/>
                  </a:lnTo>
                  <a:lnTo>
                    <a:pt x="1548" y="1030"/>
                  </a:lnTo>
                  <a:lnTo>
                    <a:pt x="1520" y="1103"/>
                  </a:lnTo>
                  <a:lnTo>
                    <a:pt x="1488" y="1173"/>
                  </a:lnTo>
                  <a:lnTo>
                    <a:pt x="1448" y="1238"/>
                  </a:lnTo>
                  <a:lnTo>
                    <a:pt x="1403" y="1300"/>
                  </a:lnTo>
                  <a:lnTo>
                    <a:pt x="1351" y="1356"/>
                  </a:lnTo>
                  <a:lnTo>
                    <a:pt x="1296" y="1407"/>
                  </a:lnTo>
                  <a:lnTo>
                    <a:pt x="1235" y="1453"/>
                  </a:lnTo>
                  <a:lnTo>
                    <a:pt x="1170" y="1493"/>
                  </a:lnTo>
                  <a:lnTo>
                    <a:pt x="1101" y="1526"/>
                  </a:lnTo>
                  <a:lnTo>
                    <a:pt x="1028" y="1553"/>
                  </a:lnTo>
                  <a:lnTo>
                    <a:pt x="952" y="1573"/>
                  </a:lnTo>
                  <a:lnTo>
                    <a:pt x="874" y="1585"/>
                  </a:lnTo>
                  <a:lnTo>
                    <a:pt x="793" y="1589"/>
                  </a:lnTo>
                  <a:lnTo>
                    <a:pt x="713" y="1585"/>
                  </a:lnTo>
                  <a:lnTo>
                    <a:pt x="634" y="1573"/>
                  </a:lnTo>
                  <a:lnTo>
                    <a:pt x="557" y="1553"/>
                  </a:lnTo>
                  <a:lnTo>
                    <a:pt x="485" y="1526"/>
                  </a:lnTo>
                  <a:lnTo>
                    <a:pt x="416" y="1493"/>
                  </a:lnTo>
                  <a:lnTo>
                    <a:pt x="351" y="1453"/>
                  </a:lnTo>
                  <a:lnTo>
                    <a:pt x="289" y="1407"/>
                  </a:lnTo>
                  <a:lnTo>
                    <a:pt x="233" y="1356"/>
                  </a:lnTo>
                  <a:lnTo>
                    <a:pt x="181" y="1300"/>
                  </a:lnTo>
                  <a:lnTo>
                    <a:pt x="136" y="1238"/>
                  </a:lnTo>
                  <a:lnTo>
                    <a:pt x="96" y="1173"/>
                  </a:lnTo>
                  <a:lnTo>
                    <a:pt x="62" y="1103"/>
                  </a:lnTo>
                  <a:lnTo>
                    <a:pt x="36" y="1030"/>
                  </a:lnTo>
                  <a:lnTo>
                    <a:pt x="16" y="954"/>
                  </a:lnTo>
                  <a:lnTo>
                    <a:pt x="4" y="876"/>
                  </a:lnTo>
                  <a:lnTo>
                    <a:pt x="0" y="795"/>
                  </a:lnTo>
                  <a:lnTo>
                    <a:pt x="4" y="713"/>
                  </a:lnTo>
                  <a:lnTo>
                    <a:pt x="16" y="635"/>
                  </a:lnTo>
                  <a:lnTo>
                    <a:pt x="36" y="559"/>
                  </a:lnTo>
                  <a:lnTo>
                    <a:pt x="62" y="486"/>
                  </a:lnTo>
                  <a:lnTo>
                    <a:pt x="96" y="416"/>
                  </a:lnTo>
                  <a:lnTo>
                    <a:pt x="136" y="351"/>
                  </a:lnTo>
                  <a:lnTo>
                    <a:pt x="181" y="290"/>
                  </a:lnTo>
                  <a:lnTo>
                    <a:pt x="233" y="233"/>
                  </a:lnTo>
                  <a:lnTo>
                    <a:pt x="289" y="182"/>
                  </a:lnTo>
                  <a:lnTo>
                    <a:pt x="351" y="137"/>
                  </a:lnTo>
                  <a:lnTo>
                    <a:pt x="416" y="97"/>
                  </a:lnTo>
                  <a:lnTo>
                    <a:pt x="485" y="63"/>
                  </a:lnTo>
                  <a:lnTo>
                    <a:pt x="557" y="36"/>
                  </a:lnTo>
                  <a:lnTo>
                    <a:pt x="634" y="16"/>
                  </a:lnTo>
                  <a:lnTo>
                    <a:pt x="713" y="4"/>
                  </a:lnTo>
                  <a:lnTo>
                    <a:pt x="793" y="0"/>
                  </a:lnTo>
                  <a:close/>
                </a:path>
              </a:pathLst>
            </a:custGeom>
            <a:solidFill>
              <a:srgbClr val="D18E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53" name="Freeform 263"/>
            <p:cNvSpPr>
              <a:spLocks/>
            </p:cNvSpPr>
            <p:nvPr/>
          </p:nvSpPr>
          <p:spPr bwMode="auto">
            <a:xfrm>
              <a:off x="516" y="2440"/>
              <a:ext cx="28" cy="205"/>
            </a:xfrm>
            <a:custGeom>
              <a:avLst/>
              <a:gdLst>
                <a:gd name="T0" fmla="*/ 94 w 113"/>
                <a:gd name="T1" fmla="*/ 0 h 821"/>
                <a:gd name="T2" fmla="*/ 69 w 113"/>
                <a:gd name="T3" fmla="*/ 78 h 821"/>
                <a:gd name="T4" fmla="*/ 52 w 113"/>
                <a:gd name="T5" fmla="*/ 157 h 821"/>
                <a:gd name="T6" fmla="*/ 43 w 113"/>
                <a:gd name="T7" fmla="*/ 240 h 821"/>
                <a:gd name="T8" fmla="*/ 39 w 113"/>
                <a:gd name="T9" fmla="*/ 326 h 821"/>
                <a:gd name="T10" fmla="*/ 43 w 113"/>
                <a:gd name="T11" fmla="*/ 419 h 821"/>
                <a:gd name="T12" fmla="*/ 52 w 113"/>
                <a:gd name="T13" fmla="*/ 519 h 821"/>
                <a:gd name="T14" fmla="*/ 66 w 113"/>
                <a:gd name="T15" fmla="*/ 629 h 821"/>
                <a:gd name="T16" fmla="*/ 84 w 113"/>
                <a:gd name="T17" fmla="*/ 751 h 821"/>
                <a:gd name="T18" fmla="*/ 113 w 113"/>
                <a:gd name="T19" fmla="*/ 821 h 821"/>
                <a:gd name="T20" fmla="*/ 67 w 113"/>
                <a:gd name="T21" fmla="*/ 821 h 821"/>
                <a:gd name="T22" fmla="*/ 36 w 113"/>
                <a:gd name="T23" fmla="*/ 751 h 821"/>
                <a:gd name="T24" fmla="*/ 23 w 113"/>
                <a:gd name="T25" fmla="*/ 663 h 821"/>
                <a:gd name="T26" fmla="*/ 13 w 113"/>
                <a:gd name="T27" fmla="*/ 577 h 821"/>
                <a:gd name="T28" fmla="*/ 6 w 113"/>
                <a:gd name="T29" fmla="*/ 490 h 821"/>
                <a:gd name="T30" fmla="*/ 0 w 113"/>
                <a:gd name="T31" fmla="*/ 404 h 821"/>
                <a:gd name="T32" fmla="*/ 0 w 113"/>
                <a:gd name="T33" fmla="*/ 316 h 821"/>
                <a:gd name="T34" fmla="*/ 6 w 113"/>
                <a:gd name="T35" fmla="*/ 226 h 821"/>
                <a:gd name="T36" fmla="*/ 17 w 113"/>
                <a:gd name="T37" fmla="*/ 134 h 821"/>
                <a:gd name="T38" fmla="*/ 36 w 113"/>
                <a:gd name="T39" fmla="*/ 39 h 821"/>
                <a:gd name="T40" fmla="*/ 94 w 113"/>
                <a:gd name="T41" fmla="*/ 0 h 82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13"/>
                <a:gd name="T64" fmla="*/ 0 h 821"/>
                <a:gd name="T65" fmla="*/ 113 w 113"/>
                <a:gd name="T66" fmla="*/ 821 h 82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13" h="821">
                  <a:moveTo>
                    <a:pt x="94" y="0"/>
                  </a:moveTo>
                  <a:lnTo>
                    <a:pt x="69" y="78"/>
                  </a:lnTo>
                  <a:lnTo>
                    <a:pt x="52" y="157"/>
                  </a:lnTo>
                  <a:lnTo>
                    <a:pt x="43" y="240"/>
                  </a:lnTo>
                  <a:lnTo>
                    <a:pt x="39" y="326"/>
                  </a:lnTo>
                  <a:lnTo>
                    <a:pt x="43" y="419"/>
                  </a:lnTo>
                  <a:lnTo>
                    <a:pt x="52" y="519"/>
                  </a:lnTo>
                  <a:lnTo>
                    <a:pt x="66" y="629"/>
                  </a:lnTo>
                  <a:lnTo>
                    <a:pt x="84" y="751"/>
                  </a:lnTo>
                  <a:lnTo>
                    <a:pt x="113" y="821"/>
                  </a:lnTo>
                  <a:lnTo>
                    <a:pt x="67" y="821"/>
                  </a:lnTo>
                  <a:lnTo>
                    <a:pt x="36" y="751"/>
                  </a:lnTo>
                  <a:lnTo>
                    <a:pt x="23" y="663"/>
                  </a:lnTo>
                  <a:lnTo>
                    <a:pt x="13" y="577"/>
                  </a:lnTo>
                  <a:lnTo>
                    <a:pt x="6" y="490"/>
                  </a:lnTo>
                  <a:lnTo>
                    <a:pt x="0" y="404"/>
                  </a:lnTo>
                  <a:lnTo>
                    <a:pt x="0" y="316"/>
                  </a:lnTo>
                  <a:lnTo>
                    <a:pt x="6" y="226"/>
                  </a:lnTo>
                  <a:lnTo>
                    <a:pt x="17" y="134"/>
                  </a:lnTo>
                  <a:lnTo>
                    <a:pt x="36" y="39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54" name="Freeform 264"/>
            <p:cNvSpPr>
              <a:spLocks/>
            </p:cNvSpPr>
            <p:nvPr/>
          </p:nvSpPr>
          <p:spPr bwMode="auto">
            <a:xfrm>
              <a:off x="416" y="2486"/>
              <a:ext cx="316" cy="161"/>
            </a:xfrm>
            <a:custGeom>
              <a:avLst/>
              <a:gdLst>
                <a:gd name="T0" fmla="*/ 10 w 1264"/>
                <a:gd name="T1" fmla="*/ 222 h 644"/>
                <a:gd name="T2" fmla="*/ 20 w 1264"/>
                <a:gd name="T3" fmla="*/ 337 h 644"/>
                <a:gd name="T4" fmla="*/ 56 w 1264"/>
                <a:gd name="T5" fmla="*/ 423 h 644"/>
                <a:gd name="T6" fmla="*/ 134 w 1264"/>
                <a:gd name="T7" fmla="*/ 511 h 644"/>
                <a:gd name="T8" fmla="*/ 219 w 1264"/>
                <a:gd name="T9" fmla="*/ 569 h 644"/>
                <a:gd name="T10" fmla="*/ 273 w 1264"/>
                <a:gd name="T11" fmla="*/ 576 h 644"/>
                <a:gd name="T12" fmla="*/ 328 w 1264"/>
                <a:gd name="T13" fmla="*/ 584 h 644"/>
                <a:gd name="T14" fmla="*/ 383 w 1264"/>
                <a:gd name="T15" fmla="*/ 589 h 644"/>
                <a:gd name="T16" fmla="*/ 440 w 1264"/>
                <a:gd name="T17" fmla="*/ 594 h 644"/>
                <a:gd name="T18" fmla="*/ 496 w 1264"/>
                <a:gd name="T19" fmla="*/ 596 h 644"/>
                <a:gd name="T20" fmla="*/ 554 w 1264"/>
                <a:gd name="T21" fmla="*/ 599 h 644"/>
                <a:gd name="T22" fmla="*/ 612 w 1264"/>
                <a:gd name="T23" fmla="*/ 599 h 644"/>
                <a:gd name="T24" fmla="*/ 671 w 1264"/>
                <a:gd name="T25" fmla="*/ 598 h 644"/>
                <a:gd name="T26" fmla="*/ 733 w 1264"/>
                <a:gd name="T27" fmla="*/ 595 h 644"/>
                <a:gd name="T28" fmla="*/ 794 w 1264"/>
                <a:gd name="T29" fmla="*/ 590 h 644"/>
                <a:gd name="T30" fmla="*/ 855 w 1264"/>
                <a:gd name="T31" fmla="*/ 584 h 644"/>
                <a:gd name="T32" fmla="*/ 919 w 1264"/>
                <a:gd name="T33" fmla="*/ 575 h 644"/>
                <a:gd name="T34" fmla="*/ 984 w 1264"/>
                <a:gd name="T35" fmla="*/ 565 h 644"/>
                <a:gd name="T36" fmla="*/ 1050 w 1264"/>
                <a:gd name="T37" fmla="*/ 551 h 644"/>
                <a:gd name="T38" fmla="*/ 1117 w 1264"/>
                <a:gd name="T39" fmla="*/ 536 h 644"/>
                <a:gd name="T40" fmla="*/ 1155 w 1264"/>
                <a:gd name="T41" fmla="*/ 519 h 644"/>
                <a:gd name="T42" fmla="*/ 1177 w 1264"/>
                <a:gd name="T43" fmla="*/ 456 h 644"/>
                <a:gd name="T44" fmla="*/ 1205 w 1264"/>
                <a:gd name="T45" fmla="*/ 327 h 644"/>
                <a:gd name="T46" fmla="*/ 1220 w 1264"/>
                <a:gd name="T47" fmla="*/ 128 h 644"/>
                <a:gd name="T48" fmla="*/ 1264 w 1264"/>
                <a:gd name="T49" fmla="*/ 78 h 644"/>
                <a:gd name="T50" fmla="*/ 1257 w 1264"/>
                <a:gd name="T51" fmla="*/ 209 h 644"/>
                <a:gd name="T52" fmla="*/ 1241 w 1264"/>
                <a:gd name="T53" fmla="*/ 331 h 644"/>
                <a:gd name="T54" fmla="*/ 1215 w 1264"/>
                <a:gd name="T55" fmla="*/ 450 h 644"/>
                <a:gd name="T56" fmla="*/ 1180 w 1264"/>
                <a:gd name="T57" fmla="*/ 576 h 644"/>
                <a:gd name="T58" fmla="*/ 1116 w 1264"/>
                <a:gd name="T59" fmla="*/ 586 h 644"/>
                <a:gd name="T60" fmla="*/ 1057 w 1264"/>
                <a:gd name="T61" fmla="*/ 596 h 644"/>
                <a:gd name="T62" fmla="*/ 1001 w 1264"/>
                <a:gd name="T63" fmla="*/ 606 h 644"/>
                <a:gd name="T64" fmla="*/ 947 w 1264"/>
                <a:gd name="T65" fmla="*/ 615 h 644"/>
                <a:gd name="T66" fmla="*/ 894 w 1264"/>
                <a:gd name="T67" fmla="*/ 623 h 644"/>
                <a:gd name="T68" fmla="*/ 842 w 1264"/>
                <a:gd name="T69" fmla="*/ 629 h 644"/>
                <a:gd name="T70" fmla="*/ 789 w 1264"/>
                <a:gd name="T71" fmla="*/ 635 h 644"/>
                <a:gd name="T72" fmla="*/ 735 w 1264"/>
                <a:gd name="T73" fmla="*/ 639 h 644"/>
                <a:gd name="T74" fmla="*/ 679 w 1264"/>
                <a:gd name="T75" fmla="*/ 643 h 644"/>
                <a:gd name="T76" fmla="*/ 620 w 1264"/>
                <a:gd name="T77" fmla="*/ 644 h 644"/>
                <a:gd name="T78" fmla="*/ 557 w 1264"/>
                <a:gd name="T79" fmla="*/ 643 h 644"/>
                <a:gd name="T80" fmla="*/ 490 w 1264"/>
                <a:gd name="T81" fmla="*/ 640 h 644"/>
                <a:gd name="T82" fmla="*/ 417 w 1264"/>
                <a:gd name="T83" fmla="*/ 635 h 644"/>
                <a:gd name="T84" fmla="*/ 337 w 1264"/>
                <a:gd name="T85" fmla="*/ 628 h 644"/>
                <a:gd name="T86" fmla="*/ 250 w 1264"/>
                <a:gd name="T87" fmla="*/ 618 h 644"/>
                <a:gd name="T88" fmla="*/ 155 w 1264"/>
                <a:gd name="T89" fmla="*/ 605 h 644"/>
                <a:gd name="T90" fmla="*/ 83 w 1264"/>
                <a:gd name="T91" fmla="*/ 509 h 644"/>
                <a:gd name="T92" fmla="*/ 44 w 1264"/>
                <a:gd name="T93" fmla="*/ 433 h 644"/>
                <a:gd name="T94" fmla="*/ 22 w 1264"/>
                <a:gd name="T95" fmla="*/ 351 h 644"/>
                <a:gd name="T96" fmla="*/ 0 w 1264"/>
                <a:gd name="T97" fmla="*/ 234 h 64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264"/>
                <a:gd name="T148" fmla="*/ 0 h 644"/>
                <a:gd name="T149" fmla="*/ 1264 w 1264"/>
                <a:gd name="T150" fmla="*/ 644 h 64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264" h="644">
                  <a:moveTo>
                    <a:pt x="10" y="145"/>
                  </a:moveTo>
                  <a:lnTo>
                    <a:pt x="10" y="222"/>
                  </a:lnTo>
                  <a:lnTo>
                    <a:pt x="14" y="284"/>
                  </a:lnTo>
                  <a:lnTo>
                    <a:pt x="20" y="337"/>
                  </a:lnTo>
                  <a:lnTo>
                    <a:pt x="34" y="382"/>
                  </a:lnTo>
                  <a:lnTo>
                    <a:pt x="56" y="423"/>
                  </a:lnTo>
                  <a:lnTo>
                    <a:pt x="89" y="466"/>
                  </a:lnTo>
                  <a:lnTo>
                    <a:pt x="134" y="511"/>
                  </a:lnTo>
                  <a:lnTo>
                    <a:pt x="193" y="565"/>
                  </a:lnTo>
                  <a:lnTo>
                    <a:pt x="219" y="569"/>
                  </a:lnTo>
                  <a:lnTo>
                    <a:pt x="247" y="573"/>
                  </a:lnTo>
                  <a:lnTo>
                    <a:pt x="273" y="576"/>
                  </a:lnTo>
                  <a:lnTo>
                    <a:pt x="301" y="580"/>
                  </a:lnTo>
                  <a:lnTo>
                    <a:pt x="328" y="584"/>
                  </a:lnTo>
                  <a:lnTo>
                    <a:pt x="356" y="586"/>
                  </a:lnTo>
                  <a:lnTo>
                    <a:pt x="383" y="589"/>
                  </a:lnTo>
                  <a:lnTo>
                    <a:pt x="411" y="591"/>
                  </a:lnTo>
                  <a:lnTo>
                    <a:pt x="440" y="594"/>
                  </a:lnTo>
                  <a:lnTo>
                    <a:pt x="467" y="595"/>
                  </a:lnTo>
                  <a:lnTo>
                    <a:pt x="496" y="596"/>
                  </a:lnTo>
                  <a:lnTo>
                    <a:pt x="525" y="598"/>
                  </a:lnTo>
                  <a:lnTo>
                    <a:pt x="554" y="599"/>
                  </a:lnTo>
                  <a:lnTo>
                    <a:pt x="582" y="599"/>
                  </a:lnTo>
                  <a:lnTo>
                    <a:pt x="612" y="599"/>
                  </a:lnTo>
                  <a:lnTo>
                    <a:pt x="642" y="599"/>
                  </a:lnTo>
                  <a:lnTo>
                    <a:pt x="671" y="598"/>
                  </a:lnTo>
                  <a:lnTo>
                    <a:pt x="701" y="596"/>
                  </a:lnTo>
                  <a:lnTo>
                    <a:pt x="733" y="595"/>
                  </a:lnTo>
                  <a:lnTo>
                    <a:pt x="763" y="593"/>
                  </a:lnTo>
                  <a:lnTo>
                    <a:pt x="794" y="590"/>
                  </a:lnTo>
                  <a:lnTo>
                    <a:pt x="824" y="588"/>
                  </a:lnTo>
                  <a:lnTo>
                    <a:pt x="855" y="584"/>
                  </a:lnTo>
                  <a:lnTo>
                    <a:pt x="888" y="580"/>
                  </a:lnTo>
                  <a:lnTo>
                    <a:pt x="919" y="575"/>
                  </a:lnTo>
                  <a:lnTo>
                    <a:pt x="952" y="570"/>
                  </a:lnTo>
                  <a:lnTo>
                    <a:pt x="984" y="565"/>
                  </a:lnTo>
                  <a:lnTo>
                    <a:pt x="1017" y="559"/>
                  </a:lnTo>
                  <a:lnTo>
                    <a:pt x="1050" y="551"/>
                  </a:lnTo>
                  <a:lnTo>
                    <a:pt x="1083" y="544"/>
                  </a:lnTo>
                  <a:lnTo>
                    <a:pt x="1117" y="536"/>
                  </a:lnTo>
                  <a:lnTo>
                    <a:pt x="1151" y="527"/>
                  </a:lnTo>
                  <a:lnTo>
                    <a:pt x="1155" y="519"/>
                  </a:lnTo>
                  <a:lnTo>
                    <a:pt x="1164" y="495"/>
                  </a:lnTo>
                  <a:lnTo>
                    <a:pt x="1177" y="456"/>
                  </a:lnTo>
                  <a:lnTo>
                    <a:pt x="1191" y="400"/>
                  </a:lnTo>
                  <a:lnTo>
                    <a:pt x="1205" y="327"/>
                  </a:lnTo>
                  <a:lnTo>
                    <a:pt x="1215" y="237"/>
                  </a:lnTo>
                  <a:lnTo>
                    <a:pt x="1220" y="128"/>
                  </a:lnTo>
                  <a:lnTo>
                    <a:pt x="1219" y="0"/>
                  </a:lnTo>
                  <a:lnTo>
                    <a:pt x="1264" y="78"/>
                  </a:lnTo>
                  <a:lnTo>
                    <a:pt x="1262" y="145"/>
                  </a:lnTo>
                  <a:lnTo>
                    <a:pt x="1257" y="209"/>
                  </a:lnTo>
                  <a:lnTo>
                    <a:pt x="1251" y="271"/>
                  </a:lnTo>
                  <a:lnTo>
                    <a:pt x="1241" y="331"/>
                  </a:lnTo>
                  <a:lnTo>
                    <a:pt x="1230" y="390"/>
                  </a:lnTo>
                  <a:lnTo>
                    <a:pt x="1215" y="450"/>
                  </a:lnTo>
                  <a:lnTo>
                    <a:pt x="1199" y="511"/>
                  </a:lnTo>
                  <a:lnTo>
                    <a:pt x="1180" y="576"/>
                  </a:lnTo>
                  <a:lnTo>
                    <a:pt x="1147" y="581"/>
                  </a:lnTo>
                  <a:lnTo>
                    <a:pt x="1116" y="586"/>
                  </a:lnTo>
                  <a:lnTo>
                    <a:pt x="1086" y="591"/>
                  </a:lnTo>
                  <a:lnTo>
                    <a:pt x="1057" y="596"/>
                  </a:lnTo>
                  <a:lnTo>
                    <a:pt x="1028" y="601"/>
                  </a:lnTo>
                  <a:lnTo>
                    <a:pt x="1001" y="606"/>
                  </a:lnTo>
                  <a:lnTo>
                    <a:pt x="973" y="610"/>
                  </a:lnTo>
                  <a:lnTo>
                    <a:pt x="947" y="615"/>
                  </a:lnTo>
                  <a:lnTo>
                    <a:pt x="921" y="619"/>
                  </a:lnTo>
                  <a:lnTo>
                    <a:pt x="894" y="623"/>
                  </a:lnTo>
                  <a:lnTo>
                    <a:pt x="868" y="626"/>
                  </a:lnTo>
                  <a:lnTo>
                    <a:pt x="842" y="629"/>
                  </a:lnTo>
                  <a:lnTo>
                    <a:pt x="815" y="633"/>
                  </a:lnTo>
                  <a:lnTo>
                    <a:pt x="789" y="635"/>
                  </a:lnTo>
                  <a:lnTo>
                    <a:pt x="763" y="638"/>
                  </a:lnTo>
                  <a:lnTo>
                    <a:pt x="735" y="639"/>
                  </a:lnTo>
                  <a:lnTo>
                    <a:pt x="708" y="641"/>
                  </a:lnTo>
                  <a:lnTo>
                    <a:pt x="679" y="643"/>
                  </a:lnTo>
                  <a:lnTo>
                    <a:pt x="650" y="643"/>
                  </a:lnTo>
                  <a:lnTo>
                    <a:pt x="620" y="644"/>
                  </a:lnTo>
                  <a:lnTo>
                    <a:pt x="589" y="644"/>
                  </a:lnTo>
                  <a:lnTo>
                    <a:pt x="557" y="643"/>
                  </a:lnTo>
                  <a:lnTo>
                    <a:pt x="525" y="641"/>
                  </a:lnTo>
                  <a:lnTo>
                    <a:pt x="490" y="640"/>
                  </a:lnTo>
                  <a:lnTo>
                    <a:pt x="453" y="638"/>
                  </a:lnTo>
                  <a:lnTo>
                    <a:pt x="417" y="635"/>
                  </a:lnTo>
                  <a:lnTo>
                    <a:pt x="378" y="631"/>
                  </a:lnTo>
                  <a:lnTo>
                    <a:pt x="337" y="628"/>
                  </a:lnTo>
                  <a:lnTo>
                    <a:pt x="294" y="623"/>
                  </a:lnTo>
                  <a:lnTo>
                    <a:pt x="250" y="618"/>
                  </a:lnTo>
                  <a:lnTo>
                    <a:pt x="204" y="611"/>
                  </a:lnTo>
                  <a:lnTo>
                    <a:pt x="155" y="605"/>
                  </a:lnTo>
                  <a:lnTo>
                    <a:pt x="114" y="552"/>
                  </a:lnTo>
                  <a:lnTo>
                    <a:pt x="83" y="509"/>
                  </a:lnTo>
                  <a:lnTo>
                    <a:pt x="60" y="471"/>
                  </a:lnTo>
                  <a:lnTo>
                    <a:pt x="44" y="433"/>
                  </a:lnTo>
                  <a:lnTo>
                    <a:pt x="33" y="395"/>
                  </a:lnTo>
                  <a:lnTo>
                    <a:pt x="22" y="351"/>
                  </a:lnTo>
                  <a:lnTo>
                    <a:pt x="12" y="299"/>
                  </a:lnTo>
                  <a:lnTo>
                    <a:pt x="0" y="234"/>
                  </a:lnTo>
                  <a:lnTo>
                    <a:pt x="10" y="145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55" name="Freeform 265"/>
            <p:cNvSpPr>
              <a:spLocks/>
            </p:cNvSpPr>
            <p:nvPr/>
          </p:nvSpPr>
          <p:spPr bwMode="auto">
            <a:xfrm>
              <a:off x="622" y="2440"/>
              <a:ext cx="21" cy="203"/>
            </a:xfrm>
            <a:custGeom>
              <a:avLst/>
              <a:gdLst>
                <a:gd name="T0" fmla="*/ 39 w 84"/>
                <a:gd name="T1" fmla="*/ 0 h 811"/>
                <a:gd name="T2" fmla="*/ 48 w 84"/>
                <a:gd name="T3" fmla="*/ 104 h 811"/>
                <a:gd name="T4" fmla="*/ 52 w 84"/>
                <a:gd name="T5" fmla="*/ 206 h 811"/>
                <a:gd name="T6" fmla="*/ 53 w 84"/>
                <a:gd name="T7" fmla="*/ 306 h 811"/>
                <a:gd name="T8" fmla="*/ 50 w 84"/>
                <a:gd name="T9" fmla="*/ 405 h 811"/>
                <a:gd name="T10" fmla="*/ 44 w 84"/>
                <a:gd name="T11" fmla="*/ 505 h 811"/>
                <a:gd name="T12" fmla="*/ 34 w 84"/>
                <a:gd name="T13" fmla="*/ 606 h 811"/>
                <a:gd name="T14" fmla="*/ 19 w 84"/>
                <a:gd name="T15" fmla="*/ 707 h 811"/>
                <a:gd name="T16" fmla="*/ 0 w 84"/>
                <a:gd name="T17" fmla="*/ 811 h 811"/>
                <a:gd name="T18" fmla="*/ 49 w 84"/>
                <a:gd name="T19" fmla="*/ 801 h 811"/>
                <a:gd name="T20" fmla="*/ 58 w 84"/>
                <a:gd name="T21" fmla="*/ 749 h 811"/>
                <a:gd name="T22" fmla="*/ 68 w 84"/>
                <a:gd name="T23" fmla="*/ 666 h 811"/>
                <a:gd name="T24" fmla="*/ 77 w 84"/>
                <a:gd name="T25" fmla="*/ 562 h 811"/>
                <a:gd name="T26" fmla="*/ 82 w 84"/>
                <a:gd name="T27" fmla="*/ 446 h 811"/>
                <a:gd name="T28" fmla="*/ 84 w 84"/>
                <a:gd name="T29" fmla="*/ 326 h 811"/>
                <a:gd name="T30" fmla="*/ 82 w 84"/>
                <a:gd name="T31" fmla="*/ 211 h 811"/>
                <a:gd name="T32" fmla="*/ 74 w 84"/>
                <a:gd name="T33" fmla="*/ 108 h 811"/>
                <a:gd name="T34" fmla="*/ 58 w 84"/>
                <a:gd name="T35" fmla="*/ 28 h 811"/>
                <a:gd name="T36" fmla="*/ 58 w 84"/>
                <a:gd name="T37" fmla="*/ 24 h 811"/>
                <a:gd name="T38" fmla="*/ 59 w 84"/>
                <a:gd name="T39" fmla="*/ 29 h 811"/>
                <a:gd name="T40" fmla="*/ 55 w 84"/>
                <a:gd name="T41" fmla="*/ 27 h 811"/>
                <a:gd name="T42" fmla="*/ 39 w 84"/>
                <a:gd name="T43" fmla="*/ 0 h 81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4"/>
                <a:gd name="T67" fmla="*/ 0 h 811"/>
                <a:gd name="T68" fmla="*/ 84 w 84"/>
                <a:gd name="T69" fmla="*/ 811 h 81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4" h="811">
                  <a:moveTo>
                    <a:pt x="39" y="0"/>
                  </a:moveTo>
                  <a:lnTo>
                    <a:pt x="48" y="104"/>
                  </a:lnTo>
                  <a:lnTo>
                    <a:pt x="52" y="206"/>
                  </a:lnTo>
                  <a:lnTo>
                    <a:pt x="53" y="306"/>
                  </a:lnTo>
                  <a:lnTo>
                    <a:pt x="50" y="405"/>
                  </a:lnTo>
                  <a:lnTo>
                    <a:pt x="44" y="505"/>
                  </a:lnTo>
                  <a:lnTo>
                    <a:pt x="34" y="606"/>
                  </a:lnTo>
                  <a:lnTo>
                    <a:pt x="19" y="707"/>
                  </a:lnTo>
                  <a:lnTo>
                    <a:pt x="0" y="811"/>
                  </a:lnTo>
                  <a:lnTo>
                    <a:pt x="49" y="801"/>
                  </a:lnTo>
                  <a:lnTo>
                    <a:pt x="58" y="749"/>
                  </a:lnTo>
                  <a:lnTo>
                    <a:pt x="68" y="666"/>
                  </a:lnTo>
                  <a:lnTo>
                    <a:pt x="77" y="562"/>
                  </a:lnTo>
                  <a:lnTo>
                    <a:pt x="82" y="446"/>
                  </a:lnTo>
                  <a:lnTo>
                    <a:pt x="84" y="326"/>
                  </a:lnTo>
                  <a:lnTo>
                    <a:pt x="82" y="211"/>
                  </a:lnTo>
                  <a:lnTo>
                    <a:pt x="74" y="108"/>
                  </a:lnTo>
                  <a:lnTo>
                    <a:pt x="58" y="28"/>
                  </a:lnTo>
                  <a:lnTo>
                    <a:pt x="58" y="24"/>
                  </a:lnTo>
                  <a:lnTo>
                    <a:pt x="59" y="29"/>
                  </a:lnTo>
                  <a:lnTo>
                    <a:pt x="55" y="27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56" name="Freeform 266"/>
            <p:cNvSpPr>
              <a:spLocks/>
            </p:cNvSpPr>
            <p:nvPr/>
          </p:nvSpPr>
          <p:spPr bwMode="auto">
            <a:xfrm>
              <a:off x="413" y="2630"/>
              <a:ext cx="51" cy="223"/>
            </a:xfrm>
            <a:custGeom>
              <a:avLst/>
              <a:gdLst>
                <a:gd name="T0" fmla="*/ 203 w 203"/>
                <a:gd name="T1" fmla="*/ 49 h 890"/>
                <a:gd name="T2" fmla="*/ 172 w 203"/>
                <a:gd name="T3" fmla="*/ 92 h 890"/>
                <a:gd name="T4" fmla="*/ 143 w 203"/>
                <a:gd name="T5" fmla="*/ 136 h 890"/>
                <a:gd name="T6" fmla="*/ 116 w 203"/>
                <a:gd name="T7" fmla="*/ 182 h 890"/>
                <a:gd name="T8" fmla="*/ 95 w 203"/>
                <a:gd name="T9" fmla="*/ 230 h 890"/>
                <a:gd name="T10" fmla="*/ 76 w 203"/>
                <a:gd name="T11" fmla="*/ 279 h 890"/>
                <a:gd name="T12" fmla="*/ 61 w 203"/>
                <a:gd name="T13" fmla="*/ 329 h 890"/>
                <a:gd name="T14" fmla="*/ 50 w 203"/>
                <a:gd name="T15" fmla="*/ 380 h 890"/>
                <a:gd name="T16" fmla="*/ 44 w 203"/>
                <a:gd name="T17" fmla="*/ 434 h 890"/>
                <a:gd name="T18" fmla="*/ 40 w 203"/>
                <a:gd name="T19" fmla="*/ 488 h 890"/>
                <a:gd name="T20" fmla="*/ 41 w 203"/>
                <a:gd name="T21" fmla="*/ 543 h 890"/>
                <a:gd name="T22" fmla="*/ 48 w 203"/>
                <a:gd name="T23" fmla="*/ 598 h 890"/>
                <a:gd name="T24" fmla="*/ 58 w 203"/>
                <a:gd name="T25" fmla="*/ 656 h 890"/>
                <a:gd name="T26" fmla="*/ 73 w 203"/>
                <a:gd name="T27" fmla="*/ 713 h 890"/>
                <a:gd name="T28" fmla="*/ 91 w 203"/>
                <a:gd name="T29" fmla="*/ 771 h 890"/>
                <a:gd name="T30" fmla="*/ 116 w 203"/>
                <a:gd name="T31" fmla="*/ 830 h 890"/>
                <a:gd name="T32" fmla="*/ 145 w 203"/>
                <a:gd name="T33" fmla="*/ 890 h 890"/>
                <a:gd name="T34" fmla="*/ 101 w 203"/>
                <a:gd name="T35" fmla="*/ 832 h 890"/>
                <a:gd name="T36" fmla="*/ 66 w 203"/>
                <a:gd name="T37" fmla="*/ 776 h 890"/>
                <a:gd name="T38" fmla="*/ 39 w 203"/>
                <a:gd name="T39" fmla="*/ 721 h 890"/>
                <a:gd name="T40" fmla="*/ 20 w 203"/>
                <a:gd name="T41" fmla="*/ 666 h 890"/>
                <a:gd name="T42" fmla="*/ 7 w 203"/>
                <a:gd name="T43" fmla="*/ 612 h 890"/>
                <a:gd name="T44" fmla="*/ 1 w 203"/>
                <a:gd name="T45" fmla="*/ 558 h 890"/>
                <a:gd name="T46" fmla="*/ 0 w 203"/>
                <a:gd name="T47" fmla="*/ 504 h 890"/>
                <a:gd name="T48" fmla="*/ 6 w 203"/>
                <a:gd name="T49" fmla="*/ 450 h 890"/>
                <a:gd name="T50" fmla="*/ 15 w 203"/>
                <a:gd name="T51" fmla="*/ 398 h 890"/>
                <a:gd name="T52" fmla="*/ 30 w 203"/>
                <a:gd name="T53" fmla="*/ 344 h 890"/>
                <a:gd name="T54" fmla="*/ 48 w 203"/>
                <a:gd name="T55" fmla="*/ 289 h 890"/>
                <a:gd name="T56" fmla="*/ 69 w 203"/>
                <a:gd name="T57" fmla="*/ 233 h 890"/>
                <a:gd name="T58" fmla="*/ 93 w 203"/>
                <a:gd name="T59" fmla="*/ 177 h 890"/>
                <a:gd name="T60" fmla="*/ 118 w 203"/>
                <a:gd name="T61" fmla="*/ 119 h 890"/>
                <a:gd name="T62" fmla="*/ 145 w 203"/>
                <a:gd name="T63" fmla="*/ 60 h 890"/>
                <a:gd name="T64" fmla="*/ 174 w 203"/>
                <a:gd name="T65" fmla="*/ 0 h 890"/>
                <a:gd name="T66" fmla="*/ 203 w 203"/>
                <a:gd name="T67" fmla="*/ 49 h 89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03"/>
                <a:gd name="T103" fmla="*/ 0 h 890"/>
                <a:gd name="T104" fmla="*/ 203 w 203"/>
                <a:gd name="T105" fmla="*/ 890 h 89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03" h="890">
                  <a:moveTo>
                    <a:pt x="203" y="49"/>
                  </a:moveTo>
                  <a:lnTo>
                    <a:pt x="172" y="92"/>
                  </a:lnTo>
                  <a:lnTo>
                    <a:pt x="143" y="136"/>
                  </a:lnTo>
                  <a:lnTo>
                    <a:pt x="116" y="182"/>
                  </a:lnTo>
                  <a:lnTo>
                    <a:pt x="95" y="230"/>
                  </a:lnTo>
                  <a:lnTo>
                    <a:pt x="76" y="279"/>
                  </a:lnTo>
                  <a:lnTo>
                    <a:pt x="61" y="329"/>
                  </a:lnTo>
                  <a:lnTo>
                    <a:pt x="50" y="380"/>
                  </a:lnTo>
                  <a:lnTo>
                    <a:pt x="44" y="434"/>
                  </a:lnTo>
                  <a:lnTo>
                    <a:pt x="40" y="488"/>
                  </a:lnTo>
                  <a:lnTo>
                    <a:pt x="41" y="543"/>
                  </a:lnTo>
                  <a:lnTo>
                    <a:pt x="48" y="598"/>
                  </a:lnTo>
                  <a:lnTo>
                    <a:pt x="58" y="656"/>
                  </a:lnTo>
                  <a:lnTo>
                    <a:pt x="73" y="713"/>
                  </a:lnTo>
                  <a:lnTo>
                    <a:pt x="91" y="771"/>
                  </a:lnTo>
                  <a:lnTo>
                    <a:pt x="116" y="830"/>
                  </a:lnTo>
                  <a:lnTo>
                    <a:pt x="145" y="890"/>
                  </a:lnTo>
                  <a:lnTo>
                    <a:pt x="101" y="832"/>
                  </a:lnTo>
                  <a:lnTo>
                    <a:pt x="66" y="776"/>
                  </a:lnTo>
                  <a:lnTo>
                    <a:pt x="39" y="721"/>
                  </a:lnTo>
                  <a:lnTo>
                    <a:pt x="20" y="666"/>
                  </a:lnTo>
                  <a:lnTo>
                    <a:pt x="7" y="612"/>
                  </a:lnTo>
                  <a:lnTo>
                    <a:pt x="1" y="558"/>
                  </a:lnTo>
                  <a:lnTo>
                    <a:pt x="0" y="504"/>
                  </a:lnTo>
                  <a:lnTo>
                    <a:pt x="6" y="450"/>
                  </a:lnTo>
                  <a:lnTo>
                    <a:pt x="15" y="398"/>
                  </a:lnTo>
                  <a:lnTo>
                    <a:pt x="30" y="344"/>
                  </a:lnTo>
                  <a:lnTo>
                    <a:pt x="48" y="289"/>
                  </a:lnTo>
                  <a:lnTo>
                    <a:pt x="69" y="233"/>
                  </a:lnTo>
                  <a:lnTo>
                    <a:pt x="93" y="177"/>
                  </a:lnTo>
                  <a:lnTo>
                    <a:pt x="118" y="119"/>
                  </a:lnTo>
                  <a:lnTo>
                    <a:pt x="145" y="60"/>
                  </a:lnTo>
                  <a:lnTo>
                    <a:pt x="174" y="0"/>
                  </a:lnTo>
                  <a:lnTo>
                    <a:pt x="203" y="49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57" name="Freeform 267"/>
            <p:cNvSpPr>
              <a:spLocks/>
            </p:cNvSpPr>
            <p:nvPr/>
          </p:nvSpPr>
          <p:spPr bwMode="auto">
            <a:xfrm>
              <a:off x="697" y="2628"/>
              <a:ext cx="49" cy="252"/>
            </a:xfrm>
            <a:custGeom>
              <a:avLst/>
              <a:gdLst>
                <a:gd name="T0" fmla="*/ 77 w 199"/>
                <a:gd name="T1" fmla="*/ 0 h 1009"/>
                <a:gd name="T2" fmla="*/ 156 w 199"/>
                <a:gd name="T3" fmla="*/ 125 h 1009"/>
                <a:gd name="T4" fmla="*/ 176 w 199"/>
                <a:gd name="T5" fmla="*/ 257 h 1009"/>
                <a:gd name="T6" fmla="*/ 191 w 199"/>
                <a:gd name="T7" fmla="*/ 368 h 1009"/>
                <a:gd name="T8" fmla="*/ 199 w 199"/>
                <a:gd name="T9" fmla="*/ 465 h 1009"/>
                <a:gd name="T10" fmla="*/ 199 w 199"/>
                <a:gd name="T11" fmla="*/ 554 h 1009"/>
                <a:gd name="T12" fmla="*/ 187 w 199"/>
                <a:gd name="T13" fmla="*/ 640 h 1009"/>
                <a:gd name="T14" fmla="*/ 161 w 199"/>
                <a:gd name="T15" fmla="*/ 733 h 1009"/>
                <a:gd name="T16" fmla="*/ 119 w 199"/>
                <a:gd name="T17" fmla="*/ 837 h 1009"/>
                <a:gd name="T18" fmla="*/ 58 w 199"/>
                <a:gd name="T19" fmla="*/ 960 h 1009"/>
                <a:gd name="T20" fmla="*/ 0 w 199"/>
                <a:gd name="T21" fmla="*/ 1009 h 1009"/>
                <a:gd name="T22" fmla="*/ 37 w 199"/>
                <a:gd name="T23" fmla="*/ 947 h 1009"/>
                <a:gd name="T24" fmla="*/ 68 w 199"/>
                <a:gd name="T25" fmla="*/ 890 h 1009"/>
                <a:gd name="T26" fmla="*/ 94 w 199"/>
                <a:gd name="T27" fmla="*/ 836 h 1009"/>
                <a:gd name="T28" fmla="*/ 117 w 199"/>
                <a:gd name="T29" fmla="*/ 783 h 1009"/>
                <a:gd name="T30" fmla="*/ 135 w 199"/>
                <a:gd name="T31" fmla="*/ 733 h 1009"/>
                <a:gd name="T32" fmla="*/ 150 w 199"/>
                <a:gd name="T33" fmla="*/ 684 h 1009"/>
                <a:gd name="T34" fmla="*/ 162 w 199"/>
                <a:gd name="T35" fmla="*/ 637 h 1009"/>
                <a:gd name="T36" fmla="*/ 169 w 199"/>
                <a:gd name="T37" fmla="*/ 588 h 1009"/>
                <a:gd name="T38" fmla="*/ 174 w 199"/>
                <a:gd name="T39" fmla="*/ 539 h 1009"/>
                <a:gd name="T40" fmla="*/ 176 w 199"/>
                <a:gd name="T41" fmla="*/ 489 h 1009"/>
                <a:gd name="T42" fmla="*/ 174 w 199"/>
                <a:gd name="T43" fmla="*/ 437 h 1009"/>
                <a:gd name="T44" fmla="*/ 171 w 199"/>
                <a:gd name="T45" fmla="*/ 384 h 1009"/>
                <a:gd name="T46" fmla="*/ 164 w 199"/>
                <a:gd name="T47" fmla="*/ 326 h 1009"/>
                <a:gd name="T48" fmla="*/ 156 w 199"/>
                <a:gd name="T49" fmla="*/ 264 h 1009"/>
                <a:gd name="T50" fmla="*/ 145 w 199"/>
                <a:gd name="T51" fmla="*/ 199 h 1009"/>
                <a:gd name="T52" fmla="*/ 133 w 199"/>
                <a:gd name="T53" fmla="*/ 129 h 1009"/>
                <a:gd name="T54" fmla="*/ 29 w 199"/>
                <a:gd name="T55" fmla="*/ 31 h 1009"/>
                <a:gd name="T56" fmla="*/ 77 w 199"/>
                <a:gd name="T57" fmla="*/ 0 h 100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99"/>
                <a:gd name="T88" fmla="*/ 0 h 1009"/>
                <a:gd name="T89" fmla="*/ 199 w 199"/>
                <a:gd name="T90" fmla="*/ 1009 h 100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99" h="1009">
                  <a:moveTo>
                    <a:pt x="77" y="0"/>
                  </a:moveTo>
                  <a:lnTo>
                    <a:pt x="156" y="125"/>
                  </a:lnTo>
                  <a:lnTo>
                    <a:pt x="176" y="257"/>
                  </a:lnTo>
                  <a:lnTo>
                    <a:pt x="191" y="368"/>
                  </a:lnTo>
                  <a:lnTo>
                    <a:pt x="199" y="465"/>
                  </a:lnTo>
                  <a:lnTo>
                    <a:pt x="199" y="554"/>
                  </a:lnTo>
                  <a:lnTo>
                    <a:pt x="187" y="640"/>
                  </a:lnTo>
                  <a:lnTo>
                    <a:pt x="161" y="733"/>
                  </a:lnTo>
                  <a:lnTo>
                    <a:pt x="119" y="837"/>
                  </a:lnTo>
                  <a:lnTo>
                    <a:pt x="58" y="960"/>
                  </a:lnTo>
                  <a:lnTo>
                    <a:pt x="0" y="1009"/>
                  </a:lnTo>
                  <a:lnTo>
                    <a:pt x="37" y="947"/>
                  </a:lnTo>
                  <a:lnTo>
                    <a:pt x="68" y="890"/>
                  </a:lnTo>
                  <a:lnTo>
                    <a:pt x="94" y="836"/>
                  </a:lnTo>
                  <a:lnTo>
                    <a:pt x="117" y="783"/>
                  </a:lnTo>
                  <a:lnTo>
                    <a:pt x="135" y="733"/>
                  </a:lnTo>
                  <a:lnTo>
                    <a:pt x="150" y="684"/>
                  </a:lnTo>
                  <a:lnTo>
                    <a:pt x="162" y="637"/>
                  </a:lnTo>
                  <a:lnTo>
                    <a:pt x="169" y="588"/>
                  </a:lnTo>
                  <a:lnTo>
                    <a:pt x="174" y="539"/>
                  </a:lnTo>
                  <a:lnTo>
                    <a:pt x="176" y="489"/>
                  </a:lnTo>
                  <a:lnTo>
                    <a:pt x="174" y="437"/>
                  </a:lnTo>
                  <a:lnTo>
                    <a:pt x="171" y="384"/>
                  </a:lnTo>
                  <a:lnTo>
                    <a:pt x="164" y="326"/>
                  </a:lnTo>
                  <a:lnTo>
                    <a:pt x="156" y="264"/>
                  </a:lnTo>
                  <a:lnTo>
                    <a:pt x="145" y="199"/>
                  </a:lnTo>
                  <a:lnTo>
                    <a:pt x="133" y="129"/>
                  </a:lnTo>
                  <a:lnTo>
                    <a:pt x="29" y="31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58" name="Freeform 268"/>
            <p:cNvSpPr>
              <a:spLocks/>
            </p:cNvSpPr>
            <p:nvPr/>
          </p:nvSpPr>
          <p:spPr bwMode="auto">
            <a:xfrm>
              <a:off x="428" y="2691"/>
              <a:ext cx="311" cy="39"/>
            </a:xfrm>
            <a:custGeom>
              <a:avLst/>
              <a:gdLst>
                <a:gd name="T0" fmla="*/ 73 w 1246"/>
                <a:gd name="T1" fmla="*/ 41 h 155"/>
                <a:gd name="T2" fmla="*/ 161 w 1246"/>
                <a:gd name="T3" fmla="*/ 60 h 155"/>
                <a:gd name="T4" fmla="*/ 245 w 1246"/>
                <a:gd name="T5" fmla="*/ 76 h 155"/>
                <a:gd name="T6" fmla="*/ 326 w 1246"/>
                <a:gd name="T7" fmla="*/ 89 h 155"/>
                <a:gd name="T8" fmla="*/ 405 w 1246"/>
                <a:gd name="T9" fmla="*/ 100 h 155"/>
                <a:gd name="T10" fmla="*/ 481 w 1246"/>
                <a:gd name="T11" fmla="*/ 106 h 155"/>
                <a:gd name="T12" fmla="*/ 556 w 1246"/>
                <a:gd name="T13" fmla="*/ 110 h 155"/>
                <a:gd name="T14" fmla="*/ 628 w 1246"/>
                <a:gd name="T15" fmla="*/ 111 h 155"/>
                <a:gd name="T16" fmla="*/ 700 w 1246"/>
                <a:gd name="T17" fmla="*/ 110 h 155"/>
                <a:gd name="T18" fmla="*/ 770 w 1246"/>
                <a:gd name="T19" fmla="*/ 105 h 155"/>
                <a:gd name="T20" fmla="*/ 840 w 1246"/>
                <a:gd name="T21" fmla="*/ 97 h 155"/>
                <a:gd name="T22" fmla="*/ 909 w 1246"/>
                <a:gd name="T23" fmla="*/ 86 h 155"/>
                <a:gd name="T24" fmla="*/ 979 w 1246"/>
                <a:gd name="T25" fmla="*/ 72 h 155"/>
                <a:gd name="T26" fmla="*/ 1048 w 1246"/>
                <a:gd name="T27" fmla="*/ 55 h 155"/>
                <a:gd name="T28" fmla="*/ 1119 w 1246"/>
                <a:gd name="T29" fmla="*/ 35 h 155"/>
                <a:gd name="T30" fmla="*/ 1191 w 1246"/>
                <a:gd name="T31" fmla="*/ 12 h 155"/>
                <a:gd name="T32" fmla="*/ 1246 w 1246"/>
                <a:gd name="T33" fmla="*/ 49 h 155"/>
                <a:gd name="T34" fmla="*/ 1161 w 1246"/>
                <a:gd name="T35" fmla="*/ 75 h 155"/>
                <a:gd name="T36" fmla="*/ 1079 w 1246"/>
                <a:gd name="T37" fmla="*/ 97 h 155"/>
                <a:gd name="T38" fmla="*/ 1000 w 1246"/>
                <a:gd name="T39" fmla="*/ 115 h 155"/>
                <a:gd name="T40" fmla="*/ 923 w 1246"/>
                <a:gd name="T41" fmla="*/ 130 h 155"/>
                <a:gd name="T42" fmla="*/ 847 w 1246"/>
                <a:gd name="T43" fmla="*/ 141 h 155"/>
                <a:gd name="T44" fmla="*/ 772 w 1246"/>
                <a:gd name="T45" fmla="*/ 149 h 155"/>
                <a:gd name="T46" fmla="*/ 700 w 1246"/>
                <a:gd name="T47" fmla="*/ 154 h 155"/>
                <a:gd name="T48" fmla="*/ 626 w 1246"/>
                <a:gd name="T49" fmla="*/ 155 h 155"/>
                <a:gd name="T50" fmla="*/ 553 w 1246"/>
                <a:gd name="T51" fmla="*/ 154 h 155"/>
                <a:gd name="T52" fmla="*/ 479 w 1246"/>
                <a:gd name="T53" fmla="*/ 150 h 155"/>
                <a:gd name="T54" fmla="*/ 404 w 1246"/>
                <a:gd name="T55" fmla="*/ 144 h 155"/>
                <a:gd name="T56" fmla="*/ 328 w 1246"/>
                <a:gd name="T57" fmla="*/ 135 h 155"/>
                <a:gd name="T58" fmla="*/ 250 w 1246"/>
                <a:gd name="T59" fmla="*/ 124 h 155"/>
                <a:gd name="T60" fmla="*/ 169 w 1246"/>
                <a:gd name="T61" fmla="*/ 110 h 155"/>
                <a:gd name="T62" fmla="*/ 86 w 1246"/>
                <a:gd name="T63" fmla="*/ 95 h 155"/>
                <a:gd name="T64" fmla="*/ 0 w 1246"/>
                <a:gd name="T65" fmla="*/ 77 h 1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46"/>
                <a:gd name="T100" fmla="*/ 0 h 155"/>
                <a:gd name="T101" fmla="*/ 1246 w 1246"/>
                <a:gd name="T102" fmla="*/ 155 h 1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46" h="155">
                  <a:moveTo>
                    <a:pt x="28" y="30"/>
                  </a:moveTo>
                  <a:lnTo>
                    <a:pt x="73" y="41"/>
                  </a:lnTo>
                  <a:lnTo>
                    <a:pt x="117" y="51"/>
                  </a:lnTo>
                  <a:lnTo>
                    <a:pt x="161" y="60"/>
                  </a:lnTo>
                  <a:lnTo>
                    <a:pt x="204" y="69"/>
                  </a:lnTo>
                  <a:lnTo>
                    <a:pt x="245" y="76"/>
                  </a:lnTo>
                  <a:lnTo>
                    <a:pt x="286" y="82"/>
                  </a:lnTo>
                  <a:lnTo>
                    <a:pt x="326" y="89"/>
                  </a:lnTo>
                  <a:lnTo>
                    <a:pt x="365" y="95"/>
                  </a:lnTo>
                  <a:lnTo>
                    <a:pt x="405" y="100"/>
                  </a:lnTo>
                  <a:lnTo>
                    <a:pt x="443" y="104"/>
                  </a:lnTo>
                  <a:lnTo>
                    <a:pt x="481" y="106"/>
                  </a:lnTo>
                  <a:lnTo>
                    <a:pt x="518" y="109"/>
                  </a:lnTo>
                  <a:lnTo>
                    <a:pt x="556" y="110"/>
                  </a:lnTo>
                  <a:lnTo>
                    <a:pt x="592" y="111"/>
                  </a:lnTo>
                  <a:lnTo>
                    <a:pt x="628" y="111"/>
                  </a:lnTo>
                  <a:lnTo>
                    <a:pt x="663" y="111"/>
                  </a:lnTo>
                  <a:lnTo>
                    <a:pt x="700" y="110"/>
                  </a:lnTo>
                  <a:lnTo>
                    <a:pt x="735" y="107"/>
                  </a:lnTo>
                  <a:lnTo>
                    <a:pt x="770" y="105"/>
                  </a:lnTo>
                  <a:lnTo>
                    <a:pt x="805" y="101"/>
                  </a:lnTo>
                  <a:lnTo>
                    <a:pt x="840" y="97"/>
                  </a:lnTo>
                  <a:lnTo>
                    <a:pt x="874" y="91"/>
                  </a:lnTo>
                  <a:lnTo>
                    <a:pt x="909" y="86"/>
                  </a:lnTo>
                  <a:lnTo>
                    <a:pt x="944" y="80"/>
                  </a:lnTo>
                  <a:lnTo>
                    <a:pt x="979" y="72"/>
                  </a:lnTo>
                  <a:lnTo>
                    <a:pt x="1013" y="64"/>
                  </a:lnTo>
                  <a:lnTo>
                    <a:pt x="1048" y="55"/>
                  </a:lnTo>
                  <a:lnTo>
                    <a:pt x="1084" y="46"/>
                  </a:lnTo>
                  <a:lnTo>
                    <a:pt x="1119" y="35"/>
                  </a:lnTo>
                  <a:lnTo>
                    <a:pt x="1154" y="23"/>
                  </a:lnTo>
                  <a:lnTo>
                    <a:pt x="1191" y="12"/>
                  </a:lnTo>
                  <a:lnTo>
                    <a:pt x="1227" y="0"/>
                  </a:lnTo>
                  <a:lnTo>
                    <a:pt x="1246" y="49"/>
                  </a:lnTo>
                  <a:lnTo>
                    <a:pt x="1203" y="62"/>
                  </a:lnTo>
                  <a:lnTo>
                    <a:pt x="1161" y="75"/>
                  </a:lnTo>
                  <a:lnTo>
                    <a:pt x="1119" y="86"/>
                  </a:lnTo>
                  <a:lnTo>
                    <a:pt x="1079" y="97"/>
                  </a:lnTo>
                  <a:lnTo>
                    <a:pt x="1039" y="106"/>
                  </a:lnTo>
                  <a:lnTo>
                    <a:pt x="1000" y="115"/>
                  </a:lnTo>
                  <a:lnTo>
                    <a:pt x="961" y="124"/>
                  </a:lnTo>
                  <a:lnTo>
                    <a:pt x="923" y="130"/>
                  </a:lnTo>
                  <a:lnTo>
                    <a:pt x="885" y="136"/>
                  </a:lnTo>
                  <a:lnTo>
                    <a:pt x="847" y="141"/>
                  </a:lnTo>
                  <a:lnTo>
                    <a:pt x="810" y="145"/>
                  </a:lnTo>
                  <a:lnTo>
                    <a:pt x="772" y="149"/>
                  </a:lnTo>
                  <a:lnTo>
                    <a:pt x="736" y="151"/>
                  </a:lnTo>
                  <a:lnTo>
                    <a:pt x="700" y="154"/>
                  </a:lnTo>
                  <a:lnTo>
                    <a:pt x="662" y="155"/>
                  </a:lnTo>
                  <a:lnTo>
                    <a:pt x="626" y="155"/>
                  </a:lnTo>
                  <a:lnTo>
                    <a:pt x="589" y="155"/>
                  </a:lnTo>
                  <a:lnTo>
                    <a:pt x="553" y="154"/>
                  </a:lnTo>
                  <a:lnTo>
                    <a:pt x="516" y="153"/>
                  </a:lnTo>
                  <a:lnTo>
                    <a:pt x="479" y="150"/>
                  </a:lnTo>
                  <a:lnTo>
                    <a:pt x="442" y="148"/>
                  </a:lnTo>
                  <a:lnTo>
                    <a:pt x="404" y="144"/>
                  </a:lnTo>
                  <a:lnTo>
                    <a:pt x="367" y="140"/>
                  </a:lnTo>
                  <a:lnTo>
                    <a:pt x="328" y="135"/>
                  </a:lnTo>
                  <a:lnTo>
                    <a:pt x="289" y="129"/>
                  </a:lnTo>
                  <a:lnTo>
                    <a:pt x="250" y="124"/>
                  </a:lnTo>
                  <a:lnTo>
                    <a:pt x="210" y="117"/>
                  </a:lnTo>
                  <a:lnTo>
                    <a:pt x="169" y="110"/>
                  </a:lnTo>
                  <a:lnTo>
                    <a:pt x="127" y="102"/>
                  </a:lnTo>
                  <a:lnTo>
                    <a:pt x="86" y="95"/>
                  </a:lnTo>
                  <a:lnTo>
                    <a:pt x="43" y="86"/>
                  </a:lnTo>
                  <a:lnTo>
                    <a:pt x="0" y="77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59" name="Freeform 269"/>
            <p:cNvSpPr>
              <a:spLocks/>
            </p:cNvSpPr>
            <p:nvPr/>
          </p:nvSpPr>
          <p:spPr bwMode="auto">
            <a:xfrm>
              <a:off x="424" y="2772"/>
              <a:ext cx="315" cy="46"/>
            </a:xfrm>
            <a:custGeom>
              <a:avLst/>
              <a:gdLst>
                <a:gd name="T0" fmla="*/ 50 w 1259"/>
                <a:gd name="T1" fmla="*/ 41 h 183"/>
                <a:gd name="T2" fmla="*/ 139 w 1259"/>
                <a:gd name="T3" fmla="*/ 65 h 183"/>
                <a:gd name="T4" fmla="*/ 225 w 1259"/>
                <a:gd name="T5" fmla="*/ 86 h 183"/>
                <a:gd name="T6" fmla="*/ 309 w 1259"/>
                <a:gd name="T7" fmla="*/ 104 h 183"/>
                <a:gd name="T8" fmla="*/ 392 w 1259"/>
                <a:gd name="T9" fmla="*/ 118 h 183"/>
                <a:gd name="T10" fmla="*/ 472 w 1259"/>
                <a:gd name="T11" fmla="*/ 129 h 183"/>
                <a:gd name="T12" fmla="*/ 552 w 1259"/>
                <a:gd name="T13" fmla="*/ 137 h 183"/>
                <a:gd name="T14" fmla="*/ 630 w 1259"/>
                <a:gd name="T15" fmla="*/ 140 h 183"/>
                <a:gd name="T16" fmla="*/ 706 w 1259"/>
                <a:gd name="T17" fmla="*/ 140 h 183"/>
                <a:gd name="T18" fmla="*/ 781 w 1259"/>
                <a:gd name="T19" fmla="*/ 137 h 183"/>
                <a:gd name="T20" fmla="*/ 856 w 1259"/>
                <a:gd name="T21" fmla="*/ 128 h 183"/>
                <a:gd name="T22" fmla="*/ 930 w 1259"/>
                <a:gd name="T23" fmla="*/ 115 h 183"/>
                <a:gd name="T24" fmla="*/ 1003 w 1259"/>
                <a:gd name="T25" fmla="*/ 98 h 183"/>
                <a:gd name="T26" fmla="*/ 1077 w 1259"/>
                <a:gd name="T27" fmla="*/ 76 h 183"/>
                <a:gd name="T28" fmla="*/ 1150 w 1259"/>
                <a:gd name="T29" fmla="*/ 49 h 183"/>
                <a:gd name="T30" fmla="*/ 1222 w 1259"/>
                <a:gd name="T31" fmla="*/ 18 h 183"/>
                <a:gd name="T32" fmla="*/ 1259 w 1259"/>
                <a:gd name="T33" fmla="*/ 48 h 183"/>
                <a:gd name="T34" fmla="*/ 1173 w 1259"/>
                <a:gd name="T35" fmla="*/ 84 h 183"/>
                <a:gd name="T36" fmla="*/ 1092 w 1259"/>
                <a:gd name="T37" fmla="*/ 114 h 183"/>
                <a:gd name="T38" fmla="*/ 1012 w 1259"/>
                <a:gd name="T39" fmla="*/ 139 h 183"/>
                <a:gd name="T40" fmla="*/ 933 w 1259"/>
                <a:gd name="T41" fmla="*/ 157 h 183"/>
                <a:gd name="T42" fmla="*/ 856 w 1259"/>
                <a:gd name="T43" fmla="*/ 170 h 183"/>
                <a:gd name="T44" fmla="*/ 781 w 1259"/>
                <a:gd name="T45" fmla="*/ 179 h 183"/>
                <a:gd name="T46" fmla="*/ 707 w 1259"/>
                <a:gd name="T47" fmla="*/ 182 h 183"/>
                <a:gd name="T48" fmla="*/ 632 w 1259"/>
                <a:gd name="T49" fmla="*/ 182 h 183"/>
                <a:gd name="T50" fmla="*/ 558 w 1259"/>
                <a:gd name="T51" fmla="*/ 177 h 183"/>
                <a:gd name="T52" fmla="*/ 483 w 1259"/>
                <a:gd name="T53" fmla="*/ 169 h 183"/>
                <a:gd name="T54" fmla="*/ 407 w 1259"/>
                <a:gd name="T55" fmla="*/ 158 h 183"/>
                <a:gd name="T56" fmla="*/ 329 w 1259"/>
                <a:gd name="T57" fmla="*/ 144 h 183"/>
                <a:gd name="T58" fmla="*/ 250 w 1259"/>
                <a:gd name="T59" fmla="*/ 128 h 183"/>
                <a:gd name="T60" fmla="*/ 170 w 1259"/>
                <a:gd name="T61" fmla="*/ 109 h 183"/>
                <a:gd name="T62" fmla="*/ 86 w 1259"/>
                <a:gd name="T63" fmla="*/ 89 h 183"/>
                <a:gd name="T64" fmla="*/ 0 w 1259"/>
                <a:gd name="T65" fmla="*/ 68 h 18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59"/>
                <a:gd name="T100" fmla="*/ 0 h 183"/>
                <a:gd name="T101" fmla="*/ 1259 w 1259"/>
                <a:gd name="T102" fmla="*/ 183 h 18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59" h="183">
                  <a:moveTo>
                    <a:pt x="5" y="29"/>
                  </a:moveTo>
                  <a:lnTo>
                    <a:pt x="50" y="41"/>
                  </a:lnTo>
                  <a:lnTo>
                    <a:pt x="95" y="54"/>
                  </a:lnTo>
                  <a:lnTo>
                    <a:pt x="139" y="65"/>
                  </a:lnTo>
                  <a:lnTo>
                    <a:pt x="183" y="76"/>
                  </a:lnTo>
                  <a:lnTo>
                    <a:pt x="225" y="86"/>
                  </a:lnTo>
                  <a:lnTo>
                    <a:pt x="268" y="95"/>
                  </a:lnTo>
                  <a:lnTo>
                    <a:pt x="309" y="104"/>
                  </a:lnTo>
                  <a:lnTo>
                    <a:pt x="350" y="112"/>
                  </a:lnTo>
                  <a:lnTo>
                    <a:pt x="392" y="118"/>
                  </a:lnTo>
                  <a:lnTo>
                    <a:pt x="432" y="124"/>
                  </a:lnTo>
                  <a:lnTo>
                    <a:pt x="472" y="129"/>
                  </a:lnTo>
                  <a:lnTo>
                    <a:pt x="512" y="134"/>
                  </a:lnTo>
                  <a:lnTo>
                    <a:pt x="552" y="137"/>
                  </a:lnTo>
                  <a:lnTo>
                    <a:pt x="591" y="139"/>
                  </a:lnTo>
                  <a:lnTo>
                    <a:pt x="630" y="140"/>
                  </a:lnTo>
                  <a:lnTo>
                    <a:pt x="667" y="140"/>
                  </a:lnTo>
                  <a:lnTo>
                    <a:pt x="706" y="140"/>
                  </a:lnTo>
                  <a:lnTo>
                    <a:pt x="744" y="139"/>
                  </a:lnTo>
                  <a:lnTo>
                    <a:pt x="781" y="137"/>
                  </a:lnTo>
                  <a:lnTo>
                    <a:pt x="819" y="133"/>
                  </a:lnTo>
                  <a:lnTo>
                    <a:pt x="856" y="128"/>
                  </a:lnTo>
                  <a:lnTo>
                    <a:pt x="893" y="122"/>
                  </a:lnTo>
                  <a:lnTo>
                    <a:pt x="930" y="115"/>
                  </a:lnTo>
                  <a:lnTo>
                    <a:pt x="967" y="107"/>
                  </a:lnTo>
                  <a:lnTo>
                    <a:pt x="1003" y="98"/>
                  </a:lnTo>
                  <a:lnTo>
                    <a:pt x="1039" y="88"/>
                  </a:lnTo>
                  <a:lnTo>
                    <a:pt x="1077" y="76"/>
                  </a:lnTo>
                  <a:lnTo>
                    <a:pt x="1113" y="63"/>
                  </a:lnTo>
                  <a:lnTo>
                    <a:pt x="1150" y="49"/>
                  </a:lnTo>
                  <a:lnTo>
                    <a:pt x="1186" y="34"/>
                  </a:lnTo>
                  <a:lnTo>
                    <a:pt x="1222" y="18"/>
                  </a:lnTo>
                  <a:lnTo>
                    <a:pt x="1259" y="0"/>
                  </a:lnTo>
                  <a:lnTo>
                    <a:pt x="1259" y="48"/>
                  </a:lnTo>
                  <a:lnTo>
                    <a:pt x="1216" y="66"/>
                  </a:lnTo>
                  <a:lnTo>
                    <a:pt x="1173" y="84"/>
                  </a:lnTo>
                  <a:lnTo>
                    <a:pt x="1132" y="100"/>
                  </a:lnTo>
                  <a:lnTo>
                    <a:pt x="1092" y="114"/>
                  </a:lnTo>
                  <a:lnTo>
                    <a:pt x="1051" y="128"/>
                  </a:lnTo>
                  <a:lnTo>
                    <a:pt x="1012" y="139"/>
                  </a:lnTo>
                  <a:lnTo>
                    <a:pt x="972" y="149"/>
                  </a:lnTo>
                  <a:lnTo>
                    <a:pt x="933" y="157"/>
                  </a:lnTo>
                  <a:lnTo>
                    <a:pt x="895" y="164"/>
                  </a:lnTo>
                  <a:lnTo>
                    <a:pt x="856" y="170"/>
                  </a:lnTo>
                  <a:lnTo>
                    <a:pt x="819" y="175"/>
                  </a:lnTo>
                  <a:lnTo>
                    <a:pt x="781" y="179"/>
                  </a:lnTo>
                  <a:lnTo>
                    <a:pt x="744" y="180"/>
                  </a:lnTo>
                  <a:lnTo>
                    <a:pt x="707" y="182"/>
                  </a:lnTo>
                  <a:lnTo>
                    <a:pt x="670" y="183"/>
                  </a:lnTo>
                  <a:lnTo>
                    <a:pt x="632" y="182"/>
                  </a:lnTo>
                  <a:lnTo>
                    <a:pt x="595" y="180"/>
                  </a:lnTo>
                  <a:lnTo>
                    <a:pt x="558" y="177"/>
                  </a:lnTo>
                  <a:lnTo>
                    <a:pt x="521" y="174"/>
                  </a:lnTo>
                  <a:lnTo>
                    <a:pt x="483" y="169"/>
                  </a:lnTo>
                  <a:lnTo>
                    <a:pt x="446" y="164"/>
                  </a:lnTo>
                  <a:lnTo>
                    <a:pt x="407" y="158"/>
                  </a:lnTo>
                  <a:lnTo>
                    <a:pt x="368" y="152"/>
                  </a:lnTo>
                  <a:lnTo>
                    <a:pt x="329" y="144"/>
                  </a:lnTo>
                  <a:lnTo>
                    <a:pt x="290" y="137"/>
                  </a:lnTo>
                  <a:lnTo>
                    <a:pt x="250" y="128"/>
                  </a:lnTo>
                  <a:lnTo>
                    <a:pt x="210" y="119"/>
                  </a:lnTo>
                  <a:lnTo>
                    <a:pt x="170" y="109"/>
                  </a:lnTo>
                  <a:lnTo>
                    <a:pt x="129" y="99"/>
                  </a:lnTo>
                  <a:lnTo>
                    <a:pt x="86" y="89"/>
                  </a:lnTo>
                  <a:lnTo>
                    <a:pt x="44" y="79"/>
                  </a:lnTo>
                  <a:lnTo>
                    <a:pt x="0" y="68"/>
                  </a:lnTo>
                  <a:lnTo>
                    <a:pt x="5" y="29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60" name="Freeform 270"/>
            <p:cNvSpPr>
              <a:spLocks/>
            </p:cNvSpPr>
            <p:nvPr/>
          </p:nvSpPr>
          <p:spPr bwMode="auto">
            <a:xfrm>
              <a:off x="365" y="2555"/>
              <a:ext cx="63" cy="237"/>
            </a:xfrm>
            <a:custGeom>
              <a:avLst/>
              <a:gdLst>
                <a:gd name="T0" fmla="*/ 253 w 253"/>
                <a:gd name="T1" fmla="*/ 49 h 949"/>
                <a:gd name="T2" fmla="*/ 203 w 253"/>
                <a:gd name="T3" fmla="*/ 103 h 949"/>
                <a:gd name="T4" fmla="*/ 160 w 253"/>
                <a:gd name="T5" fmla="*/ 155 h 949"/>
                <a:gd name="T6" fmla="*/ 124 w 253"/>
                <a:gd name="T7" fmla="*/ 208 h 949"/>
                <a:gd name="T8" fmla="*/ 94 w 253"/>
                <a:gd name="T9" fmla="*/ 259 h 949"/>
                <a:gd name="T10" fmla="*/ 70 w 253"/>
                <a:gd name="T11" fmla="*/ 311 h 949"/>
                <a:gd name="T12" fmla="*/ 51 w 253"/>
                <a:gd name="T13" fmla="*/ 362 h 949"/>
                <a:gd name="T14" fmla="*/ 37 w 253"/>
                <a:gd name="T15" fmla="*/ 415 h 949"/>
                <a:gd name="T16" fmla="*/ 29 w 253"/>
                <a:gd name="T17" fmla="*/ 467 h 949"/>
                <a:gd name="T18" fmla="*/ 22 w 253"/>
                <a:gd name="T19" fmla="*/ 521 h 949"/>
                <a:gd name="T20" fmla="*/ 21 w 253"/>
                <a:gd name="T21" fmla="*/ 576 h 949"/>
                <a:gd name="T22" fmla="*/ 22 w 253"/>
                <a:gd name="T23" fmla="*/ 633 h 949"/>
                <a:gd name="T24" fmla="*/ 26 w 253"/>
                <a:gd name="T25" fmla="*/ 691 h 949"/>
                <a:gd name="T26" fmla="*/ 32 w 253"/>
                <a:gd name="T27" fmla="*/ 752 h 949"/>
                <a:gd name="T28" fmla="*/ 40 w 253"/>
                <a:gd name="T29" fmla="*/ 815 h 949"/>
                <a:gd name="T30" fmla="*/ 49 w 253"/>
                <a:gd name="T31" fmla="*/ 880 h 949"/>
                <a:gd name="T32" fmla="*/ 59 w 253"/>
                <a:gd name="T33" fmla="*/ 949 h 949"/>
                <a:gd name="T34" fmla="*/ 41 w 253"/>
                <a:gd name="T35" fmla="*/ 880 h 949"/>
                <a:gd name="T36" fmla="*/ 27 w 253"/>
                <a:gd name="T37" fmla="*/ 813 h 949"/>
                <a:gd name="T38" fmla="*/ 15 w 253"/>
                <a:gd name="T39" fmla="*/ 749 h 949"/>
                <a:gd name="T40" fmla="*/ 6 w 253"/>
                <a:gd name="T41" fmla="*/ 688 h 949"/>
                <a:gd name="T42" fmla="*/ 1 w 253"/>
                <a:gd name="T43" fmla="*/ 628 h 949"/>
                <a:gd name="T44" fmla="*/ 0 w 253"/>
                <a:gd name="T45" fmla="*/ 569 h 949"/>
                <a:gd name="T46" fmla="*/ 1 w 253"/>
                <a:gd name="T47" fmla="*/ 511 h 949"/>
                <a:gd name="T48" fmla="*/ 7 w 253"/>
                <a:gd name="T49" fmla="*/ 455 h 949"/>
                <a:gd name="T50" fmla="*/ 17 w 253"/>
                <a:gd name="T51" fmla="*/ 399 h 949"/>
                <a:gd name="T52" fmla="*/ 32 w 253"/>
                <a:gd name="T53" fmla="*/ 342 h 949"/>
                <a:gd name="T54" fmla="*/ 51 w 253"/>
                <a:gd name="T55" fmla="*/ 287 h 949"/>
                <a:gd name="T56" fmla="*/ 75 w 253"/>
                <a:gd name="T57" fmla="*/ 231 h 949"/>
                <a:gd name="T58" fmla="*/ 104 w 253"/>
                <a:gd name="T59" fmla="*/ 174 h 949"/>
                <a:gd name="T60" fmla="*/ 138 w 253"/>
                <a:gd name="T61" fmla="*/ 118 h 949"/>
                <a:gd name="T62" fmla="*/ 178 w 253"/>
                <a:gd name="T63" fmla="*/ 59 h 949"/>
                <a:gd name="T64" fmla="*/ 223 w 253"/>
                <a:gd name="T65" fmla="*/ 0 h 949"/>
                <a:gd name="T66" fmla="*/ 253 w 253"/>
                <a:gd name="T67" fmla="*/ 49 h 94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3"/>
                <a:gd name="T103" fmla="*/ 0 h 949"/>
                <a:gd name="T104" fmla="*/ 253 w 253"/>
                <a:gd name="T105" fmla="*/ 949 h 94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3" h="949">
                  <a:moveTo>
                    <a:pt x="253" y="49"/>
                  </a:moveTo>
                  <a:lnTo>
                    <a:pt x="203" y="103"/>
                  </a:lnTo>
                  <a:lnTo>
                    <a:pt x="160" y="155"/>
                  </a:lnTo>
                  <a:lnTo>
                    <a:pt x="124" y="208"/>
                  </a:lnTo>
                  <a:lnTo>
                    <a:pt x="94" y="259"/>
                  </a:lnTo>
                  <a:lnTo>
                    <a:pt x="70" y="311"/>
                  </a:lnTo>
                  <a:lnTo>
                    <a:pt x="51" y="362"/>
                  </a:lnTo>
                  <a:lnTo>
                    <a:pt x="37" y="415"/>
                  </a:lnTo>
                  <a:lnTo>
                    <a:pt x="29" y="467"/>
                  </a:lnTo>
                  <a:lnTo>
                    <a:pt x="22" y="521"/>
                  </a:lnTo>
                  <a:lnTo>
                    <a:pt x="21" y="576"/>
                  </a:lnTo>
                  <a:lnTo>
                    <a:pt x="22" y="633"/>
                  </a:lnTo>
                  <a:lnTo>
                    <a:pt x="26" y="691"/>
                  </a:lnTo>
                  <a:lnTo>
                    <a:pt x="32" y="752"/>
                  </a:lnTo>
                  <a:lnTo>
                    <a:pt x="40" y="815"/>
                  </a:lnTo>
                  <a:lnTo>
                    <a:pt x="49" y="880"/>
                  </a:lnTo>
                  <a:lnTo>
                    <a:pt x="59" y="949"/>
                  </a:lnTo>
                  <a:lnTo>
                    <a:pt x="41" y="880"/>
                  </a:lnTo>
                  <a:lnTo>
                    <a:pt x="27" y="813"/>
                  </a:lnTo>
                  <a:lnTo>
                    <a:pt x="15" y="749"/>
                  </a:lnTo>
                  <a:lnTo>
                    <a:pt x="6" y="688"/>
                  </a:lnTo>
                  <a:lnTo>
                    <a:pt x="1" y="628"/>
                  </a:lnTo>
                  <a:lnTo>
                    <a:pt x="0" y="569"/>
                  </a:lnTo>
                  <a:lnTo>
                    <a:pt x="1" y="511"/>
                  </a:lnTo>
                  <a:lnTo>
                    <a:pt x="7" y="455"/>
                  </a:lnTo>
                  <a:lnTo>
                    <a:pt x="17" y="399"/>
                  </a:lnTo>
                  <a:lnTo>
                    <a:pt x="32" y="342"/>
                  </a:lnTo>
                  <a:lnTo>
                    <a:pt x="51" y="287"/>
                  </a:lnTo>
                  <a:lnTo>
                    <a:pt x="75" y="231"/>
                  </a:lnTo>
                  <a:lnTo>
                    <a:pt x="104" y="174"/>
                  </a:lnTo>
                  <a:lnTo>
                    <a:pt x="138" y="118"/>
                  </a:lnTo>
                  <a:lnTo>
                    <a:pt x="178" y="59"/>
                  </a:lnTo>
                  <a:lnTo>
                    <a:pt x="223" y="0"/>
                  </a:lnTo>
                  <a:lnTo>
                    <a:pt x="253" y="49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61" name="Freeform 271"/>
            <p:cNvSpPr>
              <a:spLocks/>
            </p:cNvSpPr>
            <p:nvPr/>
          </p:nvSpPr>
          <p:spPr bwMode="auto">
            <a:xfrm>
              <a:off x="730" y="2549"/>
              <a:ext cx="68" cy="265"/>
            </a:xfrm>
            <a:custGeom>
              <a:avLst/>
              <a:gdLst>
                <a:gd name="T0" fmla="*/ 0 w 273"/>
                <a:gd name="T1" fmla="*/ 0 h 1056"/>
                <a:gd name="T2" fmla="*/ 55 w 273"/>
                <a:gd name="T3" fmla="*/ 60 h 1056"/>
                <a:gd name="T4" fmla="*/ 105 w 273"/>
                <a:gd name="T5" fmla="*/ 120 h 1056"/>
                <a:gd name="T6" fmla="*/ 146 w 273"/>
                <a:gd name="T7" fmla="*/ 182 h 1056"/>
                <a:gd name="T8" fmla="*/ 183 w 273"/>
                <a:gd name="T9" fmla="*/ 243 h 1056"/>
                <a:gd name="T10" fmla="*/ 213 w 273"/>
                <a:gd name="T11" fmla="*/ 306 h 1056"/>
                <a:gd name="T12" fmla="*/ 235 w 273"/>
                <a:gd name="T13" fmla="*/ 368 h 1056"/>
                <a:gd name="T14" fmla="*/ 254 w 273"/>
                <a:gd name="T15" fmla="*/ 432 h 1056"/>
                <a:gd name="T16" fmla="*/ 265 w 273"/>
                <a:gd name="T17" fmla="*/ 496 h 1056"/>
                <a:gd name="T18" fmla="*/ 272 w 273"/>
                <a:gd name="T19" fmla="*/ 561 h 1056"/>
                <a:gd name="T20" fmla="*/ 273 w 273"/>
                <a:gd name="T21" fmla="*/ 628 h 1056"/>
                <a:gd name="T22" fmla="*/ 268 w 273"/>
                <a:gd name="T23" fmla="*/ 696 h 1056"/>
                <a:gd name="T24" fmla="*/ 259 w 273"/>
                <a:gd name="T25" fmla="*/ 766 h 1056"/>
                <a:gd name="T26" fmla="*/ 244 w 273"/>
                <a:gd name="T27" fmla="*/ 836 h 1056"/>
                <a:gd name="T28" fmla="*/ 225 w 273"/>
                <a:gd name="T29" fmla="*/ 907 h 1056"/>
                <a:gd name="T30" fmla="*/ 202 w 273"/>
                <a:gd name="T31" fmla="*/ 981 h 1056"/>
                <a:gd name="T32" fmla="*/ 174 w 273"/>
                <a:gd name="T33" fmla="*/ 1056 h 1056"/>
                <a:gd name="T34" fmla="*/ 192 w 273"/>
                <a:gd name="T35" fmla="*/ 986 h 1056"/>
                <a:gd name="T36" fmla="*/ 207 w 273"/>
                <a:gd name="T37" fmla="*/ 916 h 1056"/>
                <a:gd name="T38" fmla="*/ 220 w 273"/>
                <a:gd name="T39" fmla="*/ 848 h 1056"/>
                <a:gd name="T40" fmla="*/ 232 w 273"/>
                <a:gd name="T41" fmla="*/ 782 h 1056"/>
                <a:gd name="T42" fmla="*/ 240 w 273"/>
                <a:gd name="T43" fmla="*/ 717 h 1056"/>
                <a:gd name="T44" fmla="*/ 244 w 273"/>
                <a:gd name="T45" fmla="*/ 653 h 1056"/>
                <a:gd name="T46" fmla="*/ 245 w 273"/>
                <a:gd name="T47" fmla="*/ 590 h 1056"/>
                <a:gd name="T48" fmla="*/ 243 w 273"/>
                <a:gd name="T49" fmla="*/ 529 h 1056"/>
                <a:gd name="T50" fmla="*/ 234 w 273"/>
                <a:gd name="T51" fmla="*/ 469 h 1056"/>
                <a:gd name="T52" fmla="*/ 220 w 273"/>
                <a:gd name="T53" fmla="*/ 409 h 1056"/>
                <a:gd name="T54" fmla="*/ 202 w 273"/>
                <a:gd name="T55" fmla="*/ 350 h 1056"/>
                <a:gd name="T56" fmla="*/ 175 w 273"/>
                <a:gd name="T57" fmla="*/ 292 h 1056"/>
                <a:gd name="T58" fmla="*/ 143 w 273"/>
                <a:gd name="T59" fmla="*/ 236 h 1056"/>
                <a:gd name="T60" fmla="*/ 104 w 273"/>
                <a:gd name="T61" fmla="*/ 179 h 1056"/>
                <a:gd name="T62" fmla="*/ 56 w 273"/>
                <a:gd name="T63" fmla="*/ 124 h 1056"/>
                <a:gd name="T64" fmla="*/ 0 w 273"/>
                <a:gd name="T65" fmla="*/ 69 h 1056"/>
                <a:gd name="T66" fmla="*/ 0 w 273"/>
                <a:gd name="T67" fmla="*/ 0 h 105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73"/>
                <a:gd name="T103" fmla="*/ 0 h 1056"/>
                <a:gd name="T104" fmla="*/ 273 w 273"/>
                <a:gd name="T105" fmla="*/ 1056 h 105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73" h="1056">
                  <a:moveTo>
                    <a:pt x="0" y="0"/>
                  </a:moveTo>
                  <a:lnTo>
                    <a:pt x="55" y="60"/>
                  </a:lnTo>
                  <a:lnTo>
                    <a:pt x="105" y="120"/>
                  </a:lnTo>
                  <a:lnTo>
                    <a:pt x="146" y="182"/>
                  </a:lnTo>
                  <a:lnTo>
                    <a:pt x="183" y="243"/>
                  </a:lnTo>
                  <a:lnTo>
                    <a:pt x="213" y="306"/>
                  </a:lnTo>
                  <a:lnTo>
                    <a:pt x="235" y="368"/>
                  </a:lnTo>
                  <a:lnTo>
                    <a:pt x="254" y="432"/>
                  </a:lnTo>
                  <a:lnTo>
                    <a:pt x="265" y="496"/>
                  </a:lnTo>
                  <a:lnTo>
                    <a:pt x="272" y="561"/>
                  </a:lnTo>
                  <a:lnTo>
                    <a:pt x="273" y="628"/>
                  </a:lnTo>
                  <a:lnTo>
                    <a:pt x="268" y="696"/>
                  </a:lnTo>
                  <a:lnTo>
                    <a:pt x="259" y="766"/>
                  </a:lnTo>
                  <a:lnTo>
                    <a:pt x="244" y="836"/>
                  </a:lnTo>
                  <a:lnTo>
                    <a:pt x="225" y="907"/>
                  </a:lnTo>
                  <a:lnTo>
                    <a:pt x="202" y="981"/>
                  </a:lnTo>
                  <a:lnTo>
                    <a:pt x="174" y="1056"/>
                  </a:lnTo>
                  <a:lnTo>
                    <a:pt x="192" y="986"/>
                  </a:lnTo>
                  <a:lnTo>
                    <a:pt x="207" y="916"/>
                  </a:lnTo>
                  <a:lnTo>
                    <a:pt x="220" y="848"/>
                  </a:lnTo>
                  <a:lnTo>
                    <a:pt x="232" y="782"/>
                  </a:lnTo>
                  <a:lnTo>
                    <a:pt x="240" y="717"/>
                  </a:lnTo>
                  <a:lnTo>
                    <a:pt x="244" y="653"/>
                  </a:lnTo>
                  <a:lnTo>
                    <a:pt x="245" y="590"/>
                  </a:lnTo>
                  <a:lnTo>
                    <a:pt x="243" y="529"/>
                  </a:lnTo>
                  <a:lnTo>
                    <a:pt x="234" y="469"/>
                  </a:lnTo>
                  <a:lnTo>
                    <a:pt x="220" y="409"/>
                  </a:lnTo>
                  <a:lnTo>
                    <a:pt x="202" y="350"/>
                  </a:lnTo>
                  <a:lnTo>
                    <a:pt x="175" y="292"/>
                  </a:lnTo>
                  <a:lnTo>
                    <a:pt x="143" y="236"/>
                  </a:lnTo>
                  <a:lnTo>
                    <a:pt x="104" y="179"/>
                  </a:lnTo>
                  <a:lnTo>
                    <a:pt x="56" y="124"/>
                  </a:lnTo>
                  <a:lnTo>
                    <a:pt x="0" y="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62" name="Freeform 272"/>
            <p:cNvSpPr>
              <a:spLocks/>
            </p:cNvSpPr>
            <p:nvPr/>
          </p:nvSpPr>
          <p:spPr bwMode="auto">
            <a:xfrm>
              <a:off x="521" y="2440"/>
              <a:ext cx="26" cy="205"/>
            </a:xfrm>
            <a:custGeom>
              <a:avLst/>
              <a:gdLst>
                <a:gd name="T0" fmla="*/ 82 w 102"/>
                <a:gd name="T1" fmla="*/ 0 h 821"/>
                <a:gd name="T2" fmla="*/ 57 w 102"/>
                <a:gd name="T3" fmla="*/ 78 h 821"/>
                <a:gd name="T4" fmla="*/ 41 w 102"/>
                <a:gd name="T5" fmla="*/ 157 h 821"/>
                <a:gd name="T6" fmla="*/ 31 w 102"/>
                <a:gd name="T7" fmla="*/ 240 h 821"/>
                <a:gd name="T8" fmla="*/ 28 w 102"/>
                <a:gd name="T9" fmla="*/ 326 h 821"/>
                <a:gd name="T10" fmla="*/ 31 w 102"/>
                <a:gd name="T11" fmla="*/ 419 h 821"/>
                <a:gd name="T12" fmla="*/ 41 w 102"/>
                <a:gd name="T13" fmla="*/ 519 h 821"/>
                <a:gd name="T14" fmla="*/ 55 w 102"/>
                <a:gd name="T15" fmla="*/ 629 h 821"/>
                <a:gd name="T16" fmla="*/ 73 w 102"/>
                <a:gd name="T17" fmla="*/ 751 h 821"/>
                <a:gd name="T18" fmla="*/ 102 w 102"/>
                <a:gd name="T19" fmla="*/ 821 h 821"/>
                <a:gd name="T20" fmla="*/ 53 w 102"/>
                <a:gd name="T21" fmla="*/ 821 h 821"/>
                <a:gd name="T22" fmla="*/ 35 w 102"/>
                <a:gd name="T23" fmla="*/ 751 h 821"/>
                <a:gd name="T24" fmla="*/ 22 w 102"/>
                <a:gd name="T25" fmla="*/ 663 h 821"/>
                <a:gd name="T26" fmla="*/ 12 w 102"/>
                <a:gd name="T27" fmla="*/ 577 h 821"/>
                <a:gd name="T28" fmla="*/ 5 w 102"/>
                <a:gd name="T29" fmla="*/ 490 h 821"/>
                <a:gd name="T30" fmla="*/ 0 w 102"/>
                <a:gd name="T31" fmla="*/ 404 h 821"/>
                <a:gd name="T32" fmla="*/ 0 w 102"/>
                <a:gd name="T33" fmla="*/ 316 h 821"/>
                <a:gd name="T34" fmla="*/ 5 w 102"/>
                <a:gd name="T35" fmla="*/ 226 h 821"/>
                <a:gd name="T36" fmla="*/ 16 w 102"/>
                <a:gd name="T37" fmla="*/ 134 h 821"/>
                <a:gd name="T38" fmla="*/ 35 w 102"/>
                <a:gd name="T39" fmla="*/ 39 h 821"/>
                <a:gd name="T40" fmla="*/ 82 w 102"/>
                <a:gd name="T41" fmla="*/ 0 h 82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2"/>
                <a:gd name="T64" fmla="*/ 0 h 821"/>
                <a:gd name="T65" fmla="*/ 102 w 102"/>
                <a:gd name="T66" fmla="*/ 821 h 82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2" h="821">
                  <a:moveTo>
                    <a:pt x="82" y="0"/>
                  </a:moveTo>
                  <a:lnTo>
                    <a:pt x="57" y="78"/>
                  </a:lnTo>
                  <a:lnTo>
                    <a:pt x="41" y="157"/>
                  </a:lnTo>
                  <a:lnTo>
                    <a:pt x="31" y="240"/>
                  </a:lnTo>
                  <a:lnTo>
                    <a:pt x="28" y="326"/>
                  </a:lnTo>
                  <a:lnTo>
                    <a:pt x="31" y="419"/>
                  </a:lnTo>
                  <a:lnTo>
                    <a:pt x="41" y="519"/>
                  </a:lnTo>
                  <a:lnTo>
                    <a:pt x="55" y="629"/>
                  </a:lnTo>
                  <a:lnTo>
                    <a:pt x="73" y="751"/>
                  </a:lnTo>
                  <a:lnTo>
                    <a:pt x="102" y="821"/>
                  </a:lnTo>
                  <a:lnTo>
                    <a:pt x="53" y="821"/>
                  </a:lnTo>
                  <a:lnTo>
                    <a:pt x="35" y="751"/>
                  </a:lnTo>
                  <a:lnTo>
                    <a:pt x="22" y="663"/>
                  </a:lnTo>
                  <a:lnTo>
                    <a:pt x="12" y="577"/>
                  </a:lnTo>
                  <a:lnTo>
                    <a:pt x="5" y="490"/>
                  </a:lnTo>
                  <a:lnTo>
                    <a:pt x="0" y="404"/>
                  </a:lnTo>
                  <a:lnTo>
                    <a:pt x="0" y="316"/>
                  </a:lnTo>
                  <a:lnTo>
                    <a:pt x="5" y="226"/>
                  </a:lnTo>
                  <a:lnTo>
                    <a:pt x="16" y="134"/>
                  </a:lnTo>
                  <a:lnTo>
                    <a:pt x="35" y="39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63" name="Freeform 273"/>
            <p:cNvSpPr>
              <a:spLocks/>
            </p:cNvSpPr>
            <p:nvPr/>
          </p:nvSpPr>
          <p:spPr bwMode="auto">
            <a:xfrm>
              <a:off x="626" y="2440"/>
              <a:ext cx="21" cy="203"/>
            </a:xfrm>
            <a:custGeom>
              <a:avLst/>
              <a:gdLst>
                <a:gd name="T0" fmla="*/ 38 w 82"/>
                <a:gd name="T1" fmla="*/ 0 h 811"/>
                <a:gd name="T2" fmla="*/ 46 w 82"/>
                <a:gd name="T3" fmla="*/ 104 h 811"/>
                <a:gd name="T4" fmla="*/ 51 w 82"/>
                <a:gd name="T5" fmla="*/ 206 h 811"/>
                <a:gd name="T6" fmla="*/ 52 w 82"/>
                <a:gd name="T7" fmla="*/ 306 h 811"/>
                <a:gd name="T8" fmla="*/ 50 w 82"/>
                <a:gd name="T9" fmla="*/ 405 h 811"/>
                <a:gd name="T10" fmla="*/ 42 w 82"/>
                <a:gd name="T11" fmla="*/ 505 h 811"/>
                <a:gd name="T12" fmla="*/ 32 w 82"/>
                <a:gd name="T13" fmla="*/ 606 h 811"/>
                <a:gd name="T14" fmla="*/ 18 w 82"/>
                <a:gd name="T15" fmla="*/ 707 h 811"/>
                <a:gd name="T16" fmla="*/ 0 w 82"/>
                <a:gd name="T17" fmla="*/ 811 h 811"/>
                <a:gd name="T18" fmla="*/ 47 w 82"/>
                <a:gd name="T19" fmla="*/ 801 h 811"/>
                <a:gd name="T20" fmla="*/ 57 w 82"/>
                <a:gd name="T21" fmla="*/ 749 h 811"/>
                <a:gd name="T22" fmla="*/ 66 w 82"/>
                <a:gd name="T23" fmla="*/ 666 h 811"/>
                <a:gd name="T24" fmla="*/ 75 w 82"/>
                <a:gd name="T25" fmla="*/ 562 h 811"/>
                <a:gd name="T26" fmla="*/ 80 w 82"/>
                <a:gd name="T27" fmla="*/ 446 h 811"/>
                <a:gd name="T28" fmla="*/ 82 w 82"/>
                <a:gd name="T29" fmla="*/ 326 h 811"/>
                <a:gd name="T30" fmla="*/ 80 w 82"/>
                <a:gd name="T31" fmla="*/ 211 h 811"/>
                <a:gd name="T32" fmla="*/ 71 w 82"/>
                <a:gd name="T33" fmla="*/ 108 h 811"/>
                <a:gd name="T34" fmla="*/ 56 w 82"/>
                <a:gd name="T35" fmla="*/ 28 h 811"/>
                <a:gd name="T36" fmla="*/ 56 w 82"/>
                <a:gd name="T37" fmla="*/ 24 h 811"/>
                <a:gd name="T38" fmla="*/ 57 w 82"/>
                <a:gd name="T39" fmla="*/ 29 h 811"/>
                <a:gd name="T40" fmla="*/ 53 w 82"/>
                <a:gd name="T41" fmla="*/ 27 h 811"/>
                <a:gd name="T42" fmla="*/ 38 w 82"/>
                <a:gd name="T43" fmla="*/ 0 h 81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2"/>
                <a:gd name="T67" fmla="*/ 0 h 811"/>
                <a:gd name="T68" fmla="*/ 82 w 82"/>
                <a:gd name="T69" fmla="*/ 811 h 81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2" h="811">
                  <a:moveTo>
                    <a:pt x="38" y="0"/>
                  </a:moveTo>
                  <a:lnTo>
                    <a:pt x="46" y="104"/>
                  </a:lnTo>
                  <a:lnTo>
                    <a:pt x="51" y="206"/>
                  </a:lnTo>
                  <a:lnTo>
                    <a:pt x="52" y="306"/>
                  </a:lnTo>
                  <a:lnTo>
                    <a:pt x="50" y="405"/>
                  </a:lnTo>
                  <a:lnTo>
                    <a:pt x="42" y="505"/>
                  </a:lnTo>
                  <a:lnTo>
                    <a:pt x="32" y="606"/>
                  </a:lnTo>
                  <a:lnTo>
                    <a:pt x="18" y="707"/>
                  </a:lnTo>
                  <a:lnTo>
                    <a:pt x="0" y="811"/>
                  </a:lnTo>
                  <a:lnTo>
                    <a:pt x="47" y="801"/>
                  </a:lnTo>
                  <a:lnTo>
                    <a:pt x="57" y="749"/>
                  </a:lnTo>
                  <a:lnTo>
                    <a:pt x="66" y="666"/>
                  </a:lnTo>
                  <a:lnTo>
                    <a:pt x="75" y="562"/>
                  </a:lnTo>
                  <a:lnTo>
                    <a:pt x="80" y="446"/>
                  </a:lnTo>
                  <a:lnTo>
                    <a:pt x="82" y="326"/>
                  </a:lnTo>
                  <a:lnTo>
                    <a:pt x="80" y="211"/>
                  </a:lnTo>
                  <a:lnTo>
                    <a:pt x="71" y="108"/>
                  </a:lnTo>
                  <a:lnTo>
                    <a:pt x="56" y="28"/>
                  </a:lnTo>
                  <a:lnTo>
                    <a:pt x="56" y="24"/>
                  </a:lnTo>
                  <a:lnTo>
                    <a:pt x="57" y="29"/>
                  </a:lnTo>
                  <a:lnTo>
                    <a:pt x="53" y="2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64" name="Freeform 274"/>
            <p:cNvSpPr>
              <a:spLocks/>
            </p:cNvSpPr>
            <p:nvPr/>
          </p:nvSpPr>
          <p:spPr bwMode="auto">
            <a:xfrm>
              <a:off x="416" y="2479"/>
              <a:ext cx="323" cy="173"/>
            </a:xfrm>
            <a:custGeom>
              <a:avLst/>
              <a:gdLst>
                <a:gd name="T0" fmla="*/ 39 w 1294"/>
                <a:gd name="T1" fmla="*/ 149 h 692"/>
                <a:gd name="T2" fmla="*/ 50 w 1294"/>
                <a:gd name="T3" fmla="*/ 300 h 692"/>
                <a:gd name="T4" fmla="*/ 85 w 1294"/>
                <a:gd name="T5" fmla="*/ 434 h 692"/>
                <a:gd name="T6" fmla="*/ 163 w 1294"/>
                <a:gd name="T7" fmla="*/ 556 h 692"/>
                <a:gd name="T8" fmla="*/ 249 w 1294"/>
                <a:gd name="T9" fmla="*/ 619 h 692"/>
                <a:gd name="T10" fmla="*/ 303 w 1294"/>
                <a:gd name="T11" fmla="*/ 627 h 692"/>
                <a:gd name="T12" fmla="*/ 358 w 1294"/>
                <a:gd name="T13" fmla="*/ 633 h 692"/>
                <a:gd name="T14" fmla="*/ 413 w 1294"/>
                <a:gd name="T15" fmla="*/ 639 h 692"/>
                <a:gd name="T16" fmla="*/ 468 w 1294"/>
                <a:gd name="T17" fmla="*/ 643 h 692"/>
                <a:gd name="T18" fmla="*/ 525 w 1294"/>
                <a:gd name="T19" fmla="*/ 647 h 692"/>
                <a:gd name="T20" fmla="*/ 582 w 1294"/>
                <a:gd name="T21" fmla="*/ 648 h 692"/>
                <a:gd name="T22" fmla="*/ 641 w 1294"/>
                <a:gd name="T23" fmla="*/ 648 h 692"/>
                <a:gd name="T24" fmla="*/ 700 w 1294"/>
                <a:gd name="T25" fmla="*/ 647 h 692"/>
                <a:gd name="T26" fmla="*/ 761 w 1294"/>
                <a:gd name="T27" fmla="*/ 644 h 692"/>
                <a:gd name="T28" fmla="*/ 823 w 1294"/>
                <a:gd name="T29" fmla="*/ 639 h 692"/>
                <a:gd name="T30" fmla="*/ 884 w 1294"/>
                <a:gd name="T31" fmla="*/ 633 h 692"/>
                <a:gd name="T32" fmla="*/ 948 w 1294"/>
                <a:gd name="T33" fmla="*/ 624 h 692"/>
                <a:gd name="T34" fmla="*/ 1013 w 1294"/>
                <a:gd name="T35" fmla="*/ 614 h 692"/>
                <a:gd name="T36" fmla="*/ 1078 w 1294"/>
                <a:gd name="T37" fmla="*/ 600 h 692"/>
                <a:gd name="T38" fmla="*/ 1146 w 1294"/>
                <a:gd name="T39" fmla="*/ 585 h 692"/>
                <a:gd name="T40" fmla="*/ 1184 w 1294"/>
                <a:gd name="T41" fmla="*/ 565 h 692"/>
                <a:gd name="T42" fmla="*/ 1205 w 1294"/>
                <a:gd name="T43" fmla="*/ 489 h 692"/>
                <a:gd name="T44" fmla="*/ 1232 w 1294"/>
                <a:gd name="T45" fmla="*/ 343 h 692"/>
                <a:gd name="T46" fmla="*/ 1249 w 1294"/>
                <a:gd name="T47" fmla="*/ 130 h 692"/>
                <a:gd name="T48" fmla="*/ 1294 w 1294"/>
                <a:gd name="T49" fmla="*/ 78 h 692"/>
                <a:gd name="T50" fmla="*/ 1288 w 1294"/>
                <a:gd name="T51" fmla="*/ 217 h 692"/>
                <a:gd name="T52" fmla="*/ 1271 w 1294"/>
                <a:gd name="T53" fmla="*/ 355 h 692"/>
                <a:gd name="T54" fmla="*/ 1244 w 1294"/>
                <a:gd name="T55" fmla="*/ 490 h 692"/>
                <a:gd name="T56" fmla="*/ 1209 w 1294"/>
                <a:gd name="T57" fmla="*/ 625 h 692"/>
                <a:gd name="T58" fmla="*/ 1145 w 1294"/>
                <a:gd name="T59" fmla="*/ 635 h 692"/>
                <a:gd name="T60" fmla="*/ 1086 w 1294"/>
                <a:gd name="T61" fmla="*/ 645 h 692"/>
                <a:gd name="T62" fmla="*/ 1030 w 1294"/>
                <a:gd name="T63" fmla="*/ 654 h 692"/>
                <a:gd name="T64" fmla="*/ 976 w 1294"/>
                <a:gd name="T65" fmla="*/ 663 h 692"/>
                <a:gd name="T66" fmla="*/ 923 w 1294"/>
                <a:gd name="T67" fmla="*/ 670 h 692"/>
                <a:gd name="T68" fmla="*/ 870 w 1294"/>
                <a:gd name="T69" fmla="*/ 678 h 692"/>
                <a:gd name="T70" fmla="*/ 818 w 1294"/>
                <a:gd name="T71" fmla="*/ 684 h 692"/>
                <a:gd name="T72" fmla="*/ 764 w 1294"/>
                <a:gd name="T73" fmla="*/ 688 h 692"/>
                <a:gd name="T74" fmla="*/ 708 w 1294"/>
                <a:gd name="T75" fmla="*/ 691 h 692"/>
                <a:gd name="T76" fmla="*/ 649 w 1294"/>
                <a:gd name="T77" fmla="*/ 692 h 692"/>
                <a:gd name="T78" fmla="*/ 586 w 1294"/>
                <a:gd name="T79" fmla="*/ 692 h 692"/>
                <a:gd name="T80" fmla="*/ 518 w 1294"/>
                <a:gd name="T81" fmla="*/ 689 h 692"/>
                <a:gd name="T82" fmla="*/ 446 w 1294"/>
                <a:gd name="T83" fmla="*/ 684 h 692"/>
                <a:gd name="T84" fmla="*/ 366 w 1294"/>
                <a:gd name="T85" fmla="*/ 677 h 692"/>
                <a:gd name="T86" fmla="*/ 279 w 1294"/>
                <a:gd name="T87" fmla="*/ 667 h 692"/>
                <a:gd name="T88" fmla="*/ 184 w 1294"/>
                <a:gd name="T89" fmla="*/ 654 h 692"/>
                <a:gd name="T90" fmla="*/ 106 w 1294"/>
                <a:gd name="T91" fmla="*/ 541 h 692"/>
                <a:gd name="T92" fmla="*/ 59 w 1294"/>
                <a:gd name="T93" fmla="*/ 429 h 692"/>
                <a:gd name="T94" fmla="*/ 26 w 1294"/>
                <a:gd name="T95" fmla="*/ 310 h 692"/>
                <a:gd name="T96" fmla="*/ 0 w 1294"/>
                <a:gd name="T97" fmla="*/ 174 h 69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294"/>
                <a:gd name="T148" fmla="*/ 0 h 692"/>
                <a:gd name="T149" fmla="*/ 1294 w 1294"/>
                <a:gd name="T150" fmla="*/ 692 h 69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294" h="692">
                  <a:moveTo>
                    <a:pt x="39" y="68"/>
                  </a:moveTo>
                  <a:lnTo>
                    <a:pt x="39" y="149"/>
                  </a:lnTo>
                  <a:lnTo>
                    <a:pt x="43" y="227"/>
                  </a:lnTo>
                  <a:lnTo>
                    <a:pt x="50" y="300"/>
                  </a:lnTo>
                  <a:lnTo>
                    <a:pt x="64" y="367"/>
                  </a:lnTo>
                  <a:lnTo>
                    <a:pt x="85" y="434"/>
                  </a:lnTo>
                  <a:lnTo>
                    <a:pt x="118" y="496"/>
                  </a:lnTo>
                  <a:lnTo>
                    <a:pt x="163" y="556"/>
                  </a:lnTo>
                  <a:lnTo>
                    <a:pt x="223" y="615"/>
                  </a:lnTo>
                  <a:lnTo>
                    <a:pt x="249" y="619"/>
                  </a:lnTo>
                  <a:lnTo>
                    <a:pt x="277" y="623"/>
                  </a:lnTo>
                  <a:lnTo>
                    <a:pt x="303" y="627"/>
                  </a:lnTo>
                  <a:lnTo>
                    <a:pt x="331" y="630"/>
                  </a:lnTo>
                  <a:lnTo>
                    <a:pt x="358" y="633"/>
                  </a:lnTo>
                  <a:lnTo>
                    <a:pt x="384" y="637"/>
                  </a:lnTo>
                  <a:lnTo>
                    <a:pt x="413" y="639"/>
                  </a:lnTo>
                  <a:lnTo>
                    <a:pt x="441" y="642"/>
                  </a:lnTo>
                  <a:lnTo>
                    <a:pt x="468" y="643"/>
                  </a:lnTo>
                  <a:lnTo>
                    <a:pt x="497" y="645"/>
                  </a:lnTo>
                  <a:lnTo>
                    <a:pt x="525" y="647"/>
                  </a:lnTo>
                  <a:lnTo>
                    <a:pt x="554" y="648"/>
                  </a:lnTo>
                  <a:lnTo>
                    <a:pt x="582" y="648"/>
                  </a:lnTo>
                  <a:lnTo>
                    <a:pt x="612" y="648"/>
                  </a:lnTo>
                  <a:lnTo>
                    <a:pt x="641" y="648"/>
                  </a:lnTo>
                  <a:lnTo>
                    <a:pt x="671" y="648"/>
                  </a:lnTo>
                  <a:lnTo>
                    <a:pt x="700" y="647"/>
                  </a:lnTo>
                  <a:lnTo>
                    <a:pt x="730" y="645"/>
                  </a:lnTo>
                  <a:lnTo>
                    <a:pt x="761" y="644"/>
                  </a:lnTo>
                  <a:lnTo>
                    <a:pt x="792" y="642"/>
                  </a:lnTo>
                  <a:lnTo>
                    <a:pt x="823" y="639"/>
                  </a:lnTo>
                  <a:lnTo>
                    <a:pt x="853" y="637"/>
                  </a:lnTo>
                  <a:lnTo>
                    <a:pt x="884" y="633"/>
                  </a:lnTo>
                  <a:lnTo>
                    <a:pt x="917" y="629"/>
                  </a:lnTo>
                  <a:lnTo>
                    <a:pt x="948" y="624"/>
                  </a:lnTo>
                  <a:lnTo>
                    <a:pt x="981" y="619"/>
                  </a:lnTo>
                  <a:lnTo>
                    <a:pt x="1013" y="614"/>
                  </a:lnTo>
                  <a:lnTo>
                    <a:pt x="1046" y="608"/>
                  </a:lnTo>
                  <a:lnTo>
                    <a:pt x="1078" y="600"/>
                  </a:lnTo>
                  <a:lnTo>
                    <a:pt x="1112" y="593"/>
                  </a:lnTo>
                  <a:lnTo>
                    <a:pt x="1146" y="585"/>
                  </a:lnTo>
                  <a:lnTo>
                    <a:pt x="1180" y="576"/>
                  </a:lnTo>
                  <a:lnTo>
                    <a:pt x="1184" y="565"/>
                  </a:lnTo>
                  <a:lnTo>
                    <a:pt x="1192" y="536"/>
                  </a:lnTo>
                  <a:lnTo>
                    <a:pt x="1205" y="489"/>
                  </a:lnTo>
                  <a:lnTo>
                    <a:pt x="1220" y="425"/>
                  </a:lnTo>
                  <a:lnTo>
                    <a:pt x="1232" y="343"/>
                  </a:lnTo>
                  <a:lnTo>
                    <a:pt x="1244" y="244"/>
                  </a:lnTo>
                  <a:lnTo>
                    <a:pt x="1249" y="130"/>
                  </a:lnTo>
                  <a:lnTo>
                    <a:pt x="1246" y="0"/>
                  </a:lnTo>
                  <a:lnTo>
                    <a:pt x="1294" y="78"/>
                  </a:lnTo>
                  <a:lnTo>
                    <a:pt x="1293" y="148"/>
                  </a:lnTo>
                  <a:lnTo>
                    <a:pt x="1288" y="217"/>
                  </a:lnTo>
                  <a:lnTo>
                    <a:pt x="1281" y="286"/>
                  </a:lnTo>
                  <a:lnTo>
                    <a:pt x="1271" y="355"/>
                  </a:lnTo>
                  <a:lnTo>
                    <a:pt x="1259" y="422"/>
                  </a:lnTo>
                  <a:lnTo>
                    <a:pt x="1244" y="490"/>
                  </a:lnTo>
                  <a:lnTo>
                    <a:pt x="1227" y="558"/>
                  </a:lnTo>
                  <a:lnTo>
                    <a:pt x="1209" y="625"/>
                  </a:lnTo>
                  <a:lnTo>
                    <a:pt x="1176" y="630"/>
                  </a:lnTo>
                  <a:lnTo>
                    <a:pt x="1145" y="635"/>
                  </a:lnTo>
                  <a:lnTo>
                    <a:pt x="1115" y="640"/>
                  </a:lnTo>
                  <a:lnTo>
                    <a:pt x="1086" y="645"/>
                  </a:lnTo>
                  <a:lnTo>
                    <a:pt x="1057" y="650"/>
                  </a:lnTo>
                  <a:lnTo>
                    <a:pt x="1030" y="654"/>
                  </a:lnTo>
                  <a:lnTo>
                    <a:pt x="1002" y="659"/>
                  </a:lnTo>
                  <a:lnTo>
                    <a:pt x="976" y="663"/>
                  </a:lnTo>
                  <a:lnTo>
                    <a:pt x="949" y="667"/>
                  </a:lnTo>
                  <a:lnTo>
                    <a:pt x="923" y="670"/>
                  </a:lnTo>
                  <a:lnTo>
                    <a:pt x="897" y="674"/>
                  </a:lnTo>
                  <a:lnTo>
                    <a:pt x="870" y="678"/>
                  </a:lnTo>
                  <a:lnTo>
                    <a:pt x="844" y="680"/>
                  </a:lnTo>
                  <a:lnTo>
                    <a:pt x="818" y="684"/>
                  </a:lnTo>
                  <a:lnTo>
                    <a:pt x="792" y="687"/>
                  </a:lnTo>
                  <a:lnTo>
                    <a:pt x="764" y="688"/>
                  </a:lnTo>
                  <a:lnTo>
                    <a:pt x="736" y="689"/>
                  </a:lnTo>
                  <a:lnTo>
                    <a:pt x="708" y="691"/>
                  </a:lnTo>
                  <a:lnTo>
                    <a:pt x="679" y="692"/>
                  </a:lnTo>
                  <a:lnTo>
                    <a:pt x="649" y="692"/>
                  </a:lnTo>
                  <a:lnTo>
                    <a:pt x="617" y="692"/>
                  </a:lnTo>
                  <a:lnTo>
                    <a:pt x="586" y="692"/>
                  </a:lnTo>
                  <a:lnTo>
                    <a:pt x="554" y="691"/>
                  </a:lnTo>
                  <a:lnTo>
                    <a:pt x="518" y="689"/>
                  </a:lnTo>
                  <a:lnTo>
                    <a:pt x="482" y="687"/>
                  </a:lnTo>
                  <a:lnTo>
                    <a:pt x="446" y="684"/>
                  </a:lnTo>
                  <a:lnTo>
                    <a:pt x="407" y="680"/>
                  </a:lnTo>
                  <a:lnTo>
                    <a:pt x="366" y="677"/>
                  </a:lnTo>
                  <a:lnTo>
                    <a:pt x="323" y="672"/>
                  </a:lnTo>
                  <a:lnTo>
                    <a:pt x="279" y="667"/>
                  </a:lnTo>
                  <a:lnTo>
                    <a:pt x="233" y="660"/>
                  </a:lnTo>
                  <a:lnTo>
                    <a:pt x="184" y="654"/>
                  </a:lnTo>
                  <a:lnTo>
                    <a:pt x="141" y="598"/>
                  </a:lnTo>
                  <a:lnTo>
                    <a:pt x="106" y="541"/>
                  </a:lnTo>
                  <a:lnTo>
                    <a:pt x="80" y="485"/>
                  </a:lnTo>
                  <a:lnTo>
                    <a:pt x="59" y="429"/>
                  </a:lnTo>
                  <a:lnTo>
                    <a:pt x="41" y="370"/>
                  </a:lnTo>
                  <a:lnTo>
                    <a:pt x="26" y="310"/>
                  </a:lnTo>
                  <a:lnTo>
                    <a:pt x="14" y="244"/>
                  </a:lnTo>
                  <a:lnTo>
                    <a:pt x="0" y="174"/>
                  </a:lnTo>
                  <a:lnTo>
                    <a:pt x="39" y="68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65" name="Freeform 275"/>
            <p:cNvSpPr>
              <a:spLocks/>
            </p:cNvSpPr>
            <p:nvPr/>
          </p:nvSpPr>
          <p:spPr bwMode="auto">
            <a:xfrm>
              <a:off x="429" y="2706"/>
              <a:ext cx="310" cy="39"/>
            </a:xfrm>
            <a:custGeom>
              <a:avLst/>
              <a:gdLst>
                <a:gd name="T0" fmla="*/ 45 w 1243"/>
                <a:gd name="T1" fmla="*/ 42 h 156"/>
                <a:gd name="T2" fmla="*/ 134 w 1243"/>
                <a:gd name="T3" fmla="*/ 60 h 156"/>
                <a:gd name="T4" fmla="*/ 219 w 1243"/>
                <a:gd name="T5" fmla="*/ 77 h 156"/>
                <a:gd name="T6" fmla="*/ 302 w 1243"/>
                <a:gd name="T7" fmla="*/ 91 h 156"/>
                <a:gd name="T8" fmla="*/ 383 w 1243"/>
                <a:gd name="T9" fmla="*/ 101 h 156"/>
                <a:gd name="T10" fmla="*/ 462 w 1243"/>
                <a:gd name="T11" fmla="*/ 107 h 156"/>
                <a:gd name="T12" fmla="*/ 540 w 1243"/>
                <a:gd name="T13" fmla="*/ 112 h 156"/>
                <a:gd name="T14" fmla="*/ 615 w 1243"/>
                <a:gd name="T15" fmla="*/ 113 h 156"/>
                <a:gd name="T16" fmla="*/ 690 w 1243"/>
                <a:gd name="T17" fmla="*/ 111 h 156"/>
                <a:gd name="T18" fmla="*/ 764 w 1243"/>
                <a:gd name="T19" fmla="*/ 106 h 156"/>
                <a:gd name="T20" fmla="*/ 837 w 1243"/>
                <a:gd name="T21" fmla="*/ 98 h 156"/>
                <a:gd name="T22" fmla="*/ 909 w 1243"/>
                <a:gd name="T23" fmla="*/ 87 h 156"/>
                <a:gd name="T24" fmla="*/ 981 w 1243"/>
                <a:gd name="T25" fmla="*/ 73 h 156"/>
                <a:gd name="T26" fmla="*/ 1053 w 1243"/>
                <a:gd name="T27" fmla="*/ 55 h 156"/>
                <a:gd name="T28" fmla="*/ 1125 w 1243"/>
                <a:gd name="T29" fmla="*/ 37 h 156"/>
                <a:gd name="T30" fmla="*/ 1197 w 1243"/>
                <a:gd name="T31" fmla="*/ 13 h 156"/>
                <a:gd name="T32" fmla="*/ 1243 w 1243"/>
                <a:gd name="T33" fmla="*/ 50 h 156"/>
                <a:gd name="T34" fmla="*/ 1146 w 1243"/>
                <a:gd name="T35" fmla="*/ 78 h 156"/>
                <a:gd name="T36" fmla="*/ 1055 w 1243"/>
                <a:gd name="T37" fmla="*/ 101 h 156"/>
                <a:gd name="T38" fmla="*/ 968 w 1243"/>
                <a:gd name="T39" fmla="*/ 119 h 156"/>
                <a:gd name="T40" fmla="*/ 886 w 1243"/>
                <a:gd name="T41" fmla="*/ 134 h 156"/>
                <a:gd name="T42" fmla="*/ 805 w 1243"/>
                <a:gd name="T43" fmla="*/ 144 h 156"/>
                <a:gd name="T44" fmla="*/ 729 w 1243"/>
                <a:gd name="T45" fmla="*/ 152 h 156"/>
                <a:gd name="T46" fmla="*/ 655 w 1243"/>
                <a:gd name="T47" fmla="*/ 156 h 156"/>
                <a:gd name="T48" fmla="*/ 582 w 1243"/>
                <a:gd name="T49" fmla="*/ 156 h 156"/>
                <a:gd name="T50" fmla="*/ 512 w 1243"/>
                <a:gd name="T51" fmla="*/ 153 h 156"/>
                <a:gd name="T52" fmla="*/ 442 w 1243"/>
                <a:gd name="T53" fmla="*/ 147 h 156"/>
                <a:gd name="T54" fmla="*/ 372 w 1243"/>
                <a:gd name="T55" fmla="*/ 138 h 156"/>
                <a:gd name="T56" fmla="*/ 302 w 1243"/>
                <a:gd name="T57" fmla="*/ 128 h 156"/>
                <a:gd name="T58" fmla="*/ 232 w 1243"/>
                <a:gd name="T59" fmla="*/ 114 h 156"/>
                <a:gd name="T60" fmla="*/ 159 w 1243"/>
                <a:gd name="T61" fmla="*/ 99 h 156"/>
                <a:gd name="T62" fmla="*/ 85 w 1243"/>
                <a:gd name="T63" fmla="*/ 83 h 156"/>
                <a:gd name="T64" fmla="*/ 9 w 1243"/>
                <a:gd name="T65" fmla="*/ 64 h 1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43"/>
                <a:gd name="T100" fmla="*/ 0 h 156"/>
                <a:gd name="T101" fmla="*/ 1243 w 1243"/>
                <a:gd name="T102" fmla="*/ 156 h 15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43" h="156">
                  <a:moveTo>
                    <a:pt x="0" y="30"/>
                  </a:moveTo>
                  <a:lnTo>
                    <a:pt x="45" y="42"/>
                  </a:lnTo>
                  <a:lnTo>
                    <a:pt x="90" y="52"/>
                  </a:lnTo>
                  <a:lnTo>
                    <a:pt x="134" y="60"/>
                  </a:lnTo>
                  <a:lnTo>
                    <a:pt x="177" y="69"/>
                  </a:lnTo>
                  <a:lnTo>
                    <a:pt x="219" y="77"/>
                  </a:lnTo>
                  <a:lnTo>
                    <a:pt x="261" y="84"/>
                  </a:lnTo>
                  <a:lnTo>
                    <a:pt x="302" y="91"/>
                  </a:lnTo>
                  <a:lnTo>
                    <a:pt x="343" y="96"/>
                  </a:lnTo>
                  <a:lnTo>
                    <a:pt x="383" y="101"/>
                  </a:lnTo>
                  <a:lnTo>
                    <a:pt x="423" y="104"/>
                  </a:lnTo>
                  <a:lnTo>
                    <a:pt x="462" y="107"/>
                  </a:lnTo>
                  <a:lnTo>
                    <a:pt x="501" y="109"/>
                  </a:lnTo>
                  <a:lnTo>
                    <a:pt x="540" y="112"/>
                  </a:lnTo>
                  <a:lnTo>
                    <a:pt x="577" y="113"/>
                  </a:lnTo>
                  <a:lnTo>
                    <a:pt x="615" y="113"/>
                  </a:lnTo>
                  <a:lnTo>
                    <a:pt x="653" y="112"/>
                  </a:lnTo>
                  <a:lnTo>
                    <a:pt x="690" y="111"/>
                  </a:lnTo>
                  <a:lnTo>
                    <a:pt x="728" y="109"/>
                  </a:lnTo>
                  <a:lnTo>
                    <a:pt x="764" y="106"/>
                  </a:lnTo>
                  <a:lnTo>
                    <a:pt x="800" y="102"/>
                  </a:lnTo>
                  <a:lnTo>
                    <a:pt x="837" y="98"/>
                  </a:lnTo>
                  <a:lnTo>
                    <a:pt x="873" y="93"/>
                  </a:lnTo>
                  <a:lnTo>
                    <a:pt x="909" y="87"/>
                  </a:lnTo>
                  <a:lnTo>
                    <a:pt x="944" y="81"/>
                  </a:lnTo>
                  <a:lnTo>
                    <a:pt x="981" y="73"/>
                  </a:lnTo>
                  <a:lnTo>
                    <a:pt x="1017" y="65"/>
                  </a:lnTo>
                  <a:lnTo>
                    <a:pt x="1053" y="55"/>
                  </a:lnTo>
                  <a:lnTo>
                    <a:pt x="1088" y="47"/>
                  </a:lnTo>
                  <a:lnTo>
                    <a:pt x="1125" y="37"/>
                  </a:lnTo>
                  <a:lnTo>
                    <a:pt x="1161" y="25"/>
                  </a:lnTo>
                  <a:lnTo>
                    <a:pt x="1197" y="13"/>
                  </a:lnTo>
                  <a:lnTo>
                    <a:pt x="1234" y="0"/>
                  </a:lnTo>
                  <a:lnTo>
                    <a:pt x="1243" y="50"/>
                  </a:lnTo>
                  <a:lnTo>
                    <a:pt x="1194" y="64"/>
                  </a:lnTo>
                  <a:lnTo>
                    <a:pt x="1146" y="78"/>
                  </a:lnTo>
                  <a:lnTo>
                    <a:pt x="1100" y="91"/>
                  </a:lnTo>
                  <a:lnTo>
                    <a:pt x="1055" y="101"/>
                  </a:lnTo>
                  <a:lnTo>
                    <a:pt x="1011" y="111"/>
                  </a:lnTo>
                  <a:lnTo>
                    <a:pt x="968" y="119"/>
                  </a:lnTo>
                  <a:lnTo>
                    <a:pt x="926" y="127"/>
                  </a:lnTo>
                  <a:lnTo>
                    <a:pt x="886" y="134"/>
                  </a:lnTo>
                  <a:lnTo>
                    <a:pt x="845" y="139"/>
                  </a:lnTo>
                  <a:lnTo>
                    <a:pt x="805" y="144"/>
                  </a:lnTo>
                  <a:lnTo>
                    <a:pt x="767" y="148"/>
                  </a:lnTo>
                  <a:lnTo>
                    <a:pt x="729" y="152"/>
                  </a:lnTo>
                  <a:lnTo>
                    <a:pt x="691" y="154"/>
                  </a:lnTo>
                  <a:lnTo>
                    <a:pt x="655" y="156"/>
                  </a:lnTo>
                  <a:lnTo>
                    <a:pt x="619" y="156"/>
                  </a:lnTo>
                  <a:lnTo>
                    <a:pt x="582" y="156"/>
                  </a:lnTo>
                  <a:lnTo>
                    <a:pt x="547" y="154"/>
                  </a:lnTo>
                  <a:lnTo>
                    <a:pt x="512" y="153"/>
                  </a:lnTo>
                  <a:lnTo>
                    <a:pt x="477" y="151"/>
                  </a:lnTo>
                  <a:lnTo>
                    <a:pt x="442" y="147"/>
                  </a:lnTo>
                  <a:lnTo>
                    <a:pt x="407" y="143"/>
                  </a:lnTo>
                  <a:lnTo>
                    <a:pt x="372" y="138"/>
                  </a:lnTo>
                  <a:lnTo>
                    <a:pt x="337" y="133"/>
                  </a:lnTo>
                  <a:lnTo>
                    <a:pt x="302" y="128"/>
                  </a:lnTo>
                  <a:lnTo>
                    <a:pt x="267" y="122"/>
                  </a:lnTo>
                  <a:lnTo>
                    <a:pt x="232" y="114"/>
                  </a:lnTo>
                  <a:lnTo>
                    <a:pt x="195" y="107"/>
                  </a:lnTo>
                  <a:lnTo>
                    <a:pt x="159" y="99"/>
                  </a:lnTo>
                  <a:lnTo>
                    <a:pt x="123" y="92"/>
                  </a:lnTo>
                  <a:lnTo>
                    <a:pt x="85" y="83"/>
                  </a:lnTo>
                  <a:lnTo>
                    <a:pt x="48" y="74"/>
                  </a:lnTo>
                  <a:lnTo>
                    <a:pt x="9" y="6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B76B0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66" name="Freeform 276"/>
            <p:cNvSpPr>
              <a:spLocks/>
            </p:cNvSpPr>
            <p:nvPr/>
          </p:nvSpPr>
          <p:spPr bwMode="auto">
            <a:xfrm>
              <a:off x="426" y="2784"/>
              <a:ext cx="313" cy="50"/>
            </a:xfrm>
            <a:custGeom>
              <a:avLst/>
              <a:gdLst>
                <a:gd name="T0" fmla="*/ 45 w 1254"/>
                <a:gd name="T1" fmla="*/ 43 h 203"/>
                <a:gd name="T2" fmla="*/ 134 w 1254"/>
                <a:gd name="T3" fmla="*/ 68 h 203"/>
                <a:gd name="T4" fmla="*/ 220 w 1254"/>
                <a:gd name="T5" fmla="*/ 88 h 203"/>
                <a:gd name="T6" fmla="*/ 304 w 1254"/>
                <a:gd name="T7" fmla="*/ 105 h 203"/>
                <a:gd name="T8" fmla="*/ 387 w 1254"/>
                <a:gd name="T9" fmla="*/ 120 h 203"/>
                <a:gd name="T10" fmla="*/ 467 w 1254"/>
                <a:gd name="T11" fmla="*/ 132 h 203"/>
                <a:gd name="T12" fmla="*/ 547 w 1254"/>
                <a:gd name="T13" fmla="*/ 139 h 203"/>
                <a:gd name="T14" fmla="*/ 625 w 1254"/>
                <a:gd name="T15" fmla="*/ 143 h 203"/>
                <a:gd name="T16" fmla="*/ 701 w 1254"/>
                <a:gd name="T17" fmla="*/ 143 h 203"/>
                <a:gd name="T18" fmla="*/ 776 w 1254"/>
                <a:gd name="T19" fmla="*/ 138 h 203"/>
                <a:gd name="T20" fmla="*/ 851 w 1254"/>
                <a:gd name="T21" fmla="*/ 129 h 203"/>
                <a:gd name="T22" fmla="*/ 925 w 1254"/>
                <a:gd name="T23" fmla="*/ 117 h 203"/>
                <a:gd name="T24" fmla="*/ 998 w 1254"/>
                <a:gd name="T25" fmla="*/ 99 h 203"/>
                <a:gd name="T26" fmla="*/ 1072 w 1254"/>
                <a:gd name="T27" fmla="*/ 77 h 203"/>
                <a:gd name="T28" fmla="*/ 1145 w 1254"/>
                <a:gd name="T29" fmla="*/ 50 h 203"/>
                <a:gd name="T30" fmla="*/ 1217 w 1254"/>
                <a:gd name="T31" fmla="*/ 18 h 203"/>
                <a:gd name="T32" fmla="*/ 1254 w 1254"/>
                <a:gd name="T33" fmla="*/ 50 h 203"/>
                <a:gd name="T34" fmla="*/ 1170 w 1254"/>
                <a:gd name="T35" fmla="*/ 80 h 203"/>
                <a:gd name="T36" fmla="*/ 1094 w 1254"/>
                <a:gd name="T37" fmla="*/ 108 h 203"/>
                <a:gd name="T38" fmla="*/ 1024 w 1254"/>
                <a:gd name="T39" fmla="*/ 132 h 203"/>
                <a:gd name="T40" fmla="*/ 960 w 1254"/>
                <a:gd name="T41" fmla="*/ 153 h 203"/>
                <a:gd name="T42" fmla="*/ 899 w 1254"/>
                <a:gd name="T43" fmla="*/ 171 h 203"/>
                <a:gd name="T44" fmla="*/ 839 w 1254"/>
                <a:gd name="T45" fmla="*/ 184 h 203"/>
                <a:gd name="T46" fmla="*/ 779 w 1254"/>
                <a:gd name="T47" fmla="*/ 194 h 203"/>
                <a:gd name="T48" fmla="*/ 719 w 1254"/>
                <a:gd name="T49" fmla="*/ 201 h 203"/>
                <a:gd name="T50" fmla="*/ 655 w 1254"/>
                <a:gd name="T51" fmla="*/ 203 h 203"/>
                <a:gd name="T52" fmla="*/ 587 w 1254"/>
                <a:gd name="T53" fmla="*/ 201 h 203"/>
                <a:gd name="T54" fmla="*/ 513 w 1254"/>
                <a:gd name="T55" fmla="*/ 193 h 203"/>
                <a:gd name="T56" fmla="*/ 432 w 1254"/>
                <a:gd name="T57" fmla="*/ 182 h 203"/>
                <a:gd name="T58" fmla="*/ 342 w 1254"/>
                <a:gd name="T59" fmla="*/ 167 h 203"/>
                <a:gd name="T60" fmla="*/ 242 w 1254"/>
                <a:gd name="T61" fmla="*/ 145 h 203"/>
                <a:gd name="T62" fmla="*/ 130 w 1254"/>
                <a:gd name="T63" fmla="*/ 119 h 203"/>
                <a:gd name="T64" fmla="*/ 5 w 1254"/>
                <a:gd name="T65" fmla="*/ 88 h 2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54"/>
                <a:gd name="T100" fmla="*/ 0 h 203"/>
                <a:gd name="T101" fmla="*/ 1254 w 1254"/>
                <a:gd name="T102" fmla="*/ 203 h 2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54" h="203">
                  <a:moveTo>
                    <a:pt x="0" y="30"/>
                  </a:moveTo>
                  <a:lnTo>
                    <a:pt x="45" y="43"/>
                  </a:lnTo>
                  <a:lnTo>
                    <a:pt x="90" y="55"/>
                  </a:lnTo>
                  <a:lnTo>
                    <a:pt x="134" y="68"/>
                  </a:lnTo>
                  <a:lnTo>
                    <a:pt x="178" y="78"/>
                  </a:lnTo>
                  <a:lnTo>
                    <a:pt x="220" y="88"/>
                  </a:lnTo>
                  <a:lnTo>
                    <a:pt x="263" y="98"/>
                  </a:lnTo>
                  <a:lnTo>
                    <a:pt x="304" y="105"/>
                  </a:lnTo>
                  <a:lnTo>
                    <a:pt x="345" y="114"/>
                  </a:lnTo>
                  <a:lnTo>
                    <a:pt x="387" y="120"/>
                  </a:lnTo>
                  <a:lnTo>
                    <a:pt x="427" y="127"/>
                  </a:lnTo>
                  <a:lnTo>
                    <a:pt x="467" y="132"/>
                  </a:lnTo>
                  <a:lnTo>
                    <a:pt x="507" y="135"/>
                  </a:lnTo>
                  <a:lnTo>
                    <a:pt x="547" y="139"/>
                  </a:lnTo>
                  <a:lnTo>
                    <a:pt x="586" y="142"/>
                  </a:lnTo>
                  <a:lnTo>
                    <a:pt x="625" y="143"/>
                  </a:lnTo>
                  <a:lnTo>
                    <a:pt x="662" y="143"/>
                  </a:lnTo>
                  <a:lnTo>
                    <a:pt x="701" y="143"/>
                  </a:lnTo>
                  <a:lnTo>
                    <a:pt x="739" y="140"/>
                  </a:lnTo>
                  <a:lnTo>
                    <a:pt x="776" y="138"/>
                  </a:lnTo>
                  <a:lnTo>
                    <a:pt x="814" y="134"/>
                  </a:lnTo>
                  <a:lnTo>
                    <a:pt x="851" y="129"/>
                  </a:lnTo>
                  <a:lnTo>
                    <a:pt x="888" y="124"/>
                  </a:lnTo>
                  <a:lnTo>
                    <a:pt x="925" y="117"/>
                  </a:lnTo>
                  <a:lnTo>
                    <a:pt x="962" y="108"/>
                  </a:lnTo>
                  <a:lnTo>
                    <a:pt x="998" y="99"/>
                  </a:lnTo>
                  <a:lnTo>
                    <a:pt x="1034" y="89"/>
                  </a:lnTo>
                  <a:lnTo>
                    <a:pt x="1072" y="77"/>
                  </a:lnTo>
                  <a:lnTo>
                    <a:pt x="1108" y="64"/>
                  </a:lnTo>
                  <a:lnTo>
                    <a:pt x="1145" y="50"/>
                  </a:lnTo>
                  <a:lnTo>
                    <a:pt x="1181" y="35"/>
                  </a:lnTo>
                  <a:lnTo>
                    <a:pt x="1217" y="18"/>
                  </a:lnTo>
                  <a:lnTo>
                    <a:pt x="1254" y="0"/>
                  </a:lnTo>
                  <a:lnTo>
                    <a:pt x="1254" y="50"/>
                  </a:lnTo>
                  <a:lnTo>
                    <a:pt x="1211" y="65"/>
                  </a:lnTo>
                  <a:lnTo>
                    <a:pt x="1170" y="80"/>
                  </a:lnTo>
                  <a:lnTo>
                    <a:pt x="1131" y="94"/>
                  </a:lnTo>
                  <a:lnTo>
                    <a:pt x="1094" y="108"/>
                  </a:lnTo>
                  <a:lnTo>
                    <a:pt x="1059" y="120"/>
                  </a:lnTo>
                  <a:lnTo>
                    <a:pt x="1024" y="132"/>
                  </a:lnTo>
                  <a:lnTo>
                    <a:pt x="992" y="143"/>
                  </a:lnTo>
                  <a:lnTo>
                    <a:pt x="960" y="153"/>
                  </a:lnTo>
                  <a:lnTo>
                    <a:pt x="929" y="162"/>
                  </a:lnTo>
                  <a:lnTo>
                    <a:pt x="899" y="171"/>
                  </a:lnTo>
                  <a:lnTo>
                    <a:pt x="869" y="178"/>
                  </a:lnTo>
                  <a:lnTo>
                    <a:pt x="839" y="184"/>
                  </a:lnTo>
                  <a:lnTo>
                    <a:pt x="809" y="189"/>
                  </a:lnTo>
                  <a:lnTo>
                    <a:pt x="779" y="194"/>
                  </a:lnTo>
                  <a:lnTo>
                    <a:pt x="749" y="198"/>
                  </a:lnTo>
                  <a:lnTo>
                    <a:pt x="719" y="201"/>
                  </a:lnTo>
                  <a:lnTo>
                    <a:pt x="687" y="202"/>
                  </a:lnTo>
                  <a:lnTo>
                    <a:pt x="655" y="203"/>
                  </a:lnTo>
                  <a:lnTo>
                    <a:pt x="621" y="202"/>
                  </a:lnTo>
                  <a:lnTo>
                    <a:pt x="587" y="201"/>
                  </a:lnTo>
                  <a:lnTo>
                    <a:pt x="551" y="198"/>
                  </a:lnTo>
                  <a:lnTo>
                    <a:pt x="513" y="193"/>
                  </a:lnTo>
                  <a:lnTo>
                    <a:pt x="473" y="188"/>
                  </a:lnTo>
                  <a:lnTo>
                    <a:pt x="432" y="182"/>
                  </a:lnTo>
                  <a:lnTo>
                    <a:pt x="388" y="176"/>
                  </a:lnTo>
                  <a:lnTo>
                    <a:pt x="342" y="167"/>
                  </a:lnTo>
                  <a:lnTo>
                    <a:pt x="294" y="157"/>
                  </a:lnTo>
                  <a:lnTo>
                    <a:pt x="242" y="145"/>
                  </a:lnTo>
                  <a:lnTo>
                    <a:pt x="188" y="133"/>
                  </a:lnTo>
                  <a:lnTo>
                    <a:pt x="130" y="119"/>
                  </a:lnTo>
                  <a:lnTo>
                    <a:pt x="69" y="104"/>
                  </a:lnTo>
                  <a:lnTo>
                    <a:pt x="5" y="88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B76B0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67" name="Freeform 277"/>
            <p:cNvSpPr>
              <a:spLocks/>
            </p:cNvSpPr>
            <p:nvPr/>
          </p:nvSpPr>
          <p:spPr bwMode="auto">
            <a:xfrm>
              <a:off x="706" y="2633"/>
              <a:ext cx="31" cy="68"/>
            </a:xfrm>
            <a:custGeom>
              <a:avLst/>
              <a:gdLst>
                <a:gd name="T0" fmla="*/ 29 w 123"/>
                <a:gd name="T1" fmla="*/ 0 h 275"/>
                <a:gd name="T2" fmla="*/ 50 w 123"/>
                <a:gd name="T3" fmla="*/ 34 h 275"/>
                <a:gd name="T4" fmla="*/ 67 w 123"/>
                <a:gd name="T5" fmla="*/ 65 h 275"/>
                <a:gd name="T6" fmla="*/ 80 w 123"/>
                <a:gd name="T7" fmla="*/ 94 h 275"/>
                <a:gd name="T8" fmla="*/ 90 w 123"/>
                <a:gd name="T9" fmla="*/ 123 h 275"/>
                <a:gd name="T10" fmla="*/ 99 w 123"/>
                <a:gd name="T11" fmla="*/ 152 h 275"/>
                <a:gd name="T12" fmla="*/ 106 w 123"/>
                <a:gd name="T13" fmla="*/ 185 h 275"/>
                <a:gd name="T14" fmla="*/ 114 w 123"/>
                <a:gd name="T15" fmla="*/ 222 h 275"/>
                <a:gd name="T16" fmla="*/ 123 w 123"/>
                <a:gd name="T17" fmla="*/ 265 h 275"/>
                <a:gd name="T18" fmla="*/ 86 w 123"/>
                <a:gd name="T19" fmla="*/ 275 h 275"/>
                <a:gd name="T20" fmla="*/ 85 w 123"/>
                <a:gd name="T21" fmla="*/ 233 h 275"/>
                <a:gd name="T22" fmla="*/ 81 w 123"/>
                <a:gd name="T23" fmla="*/ 198 h 275"/>
                <a:gd name="T24" fmla="*/ 74 w 123"/>
                <a:gd name="T25" fmla="*/ 167 h 275"/>
                <a:gd name="T26" fmla="*/ 65 w 123"/>
                <a:gd name="T27" fmla="*/ 138 h 275"/>
                <a:gd name="T28" fmla="*/ 52 w 123"/>
                <a:gd name="T29" fmla="*/ 111 h 275"/>
                <a:gd name="T30" fmla="*/ 37 w 123"/>
                <a:gd name="T31" fmla="*/ 83 h 275"/>
                <a:gd name="T32" fmla="*/ 20 w 123"/>
                <a:gd name="T33" fmla="*/ 52 h 275"/>
                <a:gd name="T34" fmla="*/ 0 w 123"/>
                <a:gd name="T35" fmla="*/ 17 h 275"/>
                <a:gd name="T36" fmla="*/ 29 w 123"/>
                <a:gd name="T37" fmla="*/ 0 h 27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3"/>
                <a:gd name="T58" fmla="*/ 0 h 275"/>
                <a:gd name="T59" fmla="*/ 123 w 123"/>
                <a:gd name="T60" fmla="*/ 275 h 27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3" h="275">
                  <a:moveTo>
                    <a:pt x="29" y="0"/>
                  </a:moveTo>
                  <a:lnTo>
                    <a:pt x="50" y="34"/>
                  </a:lnTo>
                  <a:lnTo>
                    <a:pt x="67" y="65"/>
                  </a:lnTo>
                  <a:lnTo>
                    <a:pt x="80" y="94"/>
                  </a:lnTo>
                  <a:lnTo>
                    <a:pt x="90" y="123"/>
                  </a:lnTo>
                  <a:lnTo>
                    <a:pt x="99" y="152"/>
                  </a:lnTo>
                  <a:lnTo>
                    <a:pt x="106" y="185"/>
                  </a:lnTo>
                  <a:lnTo>
                    <a:pt x="114" y="222"/>
                  </a:lnTo>
                  <a:lnTo>
                    <a:pt x="123" y="265"/>
                  </a:lnTo>
                  <a:lnTo>
                    <a:pt x="86" y="275"/>
                  </a:lnTo>
                  <a:lnTo>
                    <a:pt x="85" y="233"/>
                  </a:lnTo>
                  <a:lnTo>
                    <a:pt x="81" y="198"/>
                  </a:lnTo>
                  <a:lnTo>
                    <a:pt x="74" y="167"/>
                  </a:lnTo>
                  <a:lnTo>
                    <a:pt x="65" y="138"/>
                  </a:lnTo>
                  <a:lnTo>
                    <a:pt x="52" y="111"/>
                  </a:lnTo>
                  <a:lnTo>
                    <a:pt x="37" y="83"/>
                  </a:lnTo>
                  <a:lnTo>
                    <a:pt x="20" y="52"/>
                  </a:lnTo>
                  <a:lnTo>
                    <a:pt x="0" y="17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68" name="Freeform 278"/>
            <p:cNvSpPr>
              <a:spLocks/>
            </p:cNvSpPr>
            <p:nvPr/>
          </p:nvSpPr>
          <p:spPr bwMode="auto">
            <a:xfrm>
              <a:off x="731" y="2710"/>
              <a:ext cx="10" cy="74"/>
            </a:xfrm>
            <a:custGeom>
              <a:avLst/>
              <a:gdLst>
                <a:gd name="T0" fmla="*/ 25 w 38"/>
                <a:gd name="T1" fmla="*/ 0 h 297"/>
                <a:gd name="T2" fmla="*/ 30 w 38"/>
                <a:gd name="T3" fmla="*/ 70 h 297"/>
                <a:gd name="T4" fmla="*/ 34 w 38"/>
                <a:gd name="T5" fmla="*/ 139 h 297"/>
                <a:gd name="T6" fmla="*/ 37 w 38"/>
                <a:gd name="T7" fmla="*/ 209 h 297"/>
                <a:gd name="T8" fmla="*/ 38 w 38"/>
                <a:gd name="T9" fmla="*/ 279 h 297"/>
                <a:gd name="T10" fmla="*/ 6 w 38"/>
                <a:gd name="T11" fmla="*/ 297 h 297"/>
                <a:gd name="T12" fmla="*/ 9 w 38"/>
                <a:gd name="T13" fmla="*/ 220 h 297"/>
                <a:gd name="T14" fmla="*/ 10 w 38"/>
                <a:gd name="T15" fmla="*/ 154 h 297"/>
                <a:gd name="T16" fmla="*/ 8 w 38"/>
                <a:gd name="T17" fmla="*/ 89 h 297"/>
                <a:gd name="T18" fmla="*/ 0 w 38"/>
                <a:gd name="T19" fmla="*/ 12 h 297"/>
                <a:gd name="T20" fmla="*/ 25 w 38"/>
                <a:gd name="T21" fmla="*/ 0 h 29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8"/>
                <a:gd name="T34" fmla="*/ 0 h 297"/>
                <a:gd name="T35" fmla="*/ 38 w 38"/>
                <a:gd name="T36" fmla="*/ 297 h 29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8" h="297">
                  <a:moveTo>
                    <a:pt x="25" y="0"/>
                  </a:moveTo>
                  <a:lnTo>
                    <a:pt x="30" y="70"/>
                  </a:lnTo>
                  <a:lnTo>
                    <a:pt x="34" y="139"/>
                  </a:lnTo>
                  <a:lnTo>
                    <a:pt x="37" y="209"/>
                  </a:lnTo>
                  <a:lnTo>
                    <a:pt x="38" y="279"/>
                  </a:lnTo>
                  <a:lnTo>
                    <a:pt x="6" y="297"/>
                  </a:lnTo>
                  <a:lnTo>
                    <a:pt x="9" y="220"/>
                  </a:lnTo>
                  <a:lnTo>
                    <a:pt x="10" y="154"/>
                  </a:lnTo>
                  <a:lnTo>
                    <a:pt x="8" y="89"/>
                  </a:lnTo>
                  <a:lnTo>
                    <a:pt x="0" y="1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EA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69" name="Freeform 279"/>
            <p:cNvSpPr>
              <a:spLocks/>
            </p:cNvSpPr>
            <p:nvPr/>
          </p:nvSpPr>
          <p:spPr bwMode="auto">
            <a:xfrm>
              <a:off x="431" y="2642"/>
              <a:ext cx="41" cy="66"/>
            </a:xfrm>
            <a:custGeom>
              <a:avLst/>
              <a:gdLst>
                <a:gd name="T0" fmla="*/ 164 w 164"/>
                <a:gd name="T1" fmla="*/ 5 h 264"/>
                <a:gd name="T2" fmla="*/ 137 w 164"/>
                <a:gd name="T3" fmla="*/ 34 h 264"/>
                <a:gd name="T4" fmla="*/ 117 w 164"/>
                <a:gd name="T5" fmla="*/ 62 h 264"/>
                <a:gd name="T6" fmla="*/ 102 w 164"/>
                <a:gd name="T7" fmla="*/ 92 h 264"/>
                <a:gd name="T8" fmla="*/ 89 w 164"/>
                <a:gd name="T9" fmla="*/ 122 h 264"/>
                <a:gd name="T10" fmla="*/ 79 w 164"/>
                <a:gd name="T11" fmla="*/ 155 h 264"/>
                <a:gd name="T12" fmla="*/ 69 w 164"/>
                <a:gd name="T13" fmla="*/ 189 h 264"/>
                <a:gd name="T14" fmla="*/ 57 w 164"/>
                <a:gd name="T15" fmla="*/ 225 h 264"/>
                <a:gd name="T16" fmla="*/ 42 w 164"/>
                <a:gd name="T17" fmla="*/ 264 h 264"/>
                <a:gd name="T18" fmla="*/ 0 w 164"/>
                <a:gd name="T19" fmla="*/ 253 h 264"/>
                <a:gd name="T20" fmla="*/ 9 w 164"/>
                <a:gd name="T21" fmla="*/ 218 h 264"/>
                <a:gd name="T22" fmla="*/ 19 w 164"/>
                <a:gd name="T23" fmla="*/ 185 h 264"/>
                <a:gd name="T24" fmla="*/ 33 w 164"/>
                <a:gd name="T25" fmla="*/ 153 h 264"/>
                <a:gd name="T26" fmla="*/ 47 w 164"/>
                <a:gd name="T27" fmla="*/ 122 h 264"/>
                <a:gd name="T28" fmla="*/ 63 w 164"/>
                <a:gd name="T29" fmla="*/ 91 h 264"/>
                <a:gd name="T30" fmla="*/ 80 w 164"/>
                <a:gd name="T31" fmla="*/ 61 h 264"/>
                <a:gd name="T32" fmla="*/ 99 w 164"/>
                <a:gd name="T33" fmla="*/ 31 h 264"/>
                <a:gd name="T34" fmla="*/ 118 w 164"/>
                <a:gd name="T35" fmla="*/ 0 h 264"/>
                <a:gd name="T36" fmla="*/ 164 w 164"/>
                <a:gd name="T37" fmla="*/ 5 h 26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4"/>
                <a:gd name="T58" fmla="*/ 0 h 264"/>
                <a:gd name="T59" fmla="*/ 164 w 164"/>
                <a:gd name="T60" fmla="*/ 264 h 26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4" h="264">
                  <a:moveTo>
                    <a:pt x="164" y="5"/>
                  </a:moveTo>
                  <a:lnTo>
                    <a:pt x="137" y="34"/>
                  </a:lnTo>
                  <a:lnTo>
                    <a:pt x="117" y="62"/>
                  </a:lnTo>
                  <a:lnTo>
                    <a:pt x="102" y="92"/>
                  </a:lnTo>
                  <a:lnTo>
                    <a:pt x="89" y="122"/>
                  </a:lnTo>
                  <a:lnTo>
                    <a:pt x="79" y="155"/>
                  </a:lnTo>
                  <a:lnTo>
                    <a:pt x="69" y="189"/>
                  </a:lnTo>
                  <a:lnTo>
                    <a:pt x="57" y="225"/>
                  </a:lnTo>
                  <a:lnTo>
                    <a:pt x="42" y="264"/>
                  </a:lnTo>
                  <a:lnTo>
                    <a:pt x="0" y="253"/>
                  </a:lnTo>
                  <a:lnTo>
                    <a:pt x="9" y="218"/>
                  </a:lnTo>
                  <a:lnTo>
                    <a:pt x="19" y="185"/>
                  </a:lnTo>
                  <a:lnTo>
                    <a:pt x="33" y="153"/>
                  </a:lnTo>
                  <a:lnTo>
                    <a:pt x="47" y="122"/>
                  </a:lnTo>
                  <a:lnTo>
                    <a:pt x="63" y="91"/>
                  </a:lnTo>
                  <a:lnTo>
                    <a:pt x="80" y="61"/>
                  </a:lnTo>
                  <a:lnTo>
                    <a:pt x="99" y="31"/>
                  </a:lnTo>
                  <a:lnTo>
                    <a:pt x="118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B76B0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70" name="Freeform 280"/>
            <p:cNvSpPr>
              <a:spLocks/>
            </p:cNvSpPr>
            <p:nvPr/>
          </p:nvSpPr>
          <p:spPr bwMode="auto">
            <a:xfrm>
              <a:off x="425" y="2492"/>
              <a:ext cx="55" cy="143"/>
            </a:xfrm>
            <a:custGeom>
              <a:avLst/>
              <a:gdLst>
                <a:gd name="T0" fmla="*/ 50 w 219"/>
                <a:gd name="T1" fmla="*/ 74 h 573"/>
                <a:gd name="T2" fmla="*/ 44 w 219"/>
                <a:gd name="T3" fmla="*/ 208 h 573"/>
                <a:gd name="T4" fmla="*/ 82 w 219"/>
                <a:gd name="T5" fmla="*/ 377 h 573"/>
                <a:gd name="T6" fmla="*/ 219 w 219"/>
                <a:gd name="T7" fmla="*/ 573 h 573"/>
                <a:gd name="T8" fmla="*/ 163 w 219"/>
                <a:gd name="T9" fmla="*/ 560 h 573"/>
                <a:gd name="T10" fmla="*/ 88 w 219"/>
                <a:gd name="T11" fmla="*/ 460 h 573"/>
                <a:gd name="T12" fmla="*/ 25 w 219"/>
                <a:gd name="T13" fmla="*/ 327 h 573"/>
                <a:gd name="T14" fmla="*/ 0 w 219"/>
                <a:gd name="T15" fmla="*/ 194 h 573"/>
                <a:gd name="T16" fmla="*/ 0 w 219"/>
                <a:gd name="T17" fmla="*/ 88 h 573"/>
                <a:gd name="T18" fmla="*/ 63 w 219"/>
                <a:gd name="T19" fmla="*/ 0 h 573"/>
                <a:gd name="T20" fmla="*/ 50 w 219"/>
                <a:gd name="T21" fmla="*/ 74 h 5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9"/>
                <a:gd name="T34" fmla="*/ 0 h 573"/>
                <a:gd name="T35" fmla="*/ 219 w 219"/>
                <a:gd name="T36" fmla="*/ 573 h 5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9" h="573">
                  <a:moveTo>
                    <a:pt x="50" y="74"/>
                  </a:moveTo>
                  <a:lnTo>
                    <a:pt x="44" y="208"/>
                  </a:lnTo>
                  <a:lnTo>
                    <a:pt x="82" y="377"/>
                  </a:lnTo>
                  <a:lnTo>
                    <a:pt x="219" y="573"/>
                  </a:lnTo>
                  <a:lnTo>
                    <a:pt x="163" y="560"/>
                  </a:lnTo>
                  <a:lnTo>
                    <a:pt x="88" y="460"/>
                  </a:lnTo>
                  <a:lnTo>
                    <a:pt x="25" y="327"/>
                  </a:lnTo>
                  <a:lnTo>
                    <a:pt x="0" y="194"/>
                  </a:lnTo>
                  <a:lnTo>
                    <a:pt x="0" y="88"/>
                  </a:lnTo>
                  <a:lnTo>
                    <a:pt x="63" y="0"/>
                  </a:lnTo>
                  <a:lnTo>
                    <a:pt x="50" y="74"/>
                  </a:lnTo>
                  <a:close/>
                </a:path>
              </a:pathLst>
            </a:custGeom>
            <a:solidFill>
              <a:srgbClr val="B76B0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71" name="Freeform 281"/>
            <p:cNvSpPr>
              <a:spLocks/>
            </p:cNvSpPr>
            <p:nvPr/>
          </p:nvSpPr>
          <p:spPr bwMode="auto">
            <a:xfrm>
              <a:off x="527" y="2440"/>
              <a:ext cx="23" cy="199"/>
            </a:xfrm>
            <a:custGeom>
              <a:avLst/>
              <a:gdLst>
                <a:gd name="T0" fmla="*/ 63 w 93"/>
                <a:gd name="T1" fmla="*/ 0 h 796"/>
                <a:gd name="T2" fmla="*/ 28 w 93"/>
                <a:gd name="T3" fmla="*/ 49 h 796"/>
                <a:gd name="T4" fmla="*/ 14 w 93"/>
                <a:gd name="T5" fmla="*/ 141 h 796"/>
                <a:gd name="T6" fmla="*/ 5 w 93"/>
                <a:gd name="T7" fmla="*/ 233 h 796"/>
                <a:gd name="T8" fmla="*/ 0 w 93"/>
                <a:gd name="T9" fmla="*/ 322 h 796"/>
                <a:gd name="T10" fmla="*/ 0 w 93"/>
                <a:gd name="T11" fmla="*/ 411 h 796"/>
                <a:gd name="T12" fmla="*/ 5 w 93"/>
                <a:gd name="T13" fmla="*/ 500 h 796"/>
                <a:gd name="T14" fmla="*/ 14 w 93"/>
                <a:gd name="T15" fmla="*/ 591 h 796"/>
                <a:gd name="T16" fmla="*/ 29 w 93"/>
                <a:gd name="T17" fmla="*/ 684 h 796"/>
                <a:gd name="T18" fmla="*/ 49 w 93"/>
                <a:gd name="T19" fmla="*/ 782 h 796"/>
                <a:gd name="T20" fmla="*/ 93 w 93"/>
                <a:gd name="T21" fmla="*/ 796 h 796"/>
                <a:gd name="T22" fmla="*/ 65 w 93"/>
                <a:gd name="T23" fmla="*/ 698 h 796"/>
                <a:gd name="T24" fmla="*/ 47 w 93"/>
                <a:gd name="T25" fmla="*/ 591 h 796"/>
                <a:gd name="T26" fmla="*/ 35 w 93"/>
                <a:gd name="T27" fmla="*/ 481 h 796"/>
                <a:gd name="T28" fmla="*/ 32 w 93"/>
                <a:gd name="T29" fmla="*/ 371 h 796"/>
                <a:gd name="T30" fmla="*/ 33 w 93"/>
                <a:gd name="T31" fmla="*/ 264 h 796"/>
                <a:gd name="T32" fmla="*/ 39 w 93"/>
                <a:gd name="T33" fmla="*/ 164 h 796"/>
                <a:gd name="T34" fmla="*/ 49 w 93"/>
                <a:gd name="T35" fmla="*/ 75 h 796"/>
                <a:gd name="T36" fmla="*/ 63 w 93"/>
                <a:gd name="T37" fmla="*/ 0 h 79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3"/>
                <a:gd name="T58" fmla="*/ 0 h 796"/>
                <a:gd name="T59" fmla="*/ 93 w 93"/>
                <a:gd name="T60" fmla="*/ 796 h 79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3" h="796">
                  <a:moveTo>
                    <a:pt x="63" y="0"/>
                  </a:moveTo>
                  <a:lnTo>
                    <a:pt x="28" y="49"/>
                  </a:lnTo>
                  <a:lnTo>
                    <a:pt x="14" y="141"/>
                  </a:lnTo>
                  <a:lnTo>
                    <a:pt x="5" y="233"/>
                  </a:lnTo>
                  <a:lnTo>
                    <a:pt x="0" y="322"/>
                  </a:lnTo>
                  <a:lnTo>
                    <a:pt x="0" y="411"/>
                  </a:lnTo>
                  <a:lnTo>
                    <a:pt x="5" y="500"/>
                  </a:lnTo>
                  <a:lnTo>
                    <a:pt x="14" y="591"/>
                  </a:lnTo>
                  <a:lnTo>
                    <a:pt x="29" y="684"/>
                  </a:lnTo>
                  <a:lnTo>
                    <a:pt x="49" y="782"/>
                  </a:lnTo>
                  <a:lnTo>
                    <a:pt x="93" y="796"/>
                  </a:lnTo>
                  <a:lnTo>
                    <a:pt x="65" y="698"/>
                  </a:lnTo>
                  <a:lnTo>
                    <a:pt x="47" y="591"/>
                  </a:lnTo>
                  <a:lnTo>
                    <a:pt x="35" y="481"/>
                  </a:lnTo>
                  <a:lnTo>
                    <a:pt x="32" y="371"/>
                  </a:lnTo>
                  <a:lnTo>
                    <a:pt x="33" y="264"/>
                  </a:lnTo>
                  <a:lnTo>
                    <a:pt x="39" y="164"/>
                  </a:lnTo>
                  <a:lnTo>
                    <a:pt x="49" y="75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B76B0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72" name="Freeform 282"/>
            <p:cNvSpPr>
              <a:spLocks/>
            </p:cNvSpPr>
            <p:nvPr/>
          </p:nvSpPr>
          <p:spPr bwMode="auto">
            <a:xfrm>
              <a:off x="634" y="2448"/>
              <a:ext cx="19" cy="185"/>
            </a:xfrm>
            <a:custGeom>
              <a:avLst/>
              <a:gdLst>
                <a:gd name="T0" fmla="*/ 33 w 78"/>
                <a:gd name="T1" fmla="*/ 0 h 741"/>
                <a:gd name="T2" fmla="*/ 43 w 78"/>
                <a:gd name="T3" fmla="*/ 95 h 741"/>
                <a:gd name="T4" fmla="*/ 49 w 78"/>
                <a:gd name="T5" fmla="*/ 188 h 741"/>
                <a:gd name="T6" fmla="*/ 51 w 78"/>
                <a:gd name="T7" fmla="*/ 279 h 741"/>
                <a:gd name="T8" fmla="*/ 48 w 78"/>
                <a:gd name="T9" fmla="*/ 371 h 741"/>
                <a:gd name="T10" fmla="*/ 42 w 78"/>
                <a:gd name="T11" fmla="*/ 462 h 741"/>
                <a:gd name="T12" fmla="*/ 32 w 78"/>
                <a:gd name="T13" fmla="*/ 554 h 741"/>
                <a:gd name="T14" fmla="*/ 18 w 78"/>
                <a:gd name="T15" fmla="*/ 647 h 741"/>
                <a:gd name="T16" fmla="*/ 0 w 78"/>
                <a:gd name="T17" fmla="*/ 741 h 741"/>
                <a:gd name="T18" fmla="*/ 46 w 78"/>
                <a:gd name="T19" fmla="*/ 733 h 741"/>
                <a:gd name="T20" fmla="*/ 71 w 78"/>
                <a:gd name="T21" fmla="*/ 534 h 741"/>
                <a:gd name="T22" fmla="*/ 77 w 78"/>
                <a:gd name="T23" fmla="*/ 405 h 741"/>
                <a:gd name="T24" fmla="*/ 78 w 78"/>
                <a:gd name="T25" fmla="*/ 297 h 741"/>
                <a:gd name="T26" fmla="*/ 74 w 78"/>
                <a:gd name="T27" fmla="*/ 193 h 741"/>
                <a:gd name="T28" fmla="*/ 69 w 78"/>
                <a:gd name="T29" fmla="*/ 74 h 741"/>
                <a:gd name="T30" fmla="*/ 33 w 78"/>
                <a:gd name="T31" fmla="*/ 0 h 74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8"/>
                <a:gd name="T49" fmla="*/ 0 h 741"/>
                <a:gd name="T50" fmla="*/ 78 w 78"/>
                <a:gd name="T51" fmla="*/ 741 h 74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8" h="741">
                  <a:moveTo>
                    <a:pt x="33" y="0"/>
                  </a:moveTo>
                  <a:lnTo>
                    <a:pt x="43" y="95"/>
                  </a:lnTo>
                  <a:lnTo>
                    <a:pt x="49" y="188"/>
                  </a:lnTo>
                  <a:lnTo>
                    <a:pt x="51" y="279"/>
                  </a:lnTo>
                  <a:lnTo>
                    <a:pt x="48" y="371"/>
                  </a:lnTo>
                  <a:lnTo>
                    <a:pt x="42" y="462"/>
                  </a:lnTo>
                  <a:lnTo>
                    <a:pt x="32" y="554"/>
                  </a:lnTo>
                  <a:lnTo>
                    <a:pt x="18" y="647"/>
                  </a:lnTo>
                  <a:lnTo>
                    <a:pt x="0" y="741"/>
                  </a:lnTo>
                  <a:lnTo>
                    <a:pt x="46" y="733"/>
                  </a:lnTo>
                  <a:lnTo>
                    <a:pt x="71" y="534"/>
                  </a:lnTo>
                  <a:lnTo>
                    <a:pt x="77" y="405"/>
                  </a:lnTo>
                  <a:lnTo>
                    <a:pt x="78" y="297"/>
                  </a:lnTo>
                  <a:lnTo>
                    <a:pt x="74" y="193"/>
                  </a:lnTo>
                  <a:lnTo>
                    <a:pt x="69" y="7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B76B0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73" name="Freeform 283"/>
            <p:cNvSpPr>
              <a:spLocks/>
            </p:cNvSpPr>
            <p:nvPr/>
          </p:nvSpPr>
          <p:spPr bwMode="auto">
            <a:xfrm>
              <a:off x="421" y="2699"/>
              <a:ext cx="318" cy="38"/>
            </a:xfrm>
            <a:custGeom>
              <a:avLst/>
              <a:gdLst>
                <a:gd name="T0" fmla="*/ 65 w 1274"/>
                <a:gd name="T1" fmla="*/ 39 h 150"/>
                <a:gd name="T2" fmla="*/ 154 w 1274"/>
                <a:gd name="T3" fmla="*/ 57 h 150"/>
                <a:gd name="T4" fmla="*/ 239 w 1274"/>
                <a:gd name="T5" fmla="*/ 74 h 150"/>
                <a:gd name="T6" fmla="*/ 323 w 1274"/>
                <a:gd name="T7" fmla="*/ 87 h 150"/>
                <a:gd name="T8" fmla="*/ 406 w 1274"/>
                <a:gd name="T9" fmla="*/ 98 h 150"/>
                <a:gd name="T10" fmla="*/ 486 w 1274"/>
                <a:gd name="T11" fmla="*/ 105 h 150"/>
                <a:gd name="T12" fmla="*/ 563 w 1274"/>
                <a:gd name="T13" fmla="*/ 110 h 150"/>
                <a:gd name="T14" fmla="*/ 641 w 1274"/>
                <a:gd name="T15" fmla="*/ 111 h 150"/>
                <a:gd name="T16" fmla="*/ 716 w 1274"/>
                <a:gd name="T17" fmla="*/ 109 h 150"/>
                <a:gd name="T18" fmla="*/ 791 w 1274"/>
                <a:gd name="T19" fmla="*/ 104 h 150"/>
                <a:gd name="T20" fmla="*/ 865 w 1274"/>
                <a:gd name="T21" fmla="*/ 96 h 150"/>
                <a:gd name="T22" fmla="*/ 938 w 1274"/>
                <a:gd name="T23" fmla="*/ 86 h 150"/>
                <a:gd name="T24" fmla="*/ 1011 w 1274"/>
                <a:gd name="T25" fmla="*/ 72 h 150"/>
                <a:gd name="T26" fmla="*/ 1083 w 1274"/>
                <a:gd name="T27" fmla="*/ 55 h 150"/>
                <a:gd name="T28" fmla="*/ 1156 w 1274"/>
                <a:gd name="T29" fmla="*/ 35 h 150"/>
                <a:gd name="T30" fmla="*/ 1228 w 1274"/>
                <a:gd name="T31" fmla="*/ 12 h 150"/>
                <a:gd name="T32" fmla="*/ 1274 w 1274"/>
                <a:gd name="T33" fmla="*/ 49 h 150"/>
                <a:gd name="T34" fmla="*/ 1188 w 1274"/>
                <a:gd name="T35" fmla="*/ 75 h 150"/>
                <a:gd name="T36" fmla="*/ 1106 w 1274"/>
                <a:gd name="T37" fmla="*/ 96 h 150"/>
                <a:gd name="T38" fmla="*/ 1026 w 1274"/>
                <a:gd name="T39" fmla="*/ 114 h 150"/>
                <a:gd name="T40" fmla="*/ 947 w 1274"/>
                <a:gd name="T41" fmla="*/ 128 h 150"/>
                <a:gd name="T42" fmla="*/ 869 w 1274"/>
                <a:gd name="T43" fmla="*/ 139 h 150"/>
                <a:gd name="T44" fmla="*/ 791 w 1274"/>
                <a:gd name="T45" fmla="*/ 145 h 150"/>
                <a:gd name="T46" fmla="*/ 716 w 1274"/>
                <a:gd name="T47" fmla="*/ 149 h 150"/>
                <a:gd name="T48" fmla="*/ 640 w 1274"/>
                <a:gd name="T49" fmla="*/ 150 h 150"/>
                <a:gd name="T50" fmla="*/ 565 w 1274"/>
                <a:gd name="T51" fmla="*/ 148 h 150"/>
                <a:gd name="T52" fmla="*/ 488 w 1274"/>
                <a:gd name="T53" fmla="*/ 143 h 150"/>
                <a:gd name="T54" fmla="*/ 411 w 1274"/>
                <a:gd name="T55" fmla="*/ 136 h 150"/>
                <a:gd name="T56" fmla="*/ 332 w 1274"/>
                <a:gd name="T57" fmla="*/ 126 h 150"/>
                <a:gd name="T58" fmla="*/ 253 w 1274"/>
                <a:gd name="T59" fmla="*/ 114 h 150"/>
                <a:gd name="T60" fmla="*/ 170 w 1274"/>
                <a:gd name="T61" fmla="*/ 100 h 150"/>
                <a:gd name="T62" fmla="*/ 86 w 1274"/>
                <a:gd name="T63" fmla="*/ 85 h 150"/>
                <a:gd name="T64" fmla="*/ 0 w 1274"/>
                <a:gd name="T65" fmla="*/ 67 h 15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74"/>
                <a:gd name="T100" fmla="*/ 0 h 150"/>
                <a:gd name="T101" fmla="*/ 1274 w 1274"/>
                <a:gd name="T102" fmla="*/ 150 h 15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74" h="150">
                  <a:moveTo>
                    <a:pt x="20" y="27"/>
                  </a:moveTo>
                  <a:lnTo>
                    <a:pt x="65" y="39"/>
                  </a:lnTo>
                  <a:lnTo>
                    <a:pt x="110" y="49"/>
                  </a:lnTo>
                  <a:lnTo>
                    <a:pt x="154" y="57"/>
                  </a:lnTo>
                  <a:lnTo>
                    <a:pt x="196" y="66"/>
                  </a:lnTo>
                  <a:lnTo>
                    <a:pt x="239" y="74"/>
                  </a:lnTo>
                  <a:lnTo>
                    <a:pt x="282" y="81"/>
                  </a:lnTo>
                  <a:lnTo>
                    <a:pt x="323" y="87"/>
                  </a:lnTo>
                  <a:lnTo>
                    <a:pt x="364" y="94"/>
                  </a:lnTo>
                  <a:lnTo>
                    <a:pt x="406" y="98"/>
                  </a:lnTo>
                  <a:lnTo>
                    <a:pt x="446" y="103"/>
                  </a:lnTo>
                  <a:lnTo>
                    <a:pt x="486" y="105"/>
                  </a:lnTo>
                  <a:lnTo>
                    <a:pt x="525" y="108"/>
                  </a:lnTo>
                  <a:lnTo>
                    <a:pt x="563" y="110"/>
                  </a:lnTo>
                  <a:lnTo>
                    <a:pt x="602" y="110"/>
                  </a:lnTo>
                  <a:lnTo>
                    <a:pt x="641" y="111"/>
                  </a:lnTo>
                  <a:lnTo>
                    <a:pt x="679" y="110"/>
                  </a:lnTo>
                  <a:lnTo>
                    <a:pt x="716" y="109"/>
                  </a:lnTo>
                  <a:lnTo>
                    <a:pt x="754" y="108"/>
                  </a:lnTo>
                  <a:lnTo>
                    <a:pt x="791" y="104"/>
                  </a:lnTo>
                  <a:lnTo>
                    <a:pt x="828" y="101"/>
                  </a:lnTo>
                  <a:lnTo>
                    <a:pt x="865" y="96"/>
                  </a:lnTo>
                  <a:lnTo>
                    <a:pt x="902" y="91"/>
                  </a:lnTo>
                  <a:lnTo>
                    <a:pt x="938" y="86"/>
                  </a:lnTo>
                  <a:lnTo>
                    <a:pt x="974" y="79"/>
                  </a:lnTo>
                  <a:lnTo>
                    <a:pt x="1011" y="72"/>
                  </a:lnTo>
                  <a:lnTo>
                    <a:pt x="1047" y="64"/>
                  </a:lnTo>
                  <a:lnTo>
                    <a:pt x="1083" y="55"/>
                  </a:lnTo>
                  <a:lnTo>
                    <a:pt x="1119" y="45"/>
                  </a:lnTo>
                  <a:lnTo>
                    <a:pt x="1156" y="35"/>
                  </a:lnTo>
                  <a:lnTo>
                    <a:pt x="1192" y="24"/>
                  </a:lnTo>
                  <a:lnTo>
                    <a:pt x="1228" y="12"/>
                  </a:lnTo>
                  <a:lnTo>
                    <a:pt x="1265" y="0"/>
                  </a:lnTo>
                  <a:lnTo>
                    <a:pt x="1274" y="49"/>
                  </a:lnTo>
                  <a:lnTo>
                    <a:pt x="1231" y="62"/>
                  </a:lnTo>
                  <a:lnTo>
                    <a:pt x="1188" y="75"/>
                  </a:lnTo>
                  <a:lnTo>
                    <a:pt x="1147" y="86"/>
                  </a:lnTo>
                  <a:lnTo>
                    <a:pt x="1106" y="96"/>
                  </a:lnTo>
                  <a:lnTo>
                    <a:pt x="1066" y="105"/>
                  </a:lnTo>
                  <a:lnTo>
                    <a:pt x="1026" y="114"/>
                  </a:lnTo>
                  <a:lnTo>
                    <a:pt x="985" y="121"/>
                  </a:lnTo>
                  <a:lnTo>
                    <a:pt x="947" y="128"/>
                  </a:lnTo>
                  <a:lnTo>
                    <a:pt x="907" y="134"/>
                  </a:lnTo>
                  <a:lnTo>
                    <a:pt x="869" y="139"/>
                  </a:lnTo>
                  <a:lnTo>
                    <a:pt x="830" y="143"/>
                  </a:lnTo>
                  <a:lnTo>
                    <a:pt x="791" y="145"/>
                  </a:lnTo>
                  <a:lnTo>
                    <a:pt x="754" y="148"/>
                  </a:lnTo>
                  <a:lnTo>
                    <a:pt x="716" y="149"/>
                  </a:lnTo>
                  <a:lnTo>
                    <a:pt x="677" y="150"/>
                  </a:lnTo>
                  <a:lnTo>
                    <a:pt x="640" y="150"/>
                  </a:lnTo>
                  <a:lnTo>
                    <a:pt x="602" y="149"/>
                  </a:lnTo>
                  <a:lnTo>
                    <a:pt x="565" y="148"/>
                  </a:lnTo>
                  <a:lnTo>
                    <a:pt x="526" y="146"/>
                  </a:lnTo>
                  <a:lnTo>
                    <a:pt x="488" y="143"/>
                  </a:lnTo>
                  <a:lnTo>
                    <a:pt x="449" y="140"/>
                  </a:lnTo>
                  <a:lnTo>
                    <a:pt x="411" y="136"/>
                  </a:lnTo>
                  <a:lnTo>
                    <a:pt x="372" y="131"/>
                  </a:lnTo>
                  <a:lnTo>
                    <a:pt x="332" y="126"/>
                  </a:lnTo>
                  <a:lnTo>
                    <a:pt x="293" y="120"/>
                  </a:lnTo>
                  <a:lnTo>
                    <a:pt x="253" y="114"/>
                  </a:lnTo>
                  <a:lnTo>
                    <a:pt x="211" y="108"/>
                  </a:lnTo>
                  <a:lnTo>
                    <a:pt x="170" y="100"/>
                  </a:lnTo>
                  <a:lnTo>
                    <a:pt x="129" y="92"/>
                  </a:lnTo>
                  <a:lnTo>
                    <a:pt x="86" y="85"/>
                  </a:lnTo>
                  <a:lnTo>
                    <a:pt x="44" y="76"/>
                  </a:lnTo>
                  <a:lnTo>
                    <a:pt x="0" y="67"/>
                  </a:lnTo>
                  <a:lnTo>
                    <a:pt x="20" y="27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74" name="Freeform 284"/>
            <p:cNvSpPr>
              <a:spLocks/>
            </p:cNvSpPr>
            <p:nvPr/>
          </p:nvSpPr>
          <p:spPr bwMode="auto">
            <a:xfrm>
              <a:off x="418" y="2779"/>
              <a:ext cx="321" cy="46"/>
            </a:xfrm>
            <a:custGeom>
              <a:avLst/>
              <a:gdLst>
                <a:gd name="T0" fmla="*/ 74 w 1283"/>
                <a:gd name="T1" fmla="*/ 41 h 183"/>
                <a:gd name="T2" fmla="*/ 163 w 1283"/>
                <a:gd name="T3" fmla="*/ 66 h 183"/>
                <a:gd name="T4" fmla="*/ 249 w 1283"/>
                <a:gd name="T5" fmla="*/ 86 h 183"/>
                <a:gd name="T6" fmla="*/ 333 w 1283"/>
                <a:gd name="T7" fmla="*/ 104 h 183"/>
                <a:gd name="T8" fmla="*/ 416 w 1283"/>
                <a:gd name="T9" fmla="*/ 119 h 183"/>
                <a:gd name="T10" fmla="*/ 496 w 1283"/>
                <a:gd name="T11" fmla="*/ 130 h 183"/>
                <a:gd name="T12" fmla="*/ 576 w 1283"/>
                <a:gd name="T13" fmla="*/ 138 h 183"/>
                <a:gd name="T14" fmla="*/ 654 w 1283"/>
                <a:gd name="T15" fmla="*/ 141 h 183"/>
                <a:gd name="T16" fmla="*/ 730 w 1283"/>
                <a:gd name="T17" fmla="*/ 141 h 183"/>
                <a:gd name="T18" fmla="*/ 805 w 1283"/>
                <a:gd name="T19" fmla="*/ 136 h 183"/>
                <a:gd name="T20" fmla="*/ 880 w 1283"/>
                <a:gd name="T21" fmla="*/ 129 h 183"/>
                <a:gd name="T22" fmla="*/ 954 w 1283"/>
                <a:gd name="T23" fmla="*/ 115 h 183"/>
                <a:gd name="T24" fmla="*/ 1027 w 1283"/>
                <a:gd name="T25" fmla="*/ 98 h 183"/>
                <a:gd name="T26" fmla="*/ 1101 w 1283"/>
                <a:gd name="T27" fmla="*/ 76 h 183"/>
                <a:gd name="T28" fmla="*/ 1174 w 1283"/>
                <a:gd name="T29" fmla="*/ 50 h 183"/>
                <a:gd name="T30" fmla="*/ 1246 w 1283"/>
                <a:gd name="T31" fmla="*/ 17 h 183"/>
                <a:gd name="T32" fmla="*/ 1283 w 1283"/>
                <a:gd name="T33" fmla="*/ 49 h 183"/>
                <a:gd name="T34" fmla="*/ 1197 w 1283"/>
                <a:gd name="T35" fmla="*/ 85 h 183"/>
                <a:gd name="T36" fmla="*/ 1115 w 1283"/>
                <a:gd name="T37" fmla="*/ 115 h 183"/>
                <a:gd name="T38" fmla="*/ 1033 w 1283"/>
                <a:gd name="T39" fmla="*/ 140 h 183"/>
                <a:gd name="T40" fmla="*/ 953 w 1283"/>
                <a:gd name="T41" fmla="*/ 158 h 183"/>
                <a:gd name="T42" fmla="*/ 875 w 1283"/>
                <a:gd name="T43" fmla="*/ 172 h 183"/>
                <a:gd name="T44" fmla="*/ 798 w 1283"/>
                <a:gd name="T45" fmla="*/ 179 h 183"/>
                <a:gd name="T46" fmla="*/ 721 w 1283"/>
                <a:gd name="T47" fmla="*/ 183 h 183"/>
                <a:gd name="T48" fmla="*/ 645 w 1283"/>
                <a:gd name="T49" fmla="*/ 183 h 183"/>
                <a:gd name="T50" fmla="*/ 567 w 1283"/>
                <a:gd name="T51" fmla="*/ 178 h 183"/>
                <a:gd name="T52" fmla="*/ 491 w 1283"/>
                <a:gd name="T53" fmla="*/ 170 h 183"/>
                <a:gd name="T54" fmla="*/ 413 w 1283"/>
                <a:gd name="T55" fmla="*/ 159 h 183"/>
                <a:gd name="T56" fmla="*/ 333 w 1283"/>
                <a:gd name="T57" fmla="*/ 145 h 183"/>
                <a:gd name="T58" fmla="*/ 253 w 1283"/>
                <a:gd name="T59" fmla="*/ 129 h 183"/>
                <a:gd name="T60" fmla="*/ 172 w 1283"/>
                <a:gd name="T61" fmla="*/ 110 h 183"/>
                <a:gd name="T62" fmla="*/ 86 w 1283"/>
                <a:gd name="T63" fmla="*/ 90 h 183"/>
                <a:gd name="T64" fmla="*/ 0 w 1283"/>
                <a:gd name="T65" fmla="*/ 69 h 18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83"/>
                <a:gd name="T100" fmla="*/ 0 h 183"/>
                <a:gd name="T101" fmla="*/ 1283 w 1283"/>
                <a:gd name="T102" fmla="*/ 183 h 18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83" h="183">
                  <a:moveTo>
                    <a:pt x="29" y="29"/>
                  </a:moveTo>
                  <a:lnTo>
                    <a:pt x="74" y="41"/>
                  </a:lnTo>
                  <a:lnTo>
                    <a:pt x="119" y="54"/>
                  </a:lnTo>
                  <a:lnTo>
                    <a:pt x="163" y="66"/>
                  </a:lnTo>
                  <a:lnTo>
                    <a:pt x="207" y="76"/>
                  </a:lnTo>
                  <a:lnTo>
                    <a:pt x="249" y="86"/>
                  </a:lnTo>
                  <a:lnTo>
                    <a:pt x="292" y="96"/>
                  </a:lnTo>
                  <a:lnTo>
                    <a:pt x="333" y="104"/>
                  </a:lnTo>
                  <a:lnTo>
                    <a:pt x="374" y="113"/>
                  </a:lnTo>
                  <a:lnTo>
                    <a:pt x="416" y="119"/>
                  </a:lnTo>
                  <a:lnTo>
                    <a:pt x="456" y="125"/>
                  </a:lnTo>
                  <a:lnTo>
                    <a:pt x="496" y="130"/>
                  </a:lnTo>
                  <a:lnTo>
                    <a:pt x="536" y="134"/>
                  </a:lnTo>
                  <a:lnTo>
                    <a:pt x="576" y="138"/>
                  </a:lnTo>
                  <a:lnTo>
                    <a:pt x="615" y="140"/>
                  </a:lnTo>
                  <a:lnTo>
                    <a:pt x="654" y="141"/>
                  </a:lnTo>
                  <a:lnTo>
                    <a:pt x="691" y="141"/>
                  </a:lnTo>
                  <a:lnTo>
                    <a:pt x="730" y="141"/>
                  </a:lnTo>
                  <a:lnTo>
                    <a:pt x="768" y="139"/>
                  </a:lnTo>
                  <a:lnTo>
                    <a:pt x="805" y="136"/>
                  </a:lnTo>
                  <a:lnTo>
                    <a:pt x="843" y="133"/>
                  </a:lnTo>
                  <a:lnTo>
                    <a:pt x="880" y="129"/>
                  </a:lnTo>
                  <a:lnTo>
                    <a:pt x="917" y="123"/>
                  </a:lnTo>
                  <a:lnTo>
                    <a:pt x="954" y="115"/>
                  </a:lnTo>
                  <a:lnTo>
                    <a:pt x="991" y="108"/>
                  </a:lnTo>
                  <a:lnTo>
                    <a:pt x="1027" y="98"/>
                  </a:lnTo>
                  <a:lnTo>
                    <a:pt x="1063" y="88"/>
                  </a:lnTo>
                  <a:lnTo>
                    <a:pt x="1101" y="76"/>
                  </a:lnTo>
                  <a:lnTo>
                    <a:pt x="1137" y="64"/>
                  </a:lnTo>
                  <a:lnTo>
                    <a:pt x="1174" y="50"/>
                  </a:lnTo>
                  <a:lnTo>
                    <a:pt x="1210" y="34"/>
                  </a:lnTo>
                  <a:lnTo>
                    <a:pt x="1246" y="17"/>
                  </a:lnTo>
                  <a:lnTo>
                    <a:pt x="1283" y="0"/>
                  </a:lnTo>
                  <a:lnTo>
                    <a:pt x="1283" y="49"/>
                  </a:lnTo>
                  <a:lnTo>
                    <a:pt x="1240" y="68"/>
                  </a:lnTo>
                  <a:lnTo>
                    <a:pt x="1197" y="85"/>
                  </a:lnTo>
                  <a:lnTo>
                    <a:pt x="1156" y="101"/>
                  </a:lnTo>
                  <a:lnTo>
                    <a:pt x="1115" y="115"/>
                  </a:lnTo>
                  <a:lnTo>
                    <a:pt x="1073" y="129"/>
                  </a:lnTo>
                  <a:lnTo>
                    <a:pt x="1033" y="140"/>
                  </a:lnTo>
                  <a:lnTo>
                    <a:pt x="993" y="149"/>
                  </a:lnTo>
                  <a:lnTo>
                    <a:pt x="953" y="158"/>
                  </a:lnTo>
                  <a:lnTo>
                    <a:pt x="914" y="165"/>
                  </a:lnTo>
                  <a:lnTo>
                    <a:pt x="875" y="172"/>
                  </a:lnTo>
                  <a:lnTo>
                    <a:pt x="837" y="177"/>
                  </a:lnTo>
                  <a:lnTo>
                    <a:pt x="798" y="179"/>
                  </a:lnTo>
                  <a:lnTo>
                    <a:pt x="759" y="182"/>
                  </a:lnTo>
                  <a:lnTo>
                    <a:pt x="721" y="183"/>
                  </a:lnTo>
                  <a:lnTo>
                    <a:pt x="683" y="183"/>
                  </a:lnTo>
                  <a:lnTo>
                    <a:pt x="645" y="183"/>
                  </a:lnTo>
                  <a:lnTo>
                    <a:pt x="606" y="180"/>
                  </a:lnTo>
                  <a:lnTo>
                    <a:pt x="567" y="178"/>
                  </a:lnTo>
                  <a:lnTo>
                    <a:pt x="530" y="174"/>
                  </a:lnTo>
                  <a:lnTo>
                    <a:pt x="491" y="170"/>
                  </a:lnTo>
                  <a:lnTo>
                    <a:pt x="452" y="164"/>
                  </a:lnTo>
                  <a:lnTo>
                    <a:pt x="413" y="159"/>
                  </a:lnTo>
                  <a:lnTo>
                    <a:pt x="373" y="151"/>
                  </a:lnTo>
                  <a:lnTo>
                    <a:pt x="333" y="145"/>
                  </a:lnTo>
                  <a:lnTo>
                    <a:pt x="293" y="136"/>
                  </a:lnTo>
                  <a:lnTo>
                    <a:pt x="253" y="129"/>
                  </a:lnTo>
                  <a:lnTo>
                    <a:pt x="213" y="119"/>
                  </a:lnTo>
                  <a:lnTo>
                    <a:pt x="172" y="110"/>
                  </a:lnTo>
                  <a:lnTo>
                    <a:pt x="129" y="100"/>
                  </a:lnTo>
                  <a:lnTo>
                    <a:pt x="86" y="90"/>
                  </a:lnTo>
                  <a:lnTo>
                    <a:pt x="44" y="80"/>
                  </a:lnTo>
                  <a:lnTo>
                    <a:pt x="0" y="69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0033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00324 L 0.69462 -0.526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-2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6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81481E-6 L 0.49149 -0.5338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00" y="-2670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36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56562E-6 L 0.28316 -0.53351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00" y="-267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6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0.00324 L 0.07847 -0.53026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0" y="-2670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6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97782E-6 L -0.10017 -0.5335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2670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6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4.5841E-6 L 0.69149 -0.79991 " pathEditMode="relative" rAng="0" ptsTypes="AA">
                                      <p:cBhvr>
                                        <p:cTn id="7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00" y="-4000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6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6.83919E-7 L 0.47483 -0.82209 " pathEditMode="relative" rAng="0" ptsTypes="AA">
                                      <p:cBhvr>
                                        <p:cTn id="8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0" y="-4110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6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47689E-6 L 0.28316 -0.811 " pathEditMode="relative" rAng="0" ptsTypes="AA">
                                      <p:cBhvr>
                                        <p:cTn id="9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00" y="-40500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6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0.00277 L -0.09305 -0.81377 " pathEditMode="relative" rAng="0" ptsTypes="AA">
                                      <p:cBhvr>
                                        <p:cTn id="1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0" y="-4050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36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5841E-6 L 0.08316 -0.79991 " pathEditMode="relative" rAng="0" ptsTypes="AA">
                                      <p:cBhvr>
                                        <p:cTn id="1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0" y="-40000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36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6196" grpId="0"/>
      <p:bldP spid="36197" grpId="0"/>
      <p:bldP spid="36198" grpId="0"/>
      <p:bldP spid="36199" grpId="0"/>
      <p:bldP spid="36200" grpId="0"/>
      <p:bldP spid="36201" grpId="0"/>
      <p:bldP spid="36202" grpId="0"/>
      <p:bldP spid="36203" grpId="0"/>
      <p:bldP spid="36204" grpId="0"/>
      <p:bldP spid="3620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>
            <a:extLst>
              <a:ext uri="{FF2B5EF4-FFF2-40B4-BE49-F238E27FC236}">
                <a16:creationId xmlns:a16="http://schemas.microsoft.com/office/drawing/2014/main" id="{38DE43FC-6AE9-171F-6308-288D825DAF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3" y="44450"/>
            <a:ext cx="9075737" cy="6861175"/>
          </a:xfrm>
          <a:prstGeom prst="rect">
            <a:avLst/>
          </a:prstGeom>
          <a:noFill/>
          <a:ln w="190500">
            <a:solidFill>
              <a:srgbClr val="558EC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11" name="Заголовок 1">
            <a:extLst>
              <a:ext uri="{FF2B5EF4-FFF2-40B4-BE49-F238E27FC236}">
                <a16:creationId xmlns:a16="http://schemas.microsoft.com/office/drawing/2014/main" id="{5CC1EDA8-55D0-14EB-975D-5B538B3AE412}"/>
              </a:ext>
            </a:extLst>
          </p:cNvPr>
          <p:cNvSpPr txBox="1">
            <a:spLocks/>
          </p:cNvSpPr>
          <p:nvPr/>
        </p:nvSpPr>
        <p:spPr bwMode="auto">
          <a:xfrm>
            <a:off x="802481" y="551911"/>
            <a:ext cx="75390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C3260C"/>
              </a:buClr>
              <a:buSzPct val="128000"/>
              <a:buFont typeface="Georgia" panose="02040502050405020303" pitchFamily="18" charset="0"/>
              <a:buNone/>
            </a:pPr>
            <a:r>
              <a:rPr lang="ru-RU" alt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САМОСТОЯТЕЛЬНАЯ РАБОТА </a:t>
            </a:r>
          </a:p>
          <a:p>
            <a:pPr algn="ctr" eaLnBrk="1" hangingPunct="1">
              <a:spcBef>
                <a:spcPct val="0"/>
              </a:spcBef>
              <a:buClr>
                <a:srgbClr val="C3260C"/>
              </a:buClr>
              <a:buSzPct val="128000"/>
              <a:buFont typeface="Georgia" panose="02040502050405020303" pitchFamily="18" charset="0"/>
              <a:buNone/>
            </a:pPr>
            <a:r>
              <a:rPr lang="ru-RU" altLang="ru-RU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271" name="Rectangle 4">
            <a:extLst>
              <a:ext uri="{FF2B5EF4-FFF2-40B4-BE49-F238E27FC236}">
                <a16:creationId xmlns:a16="http://schemas.microsoft.com/office/drawing/2014/main" id="{CCB2DEFC-75EF-B68E-408B-6355B6D4B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664" y="1197834"/>
            <a:ext cx="439171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chemeClr val="tx1">
                    <a:lumMod val="50000"/>
                  </a:schemeClr>
                </a:solidFill>
                <a:cs typeface="Arial" pitchFamily="34" charset="0"/>
              </a:rPr>
              <a:t>№ 2, стр. 41 (РТ)</a:t>
            </a:r>
          </a:p>
        </p:txBody>
      </p:sp>
      <p:pic>
        <p:nvPicPr>
          <p:cNvPr id="3" name="Рисунок 2" descr="Изображение выглядит как текст, Человеческое лицо, человек, одежд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F460FE6-3545-6EE2-9E57-275CBAA43A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" t="479" r="16601" b="5639"/>
          <a:stretch>
            <a:fillRect/>
          </a:stretch>
        </p:blipFill>
        <p:spPr>
          <a:xfrm>
            <a:off x="5633168" y="1196752"/>
            <a:ext cx="3183738" cy="4057182"/>
          </a:xfrm>
          <a:prstGeom prst="rect">
            <a:avLst/>
          </a:prstGeom>
        </p:spPr>
      </p:pic>
      <p:sp>
        <p:nvSpPr>
          <p:cNvPr id="5" name="Прямоугольник 1">
            <a:extLst>
              <a:ext uri="{FF2B5EF4-FFF2-40B4-BE49-F238E27FC236}">
                <a16:creationId xmlns:a16="http://schemas.microsoft.com/office/drawing/2014/main" id="{F057FF84-1A17-4597-67D5-2384A12EB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095" y="3373749"/>
            <a:ext cx="5144652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  </a:t>
            </a:r>
            <a:r>
              <a:rPr lang="en-US" alt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18 ед./ч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alt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108 </a:t>
            </a:r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</a:t>
            </a:r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ru-RU" alt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endParaRPr lang="ru-RU" alt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</a:t>
            </a:r>
            <a:r>
              <a:rPr lang="en-US" alt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 ед./ч	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alt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15 </a:t>
            </a:r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+</a:t>
            </a:r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</a:t>
            </a:r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ru-RU" alt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25C0841-8E12-7A20-2CB5-2E709735610B}"/>
              </a:ext>
            </a:extLst>
          </p:cNvPr>
          <p:cNvSpPr txBox="1">
            <a:spLocks/>
          </p:cNvSpPr>
          <p:nvPr/>
        </p:nvSpPr>
        <p:spPr bwMode="auto">
          <a:xfrm>
            <a:off x="-1044624" y="2008674"/>
            <a:ext cx="75390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C3260C"/>
              </a:buClr>
              <a:buSzPct val="128000"/>
              <a:buFont typeface="Georgia" panose="02040502050405020303" pitchFamily="18" charset="0"/>
              <a:buNone/>
            </a:pPr>
            <a:r>
              <a:rPr lang="ru-RU" alt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САМОПРОВЕРКА СР</a:t>
            </a:r>
          </a:p>
          <a:p>
            <a:pPr algn="ctr" eaLnBrk="1" hangingPunct="1">
              <a:spcBef>
                <a:spcPct val="0"/>
              </a:spcBef>
              <a:buClr>
                <a:srgbClr val="C3260C"/>
              </a:buClr>
              <a:buSzPct val="128000"/>
              <a:buFont typeface="Georgia" panose="02040502050405020303" pitchFamily="18" charset="0"/>
              <a:buNone/>
            </a:pPr>
            <a:r>
              <a:rPr lang="ru-RU" alt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(оценка по шкале) </a:t>
            </a:r>
          </a:p>
          <a:p>
            <a:pPr algn="ctr" eaLnBrk="1" hangingPunct="1">
              <a:spcBef>
                <a:spcPct val="0"/>
              </a:spcBef>
              <a:buClr>
                <a:srgbClr val="C3260C"/>
              </a:buClr>
              <a:buSzPct val="128000"/>
              <a:buFont typeface="Georgia" panose="02040502050405020303" pitchFamily="18" charset="0"/>
              <a:buNone/>
            </a:pPr>
            <a:r>
              <a:rPr lang="ru-RU" altLang="ru-RU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4EF9A79B-F212-B3A1-5523-DA2306710C8B}"/>
              </a:ext>
            </a:extLst>
          </p:cNvPr>
          <p:cNvGrpSpPr>
            <a:grpSpLocks/>
          </p:cNvGrpSpPr>
          <p:nvPr/>
        </p:nvGrpSpPr>
        <p:grpSpPr bwMode="auto">
          <a:xfrm>
            <a:off x="357993" y="2987533"/>
            <a:ext cx="5181918" cy="435610"/>
            <a:chOff x="1985" y="8532"/>
            <a:chExt cx="6532" cy="686"/>
          </a:xfrm>
        </p:grpSpPr>
        <p:cxnSp>
          <p:nvCxnSpPr>
            <p:cNvPr id="8" name="Line 3">
              <a:extLst>
                <a:ext uri="{FF2B5EF4-FFF2-40B4-BE49-F238E27FC236}">
                  <a16:creationId xmlns:a16="http://schemas.microsoft.com/office/drawing/2014/main" id="{83F3F318-DAE2-C8B2-4D9A-D76BE1C2DCCC}"/>
                </a:ext>
              </a:extLst>
            </p:cNvPr>
            <p:cNvCxnSpPr/>
            <p:nvPr/>
          </p:nvCxnSpPr>
          <p:spPr bwMode="auto">
            <a:xfrm flipV="1">
              <a:off x="1999" y="8918"/>
              <a:ext cx="6518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Line 4">
              <a:extLst>
                <a:ext uri="{FF2B5EF4-FFF2-40B4-BE49-F238E27FC236}">
                  <a16:creationId xmlns:a16="http://schemas.microsoft.com/office/drawing/2014/main" id="{8CE689D5-CAE6-5177-E61D-19165FC2B072}"/>
                </a:ext>
              </a:extLst>
            </p:cNvPr>
            <p:cNvCxnSpPr/>
            <p:nvPr/>
          </p:nvCxnSpPr>
          <p:spPr bwMode="auto">
            <a:xfrm>
              <a:off x="1985" y="8597"/>
              <a:ext cx="0" cy="56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Line 5">
              <a:extLst>
                <a:ext uri="{FF2B5EF4-FFF2-40B4-BE49-F238E27FC236}">
                  <a16:creationId xmlns:a16="http://schemas.microsoft.com/office/drawing/2014/main" id="{9E141B74-1C42-C523-84D4-B8FC302F1A83}"/>
                </a:ext>
              </a:extLst>
            </p:cNvPr>
            <p:cNvCxnSpPr/>
            <p:nvPr/>
          </p:nvCxnSpPr>
          <p:spPr bwMode="auto">
            <a:xfrm>
              <a:off x="2559" y="8600"/>
              <a:ext cx="0" cy="56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Line 6">
              <a:extLst>
                <a:ext uri="{FF2B5EF4-FFF2-40B4-BE49-F238E27FC236}">
                  <a16:creationId xmlns:a16="http://schemas.microsoft.com/office/drawing/2014/main" id="{64CB2314-0308-228B-1212-7B21F0819080}"/>
                </a:ext>
              </a:extLst>
            </p:cNvPr>
            <p:cNvCxnSpPr/>
            <p:nvPr/>
          </p:nvCxnSpPr>
          <p:spPr bwMode="auto">
            <a:xfrm>
              <a:off x="4827" y="8532"/>
              <a:ext cx="0" cy="56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Line 7">
              <a:extLst>
                <a:ext uri="{FF2B5EF4-FFF2-40B4-BE49-F238E27FC236}">
                  <a16:creationId xmlns:a16="http://schemas.microsoft.com/office/drawing/2014/main" id="{1B49837F-5D1C-7236-E922-84E2BB558DD2}"/>
                </a:ext>
              </a:extLst>
            </p:cNvPr>
            <p:cNvCxnSpPr/>
            <p:nvPr/>
          </p:nvCxnSpPr>
          <p:spPr bwMode="auto">
            <a:xfrm>
              <a:off x="5395" y="8532"/>
              <a:ext cx="0" cy="56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Line 8">
              <a:extLst>
                <a:ext uri="{FF2B5EF4-FFF2-40B4-BE49-F238E27FC236}">
                  <a16:creationId xmlns:a16="http://schemas.microsoft.com/office/drawing/2014/main" id="{453AF2E7-9F5C-0EF2-5F73-BF2408BD6F3F}"/>
                </a:ext>
              </a:extLst>
            </p:cNvPr>
            <p:cNvCxnSpPr/>
            <p:nvPr/>
          </p:nvCxnSpPr>
          <p:spPr bwMode="auto">
            <a:xfrm>
              <a:off x="5959" y="8588"/>
              <a:ext cx="0" cy="56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Line 9">
              <a:extLst>
                <a:ext uri="{FF2B5EF4-FFF2-40B4-BE49-F238E27FC236}">
                  <a16:creationId xmlns:a16="http://schemas.microsoft.com/office/drawing/2014/main" id="{501459F3-4E63-7EBF-16CC-8316E6207422}"/>
                </a:ext>
              </a:extLst>
            </p:cNvPr>
            <p:cNvCxnSpPr/>
            <p:nvPr/>
          </p:nvCxnSpPr>
          <p:spPr bwMode="auto">
            <a:xfrm>
              <a:off x="6544" y="8603"/>
              <a:ext cx="0" cy="56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Line 10">
              <a:extLst>
                <a:ext uri="{FF2B5EF4-FFF2-40B4-BE49-F238E27FC236}">
                  <a16:creationId xmlns:a16="http://schemas.microsoft.com/office/drawing/2014/main" id="{A77421C2-11F8-EF40-6C25-C81BA7D63FEE}"/>
                </a:ext>
              </a:extLst>
            </p:cNvPr>
            <p:cNvCxnSpPr/>
            <p:nvPr/>
          </p:nvCxnSpPr>
          <p:spPr bwMode="auto">
            <a:xfrm>
              <a:off x="2262" y="8730"/>
              <a:ext cx="0" cy="2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" name="Line 11">
              <a:extLst>
                <a:ext uri="{FF2B5EF4-FFF2-40B4-BE49-F238E27FC236}">
                  <a16:creationId xmlns:a16="http://schemas.microsoft.com/office/drawing/2014/main" id="{12CE7194-6798-63E0-B11D-D7B2F71078C6}"/>
                </a:ext>
              </a:extLst>
            </p:cNvPr>
            <p:cNvCxnSpPr/>
            <p:nvPr/>
          </p:nvCxnSpPr>
          <p:spPr bwMode="auto">
            <a:xfrm>
              <a:off x="4553" y="8696"/>
              <a:ext cx="0" cy="28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" name="Line 12">
              <a:extLst>
                <a:ext uri="{FF2B5EF4-FFF2-40B4-BE49-F238E27FC236}">
                  <a16:creationId xmlns:a16="http://schemas.microsoft.com/office/drawing/2014/main" id="{3D650A45-C972-EDE3-2E9D-AC1A2CE21055}"/>
                </a:ext>
              </a:extLst>
            </p:cNvPr>
            <p:cNvCxnSpPr/>
            <p:nvPr/>
          </p:nvCxnSpPr>
          <p:spPr bwMode="auto">
            <a:xfrm>
              <a:off x="6237" y="8756"/>
              <a:ext cx="0" cy="28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8" name="Line 13">
              <a:extLst>
                <a:ext uri="{FF2B5EF4-FFF2-40B4-BE49-F238E27FC236}">
                  <a16:creationId xmlns:a16="http://schemas.microsoft.com/office/drawing/2014/main" id="{3C4DB7A3-25EA-9147-BCDA-87DE3C581FC3}"/>
                </a:ext>
              </a:extLst>
            </p:cNvPr>
            <p:cNvCxnSpPr/>
            <p:nvPr/>
          </p:nvCxnSpPr>
          <p:spPr bwMode="auto">
            <a:xfrm>
              <a:off x="5694" y="8742"/>
              <a:ext cx="0" cy="28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9" name="Line 14">
              <a:extLst>
                <a:ext uri="{FF2B5EF4-FFF2-40B4-BE49-F238E27FC236}">
                  <a16:creationId xmlns:a16="http://schemas.microsoft.com/office/drawing/2014/main" id="{A0A9BB8C-29F1-2B20-AD54-836D38B60FDD}"/>
                </a:ext>
              </a:extLst>
            </p:cNvPr>
            <p:cNvCxnSpPr/>
            <p:nvPr/>
          </p:nvCxnSpPr>
          <p:spPr bwMode="auto">
            <a:xfrm>
              <a:off x="6811" y="8726"/>
              <a:ext cx="0" cy="28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0" name="Line 15">
              <a:extLst>
                <a:ext uri="{FF2B5EF4-FFF2-40B4-BE49-F238E27FC236}">
                  <a16:creationId xmlns:a16="http://schemas.microsoft.com/office/drawing/2014/main" id="{432B2412-14DF-0119-2CBC-EBCBC9860E53}"/>
                </a:ext>
              </a:extLst>
            </p:cNvPr>
            <p:cNvCxnSpPr/>
            <p:nvPr/>
          </p:nvCxnSpPr>
          <p:spPr bwMode="auto">
            <a:xfrm>
              <a:off x="7406" y="8744"/>
              <a:ext cx="0" cy="28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1" name="Line 16">
              <a:extLst>
                <a:ext uri="{FF2B5EF4-FFF2-40B4-BE49-F238E27FC236}">
                  <a16:creationId xmlns:a16="http://schemas.microsoft.com/office/drawing/2014/main" id="{7655CF8A-C35D-05A7-C6A3-8875C29D1A62}"/>
                </a:ext>
              </a:extLst>
            </p:cNvPr>
            <p:cNvCxnSpPr/>
            <p:nvPr/>
          </p:nvCxnSpPr>
          <p:spPr bwMode="auto">
            <a:xfrm flipV="1">
              <a:off x="3124" y="8696"/>
              <a:ext cx="14" cy="4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2" name="Line 18">
              <a:extLst>
                <a:ext uri="{FF2B5EF4-FFF2-40B4-BE49-F238E27FC236}">
                  <a16:creationId xmlns:a16="http://schemas.microsoft.com/office/drawing/2014/main" id="{1DFE0127-166E-36BF-B99C-BA32034E85A3}"/>
                </a:ext>
              </a:extLst>
            </p:cNvPr>
            <p:cNvCxnSpPr/>
            <p:nvPr/>
          </p:nvCxnSpPr>
          <p:spPr bwMode="auto">
            <a:xfrm>
              <a:off x="2863" y="8717"/>
              <a:ext cx="0" cy="2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3" name="Line 19">
              <a:extLst>
                <a:ext uri="{FF2B5EF4-FFF2-40B4-BE49-F238E27FC236}">
                  <a16:creationId xmlns:a16="http://schemas.microsoft.com/office/drawing/2014/main" id="{59285632-9088-6A23-6856-29D3033B70E9}"/>
                </a:ext>
              </a:extLst>
            </p:cNvPr>
            <p:cNvCxnSpPr/>
            <p:nvPr/>
          </p:nvCxnSpPr>
          <p:spPr bwMode="auto">
            <a:xfrm>
              <a:off x="3418" y="8714"/>
              <a:ext cx="0" cy="28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4" name="Line 20">
              <a:extLst>
                <a:ext uri="{FF2B5EF4-FFF2-40B4-BE49-F238E27FC236}">
                  <a16:creationId xmlns:a16="http://schemas.microsoft.com/office/drawing/2014/main" id="{44125D74-9CF3-6C52-C739-DD4DBB4B5F05}"/>
                </a:ext>
              </a:extLst>
            </p:cNvPr>
            <p:cNvCxnSpPr/>
            <p:nvPr/>
          </p:nvCxnSpPr>
          <p:spPr bwMode="auto">
            <a:xfrm>
              <a:off x="3988" y="8732"/>
              <a:ext cx="0" cy="28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5" name="Line 21">
              <a:extLst>
                <a:ext uri="{FF2B5EF4-FFF2-40B4-BE49-F238E27FC236}">
                  <a16:creationId xmlns:a16="http://schemas.microsoft.com/office/drawing/2014/main" id="{B6AD13F0-1753-DB57-A76B-DC814197C09A}"/>
                </a:ext>
              </a:extLst>
            </p:cNvPr>
            <p:cNvCxnSpPr/>
            <p:nvPr/>
          </p:nvCxnSpPr>
          <p:spPr bwMode="auto">
            <a:xfrm>
              <a:off x="5143" y="8732"/>
              <a:ext cx="0" cy="2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6" name="Line 22">
              <a:extLst>
                <a:ext uri="{FF2B5EF4-FFF2-40B4-BE49-F238E27FC236}">
                  <a16:creationId xmlns:a16="http://schemas.microsoft.com/office/drawing/2014/main" id="{9C408C49-270F-65C6-E2C1-688C1F2BAA16}"/>
                </a:ext>
              </a:extLst>
            </p:cNvPr>
            <p:cNvCxnSpPr/>
            <p:nvPr/>
          </p:nvCxnSpPr>
          <p:spPr bwMode="auto">
            <a:xfrm>
              <a:off x="3131" y="8632"/>
              <a:ext cx="0" cy="56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Line 23">
              <a:extLst>
                <a:ext uri="{FF2B5EF4-FFF2-40B4-BE49-F238E27FC236}">
                  <a16:creationId xmlns:a16="http://schemas.microsoft.com/office/drawing/2014/main" id="{5964F1A4-2A68-4088-68BD-986ADB3E813E}"/>
                </a:ext>
              </a:extLst>
            </p:cNvPr>
            <p:cNvCxnSpPr/>
            <p:nvPr/>
          </p:nvCxnSpPr>
          <p:spPr bwMode="auto">
            <a:xfrm>
              <a:off x="3701" y="8648"/>
              <a:ext cx="0" cy="56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Line 24">
              <a:extLst>
                <a:ext uri="{FF2B5EF4-FFF2-40B4-BE49-F238E27FC236}">
                  <a16:creationId xmlns:a16="http://schemas.microsoft.com/office/drawing/2014/main" id="{4CE2F508-769C-B781-A5E3-2BDBE4372B04}"/>
                </a:ext>
              </a:extLst>
            </p:cNvPr>
            <p:cNvCxnSpPr/>
            <p:nvPr/>
          </p:nvCxnSpPr>
          <p:spPr bwMode="auto">
            <a:xfrm>
              <a:off x="4260" y="8650"/>
              <a:ext cx="0" cy="56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Line 25">
              <a:extLst>
                <a:ext uri="{FF2B5EF4-FFF2-40B4-BE49-F238E27FC236}">
                  <a16:creationId xmlns:a16="http://schemas.microsoft.com/office/drawing/2014/main" id="{72696343-1439-8367-E1D6-59A5F252EFA1}"/>
                </a:ext>
              </a:extLst>
            </p:cNvPr>
            <p:cNvCxnSpPr/>
            <p:nvPr/>
          </p:nvCxnSpPr>
          <p:spPr bwMode="auto">
            <a:xfrm>
              <a:off x="7100" y="8620"/>
              <a:ext cx="0" cy="56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Line 26">
              <a:extLst>
                <a:ext uri="{FF2B5EF4-FFF2-40B4-BE49-F238E27FC236}">
                  <a16:creationId xmlns:a16="http://schemas.microsoft.com/office/drawing/2014/main" id="{6AD006A5-27F1-6E52-292B-9CF243B75FA8}"/>
                </a:ext>
              </a:extLst>
            </p:cNvPr>
            <p:cNvCxnSpPr/>
            <p:nvPr/>
          </p:nvCxnSpPr>
          <p:spPr bwMode="auto">
            <a:xfrm>
              <a:off x="7670" y="8650"/>
              <a:ext cx="0" cy="56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984608" y="4019621"/>
            <a:ext cx="2246811" cy="714375"/>
            <a:chOff x="833839" y="783437"/>
            <a:chExt cx="2995748" cy="952500"/>
          </a:xfrm>
        </p:grpSpPr>
        <p:pic>
          <p:nvPicPr>
            <p:cNvPr id="2" name="Picture 2" descr="https://multator.ru/preview/d7vfalinuxsk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5500" y="783437"/>
              <a:ext cx="1422774" cy="952500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" name="Прямая соединительная линия 2"/>
            <p:cNvCxnSpPr/>
            <p:nvPr/>
          </p:nvCxnSpPr>
          <p:spPr>
            <a:xfrm flipV="1">
              <a:off x="833839" y="1663337"/>
              <a:ext cx="2995748" cy="1"/>
            </a:xfrm>
            <a:prstGeom prst="line">
              <a:avLst/>
            </a:prstGeom>
            <a:ln w="57150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7" name="Стрелка углом вверх 6"/>
            <p:cNvSpPr/>
            <p:nvPr/>
          </p:nvSpPr>
          <p:spPr>
            <a:xfrm rot="16200000">
              <a:off x="3092612" y="1053739"/>
              <a:ext cx="339634" cy="840375"/>
            </a:xfrm>
            <a:prstGeom prst="bent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9" name="Стрелка углом вверх 8"/>
            <p:cNvSpPr/>
            <p:nvPr/>
          </p:nvSpPr>
          <p:spPr>
            <a:xfrm rot="5400000" flipH="1">
              <a:off x="1211557" y="1073331"/>
              <a:ext cx="339634" cy="840376"/>
            </a:xfrm>
            <a:prstGeom prst="bent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984608" y="1671794"/>
            <a:ext cx="2246811" cy="269421"/>
            <a:chOff x="1249680" y="4204064"/>
            <a:chExt cx="2995748" cy="359228"/>
          </a:xfrm>
        </p:grpSpPr>
        <p:cxnSp>
          <p:nvCxnSpPr>
            <p:cNvPr id="5" name="Прямая соединительная линия 4"/>
            <p:cNvCxnSpPr/>
            <p:nvPr/>
          </p:nvCxnSpPr>
          <p:spPr>
            <a:xfrm flipV="1">
              <a:off x="1249680" y="4563291"/>
              <a:ext cx="2995748" cy="1"/>
            </a:xfrm>
            <a:prstGeom prst="line">
              <a:avLst/>
            </a:prstGeom>
            <a:ln w="57150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10" name="Стрелка углом вверх 9"/>
            <p:cNvSpPr/>
            <p:nvPr/>
          </p:nvSpPr>
          <p:spPr>
            <a:xfrm rot="5400000" flipH="1">
              <a:off x="2997686" y="4100426"/>
              <a:ext cx="339634" cy="546909"/>
            </a:xfrm>
            <a:prstGeom prst="bent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1" name="Стрелка углом вверх 10"/>
            <p:cNvSpPr/>
            <p:nvPr/>
          </p:nvSpPr>
          <p:spPr>
            <a:xfrm rot="5400000" flipH="1">
              <a:off x="1683467" y="3789869"/>
              <a:ext cx="339634" cy="1207206"/>
            </a:xfrm>
            <a:prstGeom prst="bent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984608" y="3481122"/>
            <a:ext cx="2246811" cy="269421"/>
            <a:chOff x="5195200" y="4204065"/>
            <a:chExt cx="2995748" cy="359228"/>
          </a:xfrm>
        </p:grpSpPr>
        <p:cxnSp>
          <p:nvCxnSpPr>
            <p:cNvPr id="6" name="Прямая соединительная линия 5"/>
            <p:cNvCxnSpPr/>
            <p:nvPr/>
          </p:nvCxnSpPr>
          <p:spPr>
            <a:xfrm flipV="1">
              <a:off x="5195200" y="4563292"/>
              <a:ext cx="2995748" cy="1"/>
            </a:xfrm>
            <a:prstGeom prst="line">
              <a:avLst/>
            </a:prstGeom>
            <a:ln w="57150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12" name="Стрелка углом вверх 11"/>
            <p:cNvSpPr/>
            <p:nvPr/>
          </p:nvSpPr>
          <p:spPr>
            <a:xfrm rot="5400000" flipH="1">
              <a:off x="5528065" y="4100428"/>
              <a:ext cx="339634" cy="546909"/>
            </a:xfrm>
            <a:prstGeom prst="bent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3" name="Стрелка углом вверх 12"/>
            <p:cNvSpPr/>
            <p:nvPr/>
          </p:nvSpPr>
          <p:spPr>
            <a:xfrm rot="5400000" flipH="1">
              <a:off x="6822063" y="3770279"/>
              <a:ext cx="339634" cy="1207206"/>
            </a:xfrm>
            <a:prstGeom prst="bent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984608" y="2582171"/>
            <a:ext cx="2246811" cy="257990"/>
            <a:chOff x="5195200" y="1628502"/>
            <a:chExt cx="2995748" cy="343986"/>
          </a:xfrm>
        </p:grpSpPr>
        <p:cxnSp>
          <p:nvCxnSpPr>
            <p:cNvPr id="4" name="Прямая соединительная линия 3"/>
            <p:cNvCxnSpPr/>
            <p:nvPr/>
          </p:nvCxnSpPr>
          <p:spPr>
            <a:xfrm flipV="1">
              <a:off x="5195200" y="1968138"/>
              <a:ext cx="2995748" cy="1"/>
            </a:xfrm>
            <a:prstGeom prst="line">
              <a:avLst/>
            </a:prstGeom>
            <a:ln w="57150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8" name="Стрелка углом вверх 7"/>
            <p:cNvSpPr/>
            <p:nvPr/>
          </p:nvSpPr>
          <p:spPr>
            <a:xfrm rot="16200000">
              <a:off x="6339276" y="1382484"/>
              <a:ext cx="339634" cy="840374"/>
            </a:xfrm>
            <a:prstGeom prst="bent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4" name="Стрелка углом вверх 13"/>
            <p:cNvSpPr/>
            <p:nvPr/>
          </p:nvSpPr>
          <p:spPr>
            <a:xfrm rot="5400000" flipH="1">
              <a:off x="7279798" y="1378131"/>
              <a:ext cx="339634" cy="840376"/>
            </a:xfrm>
            <a:prstGeom prst="bent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053265" y="4334605"/>
            <a:ext cx="24691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Встречное движение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55927" y="2223034"/>
            <a:ext cx="246911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 в противоположных направлениях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31427" y="1593607"/>
            <a:ext cx="256279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 вдогонку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56318" y="3424224"/>
            <a:ext cx="24691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 с отставанием</a:t>
            </a:r>
          </a:p>
        </p:txBody>
      </p:sp>
      <p:pic>
        <p:nvPicPr>
          <p:cNvPr id="24" name="Picture 2" descr="http://gorposmos.ru/_bd/40/7016915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"/>
          <a:stretch/>
        </p:blipFill>
        <p:spPr bwMode="auto">
          <a:xfrm>
            <a:off x="148962" y="4802872"/>
            <a:ext cx="2030829" cy="166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/>
              <p:cNvSpPr txBox="1"/>
              <p:nvPr/>
            </p:nvSpPr>
            <p:spPr>
              <a:xfrm>
                <a:off x="6084168" y="2166672"/>
                <a:ext cx="2303756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7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ru-RU" sz="27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сбл</a:t>
                </a:r>
                <a:r>
                  <a:rPr lang="ru-RU" sz="27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7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700" b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𝐕</m:t>
                        </m:r>
                      </m:e>
                      <m:sub>
                        <m:r>
                          <a:rPr lang="en-US" sz="2700" b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27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7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700" b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𝐕</m:t>
                        </m:r>
                      </m:e>
                      <m:sub>
                        <m:r>
                          <a:rPr lang="en-US" sz="2700" b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ru-RU" sz="27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168" y="2166672"/>
                <a:ext cx="2303756" cy="507831"/>
              </a:xfrm>
              <a:prstGeom prst="rect">
                <a:avLst/>
              </a:prstGeom>
              <a:blipFill>
                <a:blip r:embed="rId4"/>
                <a:stretch>
                  <a:fillRect l="-5291" t="-11905" b="-3690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/>
              <p:cNvSpPr txBox="1"/>
              <p:nvPr/>
            </p:nvSpPr>
            <p:spPr>
              <a:xfrm>
                <a:off x="6019039" y="4071484"/>
                <a:ext cx="2303756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7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ru-RU" sz="27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сбл</a:t>
                </a:r>
                <a:r>
                  <a:rPr lang="ru-RU" sz="27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7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700" b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𝐕</m:t>
                        </m:r>
                      </m:e>
                      <m:sub>
                        <m:r>
                          <a:rPr lang="en-US" sz="2700" b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27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7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700" b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𝐕</m:t>
                        </m:r>
                      </m:e>
                      <m:sub>
                        <m:r>
                          <a:rPr lang="en-US" sz="2700" b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ru-RU" sz="27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039" y="4071484"/>
                <a:ext cx="2303756" cy="507831"/>
              </a:xfrm>
              <a:prstGeom prst="rect">
                <a:avLst/>
              </a:prstGeom>
              <a:blipFill>
                <a:blip r:embed="rId5"/>
                <a:stretch>
                  <a:fillRect l="-5291" t="-13253" b="-3734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/>
              <p:cNvSpPr txBox="1"/>
              <p:nvPr/>
            </p:nvSpPr>
            <p:spPr>
              <a:xfrm>
                <a:off x="6019039" y="4988242"/>
                <a:ext cx="2303756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7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ru-RU" sz="27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уд.=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7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700" b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𝐕</m:t>
                        </m:r>
                      </m:e>
                      <m:sub>
                        <m:r>
                          <a:rPr lang="en-US" sz="2700" b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27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7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700" b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𝐕</m:t>
                        </m:r>
                      </m:e>
                      <m:sub>
                        <m:r>
                          <a:rPr lang="en-US" sz="2700" b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ru-RU" sz="27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039" y="4988242"/>
                <a:ext cx="2303756" cy="507831"/>
              </a:xfrm>
              <a:prstGeom prst="rect">
                <a:avLst/>
              </a:prstGeom>
              <a:blipFill>
                <a:blip r:embed="rId6"/>
                <a:stretch>
                  <a:fillRect l="-5291" t="-11905" b="-3571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/>
              <p:cNvSpPr txBox="1"/>
              <p:nvPr/>
            </p:nvSpPr>
            <p:spPr>
              <a:xfrm>
                <a:off x="6019039" y="3114122"/>
                <a:ext cx="2303756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7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ru-RU" sz="27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уд.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7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700" b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𝐕</m:t>
                        </m:r>
                      </m:e>
                      <m:sub>
                        <m:r>
                          <a:rPr lang="en-US" sz="2700" b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27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7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700" b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𝐕</m:t>
                        </m:r>
                      </m:e>
                      <m:sub>
                        <m:r>
                          <a:rPr lang="en-US" sz="2700" b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ru-RU" sz="27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039" y="3114122"/>
                <a:ext cx="2303756" cy="507831"/>
              </a:xfrm>
              <a:prstGeom prst="rect">
                <a:avLst/>
              </a:prstGeom>
              <a:blipFill>
                <a:blip r:embed="rId7"/>
                <a:stretch>
                  <a:fillRect l="-5291" t="-13253" b="-3734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/>
              <p:cNvSpPr txBox="1"/>
              <p:nvPr/>
            </p:nvSpPr>
            <p:spPr>
              <a:xfrm>
                <a:off x="1080119" y="1390046"/>
                <a:ext cx="3795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ru-RU" sz="1350" i="1" dirty="0"/>
              </a:p>
            </p:txBody>
          </p:sp>
        </mc:Choice>
        <mc:Fallback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119" y="1390046"/>
                <a:ext cx="379520" cy="369332"/>
              </a:xfrm>
              <a:prstGeom prst="rect">
                <a:avLst/>
              </a:prstGeom>
              <a:blipFill>
                <a:blip r:embed="rId8"/>
                <a:stretch>
                  <a:fillRect r="-12903" b="-491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/>
              <p:cNvSpPr txBox="1"/>
              <p:nvPr/>
            </p:nvSpPr>
            <p:spPr>
              <a:xfrm>
                <a:off x="2179791" y="1391241"/>
                <a:ext cx="2478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ru-RU" sz="1350" dirty="0"/>
              </a:p>
            </p:txBody>
          </p:sp>
        </mc:Choice>
        <mc:Fallback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9791" y="1391241"/>
                <a:ext cx="247856" cy="369332"/>
              </a:xfrm>
              <a:prstGeom prst="rect">
                <a:avLst/>
              </a:prstGeom>
              <a:blipFill>
                <a:blip r:embed="rId9"/>
                <a:stretch>
                  <a:fillRect r="-72500" b="-65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/>
              <p:cNvSpPr txBox="1"/>
              <p:nvPr/>
            </p:nvSpPr>
            <p:spPr>
              <a:xfrm>
                <a:off x="1823311" y="2239185"/>
                <a:ext cx="3795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ru-RU" sz="1350" i="1" dirty="0"/>
              </a:p>
            </p:txBody>
          </p:sp>
        </mc:Choice>
        <mc:Fallback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3311" y="2239185"/>
                <a:ext cx="379520" cy="369332"/>
              </a:xfrm>
              <a:prstGeom prst="rect">
                <a:avLst/>
              </a:prstGeom>
              <a:blipFill>
                <a:blip r:embed="rId10"/>
                <a:stretch>
                  <a:fillRect r="-12903" b="-65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/>
              <p:cNvSpPr txBox="1"/>
              <p:nvPr/>
            </p:nvSpPr>
            <p:spPr>
              <a:xfrm>
                <a:off x="2453592" y="2235922"/>
                <a:ext cx="3312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ru-RU" sz="1350" dirty="0"/>
              </a:p>
            </p:txBody>
          </p:sp>
        </mc:Choice>
        <mc:Fallback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3592" y="2235922"/>
                <a:ext cx="331229" cy="369332"/>
              </a:xfrm>
              <a:prstGeom prst="rect">
                <a:avLst/>
              </a:prstGeom>
              <a:blipFill>
                <a:blip r:embed="rId11"/>
                <a:stretch>
                  <a:fillRect r="-27273" b="-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/>
              <p:cNvSpPr txBox="1"/>
              <p:nvPr/>
            </p:nvSpPr>
            <p:spPr>
              <a:xfrm>
                <a:off x="2109951" y="3152537"/>
                <a:ext cx="3795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ru-RU" sz="1350" i="1" dirty="0"/>
              </a:p>
            </p:txBody>
          </p:sp>
        </mc:Choice>
        <mc:Fallback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9951" y="3152537"/>
                <a:ext cx="379520" cy="369332"/>
              </a:xfrm>
              <a:prstGeom prst="rect">
                <a:avLst/>
              </a:prstGeom>
              <a:blipFill>
                <a:blip r:embed="rId12"/>
                <a:stretch>
                  <a:fillRect r="-12903" b="-491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/>
              <p:cNvSpPr txBox="1"/>
              <p:nvPr/>
            </p:nvSpPr>
            <p:spPr>
              <a:xfrm>
                <a:off x="1119107" y="3181839"/>
                <a:ext cx="3312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ru-RU" sz="1350" dirty="0"/>
              </a:p>
            </p:txBody>
          </p:sp>
        </mc:Choice>
        <mc:Fallback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107" y="3181839"/>
                <a:ext cx="331229" cy="369332"/>
              </a:xfrm>
              <a:prstGeom prst="rect">
                <a:avLst/>
              </a:prstGeom>
              <a:blipFill>
                <a:blip r:embed="rId13"/>
                <a:stretch>
                  <a:fillRect r="-27778" b="-491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/>
              <p:cNvSpPr txBox="1"/>
              <p:nvPr/>
            </p:nvSpPr>
            <p:spPr>
              <a:xfrm>
                <a:off x="2669110" y="4102290"/>
                <a:ext cx="3312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ru-RU" sz="1350" dirty="0"/>
              </a:p>
            </p:txBody>
          </p:sp>
        </mc:Choice>
        <mc:Fallback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9110" y="4102290"/>
                <a:ext cx="331229" cy="369332"/>
              </a:xfrm>
              <a:prstGeom prst="rect">
                <a:avLst/>
              </a:prstGeom>
              <a:blipFill>
                <a:blip r:embed="rId14"/>
                <a:stretch>
                  <a:fillRect r="-29630" b="-491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/>
              <p:cNvSpPr txBox="1"/>
              <p:nvPr/>
            </p:nvSpPr>
            <p:spPr>
              <a:xfrm>
                <a:off x="1136722" y="4126352"/>
                <a:ext cx="3795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ru-RU" sz="1350" i="1" dirty="0"/>
              </a:p>
            </p:txBody>
          </p:sp>
        </mc:Choice>
        <mc:Fallback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6722" y="4126352"/>
                <a:ext cx="379520" cy="369332"/>
              </a:xfrm>
              <a:prstGeom prst="rect">
                <a:avLst/>
              </a:prstGeom>
              <a:blipFill>
                <a:blip r:embed="rId15"/>
                <a:stretch>
                  <a:fillRect r="-11111" b="-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/>
          <p:cNvSpPr txBox="1"/>
          <p:nvPr/>
        </p:nvSpPr>
        <p:spPr>
          <a:xfrm>
            <a:off x="644755" y="1419988"/>
            <a:ext cx="447584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ru-RU" sz="2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endParaRPr lang="en-US" sz="2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</a:t>
            </a:r>
          </a:p>
          <a:p>
            <a:endParaRPr lang="en-US" sz="2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</a:t>
            </a:r>
          </a:p>
          <a:p>
            <a:endParaRPr lang="ru-RU" sz="2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</a:t>
            </a:r>
          </a:p>
        </p:txBody>
      </p:sp>
    </p:spTree>
    <p:extLst>
      <p:ext uri="{BB962C8B-B14F-4D97-AF65-F5344CB8AC3E}">
        <p14:creationId xmlns:p14="http://schemas.microsoft.com/office/powerpoint/2010/main" val="282094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1094 2.96296E-6 L -0.10069 -0.478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90" y="-2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69A4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69A4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4.58333E-6 -1.48148E-6 L -0.05195 -0.4798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-2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69A4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69A4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0938 3.7037E-7 L -0.0733 0.0747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41" y="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69A4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69A4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0833 -0.00185 L -0.12569 0.4328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2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69A4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69A4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playcast.ru/uploads/2015/09/09/149977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753" y="857250"/>
            <a:ext cx="5080247" cy="290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2086" b="1"/>
          <a:stretch/>
        </p:blipFill>
        <p:spPr>
          <a:xfrm>
            <a:off x="507144" y="1800225"/>
            <a:ext cx="4041431" cy="1014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663841" y="1800225"/>
            <a:ext cx="3115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Встречное движение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4858521" y="3658944"/>
            <a:ext cx="3384934" cy="1292324"/>
            <a:chOff x="6468503" y="1933575"/>
            <a:chExt cx="4075672" cy="1493694"/>
          </a:xfrm>
        </p:grpSpPr>
        <p:pic>
          <p:nvPicPr>
            <p:cNvPr id="9220" name="Picture 4" descr="http://smayls.ru/data/smiles/animashki-ludi-538.gi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15425" y="1933575"/>
              <a:ext cx="1428750" cy="149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2" name="Picture 6" descr="http://www.gifki.org/data/media/106/muzhchina-animatsionnaya-kartinka-0195.gif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468503" y="1979468"/>
              <a:ext cx="952500" cy="1447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96955" y="3020668"/>
                <a:ext cx="2830694" cy="553998"/>
              </a:xfrm>
              <a:prstGeom prst="rect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ru-RU" sz="30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сбл</a:t>
                </a:r>
                <a:r>
                  <a:rPr lang="ru-RU" sz="3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𝐕</m:t>
                        </m:r>
                      </m:e>
                      <m:sub>
                        <m:r>
                          <a:rPr lang="en-US" sz="3000" b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3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𝐕</m:t>
                        </m:r>
                      </m:e>
                      <m:sub>
                        <m:r>
                          <a:rPr lang="en-US" sz="3000" b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ru-RU" sz="3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955" y="3020668"/>
                <a:ext cx="2830694" cy="553998"/>
              </a:xfrm>
              <a:prstGeom prst="rect">
                <a:avLst/>
              </a:prstGeom>
              <a:blipFill>
                <a:blip r:embed="rId7"/>
                <a:stretch>
                  <a:fillRect l="-4681" t="-13684" b="-34737"/>
                </a:stretch>
              </a:blipFill>
              <a:ln w="28575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71309" y="3680650"/>
                <a:ext cx="2481984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7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700" b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𝐕</m:t>
                        </m:r>
                      </m:e>
                      <m:sub>
                        <m:r>
                          <a:rPr lang="en-US" sz="2700" b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ru-RU" sz="2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7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ru-RU" sz="27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сбл</a:t>
                </a:r>
                <a:r>
                  <a:rPr lang="ru-RU" sz="27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7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700" b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𝐕</m:t>
                        </m:r>
                      </m:e>
                      <m:sub>
                        <m:r>
                          <a:rPr lang="en-US" sz="2700" b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endParaRPr lang="ru-RU" sz="27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309" y="3680650"/>
                <a:ext cx="2481984" cy="507831"/>
              </a:xfrm>
              <a:prstGeom prst="rect">
                <a:avLst/>
              </a:prstGeom>
              <a:blipFill>
                <a:blip r:embed="rId8"/>
                <a:stretch>
                  <a:fillRect t="-13253" b="-3734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871309" y="4229932"/>
                <a:ext cx="1743869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7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700" b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𝐕</m:t>
                        </m:r>
                      </m:e>
                      <m:sub>
                        <m:r>
                          <a:rPr lang="en-US" sz="2700" b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ru-RU" sz="27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10 – 4</a:t>
                </a:r>
                <a:endParaRPr lang="ru-RU" sz="27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309" y="4229932"/>
                <a:ext cx="1743869" cy="507831"/>
              </a:xfrm>
              <a:prstGeom prst="rect">
                <a:avLst/>
              </a:prstGeom>
              <a:blipFill>
                <a:blip r:embed="rId9"/>
                <a:stretch>
                  <a:fillRect t="-14458" r="-4545" b="-3614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/>
              <p:cNvSpPr/>
              <p:nvPr/>
            </p:nvSpPr>
            <p:spPr>
              <a:xfrm>
                <a:off x="871309" y="4779215"/>
                <a:ext cx="2322267" cy="6001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300" b="1" i="1">
                            <a:solidFill>
                              <a:srgbClr val="008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300" b="1">
                            <a:solidFill>
                              <a:srgbClr val="008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𝐕</m:t>
                        </m:r>
                      </m:e>
                      <m:sub>
                        <m:r>
                          <a:rPr lang="en-US" sz="3300" b="1">
                            <a:solidFill>
                              <a:srgbClr val="008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ru-RU" sz="3300" b="1" dirty="0">
                    <a:solidFill>
                      <a:srgbClr val="008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6 км/ч </a:t>
                </a:r>
                <a:endParaRPr lang="ru-RU" sz="3300" dirty="0">
                  <a:solidFill>
                    <a:srgbClr val="008000"/>
                  </a:solidFill>
                </a:endParaRPr>
              </a:p>
            </p:txBody>
          </p:sp>
        </mc:Choice>
        <mc:Fallback xmlns="">
          <p:sp>
            <p:nvSpPr>
              <p:cNvPr id="12" name="Прямоугольник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309" y="4779215"/>
                <a:ext cx="2322267" cy="600164"/>
              </a:xfrm>
              <a:prstGeom prst="rect">
                <a:avLst/>
              </a:prstGeom>
              <a:blipFill>
                <a:blip r:embed="rId10"/>
                <a:stretch>
                  <a:fillRect t="-17347" r="-5774" b="-397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C32B0DE-6049-98AA-CE15-A18D49A36FA2}"/>
              </a:ext>
            </a:extLst>
          </p:cNvPr>
          <p:cNvSpPr/>
          <p:nvPr/>
        </p:nvSpPr>
        <p:spPr>
          <a:xfrm>
            <a:off x="415874" y="1283107"/>
            <a:ext cx="59022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№2</a:t>
            </a:r>
            <a:endParaRPr lang="ru-RU" sz="2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75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77A2B-B257-C6B2-A13B-EF59B7F15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2476C9-BB5F-1393-1674-133318B04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37" y="1268760"/>
            <a:ext cx="5588681" cy="46805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5FCB824-A850-12D0-2258-AD1A0C21BD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28184" y="764704"/>
            <a:ext cx="2690994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2286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playcast.ru/uploads/2015/09/09/149977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493" y="857250"/>
            <a:ext cx="5080247" cy="290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5874" y="1283107"/>
            <a:ext cx="59022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№2</a:t>
            </a:r>
            <a:endParaRPr lang="ru-RU" sz="2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63841" y="1800225"/>
            <a:ext cx="3115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 вдогонку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505213" y="1800225"/>
            <a:ext cx="4041431" cy="1007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96955" y="3020668"/>
                <a:ext cx="2830694" cy="553998"/>
              </a:xfrm>
              <a:prstGeom prst="rect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ru-RU" sz="30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сбл</a:t>
                </a:r>
                <a:r>
                  <a:rPr lang="ru-RU" sz="3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𝐕</m:t>
                        </m:r>
                      </m:e>
                      <m:sub>
                        <m:r>
                          <a:rPr lang="en-US" sz="3000" b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ru-RU" sz="3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𝐕</m:t>
                        </m:r>
                      </m:e>
                      <m:sub>
                        <m:r>
                          <a:rPr lang="en-US" sz="3000" b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ru-RU" sz="3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955" y="3020668"/>
                <a:ext cx="2830694" cy="553998"/>
              </a:xfrm>
              <a:prstGeom prst="rect">
                <a:avLst/>
              </a:prstGeom>
              <a:blipFill>
                <a:blip r:embed="rId4"/>
                <a:stretch>
                  <a:fillRect l="-4681" t="-13684" b="-34737"/>
                </a:stretch>
              </a:blipFill>
              <a:ln w="28575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870328" y="3850393"/>
            <a:ext cx="24839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2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сбл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45 – 18</a:t>
            </a:r>
            <a:endParaRPr lang="ru-RU" sz="27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870328" y="4633952"/>
            <a:ext cx="306022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30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сбл</a:t>
            </a:r>
            <a:r>
              <a:rPr lang="ru-RU" sz="3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3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27 км/ч</a:t>
            </a:r>
            <a:endParaRPr lang="ru-RU" sz="3300" dirty="0">
              <a:solidFill>
                <a:srgbClr val="008000"/>
              </a:solidFill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4902896" y="3760249"/>
            <a:ext cx="2987268" cy="1332731"/>
            <a:chOff x="6218454" y="1991903"/>
            <a:chExt cx="3516790" cy="1525362"/>
          </a:xfrm>
        </p:grpSpPr>
        <p:pic>
          <p:nvPicPr>
            <p:cNvPr id="22" name="Picture 14" descr="http://vamotkrytka.ru/_ph/73/2/409160277.gi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218454" y="1991903"/>
              <a:ext cx="1906701" cy="1525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6" descr="http://www.wiki.vladimir.i-edu.ru/images/d/dc/Blue_butterfly_fluttering_hg_clr.gif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833544" y="1991903"/>
              <a:ext cx="901700" cy="721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898273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 animBg="1"/>
      <p:bldP spid="19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playcast.ru/uploads/2015/09/09/149977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753" y="857250"/>
            <a:ext cx="5080247" cy="290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5874" y="1283107"/>
            <a:ext cx="59022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№2</a:t>
            </a:r>
            <a:endParaRPr lang="ru-RU" sz="2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56697" y="1675522"/>
            <a:ext cx="32371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 в противоположных направлениях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grayscl/>
            <a:lum contrast="20000"/>
          </a:blip>
          <a:stretch>
            <a:fillRect/>
          </a:stretch>
        </p:blipFill>
        <p:spPr>
          <a:xfrm>
            <a:off x="514288" y="1802989"/>
            <a:ext cx="4041431" cy="1011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" name="Группа 6"/>
          <p:cNvGrpSpPr/>
          <p:nvPr/>
        </p:nvGrpSpPr>
        <p:grpSpPr>
          <a:xfrm>
            <a:off x="4804430" y="4055507"/>
            <a:ext cx="3300480" cy="1046025"/>
            <a:chOff x="6385827" y="2840750"/>
            <a:chExt cx="3885298" cy="1196718"/>
          </a:xfrm>
        </p:grpSpPr>
        <p:pic>
          <p:nvPicPr>
            <p:cNvPr id="12290" name="Picture 2" descr="http://wdesk.ru/_ph/148/2/118418037.gi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5827" y="2840750"/>
              <a:ext cx="2158098" cy="1120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2" name="Picture 4" descr="http://smayls.ru/data/smiles/animashki-transport-891.gi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318625" y="3465967"/>
              <a:ext cx="952500" cy="571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96955" y="3020668"/>
                <a:ext cx="2830694" cy="553998"/>
              </a:xfrm>
              <a:prstGeom prst="rect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ru-RU" sz="3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уд.=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𝐕</m:t>
                        </m:r>
                      </m:e>
                      <m:sub>
                        <m:r>
                          <a:rPr lang="en-US" sz="3000" b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3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𝐕</m:t>
                        </m:r>
                      </m:e>
                      <m:sub>
                        <m:r>
                          <a:rPr lang="en-US" sz="3000" b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ru-RU" sz="3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955" y="3020668"/>
                <a:ext cx="2830694" cy="553998"/>
              </a:xfrm>
              <a:prstGeom prst="rect">
                <a:avLst/>
              </a:prstGeom>
              <a:blipFill>
                <a:blip r:embed="rId6"/>
                <a:stretch>
                  <a:fillRect l="-4681" t="-13684" b="-34737"/>
                </a:stretch>
              </a:blipFill>
              <a:ln w="28575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870328" y="3850393"/>
            <a:ext cx="27655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уд.</a:t>
            </a:r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800 </a:t>
            </a:r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320</a:t>
            </a:r>
            <a:endParaRPr lang="ru-RU" sz="27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70328" y="4551283"/>
            <a:ext cx="327601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3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уд. </a:t>
            </a:r>
            <a:r>
              <a:rPr lang="ru-RU" sz="33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3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1120</a:t>
            </a:r>
            <a:r>
              <a:rPr lang="ru-RU" sz="33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км/ч</a:t>
            </a:r>
            <a:endParaRPr lang="ru-RU" sz="33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6329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playcast.ru/uploads/2015/09/09/149977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741" y="855989"/>
            <a:ext cx="5080247" cy="290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63841" y="1800225"/>
            <a:ext cx="3115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 с отставанием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507143" y="1813333"/>
            <a:ext cx="4041431" cy="990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96955" y="3020668"/>
                <a:ext cx="2830694" cy="553998"/>
              </a:xfrm>
              <a:prstGeom prst="rect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ru-RU" sz="3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уд.=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𝐕</m:t>
                        </m:r>
                      </m:e>
                      <m:sub>
                        <m:r>
                          <a:rPr lang="en-US" sz="3000" b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ru-RU" sz="3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𝐕</m:t>
                        </m:r>
                      </m:e>
                      <m:sub>
                        <m:r>
                          <a:rPr lang="en-US" sz="3000" b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ru-RU" sz="3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955" y="3020668"/>
                <a:ext cx="2830694" cy="553998"/>
              </a:xfrm>
              <a:prstGeom prst="rect">
                <a:avLst/>
              </a:prstGeom>
              <a:blipFill>
                <a:blip r:embed="rId4"/>
                <a:stretch>
                  <a:fillRect l="-4681" t="-13684" b="-34737"/>
                </a:stretch>
              </a:blipFill>
              <a:ln w="28575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71309" y="3680650"/>
                <a:ext cx="2481984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7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700" b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𝐕</m:t>
                        </m:r>
                      </m:e>
                      <m:sub>
                        <m:r>
                          <a:rPr lang="ru-RU" sz="2700" b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ru-RU" sz="2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7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ru-RU" sz="27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уд.+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7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700" b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𝐕</m:t>
                        </m:r>
                      </m:e>
                      <m:sub>
                        <m:r>
                          <a:rPr lang="en-US" sz="2700" b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ru-RU" sz="27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309" y="3680650"/>
                <a:ext cx="2481984" cy="507831"/>
              </a:xfrm>
              <a:prstGeom prst="rect">
                <a:avLst/>
              </a:prstGeom>
              <a:blipFill>
                <a:blip r:embed="rId5"/>
                <a:stretch>
                  <a:fillRect t="-13253" b="-3734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71309" y="4229932"/>
                <a:ext cx="1930674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7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700" b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𝐕</m:t>
                        </m:r>
                      </m:e>
                      <m:sub>
                        <m:r>
                          <a:rPr lang="ru-RU" sz="2700" b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ru-RU" sz="27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60 + 35</a:t>
                </a:r>
                <a:endParaRPr lang="ru-RU" sz="27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309" y="4229932"/>
                <a:ext cx="1930674" cy="507831"/>
              </a:xfrm>
              <a:prstGeom prst="rect">
                <a:avLst/>
              </a:prstGeom>
              <a:blipFill>
                <a:blip r:embed="rId6"/>
                <a:stretch>
                  <a:fillRect t="-14458" r="-4101" b="-3614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угольник 13"/>
              <p:cNvSpPr/>
              <p:nvPr/>
            </p:nvSpPr>
            <p:spPr>
              <a:xfrm>
                <a:off x="871309" y="4779215"/>
                <a:ext cx="2656340" cy="6001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300" b="1" i="1">
                            <a:solidFill>
                              <a:srgbClr val="008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300" b="1">
                            <a:solidFill>
                              <a:srgbClr val="008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𝐕</m:t>
                        </m:r>
                      </m:e>
                      <m:sub>
                        <m:r>
                          <a:rPr lang="ru-RU" sz="3300" b="1">
                            <a:solidFill>
                              <a:srgbClr val="008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ru-RU" sz="3300" b="1" dirty="0">
                    <a:solidFill>
                      <a:srgbClr val="008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95 км/ч</a:t>
                </a:r>
                <a:endParaRPr lang="ru-RU" sz="3300" dirty="0">
                  <a:solidFill>
                    <a:srgbClr val="008000"/>
                  </a:solidFill>
                </a:endParaRPr>
              </a:p>
            </p:txBody>
          </p:sp>
        </mc:Choice>
        <mc:Fallback xmlns="">
          <p:sp>
            <p:nvSpPr>
              <p:cNvPr id="14" name="Прямоугольник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309" y="4779215"/>
                <a:ext cx="2656340" cy="600164"/>
              </a:xfrm>
              <a:prstGeom prst="rect">
                <a:avLst/>
              </a:prstGeom>
              <a:blipFill>
                <a:blip r:embed="rId7"/>
                <a:stretch>
                  <a:fillRect t="-17347" b="-397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107379" y="1581757"/>
                <a:ext cx="3312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ru-RU" sz="135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7379" y="1581757"/>
                <a:ext cx="331229" cy="369332"/>
              </a:xfrm>
              <a:prstGeom prst="rect">
                <a:avLst/>
              </a:prstGeom>
              <a:blipFill>
                <a:blip r:embed="rId8"/>
                <a:stretch>
                  <a:fillRect r="-27778" b="-65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153481" y="1596830"/>
                <a:ext cx="3795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ru-RU" sz="1350" i="1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3481" y="1596830"/>
                <a:ext cx="379520" cy="369332"/>
              </a:xfrm>
              <a:prstGeom prst="rect">
                <a:avLst/>
              </a:prstGeom>
              <a:blipFill>
                <a:blip r:embed="rId9"/>
                <a:stretch>
                  <a:fillRect r="-11111" b="-491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Группа 16"/>
          <p:cNvGrpSpPr/>
          <p:nvPr/>
        </p:nvGrpSpPr>
        <p:grpSpPr>
          <a:xfrm>
            <a:off x="4221371" y="3441124"/>
            <a:ext cx="4299174" cy="1827275"/>
            <a:chOff x="5630803" y="1938150"/>
            <a:chExt cx="5334188" cy="2114581"/>
          </a:xfrm>
        </p:grpSpPr>
        <p:pic>
          <p:nvPicPr>
            <p:cNvPr id="18" name="Picture 8" descr="http://www.clipartkid.com/images/748/running-wolf-by-keaze-on-deviantart-nFOqKk-clipart.g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630803" y="1938150"/>
              <a:ext cx="3645829" cy="2114581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http://www.zooclub.ru/attach/fotogal/anima/500.gif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412416" y="2907328"/>
              <a:ext cx="1552575" cy="809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636707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2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-fotki.yandex.ru/get/6609/47407354.708/0_eae1b_42a8eb2a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4" y="3338694"/>
            <a:ext cx="1194122" cy="262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1032038" y="1469992"/>
            <a:ext cx="6949295" cy="10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http://images.easyfreeclipart.com/1251/1052108610831086107610771078108510991081-10941077108510901088-10481084108710771088108010721083-108710861076--1251716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847" y="2398667"/>
            <a:ext cx="1365218" cy="73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files.dasenka.webnode.cz/200000883-218d122869/11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27" y="2510908"/>
            <a:ext cx="1149531" cy="62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2303956" y="2966901"/>
            <a:ext cx="4168689" cy="1123406"/>
            <a:chOff x="3071942" y="2760617"/>
            <a:chExt cx="5558252" cy="1497874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3071942" y="2760617"/>
              <a:ext cx="5558252" cy="1497874"/>
              <a:chOff x="833839" y="783437"/>
              <a:chExt cx="2995748" cy="952500"/>
            </a:xfrm>
          </p:grpSpPr>
          <p:pic>
            <p:nvPicPr>
              <p:cNvPr id="8" name="Picture 2" descr="https://multator.ru/preview/d7vfalinuxsk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45500" y="783437"/>
                <a:ext cx="1422774" cy="952500"/>
              </a:xfrm>
              <a:prstGeom prst="rect">
                <a:avLst/>
              </a:prstGeom>
              <a:noFill/>
              <a:effectLst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9" name="Прямая соединительная линия 8"/>
              <p:cNvCxnSpPr/>
              <p:nvPr/>
            </p:nvCxnSpPr>
            <p:spPr>
              <a:xfrm flipV="1">
                <a:off x="833839" y="1663337"/>
                <a:ext cx="2995748" cy="1"/>
              </a:xfrm>
              <a:prstGeom prst="line">
                <a:avLst/>
              </a:prstGeom>
              <a:ln w="57150"/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0" name="Стрелка углом вверх 9"/>
              <p:cNvSpPr/>
              <p:nvPr/>
            </p:nvSpPr>
            <p:spPr>
              <a:xfrm rot="16200000">
                <a:off x="3242460" y="1239224"/>
                <a:ext cx="339634" cy="508588"/>
              </a:xfrm>
              <a:prstGeom prst="bentUpArrow">
                <a:avLst>
                  <a:gd name="adj1" fmla="val 25000"/>
                  <a:gd name="adj2" fmla="val 23369"/>
                  <a:gd name="adj3" fmla="val 25000"/>
                </a:avLst>
              </a:prstGeom>
              <a:solidFill>
                <a:srgbClr val="0070C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11" name="Стрелка углом вверх 10"/>
              <p:cNvSpPr/>
              <p:nvPr/>
            </p:nvSpPr>
            <p:spPr>
              <a:xfrm rot="5400000" flipH="1">
                <a:off x="1211557" y="1073331"/>
                <a:ext cx="339634" cy="840376"/>
              </a:xfrm>
              <a:prstGeom prst="bentUpArrow">
                <a:avLst/>
              </a:prstGeom>
              <a:solidFill>
                <a:srgbClr val="0070C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7741917" y="3046981"/>
                  <a:ext cx="441639" cy="6155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en-US" sz="2400" b="1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ru-RU" sz="1500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41917" y="3046981"/>
                  <a:ext cx="441639" cy="615553"/>
                </a:xfrm>
                <a:prstGeom prst="rect">
                  <a:avLst/>
                </a:prstGeom>
                <a:blipFill>
                  <a:blip r:embed="rId7"/>
                  <a:stretch>
                    <a:fillRect l="-5455" r="-60000" b="-9211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3461645" y="3046981"/>
                  <a:ext cx="506027" cy="6155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en-US" sz="2400" b="1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ru-RU" sz="1500" i="1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61645" y="3046981"/>
                  <a:ext cx="506027" cy="615553"/>
                </a:xfrm>
                <a:prstGeom prst="rect">
                  <a:avLst/>
                </a:prstGeom>
                <a:blipFill>
                  <a:blip r:embed="rId8"/>
                  <a:stretch>
                    <a:fillRect l="-4839" r="-40323" b="-9211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TextBox 13"/>
          <p:cNvSpPr txBox="1"/>
          <p:nvPr/>
        </p:nvSpPr>
        <p:spPr>
          <a:xfrm>
            <a:off x="2630956" y="4595666"/>
            <a:ext cx="35146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Встречное движение</a:t>
            </a:r>
          </a:p>
        </p:txBody>
      </p:sp>
    </p:spTree>
    <p:extLst>
      <p:ext uri="{BB962C8B-B14F-4D97-AF65-F5344CB8AC3E}">
        <p14:creationId xmlns:p14="http://schemas.microsoft.com/office/powerpoint/2010/main" val="143443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-fotki.yandex.ru/get/6735/230070907.2f/0_e0482_5b6cef82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586" y="3113764"/>
            <a:ext cx="1530614" cy="302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lum contrast="20000"/>
          </a:blip>
          <a:srcRect b="50392"/>
          <a:stretch/>
        </p:blipFill>
        <p:spPr>
          <a:xfrm>
            <a:off x="2651353" y="1009051"/>
            <a:ext cx="4983887" cy="2591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lum contrast="20000"/>
          </a:blip>
          <a:srcRect l="387" t="48806" r="-387" b="1660"/>
          <a:stretch/>
        </p:blipFill>
        <p:spPr>
          <a:xfrm>
            <a:off x="252589" y="3728594"/>
            <a:ext cx="4983887" cy="2144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234688" y="1785530"/>
            <a:ext cx="1001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м/с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31655" y="3189544"/>
            <a:ext cx="904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м/с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04903" y="4487603"/>
            <a:ext cx="1665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сбл</a:t>
            </a:r>
            <a:r>
              <a:rPr lang="ru-RU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ru-RU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км/с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04902" y="5523611"/>
            <a:ext cx="1843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уд.</a:t>
            </a:r>
            <a:r>
              <a:rPr 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ru-RU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км/ч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422725" y="5009416"/>
                <a:ext cx="265318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sz="15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ru-RU" sz="12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2725" y="5009416"/>
                <a:ext cx="265318" cy="323165"/>
              </a:xfrm>
              <a:prstGeom prst="rect">
                <a:avLst/>
              </a:prstGeom>
              <a:blipFill>
                <a:blip r:embed="rId4"/>
                <a:stretch>
                  <a:fillRect r="-38636" b="-188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383919" y="5021154"/>
                <a:ext cx="303999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sz="15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ru-RU" sz="1200" i="1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3919" y="5021154"/>
                <a:ext cx="303999" cy="323165"/>
              </a:xfrm>
              <a:prstGeom prst="rect">
                <a:avLst/>
              </a:prstGeom>
              <a:blipFill>
                <a:blip r:embed="rId5"/>
                <a:stretch>
                  <a:fillRect r="-22000" b="-188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302234" y="3973408"/>
                <a:ext cx="265318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sz="15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ru-RU" sz="1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2234" y="3973408"/>
                <a:ext cx="265318" cy="323165"/>
              </a:xfrm>
              <a:prstGeom prst="rect">
                <a:avLst/>
              </a:prstGeom>
              <a:blipFill>
                <a:blip r:embed="rId6"/>
                <a:stretch>
                  <a:fillRect r="-41860" b="-188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536043" y="3973408"/>
                <a:ext cx="303999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sz="15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ru-RU" sz="1200" i="1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043" y="3973408"/>
                <a:ext cx="303999" cy="323165"/>
              </a:xfrm>
              <a:prstGeom prst="rect">
                <a:avLst/>
              </a:prstGeom>
              <a:blipFill>
                <a:blip r:embed="rId7"/>
                <a:stretch>
                  <a:fillRect r="-22000" b="-188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871734" y="2572353"/>
                <a:ext cx="265318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sz="15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ru-RU" sz="12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1734" y="2572353"/>
                <a:ext cx="265318" cy="323165"/>
              </a:xfrm>
              <a:prstGeom prst="rect">
                <a:avLst/>
              </a:prstGeom>
              <a:blipFill>
                <a:blip r:embed="rId8"/>
                <a:stretch>
                  <a:fillRect r="-38636" b="-188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6105543" y="2572353"/>
                <a:ext cx="303999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sz="15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ru-RU" sz="1200" i="1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5543" y="2572353"/>
                <a:ext cx="303999" cy="323165"/>
              </a:xfrm>
              <a:prstGeom prst="rect">
                <a:avLst/>
              </a:prstGeom>
              <a:blipFill>
                <a:blip r:embed="rId9"/>
                <a:stretch>
                  <a:fillRect r="-22449" b="-188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739076" y="1262321"/>
                <a:ext cx="265318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sz="15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ru-RU" sz="12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9076" y="1262321"/>
                <a:ext cx="265318" cy="323165"/>
              </a:xfrm>
              <a:prstGeom prst="rect">
                <a:avLst/>
              </a:prstGeom>
              <a:blipFill>
                <a:blip r:embed="rId10"/>
                <a:stretch>
                  <a:fillRect r="-38636" b="-188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972885" y="1262321"/>
                <a:ext cx="303999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sz="15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ru-RU" sz="1200" i="1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2885" y="1262321"/>
                <a:ext cx="303999" cy="323165"/>
              </a:xfrm>
              <a:prstGeom prst="rect">
                <a:avLst/>
              </a:prstGeom>
              <a:blipFill>
                <a:blip r:embed="rId11"/>
                <a:stretch>
                  <a:fillRect r="-22000" b="-188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 descr="http://www.playcast.ru/uploads/2016/04/09/18200937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49" y="2181209"/>
            <a:ext cx="1766678" cy="101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80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4FE2CCD-6DDD-5E3B-30FE-B6F8EE0EC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131" y="386409"/>
            <a:ext cx="1297365" cy="1072733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75612CD-CFA0-0BA3-BD8F-DAB7CC02D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347" y="223277"/>
            <a:ext cx="3528392" cy="624981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Подводим итоги: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E2A13BB8-0D92-17C9-C143-266E0AA32E8B}"/>
              </a:ext>
            </a:extLst>
          </p:cNvPr>
          <p:cNvSpPr txBox="1">
            <a:spLocks/>
          </p:cNvSpPr>
          <p:nvPr/>
        </p:nvSpPr>
        <p:spPr>
          <a:xfrm>
            <a:off x="3203848" y="908779"/>
            <a:ext cx="5760640" cy="30847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Какую цель мы поставили перед собой в начале урока?</a:t>
            </a:r>
          </a:p>
          <a:p>
            <a:pPr hangingPunct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Удалось ли нам ее достичь?</a:t>
            </a:r>
          </a:p>
          <a:p>
            <a:pPr marL="0" indent="0" hangingPunct="0">
              <a:buNone/>
            </a:pPr>
            <a:endParaRPr lang="ru-RU" dirty="0"/>
          </a:p>
        </p:txBody>
      </p:sp>
      <p:pic>
        <p:nvPicPr>
          <p:cNvPr id="9" name="Рисунок 8" descr="Изображение выглядит как Человеческое лицо, улыбка, человек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DAE0AF-FF0E-5E64-FA1E-2951E2F53B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04" y="980728"/>
            <a:ext cx="3639355" cy="4986807"/>
          </a:xfrm>
          <a:prstGeom prst="rect">
            <a:avLst/>
          </a:prstGeom>
          <a:effectLst>
            <a:outerShdw blurRad="444500" dist="165100" sx="102000" sy="102000" algn="tl" rotWithShape="0">
              <a:prstClr val="black">
                <a:alpha val="76000"/>
              </a:prstClr>
            </a:outerShdw>
          </a:effectLst>
        </p:spPr>
      </p:pic>
      <p:pic>
        <p:nvPicPr>
          <p:cNvPr id="10" name="Picture 6" descr="http://perego-shop.ru/gallery/images/1873406_belyi-listok-bumagi.jpg">
            <a:extLst>
              <a:ext uri="{FF2B5EF4-FFF2-40B4-BE49-F238E27FC236}">
                <a16:creationId xmlns:a16="http://schemas.microsoft.com/office/drawing/2014/main" id="{F6DF349A-AA1E-3788-F77A-4F67449268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6"/>
          <a:stretch/>
        </p:blipFill>
        <p:spPr bwMode="auto">
          <a:xfrm>
            <a:off x="4969768" y="2420888"/>
            <a:ext cx="3879415" cy="397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3E63B88-FF66-A7E6-8086-D7D020776B0D}"/>
              </a:ext>
            </a:extLst>
          </p:cNvPr>
          <p:cNvSpPr txBox="1"/>
          <p:nvPr/>
        </p:nvSpPr>
        <p:spPr>
          <a:xfrm rot="689216">
            <a:off x="5367017" y="2665210"/>
            <a:ext cx="3360742" cy="37856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ru-RU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я узнал…</a:t>
            </a:r>
          </a:p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Было интересно …</a:t>
            </a:r>
          </a:p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Было трудно…</a:t>
            </a:r>
          </a:p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 повторил…</a:t>
            </a:r>
          </a:p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 понял, что …</a:t>
            </a:r>
          </a:p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Теперь я могу …</a:t>
            </a:r>
          </a:p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 научился …</a:t>
            </a:r>
          </a:p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меня получилось …</a:t>
            </a:r>
          </a:p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Мое настроение…</a:t>
            </a:r>
          </a:p>
          <a:p>
            <a:r>
              <a:rPr lang="ru-RU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Я попробую…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40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0"/>
          <p:cNvSpPr txBox="1"/>
          <p:nvPr/>
        </p:nvSpPr>
        <p:spPr>
          <a:xfrm>
            <a:off x="395536" y="1412776"/>
            <a:ext cx="5958662" cy="3024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00"/>
              </a:buClr>
              <a:buSzPts val="6000"/>
              <a:buFont typeface="Times New Roman"/>
              <a:buNone/>
            </a:pP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              </a:t>
            </a:r>
            <a:r>
              <a:rPr lang="ru-RU" sz="5400" b="1" i="0" u="none" dirty="0">
                <a:solidFill>
                  <a:srgbClr val="00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Урок</a:t>
            </a:r>
            <a:r>
              <a:rPr lang="en-US" sz="5400" b="1" i="0" u="none" dirty="0">
                <a:solidFill>
                  <a:srgbClr val="00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21 </a:t>
            </a:r>
            <a:endParaRPr lang="ru-RU" sz="5400" b="1" i="0" u="none" dirty="0">
              <a:solidFill>
                <a:srgbClr val="0033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00"/>
              </a:buClr>
              <a:buSzPts val="5400"/>
              <a:buFont typeface="Times New Roman"/>
              <a:buNone/>
            </a:pPr>
            <a:endParaRPr dirty="0"/>
          </a:p>
          <a:p>
            <a:pPr lvl="0">
              <a:buClr>
                <a:srgbClr val="003300"/>
              </a:buClr>
              <a:buSzPts val="4800"/>
            </a:pPr>
            <a:r>
              <a:rPr lang="ru-RU" sz="4800" b="1" i="0" u="none" dirty="0">
                <a:solidFill>
                  <a:srgbClr val="00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№ 4, </a:t>
            </a:r>
            <a:r>
              <a:rPr lang="ru-RU" sz="4800" b="1" dirty="0">
                <a:solidFill>
                  <a:srgbClr val="00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№ 8 стр</a:t>
            </a:r>
            <a:r>
              <a:rPr lang="ru-RU" sz="4800" b="1" i="0" u="none" dirty="0">
                <a:solidFill>
                  <a:srgbClr val="00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.70 (У)</a:t>
            </a:r>
          </a:p>
          <a:p>
            <a:pPr lvl="0">
              <a:buClr>
                <a:srgbClr val="003300"/>
              </a:buClr>
              <a:buSzPts val="4800"/>
            </a:pPr>
            <a:r>
              <a:rPr lang="ru-RU" sz="4800" b="1" dirty="0">
                <a:solidFill>
                  <a:srgbClr val="00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№ 2, стр.41 (РТ)</a:t>
            </a:r>
            <a:endParaRPr lang="ru-RU" sz="4800" b="1" i="0" u="none" dirty="0">
              <a:solidFill>
                <a:srgbClr val="0033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eaLnBrk="1" hangingPunct="1">
              <a:lnSpc>
                <a:spcPct val="120000"/>
              </a:lnSpc>
              <a:spcBef>
                <a:spcPts val="600"/>
              </a:spcBef>
              <a:buClr>
                <a:srgbClr val="C3260C"/>
              </a:buClr>
              <a:buFont typeface="Georgia" panose="02040502050405020303" pitchFamily="18" charset="0"/>
              <a:buNone/>
            </a:pPr>
            <a:endParaRPr lang="ru-RU" sz="4800" b="1" i="0" u="none" dirty="0">
              <a:solidFill>
                <a:srgbClr val="0033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5A75DE-BE80-E9E1-7D94-003C59E9007B}"/>
              </a:ext>
            </a:extLst>
          </p:cNvPr>
          <p:cNvSpPr txBox="1">
            <a:spLocks/>
          </p:cNvSpPr>
          <p:nvPr/>
        </p:nvSpPr>
        <p:spPr>
          <a:xfrm>
            <a:off x="827584" y="364415"/>
            <a:ext cx="4140460" cy="62498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94932E-D5F1-7FB6-06D7-AA2154576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2922">
            <a:off x="6144986" y="744415"/>
            <a:ext cx="2532782" cy="3338207"/>
          </a:xfrm>
          <a:prstGeom prst="rect">
            <a:avLst/>
          </a:prstGeom>
          <a:effectLst>
            <a:outerShdw blurRad="88900" dist="76200" dir="7800000" sx="101000" sy="101000" algn="tr" rotWithShape="0">
              <a:prstClr val="black">
                <a:alpha val="56000"/>
              </a:prstClr>
            </a:outerShdw>
          </a:effectLst>
        </p:spPr>
      </p:pic>
      <p:pic>
        <p:nvPicPr>
          <p:cNvPr id="4" name="Рисунок 3" descr="Изображение выглядит как текст, Человеческое лицо, человек, одежд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6A306D9-18D1-6150-494C-1B956C6B9E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" t="479" r="16601" b="5639"/>
          <a:stretch>
            <a:fillRect/>
          </a:stretch>
        </p:blipFill>
        <p:spPr>
          <a:xfrm rot="550281">
            <a:off x="5139957" y="3585319"/>
            <a:ext cx="2184797" cy="278418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424936" cy="1143000"/>
          </a:xfrm>
        </p:spPr>
        <p:txBody>
          <a:bodyPr>
            <a:noAutofit/>
          </a:bodyPr>
          <a:lstStyle/>
          <a:p>
            <a:r>
              <a:rPr lang="ru-RU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января</a:t>
            </a:r>
            <a:r>
              <a:rPr lang="ru-RU" sz="6600" b="1" dirty="0">
                <a:solidFill>
                  <a:srgbClr val="002060"/>
                </a:solidFill>
                <a:latin typeface="Venski sad One" panose="03000605030000020002" pitchFamily="66" charset="0"/>
              </a:rPr>
              <a:t>.</a:t>
            </a:r>
            <a:br>
              <a:rPr lang="ru-RU" sz="6600" b="1" dirty="0">
                <a:solidFill>
                  <a:srgbClr val="002060"/>
                </a:solidFill>
                <a:latin typeface="Venski sad One" panose="03000605030000020002" pitchFamily="66" charset="0"/>
              </a:rPr>
            </a:br>
            <a:r>
              <a:rPr lang="ru-RU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</a:t>
            </a:r>
            <a:r>
              <a:rPr lang="ru-RU" sz="6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</a:t>
            </a:r>
            <a:r>
              <a:rPr lang="ru-RU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ная  р</a:t>
            </a:r>
            <a:r>
              <a:rPr lang="ru-RU" sz="6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6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852936"/>
            <a:ext cx="8820472" cy="104981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8C7A801-26AC-A356-3EE8-5CA47D06D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04" y="620688"/>
            <a:ext cx="8229600" cy="1143000"/>
          </a:xfrm>
        </p:spPr>
        <p:txBody>
          <a:bodyPr>
            <a:noAutofit/>
          </a:bodyPr>
          <a:lstStyle/>
          <a:p>
            <a:pPr hangingPunct="0"/>
            <a:r>
              <a:rPr lang="ru-RU" sz="3200" b="1" dirty="0">
                <a:solidFill>
                  <a:srgbClr val="00000A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А пока, чтоб работать быстро и ловко,</a:t>
            </a:r>
            <a:br>
              <a:rPr lang="ru-RU" sz="3200" b="1" dirty="0">
                <a:solidFill>
                  <a:srgbClr val="00000A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00000A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Нам нужна ума тренировка!</a:t>
            </a:r>
            <a:br>
              <a:rPr lang="ru-RU" sz="3200" b="1" dirty="0">
                <a:solidFill>
                  <a:srgbClr val="00000A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83522"/>
            <a:ext cx="2001614" cy="20039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360" y="2783520"/>
            <a:ext cx="4161272" cy="19345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858" y="2783521"/>
            <a:ext cx="2375842" cy="193450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107504" y="4511387"/>
                <a:ext cx="8872286" cy="118499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ru-RU" sz="3200" b="1" dirty="0">
                    <a:solidFill>
                      <a:schemeClr val="tx1"/>
                    </a:solidFill>
                  </a:rPr>
                  <a:t>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3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ru-RU" sz="3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ru-RU" sz="3200" b="1" dirty="0"/>
                  <a:t>                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ru-RU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ru-RU" sz="3200" b="1" dirty="0">
                    <a:solidFill>
                      <a:schemeClr val="tx1"/>
                    </a:solidFill>
                  </a:rPr>
                  <a:t>               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ru-RU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ru-RU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504" y="4511387"/>
                <a:ext cx="8872286" cy="1184995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Прямоугольник 4"/>
          <p:cNvSpPr/>
          <p:nvPr/>
        </p:nvSpPr>
        <p:spPr>
          <a:xfrm>
            <a:off x="755576" y="47667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b="1" dirty="0">
                <a:latin typeface="Isadora Cyr " panose="02000500060000020003" pitchFamily="2" charset="0"/>
              </a:rPr>
              <a:t>              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Ответы:</a:t>
            </a:r>
          </a:p>
        </p:txBody>
      </p:sp>
      <p:pic>
        <p:nvPicPr>
          <p:cNvPr id="3074" name="Picture 2" descr="https://rybolov66.ru/wa-data/public/site/plugins/autobadge/g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449" y="123320"/>
            <a:ext cx="1728192" cy="172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10" y="2429169"/>
            <a:ext cx="8815580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328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7865" y="212922"/>
            <a:ext cx="6707088" cy="1143000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Математический диктант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0958" y="1700808"/>
            <a:ext cx="7435310" cy="44253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b="1" dirty="0"/>
              <a:t>5,   3,  10,  8,  6,  15,  10,   6.</a:t>
            </a:r>
          </a:p>
          <a:p>
            <a:pPr marL="0" indent="0">
              <a:buNone/>
            </a:pPr>
            <a:r>
              <a:rPr lang="ru-RU" altLang="ru-RU" sz="4400" b="1" dirty="0">
                <a:solidFill>
                  <a:srgbClr val="008000"/>
                </a:solidFill>
                <a:latin typeface="Arial" charset="0"/>
              </a:rPr>
              <a:t>Д   В  И  Ж  Е   Н   И    Е</a:t>
            </a:r>
          </a:p>
          <a:p>
            <a:pPr marL="0" indent="0">
              <a:buNone/>
            </a:pPr>
            <a:endParaRPr lang="ru-RU" altLang="ru-RU" sz="4400" b="1" dirty="0">
              <a:solidFill>
                <a:srgbClr val="008000"/>
              </a:solidFill>
              <a:latin typeface="Arial" charset="0"/>
            </a:endParaRPr>
          </a:p>
          <a:p>
            <a:pPr marL="0" indent="0">
              <a:buNone/>
            </a:pPr>
            <a:endParaRPr lang="ru-RU" altLang="ru-RU" sz="4400" b="1" dirty="0">
              <a:solidFill>
                <a:srgbClr val="008000"/>
              </a:solidFill>
              <a:latin typeface="Arial" charset="0"/>
            </a:endParaRPr>
          </a:p>
          <a:p>
            <a:pPr marL="0" indent="0">
              <a:buNone/>
            </a:pPr>
            <a:endParaRPr lang="ru-RU" altLang="ru-RU" sz="4400" b="1" dirty="0">
              <a:solidFill>
                <a:srgbClr val="008000"/>
              </a:solidFill>
              <a:latin typeface="Arial" charset="0"/>
            </a:endParaRPr>
          </a:p>
          <a:p>
            <a:pPr marL="0" indent="0">
              <a:buNone/>
            </a:pPr>
            <a:endParaRPr lang="ru-RU" altLang="ru-RU" sz="4400" b="1" dirty="0">
              <a:solidFill>
                <a:srgbClr val="008000"/>
              </a:solidFill>
              <a:latin typeface="Arial" charset="0"/>
            </a:endParaRPr>
          </a:p>
          <a:p>
            <a:pPr marL="0" indent="0">
              <a:buNone/>
            </a:pPr>
            <a:endParaRPr lang="ru-RU" altLang="ru-RU" sz="4400" b="1" dirty="0">
              <a:solidFill>
                <a:srgbClr val="008000"/>
              </a:solidFill>
              <a:latin typeface="Arial" charset="0"/>
            </a:endParaRPr>
          </a:p>
          <a:p>
            <a:pPr marL="0" indent="0">
              <a:buNone/>
            </a:pPr>
            <a:endParaRPr lang="ru-RU" altLang="ru-RU" sz="4400" b="1" dirty="0">
              <a:solidFill>
                <a:srgbClr val="008000"/>
              </a:solidFill>
              <a:latin typeface="Arial" charset="0"/>
            </a:endParaRPr>
          </a:p>
          <a:p>
            <a:pPr marL="0" indent="0">
              <a:buNone/>
            </a:pPr>
            <a:endParaRPr lang="ru-RU" altLang="ru-RU" sz="4400" b="1" dirty="0">
              <a:solidFill>
                <a:srgbClr val="008000"/>
              </a:solidFill>
              <a:latin typeface="Arial" charset="0"/>
            </a:endParaRPr>
          </a:p>
          <a:p>
            <a:pPr marL="0" indent="0">
              <a:buNone/>
            </a:pPr>
            <a:endParaRPr lang="ru-RU" sz="4400" b="1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800959" y="3596984"/>
            <a:ext cx="7200900" cy="2846387"/>
            <a:chOff x="288" y="984"/>
            <a:chExt cx="5184" cy="2909"/>
          </a:xfrm>
        </p:grpSpPr>
        <p:sp>
          <p:nvSpPr>
            <p:cNvPr id="5" name="Line 3"/>
            <p:cNvSpPr>
              <a:spLocks noChangeShapeType="1"/>
            </p:cNvSpPr>
            <p:nvPr/>
          </p:nvSpPr>
          <p:spPr bwMode="auto">
            <a:xfrm>
              <a:off x="288" y="1008"/>
              <a:ext cx="518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ru-RU"/>
            </a:p>
          </p:txBody>
        </p:sp>
        <p:sp>
          <p:nvSpPr>
            <p:cNvPr id="6" name="Line 4"/>
            <p:cNvSpPr>
              <a:spLocks noChangeShapeType="1"/>
            </p:cNvSpPr>
            <p:nvPr/>
          </p:nvSpPr>
          <p:spPr bwMode="auto">
            <a:xfrm>
              <a:off x="288" y="1933"/>
              <a:ext cx="5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ru-RU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288" y="2931"/>
              <a:ext cx="5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ru-RU"/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auto">
            <a:xfrm>
              <a:off x="288" y="3859"/>
              <a:ext cx="518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ru-RU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>
              <a:off x="288" y="1008"/>
              <a:ext cx="0" cy="2851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ru-RU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5472" y="1008"/>
              <a:ext cx="0" cy="2851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ru-RU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358" y="989"/>
              <a:ext cx="317" cy="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defTabSz="13938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3938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3938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3938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3938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 dirty="0">
                  <a:latin typeface="Arial" charset="0"/>
                </a:rPr>
                <a:t>1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 b="1" dirty="0">
                  <a:solidFill>
                    <a:srgbClr val="008000"/>
                  </a:solidFill>
                  <a:latin typeface="Arial" charset="0"/>
                </a:rPr>
                <a:t>А</a:t>
              </a: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1270" y="989"/>
              <a:ext cx="317" cy="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defTabSz="13938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3938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3938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3938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3938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 dirty="0">
                  <a:latin typeface="Arial" charset="0"/>
                </a:rPr>
                <a:t>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 b="1" dirty="0">
                  <a:solidFill>
                    <a:srgbClr val="008000"/>
                  </a:solidFill>
                  <a:latin typeface="Arial" charset="0"/>
                </a:rPr>
                <a:t>В</a:t>
              </a: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4471" y="987"/>
              <a:ext cx="418" cy="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defTabSz="13938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3938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3938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3938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3938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 dirty="0">
                  <a:latin typeface="Arial" charset="0"/>
                </a:rPr>
                <a:t>10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 b="1" dirty="0">
                  <a:solidFill>
                    <a:srgbClr val="008000"/>
                  </a:solidFill>
                  <a:latin typeface="Arial" charset="0"/>
                </a:rPr>
                <a:t>И</a:t>
              </a: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1744" y="987"/>
              <a:ext cx="278" cy="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defTabSz="13938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3938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3938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3938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3938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>
                  <a:latin typeface="Arial" charset="0"/>
                </a:rPr>
                <a:t>4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 b="1">
                  <a:solidFill>
                    <a:srgbClr val="008000"/>
                  </a:solidFill>
                  <a:latin typeface="Arial" charset="0"/>
                </a:rPr>
                <a:t>Г</a:t>
              </a: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2184" y="987"/>
              <a:ext cx="315" cy="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defTabSz="13938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3938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3938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3938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3938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 dirty="0">
                  <a:latin typeface="Arial" charset="0"/>
                </a:rPr>
                <a:t>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 b="1" dirty="0">
                  <a:solidFill>
                    <a:srgbClr val="008000"/>
                  </a:solidFill>
                  <a:latin typeface="Arial" charset="0"/>
                </a:rPr>
                <a:t>Д</a:t>
              </a: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2663" y="987"/>
              <a:ext cx="303" cy="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defTabSz="13938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3938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3938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3938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3938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 dirty="0">
                  <a:latin typeface="Arial" charset="0"/>
                </a:rPr>
                <a:t>6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 b="1" dirty="0">
                  <a:solidFill>
                    <a:srgbClr val="008000"/>
                  </a:solidFill>
                  <a:latin typeface="Arial" charset="0"/>
                </a:rPr>
                <a:t>Е</a:t>
              </a:r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3096" y="987"/>
              <a:ext cx="304" cy="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defTabSz="13938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3938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3938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3938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3938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>
                  <a:latin typeface="Arial" charset="0"/>
                </a:rPr>
                <a:t>7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 b="1">
                  <a:solidFill>
                    <a:srgbClr val="008000"/>
                  </a:solidFill>
                  <a:latin typeface="Arial" charset="0"/>
                </a:rPr>
                <a:t>Ё</a:t>
              </a:r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3538" y="984"/>
              <a:ext cx="364" cy="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defTabSz="13938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3938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3938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3938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3938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 dirty="0">
                  <a:latin typeface="Arial" charset="0"/>
                </a:rPr>
                <a:t>8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 b="1" dirty="0">
                  <a:solidFill>
                    <a:srgbClr val="008000"/>
                  </a:solidFill>
                  <a:latin typeface="Arial" charset="0"/>
                </a:rPr>
                <a:t>Ж</a:t>
              </a:r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4048" y="986"/>
              <a:ext cx="293" cy="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defTabSz="13938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3938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3938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3938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3938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>
                  <a:latin typeface="Arial" charset="0"/>
                </a:rPr>
                <a:t>9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 b="1">
                  <a:solidFill>
                    <a:srgbClr val="008000"/>
                  </a:solidFill>
                  <a:latin typeface="Arial" charset="0"/>
                </a:rPr>
                <a:t>З</a:t>
              </a:r>
            </a:p>
          </p:txBody>
        </p:sp>
        <p:sp>
          <p:nvSpPr>
            <p:cNvPr id="20" name="Rectangle 18"/>
            <p:cNvSpPr>
              <a:spLocks noChangeArrowheads="1"/>
            </p:cNvSpPr>
            <p:nvPr/>
          </p:nvSpPr>
          <p:spPr bwMode="auto">
            <a:xfrm>
              <a:off x="4970" y="987"/>
              <a:ext cx="419" cy="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defTabSz="13938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3938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3938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3938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3938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>
                  <a:latin typeface="Arial" charset="0"/>
                </a:rPr>
                <a:t>11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 b="1">
                  <a:solidFill>
                    <a:srgbClr val="008000"/>
                  </a:solidFill>
                  <a:latin typeface="Arial" charset="0"/>
                </a:rPr>
                <a:t>Й</a:t>
              </a:r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822" y="984"/>
              <a:ext cx="316" cy="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defTabSz="13938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3938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3938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3938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3938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>
                  <a:latin typeface="Arial" charset="0"/>
                </a:rPr>
                <a:t>2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 b="1">
                  <a:solidFill>
                    <a:srgbClr val="008000"/>
                  </a:solidFill>
                  <a:latin typeface="Arial" charset="0"/>
                </a:rPr>
                <a:t>Б</a:t>
              </a:r>
            </a:p>
          </p:txBody>
        </p:sp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>
              <a:off x="321" y="1961"/>
              <a:ext cx="418" cy="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defTabSz="13938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3938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3938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3938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3938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>
                  <a:latin typeface="Arial" charset="0"/>
                </a:rPr>
                <a:t>12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 b="1">
                  <a:solidFill>
                    <a:srgbClr val="008000"/>
                  </a:solidFill>
                  <a:latin typeface="Arial" charset="0"/>
                </a:rPr>
                <a:t>К</a:t>
              </a:r>
            </a:p>
          </p:txBody>
        </p:sp>
        <p:sp>
          <p:nvSpPr>
            <p:cNvPr id="23" name="Rectangle 21"/>
            <p:cNvSpPr>
              <a:spLocks noChangeArrowheads="1"/>
            </p:cNvSpPr>
            <p:nvPr/>
          </p:nvSpPr>
          <p:spPr bwMode="auto">
            <a:xfrm>
              <a:off x="1274" y="1961"/>
              <a:ext cx="419" cy="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defTabSz="13938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3938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3938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3938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3938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>
                  <a:latin typeface="Arial" charset="0"/>
                </a:rPr>
                <a:t>14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 b="1">
                  <a:solidFill>
                    <a:srgbClr val="008000"/>
                  </a:solidFill>
                  <a:latin typeface="Arial" charset="0"/>
                </a:rPr>
                <a:t>М</a:t>
              </a:r>
            </a:p>
          </p:txBody>
        </p:sp>
        <p:sp>
          <p:nvSpPr>
            <p:cNvPr id="24" name="Rectangle 22"/>
            <p:cNvSpPr>
              <a:spLocks noChangeArrowheads="1"/>
            </p:cNvSpPr>
            <p:nvPr/>
          </p:nvSpPr>
          <p:spPr bwMode="auto">
            <a:xfrm>
              <a:off x="4538" y="1961"/>
              <a:ext cx="419" cy="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defTabSz="13938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3938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3938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3938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3938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>
                  <a:latin typeface="Arial" charset="0"/>
                </a:rPr>
                <a:t>21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 b="1">
                  <a:solidFill>
                    <a:srgbClr val="008000"/>
                  </a:solidFill>
                  <a:latin typeface="Arial" charset="0"/>
                </a:rPr>
                <a:t>У</a:t>
              </a:r>
            </a:p>
          </p:txBody>
        </p:sp>
        <p:sp>
          <p:nvSpPr>
            <p:cNvPr id="25" name="Rectangle 23"/>
            <p:cNvSpPr>
              <a:spLocks noChangeArrowheads="1"/>
            </p:cNvSpPr>
            <p:nvPr/>
          </p:nvSpPr>
          <p:spPr bwMode="auto">
            <a:xfrm>
              <a:off x="1734" y="1961"/>
              <a:ext cx="418" cy="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defTabSz="13938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3938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3938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3938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3938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 dirty="0">
                  <a:latin typeface="Arial" charset="0"/>
                </a:rPr>
                <a:t>15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 b="1" dirty="0">
                  <a:solidFill>
                    <a:srgbClr val="008000"/>
                  </a:solidFill>
                  <a:latin typeface="Arial" charset="0"/>
                </a:rPr>
                <a:t>Н</a:t>
              </a:r>
            </a:p>
          </p:txBody>
        </p:sp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2173" y="1956"/>
              <a:ext cx="418" cy="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defTabSz="13938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3938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3938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3938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3938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>
                  <a:latin typeface="Arial" charset="0"/>
                </a:rPr>
                <a:t>16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 b="1">
                  <a:solidFill>
                    <a:srgbClr val="008000"/>
                  </a:solidFill>
                  <a:latin typeface="Arial" charset="0"/>
                </a:rPr>
                <a:t>О</a:t>
              </a:r>
            </a:p>
          </p:txBody>
        </p:sp>
        <p:sp>
          <p:nvSpPr>
            <p:cNvPr id="27" name="Rectangle 25"/>
            <p:cNvSpPr>
              <a:spLocks noChangeArrowheads="1"/>
            </p:cNvSpPr>
            <p:nvPr/>
          </p:nvSpPr>
          <p:spPr bwMode="auto">
            <a:xfrm>
              <a:off x="2630" y="1961"/>
              <a:ext cx="418" cy="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defTabSz="13938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3938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3938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3938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3938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>
                  <a:latin typeface="Arial" charset="0"/>
                </a:rPr>
                <a:t>17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 b="1">
                  <a:solidFill>
                    <a:srgbClr val="008000"/>
                  </a:solidFill>
                  <a:latin typeface="Arial" charset="0"/>
                </a:rPr>
                <a:t>П</a:t>
              </a:r>
            </a:p>
          </p:txBody>
        </p:sp>
        <p:sp>
          <p:nvSpPr>
            <p:cNvPr id="28" name="Rectangle 26"/>
            <p:cNvSpPr>
              <a:spLocks noChangeArrowheads="1"/>
            </p:cNvSpPr>
            <p:nvPr/>
          </p:nvSpPr>
          <p:spPr bwMode="auto">
            <a:xfrm>
              <a:off x="3095" y="1961"/>
              <a:ext cx="418" cy="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defTabSz="13938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3938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3938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3938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3938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>
                  <a:latin typeface="Arial" charset="0"/>
                </a:rPr>
                <a:t>18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 b="1">
                  <a:solidFill>
                    <a:srgbClr val="008000"/>
                  </a:solidFill>
                  <a:latin typeface="Arial" charset="0"/>
                </a:rPr>
                <a:t>Р</a:t>
              </a:r>
            </a:p>
          </p:txBody>
        </p:sp>
        <p:sp>
          <p:nvSpPr>
            <p:cNvPr id="29" name="Rectangle 27"/>
            <p:cNvSpPr>
              <a:spLocks noChangeArrowheads="1"/>
            </p:cNvSpPr>
            <p:nvPr/>
          </p:nvSpPr>
          <p:spPr bwMode="auto">
            <a:xfrm>
              <a:off x="3560" y="1961"/>
              <a:ext cx="418" cy="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defTabSz="13938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3938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3938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3938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3938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>
                  <a:latin typeface="Arial" charset="0"/>
                </a:rPr>
                <a:t>19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 b="1">
                  <a:solidFill>
                    <a:srgbClr val="008000"/>
                  </a:solidFill>
                  <a:latin typeface="Arial" charset="0"/>
                </a:rPr>
                <a:t>С</a:t>
              </a:r>
            </a:p>
          </p:txBody>
        </p:sp>
        <p:sp>
          <p:nvSpPr>
            <p:cNvPr id="30" name="Rectangle 28"/>
            <p:cNvSpPr>
              <a:spLocks noChangeArrowheads="1"/>
            </p:cNvSpPr>
            <p:nvPr/>
          </p:nvSpPr>
          <p:spPr bwMode="auto">
            <a:xfrm>
              <a:off x="4057" y="1956"/>
              <a:ext cx="418" cy="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defTabSz="13938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3938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3938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3938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3938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>
                  <a:latin typeface="Arial" charset="0"/>
                </a:rPr>
                <a:t>20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 b="1">
                  <a:solidFill>
                    <a:srgbClr val="008000"/>
                  </a:solidFill>
                  <a:latin typeface="Arial" charset="0"/>
                </a:rPr>
                <a:t>Т</a:t>
              </a:r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auto">
            <a:xfrm>
              <a:off x="4970" y="1961"/>
              <a:ext cx="419" cy="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defTabSz="13938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3938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3938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3938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3938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>
                  <a:latin typeface="Arial" charset="0"/>
                </a:rPr>
                <a:t>22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 b="1">
                  <a:solidFill>
                    <a:srgbClr val="008000"/>
                  </a:solidFill>
                  <a:latin typeface="Arial" charset="0"/>
                </a:rPr>
                <a:t>Ф</a:t>
              </a:r>
            </a:p>
          </p:txBody>
        </p:sp>
        <p:sp>
          <p:nvSpPr>
            <p:cNvPr id="32" name="Rectangle 30"/>
            <p:cNvSpPr>
              <a:spLocks noChangeArrowheads="1"/>
            </p:cNvSpPr>
            <p:nvPr/>
          </p:nvSpPr>
          <p:spPr bwMode="auto">
            <a:xfrm>
              <a:off x="809" y="1953"/>
              <a:ext cx="418" cy="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defTabSz="13938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3938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3938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3938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3938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>
                  <a:latin typeface="Arial" charset="0"/>
                </a:rPr>
                <a:t>13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 b="1">
                  <a:solidFill>
                    <a:srgbClr val="008000"/>
                  </a:solidFill>
                  <a:latin typeface="Arial" charset="0"/>
                </a:rPr>
                <a:t>Л</a:t>
              </a:r>
            </a:p>
          </p:txBody>
        </p:sp>
        <p:sp>
          <p:nvSpPr>
            <p:cNvPr id="33" name="Rectangle 31"/>
            <p:cNvSpPr>
              <a:spLocks noChangeArrowheads="1"/>
            </p:cNvSpPr>
            <p:nvPr/>
          </p:nvSpPr>
          <p:spPr bwMode="auto">
            <a:xfrm>
              <a:off x="322" y="2923"/>
              <a:ext cx="419" cy="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defTabSz="13938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3938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3938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3938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3938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>
                  <a:latin typeface="Arial" charset="0"/>
                </a:rPr>
                <a:t>23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 b="1">
                  <a:solidFill>
                    <a:srgbClr val="008000"/>
                  </a:solidFill>
                  <a:latin typeface="Arial" charset="0"/>
                </a:rPr>
                <a:t>Х</a:t>
              </a:r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auto">
            <a:xfrm>
              <a:off x="1277" y="2923"/>
              <a:ext cx="418" cy="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defTabSz="13938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3938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3938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3938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3938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>
                  <a:latin typeface="Arial" charset="0"/>
                </a:rPr>
                <a:t>25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 b="1">
                  <a:solidFill>
                    <a:srgbClr val="008000"/>
                  </a:solidFill>
                  <a:latin typeface="Arial" charset="0"/>
                </a:rPr>
                <a:t>Ч</a:t>
              </a: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auto">
            <a:xfrm>
              <a:off x="4539" y="2926"/>
              <a:ext cx="419" cy="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defTabSz="13938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3938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3938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3938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3938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>
                  <a:latin typeface="Arial" charset="0"/>
                </a:rPr>
                <a:t>32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 b="1">
                  <a:solidFill>
                    <a:srgbClr val="008000"/>
                  </a:solidFill>
                  <a:latin typeface="Arial" charset="0"/>
                </a:rPr>
                <a:t>Ю</a:t>
              </a:r>
            </a:p>
          </p:txBody>
        </p:sp>
        <p:sp>
          <p:nvSpPr>
            <p:cNvPr id="36" name="Rectangle 34"/>
            <p:cNvSpPr>
              <a:spLocks noChangeArrowheads="1"/>
            </p:cNvSpPr>
            <p:nvPr/>
          </p:nvSpPr>
          <p:spPr bwMode="auto">
            <a:xfrm>
              <a:off x="1737" y="2926"/>
              <a:ext cx="418" cy="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defTabSz="13938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3938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3938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3938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3938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>
                  <a:latin typeface="Arial" charset="0"/>
                </a:rPr>
                <a:t>26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 b="1">
                  <a:solidFill>
                    <a:srgbClr val="008000"/>
                  </a:solidFill>
                  <a:latin typeface="Arial" charset="0"/>
                </a:rPr>
                <a:t>Ш</a:t>
              </a:r>
            </a:p>
          </p:txBody>
        </p:sp>
        <p:sp>
          <p:nvSpPr>
            <p:cNvPr id="37" name="Rectangle 35"/>
            <p:cNvSpPr>
              <a:spLocks noChangeArrowheads="1"/>
            </p:cNvSpPr>
            <p:nvPr/>
          </p:nvSpPr>
          <p:spPr bwMode="auto">
            <a:xfrm>
              <a:off x="2176" y="2923"/>
              <a:ext cx="418" cy="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defTabSz="13938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3938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3938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3938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3938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>
                  <a:latin typeface="Arial" charset="0"/>
                </a:rPr>
                <a:t>27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 b="1">
                  <a:solidFill>
                    <a:srgbClr val="008000"/>
                  </a:solidFill>
                  <a:latin typeface="Arial" charset="0"/>
                </a:rPr>
                <a:t>Щ</a:t>
              </a: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32" y="2926"/>
              <a:ext cx="418" cy="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defTabSz="13938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3938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3938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3938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3938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>
                  <a:latin typeface="Arial" charset="0"/>
                </a:rPr>
                <a:t>28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 b="1">
                  <a:solidFill>
                    <a:srgbClr val="008000"/>
                  </a:solidFill>
                  <a:latin typeface="Arial" charset="0"/>
                </a:rPr>
                <a:t>Ъ</a:t>
              </a: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3097" y="2926"/>
              <a:ext cx="418" cy="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defTabSz="13938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3938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3938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3938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3938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>
                  <a:latin typeface="Arial" charset="0"/>
                </a:rPr>
                <a:t>29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 b="1">
                  <a:solidFill>
                    <a:srgbClr val="008000"/>
                  </a:solidFill>
                  <a:latin typeface="Arial" charset="0"/>
                </a:rPr>
                <a:t>Ы</a:t>
              </a:r>
            </a:p>
          </p:txBody>
        </p:sp>
        <p:sp>
          <p:nvSpPr>
            <p:cNvPr id="40" name="Rectangle 38"/>
            <p:cNvSpPr>
              <a:spLocks noChangeArrowheads="1"/>
            </p:cNvSpPr>
            <p:nvPr/>
          </p:nvSpPr>
          <p:spPr bwMode="auto">
            <a:xfrm>
              <a:off x="3563" y="2923"/>
              <a:ext cx="419" cy="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defTabSz="13938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3938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3938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3938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3938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>
                  <a:latin typeface="Arial" charset="0"/>
                </a:rPr>
                <a:t>30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 b="1">
                  <a:solidFill>
                    <a:srgbClr val="008000"/>
                  </a:solidFill>
                  <a:latin typeface="Arial" charset="0"/>
                </a:rPr>
                <a:t>Ь</a:t>
              </a:r>
            </a:p>
          </p:txBody>
        </p:sp>
        <p:sp>
          <p:nvSpPr>
            <p:cNvPr id="41" name="Rectangle 39"/>
            <p:cNvSpPr>
              <a:spLocks noChangeArrowheads="1"/>
            </p:cNvSpPr>
            <p:nvPr/>
          </p:nvSpPr>
          <p:spPr bwMode="auto">
            <a:xfrm>
              <a:off x="4059" y="2923"/>
              <a:ext cx="419" cy="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defTabSz="13938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3938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3938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3938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3938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>
                  <a:latin typeface="Arial" charset="0"/>
                </a:rPr>
                <a:t>31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 b="1">
                  <a:solidFill>
                    <a:srgbClr val="008000"/>
                  </a:solidFill>
                  <a:latin typeface="Arial" charset="0"/>
                </a:rPr>
                <a:t>Э</a:t>
              </a:r>
            </a:p>
          </p:txBody>
        </p:sp>
        <p:sp>
          <p:nvSpPr>
            <p:cNvPr id="42" name="Rectangle 40"/>
            <p:cNvSpPr>
              <a:spLocks noChangeArrowheads="1"/>
            </p:cNvSpPr>
            <p:nvPr/>
          </p:nvSpPr>
          <p:spPr bwMode="auto">
            <a:xfrm>
              <a:off x="4973" y="2923"/>
              <a:ext cx="418" cy="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defTabSz="13938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3938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3938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3938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3938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>
                  <a:latin typeface="Arial" charset="0"/>
                </a:rPr>
                <a:t>33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 b="1">
                  <a:solidFill>
                    <a:srgbClr val="008000"/>
                  </a:solidFill>
                  <a:latin typeface="Arial" charset="0"/>
                </a:rPr>
                <a:t>Я</a:t>
              </a:r>
            </a:p>
          </p:txBody>
        </p:sp>
        <p:sp>
          <p:nvSpPr>
            <p:cNvPr id="43" name="Rectangle 41"/>
            <p:cNvSpPr>
              <a:spLocks noChangeArrowheads="1"/>
            </p:cNvSpPr>
            <p:nvPr/>
          </p:nvSpPr>
          <p:spPr bwMode="auto">
            <a:xfrm>
              <a:off x="811" y="2921"/>
              <a:ext cx="419" cy="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defTabSz="13938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3938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3938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3938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3938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3938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>
                  <a:latin typeface="Arial" charset="0"/>
                </a:rPr>
                <a:t>24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 b="1">
                  <a:solidFill>
                    <a:srgbClr val="008000"/>
                  </a:solidFill>
                  <a:latin typeface="Arial" charset="0"/>
                </a:rPr>
                <a:t>Ц</a:t>
              </a:r>
            </a:p>
          </p:txBody>
        </p:sp>
      </p:grpSp>
      <p:pic>
        <p:nvPicPr>
          <p:cNvPr id="44" name="Picture 2" descr="https://rybolov66.ru/wa-data/public/site/plugins/autobadge/gf.png">
            <a:extLst>
              <a:ext uri="{FF2B5EF4-FFF2-40B4-BE49-F238E27FC236}">
                <a16:creationId xmlns:a16="http://schemas.microsoft.com/office/drawing/2014/main" id="{957B6E01-0BDF-492B-CF3D-DBF7EA824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983" y="2145516"/>
            <a:ext cx="1195638" cy="119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5A380212-43E7-3F10-312D-1EC01E9E76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374" y="6250611"/>
            <a:ext cx="9144000" cy="60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15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8"/>
          <p:cNvSpPr txBox="1"/>
          <p:nvPr/>
        </p:nvSpPr>
        <p:spPr>
          <a:xfrm>
            <a:off x="413465" y="-64983"/>
            <a:ext cx="4683125" cy="100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6000"/>
              <a:buFont typeface="Times New Roman"/>
              <a:buNone/>
            </a:pPr>
            <a:r>
              <a:rPr lang="en-US" sz="6000" b="1" i="0" u="none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Тема</a:t>
            </a:r>
            <a:r>
              <a:rPr lang="en-US" sz="6000" b="1" i="0" u="none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6000" b="1" i="0" u="none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урока</a:t>
            </a:r>
            <a:r>
              <a:rPr lang="en-US" sz="6000" b="1" i="0" u="none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: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http://gorposmos.ru/_bd/40/70169150.png">
            <a:extLst>
              <a:ext uri="{FF2B5EF4-FFF2-40B4-BE49-F238E27FC236}">
                <a16:creationId xmlns:a16="http://schemas.microsoft.com/office/drawing/2014/main" id="{08CDA2E9-A45E-A2B3-A650-F861FC8E19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"/>
          <a:stretch/>
        </p:blipFill>
        <p:spPr bwMode="auto">
          <a:xfrm flipH="1">
            <a:off x="6300192" y="4509120"/>
            <a:ext cx="2707772" cy="222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557" y="230126"/>
            <a:ext cx="7651443" cy="56166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7199">
            <a:off x="-103165" y="5456796"/>
            <a:ext cx="2447256" cy="16315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3720">
            <a:off x="2474554" y="5044757"/>
            <a:ext cx="232391" cy="2568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7755">
            <a:off x="2166021" y="5001040"/>
            <a:ext cx="242074" cy="2638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80" y="3789040"/>
            <a:ext cx="1955476" cy="1955476"/>
          </a:xfrm>
          <a:prstGeom prst="rect">
            <a:avLst/>
          </a:prstGeom>
        </p:spPr>
      </p:pic>
      <p:sp>
        <p:nvSpPr>
          <p:cNvPr id="183" name="Google Shape;183;p28"/>
          <p:cNvSpPr txBox="1"/>
          <p:nvPr/>
        </p:nvSpPr>
        <p:spPr>
          <a:xfrm>
            <a:off x="-468560" y="997931"/>
            <a:ext cx="8568952" cy="84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9600"/>
              <a:buFont typeface="Times New Roman"/>
              <a:buNone/>
            </a:pPr>
            <a:r>
              <a:rPr lang="en-US" sz="3600" b="1" i="1" u="none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Движение</a:t>
            </a:r>
            <a:r>
              <a:rPr lang="en-US" sz="3600" b="1" i="1" u="none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600" b="1" i="1" u="none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по</a:t>
            </a:r>
            <a:r>
              <a:rPr lang="ru-RU" sz="3600" b="1" i="1" u="none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600" b="1" i="1" u="none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координатному</a:t>
            </a:r>
            <a:r>
              <a:rPr lang="ru-RU" sz="3600" b="1" i="1" u="none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600" b="1" i="1" u="none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600" b="1" i="1" u="none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лучу</a:t>
            </a:r>
            <a:r>
              <a:rPr lang="en-US" sz="3600" b="1" i="1" u="none" dirty="0">
                <a:latin typeface="Miama Nueva" panose="02000603000000000000" pitchFamily="2" charset="-52"/>
                <a:ea typeface="Times New Roman"/>
                <a:cs typeface="Times New Roman"/>
                <a:sym typeface="Times New Roman"/>
              </a:rPr>
              <a:t> </a:t>
            </a:r>
            <a:endParaRPr sz="3600" dirty="0">
              <a:latin typeface="Miama Nueva" panose="02000603000000000000" pitchFamily="2" charset="-5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8"/>
          <p:cNvSpPr txBox="1"/>
          <p:nvPr/>
        </p:nvSpPr>
        <p:spPr>
          <a:xfrm>
            <a:off x="1495229" y="229974"/>
            <a:ext cx="4683125" cy="100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6000"/>
              <a:buFont typeface="Times New Roman"/>
              <a:buNone/>
            </a:pPr>
            <a:r>
              <a:rPr lang="en-US" sz="6000" b="1" i="0" u="none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Тема</a:t>
            </a:r>
            <a:r>
              <a:rPr lang="en-US" sz="6000" b="1" i="0" u="none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6000" b="1" i="0" u="none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урока</a:t>
            </a:r>
            <a:r>
              <a:rPr lang="en-US" sz="6000" b="1" i="0" u="none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: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http://gorposmos.ru/_bd/40/70169150.png">
            <a:extLst>
              <a:ext uri="{FF2B5EF4-FFF2-40B4-BE49-F238E27FC236}">
                <a16:creationId xmlns:a16="http://schemas.microsoft.com/office/drawing/2014/main" id="{08CDA2E9-A45E-A2B3-A650-F861FC8E19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"/>
          <a:stretch/>
        </p:blipFill>
        <p:spPr bwMode="auto">
          <a:xfrm flipH="1">
            <a:off x="6300192" y="4509120"/>
            <a:ext cx="2707772" cy="222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229" y="183693"/>
            <a:ext cx="7651443" cy="56166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7199">
            <a:off x="-73482" y="5348104"/>
            <a:ext cx="2447256" cy="16315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180" y="562174"/>
            <a:ext cx="562503" cy="562503"/>
          </a:xfrm>
          <a:prstGeom prst="rect">
            <a:avLst/>
          </a:prstGeom>
        </p:spPr>
      </p:pic>
      <p:sp>
        <p:nvSpPr>
          <p:cNvPr id="183" name="Google Shape;183;p28"/>
          <p:cNvSpPr txBox="1"/>
          <p:nvPr/>
        </p:nvSpPr>
        <p:spPr>
          <a:xfrm>
            <a:off x="-561392" y="1102515"/>
            <a:ext cx="8568952" cy="84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9600"/>
              <a:buFont typeface="Times New Roman"/>
              <a:buNone/>
            </a:pPr>
            <a:r>
              <a:rPr lang="en-US" sz="3600" b="1" i="1" u="none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Движение</a:t>
            </a:r>
            <a:r>
              <a:rPr lang="en-US" sz="3600" b="1" i="1" u="none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600" b="1" i="1" u="none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по</a:t>
            </a:r>
            <a:r>
              <a:rPr lang="ru-RU" sz="3600" b="1" i="1" u="none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600" b="1" i="1" u="none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координатному</a:t>
            </a:r>
            <a:r>
              <a:rPr lang="ru-RU" sz="3600" b="1" i="1" u="none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600" b="1" i="1" u="none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600" b="1" i="1" u="none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лучу</a:t>
            </a:r>
            <a:r>
              <a:rPr lang="en-US" sz="3600" b="1" i="1" u="none" dirty="0">
                <a:latin typeface="Miama Nueva" panose="02000603000000000000" pitchFamily="2" charset="-52"/>
                <a:ea typeface="Times New Roman"/>
                <a:cs typeface="Times New Roman"/>
                <a:sym typeface="Times New Roman"/>
              </a:rPr>
              <a:t> </a:t>
            </a:r>
            <a:endParaRPr sz="3600" dirty="0">
              <a:latin typeface="Miama Nueva" panose="02000603000000000000" pitchFamily="2" charset="-52"/>
            </a:endParaRPr>
          </a:p>
        </p:txBody>
      </p: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B87CE5BD-A490-205B-A4F2-42986F7A2DBD}"/>
              </a:ext>
            </a:extLst>
          </p:cNvPr>
          <p:cNvGrpSpPr/>
          <p:nvPr/>
        </p:nvGrpSpPr>
        <p:grpSpPr>
          <a:xfrm>
            <a:off x="8120486" y="1196752"/>
            <a:ext cx="222986" cy="125297"/>
            <a:chOff x="8120486" y="1196752"/>
            <a:chExt cx="222986" cy="125297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7755">
              <a:off x="8120486" y="1196752"/>
              <a:ext cx="87427" cy="95799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AECCD05B-03D0-6848-FE01-36E6B97ED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3720">
              <a:off x="8235822" y="1202440"/>
              <a:ext cx="107650" cy="119609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E1970FEC-E6C1-DA8C-528B-3EDCB89604E1}"/>
              </a:ext>
            </a:extLst>
          </p:cNvPr>
          <p:cNvGrpSpPr/>
          <p:nvPr/>
        </p:nvGrpSpPr>
        <p:grpSpPr>
          <a:xfrm>
            <a:off x="7740352" y="1484784"/>
            <a:ext cx="244783" cy="133382"/>
            <a:chOff x="8120486" y="1196752"/>
            <a:chExt cx="244783" cy="133382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654209CB-DB5B-D1E7-6980-73278F4339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7755">
              <a:off x="8120486" y="1196752"/>
              <a:ext cx="87427" cy="95799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EBEC7279-5437-1B2C-1041-C49A5D68F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3720">
              <a:off x="8257619" y="1210525"/>
              <a:ext cx="107650" cy="119609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C4168F6E-B62E-C0F1-AA15-C0B8BA8BC397}"/>
              </a:ext>
            </a:extLst>
          </p:cNvPr>
          <p:cNvGrpSpPr/>
          <p:nvPr/>
        </p:nvGrpSpPr>
        <p:grpSpPr>
          <a:xfrm>
            <a:off x="7381563" y="1844824"/>
            <a:ext cx="244783" cy="133382"/>
            <a:chOff x="8120486" y="1196752"/>
            <a:chExt cx="244783" cy="133382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894961CF-510A-35BA-0028-2A7A18CA2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7755">
              <a:off x="8120486" y="1196752"/>
              <a:ext cx="87427" cy="95799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469E1C61-FCB4-4BB2-BD68-314E06C10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3720">
              <a:off x="8257619" y="1210525"/>
              <a:ext cx="107650" cy="119609"/>
            </a:xfrm>
            <a:prstGeom prst="rect">
              <a:avLst/>
            </a:prstGeom>
          </p:spPr>
        </p:pic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726C751C-AD8B-D7FD-2079-3E16D84483A2}"/>
              </a:ext>
            </a:extLst>
          </p:cNvPr>
          <p:cNvGrpSpPr/>
          <p:nvPr/>
        </p:nvGrpSpPr>
        <p:grpSpPr>
          <a:xfrm>
            <a:off x="6948264" y="2148807"/>
            <a:ext cx="244783" cy="133382"/>
            <a:chOff x="8120486" y="1196752"/>
            <a:chExt cx="244783" cy="133382"/>
          </a:xfrm>
        </p:grpSpPr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A988D04C-4C91-F94D-F2B7-BE242AD6C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7755">
              <a:off x="8120486" y="1196752"/>
              <a:ext cx="87427" cy="95799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27283245-F584-2AA7-2877-2788FBDD8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3720">
              <a:off x="8257619" y="1210525"/>
              <a:ext cx="107650" cy="119609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78496C17-80B9-9DA9-D25D-966CE3BC4176}"/>
              </a:ext>
            </a:extLst>
          </p:cNvPr>
          <p:cNvGrpSpPr/>
          <p:nvPr/>
        </p:nvGrpSpPr>
        <p:grpSpPr>
          <a:xfrm>
            <a:off x="6588224" y="2390386"/>
            <a:ext cx="244783" cy="133382"/>
            <a:chOff x="8120486" y="1196752"/>
            <a:chExt cx="244783" cy="133382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9513A34D-AF6B-1A9F-E170-0FC750257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7755">
              <a:off x="8120486" y="1196752"/>
              <a:ext cx="87427" cy="95799"/>
            </a:xfrm>
            <a:prstGeom prst="rect">
              <a:avLst/>
            </a:prstGeom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0BA8D2B5-280C-ABAF-3697-167CFEB81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3720">
              <a:off x="8257619" y="1210525"/>
              <a:ext cx="107650" cy="119609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5542F3E5-A8FB-3F6E-9228-500846782C17}"/>
              </a:ext>
            </a:extLst>
          </p:cNvPr>
          <p:cNvGrpSpPr/>
          <p:nvPr/>
        </p:nvGrpSpPr>
        <p:grpSpPr>
          <a:xfrm>
            <a:off x="6156176" y="2719554"/>
            <a:ext cx="244783" cy="133382"/>
            <a:chOff x="8120486" y="1196752"/>
            <a:chExt cx="244783" cy="133382"/>
          </a:xfrm>
        </p:grpSpPr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C8B176B3-9F40-4020-C055-7B7E2BD62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7755">
              <a:off x="8120486" y="1196752"/>
              <a:ext cx="87427" cy="95799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56951703-E9F6-C9DE-1AEC-B0681F993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3720">
              <a:off x="8257619" y="1210525"/>
              <a:ext cx="107650" cy="119609"/>
            </a:xfrm>
            <a:prstGeom prst="rect">
              <a:avLst/>
            </a:prstGeom>
          </p:spPr>
        </p:pic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F5292C59-ACFC-B889-0214-299197A33B24}"/>
              </a:ext>
            </a:extLst>
          </p:cNvPr>
          <p:cNvGrpSpPr/>
          <p:nvPr/>
        </p:nvGrpSpPr>
        <p:grpSpPr>
          <a:xfrm>
            <a:off x="5724128" y="2996952"/>
            <a:ext cx="244783" cy="133382"/>
            <a:chOff x="8120486" y="1196752"/>
            <a:chExt cx="244783" cy="133382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44BF600F-E965-BD13-02E2-2D466F17A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7755">
              <a:off x="8120486" y="1196752"/>
              <a:ext cx="87427" cy="95799"/>
            </a:xfrm>
            <a:prstGeom prst="rect">
              <a:avLst/>
            </a:prstGeom>
          </p:spPr>
        </p:pic>
        <p:pic>
          <p:nvPicPr>
            <p:cNvPr id="130" name="Рисунок 129">
              <a:extLst>
                <a:ext uri="{FF2B5EF4-FFF2-40B4-BE49-F238E27FC236}">
                  <a16:creationId xmlns:a16="http://schemas.microsoft.com/office/drawing/2014/main" id="{E4B66463-99BB-AAB5-8512-DD9F93703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3720">
              <a:off x="8257619" y="1210525"/>
              <a:ext cx="107650" cy="119609"/>
            </a:xfrm>
            <a:prstGeom prst="rect">
              <a:avLst/>
            </a:prstGeom>
          </p:spPr>
        </p:pic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C53B8993-4BF1-D4EE-EB40-AFA39C3BD8CA}"/>
              </a:ext>
            </a:extLst>
          </p:cNvPr>
          <p:cNvGrpSpPr/>
          <p:nvPr/>
        </p:nvGrpSpPr>
        <p:grpSpPr>
          <a:xfrm>
            <a:off x="5296294" y="3250794"/>
            <a:ext cx="244783" cy="133382"/>
            <a:chOff x="8120486" y="1196752"/>
            <a:chExt cx="244783" cy="133382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1AA59F1E-4487-CE6D-AA6A-987219BE7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7755">
              <a:off x="8120486" y="1196752"/>
              <a:ext cx="87427" cy="95799"/>
            </a:xfrm>
            <a:prstGeom prst="rect">
              <a:avLst/>
            </a:prstGeom>
          </p:spPr>
        </p:pic>
        <p:pic>
          <p:nvPicPr>
            <p:cNvPr id="133" name="Рисунок 132">
              <a:extLst>
                <a:ext uri="{FF2B5EF4-FFF2-40B4-BE49-F238E27FC236}">
                  <a16:creationId xmlns:a16="http://schemas.microsoft.com/office/drawing/2014/main" id="{B782FBB1-A141-D24D-4365-1358D4FA4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3720">
              <a:off x="8257619" y="1210525"/>
              <a:ext cx="107650" cy="119609"/>
            </a:xfrm>
            <a:prstGeom prst="rect">
              <a:avLst/>
            </a:prstGeom>
          </p:spPr>
        </p:pic>
      </p:grp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81E94B74-E139-77AB-2945-86C1CA5120BD}"/>
              </a:ext>
            </a:extLst>
          </p:cNvPr>
          <p:cNvGrpSpPr/>
          <p:nvPr/>
        </p:nvGrpSpPr>
        <p:grpSpPr>
          <a:xfrm>
            <a:off x="4788024" y="3573016"/>
            <a:ext cx="244783" cy="133382"/>
            <a:chOff x="8120486" y="1196752"/>
            <a:chExt cx="244783" cy="133382"/>
          </a:xfrm>
        </p:grpSpPr>
        <p:pic>
          <p:nvPicPr>
            <p:cNvPr id="139" name="Рисунок 138">
              <a:extLst>
                <a:ext uri="{FF2B5EF4-FFF2-40B4-BE49-F238E27FC236}">
                  <a16:creationId xmlns:a16="http://schemas.microsoft.com/office/drawing/2014/main" id="{CD78B93C-92A3-FF18-F4B3-ED2F6EC2D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7755">
              <a:off x="8120486" y="1196752"/>
              <a:ext cx="87427" cy="95799"/>
            </a:xfrm>
            <a:prstGeom prst="rect">
              <a:avLst/>
            </a:prstGeom>
          </p:spPr>
        </p:pic>
        <p:pic>
          <p:nvPicPr>
            <p:cNvPr id="140" name="Рисунок 139">
              <a:extLst>
                <a:ext uri="{FF2B5EF4-FFF2-40B4-BE49-F238E27FC236}">
                  <a16:creationId xmlns:a16="http://schemas.microsoft.com/office/drawing/2014/main" id="{61A709BD-EFDE-8FC8-26A1-F718E202E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3720">
              <a:off x="8257619" y="1210525"/>
              <a:ext cx="107650" cy="119609"/>
            </a:xfrm>
            <a:prstGeom prst="rect">
              <a:avLst/>
            </a:prstGeom>
          </p:spPr>
        </p:pic>
      </p:grpSp>
      <p:grpSp>
        <p:nvGrpSpPr>
          <p:cNvPr id="141" name="Группа 140">
            <a:extLst>
              <a:ext uri="{FF2B5EF4-FFF2-40B4-BE49-F238E27FC236}">
                <a16:creationId xmlns:a16="http://schemas.microsoft.com/office/drawing/2014/main" id="{ED5ED135-E4D6-F4F2-8C23-AEB3D93BC698}"/>
              </a:ext>
            </a:extLst>
          </p:cNvPr>
          <p:cNvGrpSpPr/>
          <p:nvPr/>
        </p:nvGrpSpPr>
        <p:grpSpPr>
          <a:xfrm>
            <a:off x="4283968" y="3861048"/>
            <a:ext cx="244783" cy="133382"/>
            <a:chOff x="8120486" y="1196752"/>
            <a:chExt cx="244783" cy="133382"/>
          </a:xfrm>
        </p:grpSpPr>
        <p:pic>
          <p:nvPicPr>
            <p:cNvPr id="142" name="Рисунок 141">
              <a:extLst>
                <a:ext uri="{FF2B5EF4-FFF2-40B4-BE49-F238E27FC236}">
                  <a16:creationId xmlns:a16="http://schemas.microsoft.com/office/drawing/2014/main" id="{37F7AC57-D432-3AFB-AE89-3CFC10B75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7755">
              <a:off x="8120486" y="1196752"/>
              <a:ext cx="87427" cy="95799"/>
            </a:xfrm>
            <a:prstGeom prst="rect">
              <a:avLst/>
            </a:prstGeom>
          </p:spPr>
        </p:pic>
        <p:pic>
          <p:nvPicPr>
            <p:cNvPr id="143" name="Рисунок 142">
              <a:extLst>
                <a:ext uri="{FF2B5EF4-FFF2-40B4-BE49-F238E27FC236}">
                  <a16:creationId xmlns:a16="http://schemas.microsoft.com/office/drawing/2014/main" id="{DCC91AE9-8453-33B2-7856-408CE37F8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3720">
              <a:off x="8257619" y="1210525"/>
              <a:ext cx="107650" cy="119609"/>
            </a:xfrm>
            <a:prstGeom prst="rect">
              <a:avLst/>
            </a:prstGeom>
          </p:spPr>
        </p:pic>
      </p:grpSp>
      <p:grpSp>
        <p:nvGrpSpPr>
          <p:cNvPr id="152" name="Группа 151">
            <a:extLst>
              <a:ext uri="{FF2B5EF4-FFF2-40B4-BE49-F238E27FC236}">
                <a16:creationId xmlns:a16="http://schemas.microsoft.com/office/drawing/2014/main" id="{E63E55E6-7719-4CB1-424D-E21D08A62761}"/>
              </a:ext>
            </a:extLst>
          </p:cNvPr>
          <p:cNvGrpSpPr/>
          <p:nvPr/>
        </p:nvGrpSpPr>
        <p:grpSpPr>
          <a:xfrm>
            <a:off x="3779912" y="4149080"/>
            <a:ext cx="244783" cy="133382"/>
            <a:chOff x="8120486" y="1196752"/>
            <a:chExt cx="244783" cy="133382"/>
          </a:xfrm>
        </p:grpSpPr>
        <p:pic>
          <p:nvPicPr>
            <p:cNvPr id="153" name="Рисунок 152">
              <a:extLst>
                <a:ext uri="{FF2B5EF4-FFF2-40B4-BE49-F238E27FC236}">
                  <a16:creationId xmlns:a16="http://schemas.microsoft.com/office/drawing/2014/main" id="{B579B535-8528-E0A1-55CA-07A25A794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7755">
              <a:off x="8120486" y="1196752"/>
              <a:ext cx="87427" cy="95799"/>
            </a:xfrm>
            <a:prstGeom prst="rect">
              <a:avLst/>
            </a:prstGeom>
          </p:spPr>
        </p:pic>
        <p:pic>
          <p:nvPicPr>
            <p:cNvPr id="154" name="Рисунок 153">
              <a:extLst>
                <a:ext uri="{FF2B5EF4-FFF2-40B4-BE49-F238E27FC236}">
                  <a16:creationId xmlns:a16="http://schemas.microsoft.com/office/drawing/2014/main" id="{88851615-707E-DB93-F5A2-3440EBF52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3720">
              <a:off x="8257619" y="1210525"/>
              <a:ext cx="107650" cy="119609"/>
            </a:xfrm>
            <a:prstGeom prst="rect">
              <a:avLst/>
            </a:prstGeom>
          </p:spPr>
        </p:pic>
      </p:grpSp>
      <p:grpSp>
        <p:nvGrpSpPr>
          <p:cNvPr id="155" name="Группа 154">
            <a:extLst>
              <a:ext uri="{FF2B5EF4-FFF2-40B4-BE49-F238E27FC236}">
                <a16:creationId xmlns:a16="http://schemas.microsoft.com/office/drawing/2014/main" id="{1646E1C2-E779-8C15-CC40-67176B7349D2}"/>
              </a:ext>
            </a:extLst>
          </p:cNvPr>
          <p:cNvGrpSpPr/>
          <p:nvPr/>
        </p:nvGrpSpPr>
        <p:grpSpPr>
          <a:xfrm>
            <a:off x="3283101" y="4442429"/>
            <a:ext cx="244783" cy="133382"/>
            <a:chOff x="8120486" y="1196752"/>
            <a:chExt cx="244783" cy="133382"/>
          </a:xfrm>
        </p:grpSpPr>
        <p:pic>
          <p:nvPicPr>
            <p:cNvPr id="156" name="Рисунок 155">
              <a:extLst>
                <a:ext uri="{FF2B5EF4-FFF2-40B4-BE49-F238E27FC236}">
                  <a16:creationId xmlns:a16="http://schemas.microsoft.com/office/drawing/2014/main" id="{C2509B41-B18C-AD28-6F06-DE022DB3A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7755">
              <a:off x="8120486" y="1196752"/>
              <a:ext cx="87427" cy="95799"/>
            </a:xfrm>
            <a:prstGeom prst="rect">
              <a:avLst/>
            </a:prstGeom>
          </p:spPr>
        </p:pic>
        <p:pic>
          <p:nvPicPr>
            <p:cNvPr id="157" name="Рисунок 156">
              <a:extLst>
                <a:ext uri="{FF2B5EF4-FFF2-40B4-BE49-F238E27FC236}">
                  <a16:creationId xmlns:a16="http://schemas.microsoft.com/office/drawing/2014/main" id="{E95E9896-58F1-56B3-AD87-03BD2D3BD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3720">
              <a:off x="8257619" y="1210525"/>
              <a:ext cx="107650" cy="119609"/>
            </a:xfrm>
            <a:prstGeom prst="rect">
              <a:avLst/>
            </a:prstGeom>
          </p:spPr>
        </p:pic>
      </p:grpSp>
      <p:grpSp>
        <p:nvGrpSpPr>
          <p:cNvPr id="158" name="Группа 157">
            <a:extLst>
              <a:ext uri="{FF2B5EF4-FFF2-40B4-BE49-F238E27FC236}">
                <a16:creationId xmlns:a16="http://schemas.microsoft.com/office/drawing/2014/main" id="{F9E01F63-481B-B5D7-E33B-E6C57AFD31AF}"/>
              </a:ext>
            </a:extLst>
          </p:cNvPr>
          <p:cNvGrpSpPr/>
          <p:nvPr/>
        </p:nvGrpSpPr>
        <p:grpSpPr>
          <a:xfrm>
            <a:off x="2765011" y="4725144"/>
            <a:ext cx="244783" cy="133382"/>
            <a:chOff x="8120486" y="1196752"/>
            <a:chExt cx="244783" cy="133382"/>
          </a:xfrm>
        </p:grpSpPr>
        <p:pic>
          <p:nvPicPr>
            <p:cNvPr id="159" name="Рисунок 158">
              <a:extLst>
                <a:ext uri="{FF2B5EF4-FFF2-40B4-BE49-F238E27FC236}">
                  <a16:creationId xmlns:a16="http://schemas.microsoft.com/office/drawing/2014/main" id="{8C3BCF07-64C3-AC3D-FF11-9A992E06E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7755">
              <a:off x="8120486" y="1196752"/>
              <a:ext cx="87427" cy="95799"/>
            </a:xfrm>
            <a:prstGeom prst="rect">
              <a:avLst/>
            </a:prstGeom>
          </p:spPr>
        </p:pic>
        <p:pic>
          <p:nvPicPr>
            <p:cNvPr id="160" name="Рисунок 159">
              <a:extLst>
                <a:ext uri="{FF2B5EF4-FFF2-40B4-BE49-F238E27FC236}">
                  <a16:creationId xmlns:a16="http://schemas.microsoft.com/office/drawing/2014/main" id="{2810BFE1-3A87-C253-C3DF-2211F4F0F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3720">
              <a:off x="8257619" y="1210525"/>
              <a:ext cx="107650" cy="119609"/>
            </a:xfrm>
            <a:prstGeom prst="rect">
              <a:avLst/>
            </a:prstGeom>
          </p:spPr>
        </p:pic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C1645C39-1FE0-40AF-9CED-7E1932A78419}"/>
              </a:ext>
            </a:extLst>
          </p:cNvPr>
          <p:cNvGrpSpPr/>
          <p:nvPr/>
        </p:nvGrpSpPr>
        <p:grpSpPr>
          <a:xfrm>
            <a:off x="2110993" y="5161157"/>
            <a:ext cx="244783" cy="133382"/>
            <a:chOff x="8120486" y="1196752"/>
            <a:chExt cx="244783" cy="133382"/>
          </a:xfrm>
        </p:grpSpPr>
        <p:pic>
          <p:nvPicPr>
            <p:cNvPr id="162" name="Рисунок 161">
              <a:extLst>
                <a:ext uri="{FF2B5EF4-FFF2-40B4-BE49-F238E27FC236}">
                  <a16:creationId xmlns:a16="http://schemas.microsoft.com/office/drawing/2014/main" id="{4DA393EF-3101-A9D6-9415-15155D322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7755">
              <a:off x="8120486" y="1196752"/>
              <a:ext cx="87427" cy="95799"/>
            </a:xfrm>
            <a:prstGeom prst="rect">
              <a:avLst/>
            </a:prstGeom>
          </p:spPr>
        </p:pic>
        <p:pic>
          <p:nvPicPr>
            <p:cNvPr id="163" name="Рисунок 162">
              <a:extLst>
                <a:ext uri="{FF2B5EF4-FFF2-40B4-BE49-F238E27FC236}">
                  <a16:creationId xmlns:a16="http://schemas.microsoft.com/office/drawing/2014/main" id="{E880F018-60A5-4212-0373-A76C2E028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3720">
              <a:off x="8257619" y="1210525"/>
              <a:ext cx="107650" cy="1196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3095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7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человек, Человеческое лицо, одежда, о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B3B6E5B-94DC-835F-F99C-DE7DCF1D09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887" y="3242477"/>
            <a:ext cx="4932040" cy="3288026"/>
          </a:xfrm>
          <a:prstGeom prst="rect">
            <a:avLst/>
          </a:prstGeom>
        </p:spPr>
      </p:pic>
      <p:sp>
        <p:nvSpPr>
          <p:cNvPr id="5122" name="Rectangle 11">
            <a:extLst>
              <a:ext uri="{FF2B5EF4-FFF2-40B4-BE49-F238E27FC236}">
                <a16:creationId xmlns:a16="http://schemas.microsoft.com/office/drawing/2014/main" id="{0A70536F-8A1E-A951-B542-80569FF2B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075738" cy="6861175"/>
          </a:xfrm>
          <a:prstGeom prst="rect">
            <a:avLst/>
          </a:prstGeom>
          <a:noFill/>
          <a:ln w="190500">
            <a:solidFill>
              <a:srgbClr val="558EC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3" name="Rectangle 12">
            <a:extLst>
              <a:ext uri="{FF2B5EF4-FFF2-40B4-BE49-F238E27FC236}">
                <a16:creationId xmlns:a16="http://schemas.microsoft.com/office/drawing/2014/main" id="{3B0AA40D-A739-81CB-28F5-497B932D1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463" y="287338"/>
            <a:ext cx="8532812" cy="6257925"/>
          </a:xfrm>
          <a:prstGeom prst="rect">
            <a:avLst/>
          </a:prstGeom>
          <a:noFill/>
          <a:ln w="57150">
            <a:solidFill>
              <a:srgbClr val="558EC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4" name="Rectangle 80">
            <a:extLst>
              <a:ext uri="{FF2B5EF4-FFF2-40B4-BE49-F238E27FC236}">
                <a16:creationId xmlns:a16="http://schemas.microsoft.com/office/drawing/2014/main" id="{1AC2EE94-4C7E-1CF7-CEC3-9BFCF73D5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5125" name="Rectangle 82">
            <a:extLst>
              <a:ext uri="{FF2B5EF4-FFF2-40B4-BE49-F238E27FC236}">
                <a16:creationId xmlns:a16="http://schemas.microsoft.com/office/drawing/2014/main" id="{A9BC94F4-59C3-7F43-1816-4F9C267FA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5126" name="Rectangle 84">
            <a:extLst>
              <a:ext uri="{FF2B5EF4-FFF2-40B4-BE49-F238E27FC236}">
                <a16:creationId xmlns:a16="http://schemas.microsoft.com/office/drawing/2014/main" id="{321C3E2F-FA6D-CFF9-829B-204B4461C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5127" name="Rectangle 86">
            <a:extLst>
              <a:ext uri="{FF2B5EF4-FFF2-40B4-BE49-F238E27FC236}">
                <a16:creationId xmlns:a16="http://schemas.microsoft.com/office/drawing/2014/main" id="{B8B1444F-1033-A387-03F8-BAC644092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grpSp>
        <p:nvGrpSpPr>
          <p:cNvPr id="5128" name="Group 54">
            <a:extLst>
              <a:ext uri="{FF2B5EF4-FFF2-40B4-BE49-F238E27FC236}">
                <a16:creationId xmlns:a16="http://schemas.microsoft.com/office/drawing/2014/main" id="{151AA09B-B1EB-E1F8-4A3E-3203C919DA0B}"/>
              </a:ext>
            </a:extLst>
          </p:cNvPr>
          <p:cNvGrpSpPr>
            <a:grpSpLocks/>
          </p:cNvGrpSpPr>
          <p:nvPr/>
        </p:nvGrpSpPr>
        <p:grpSpPr bwMode="auto">
          <a:xfrm>
            <a:off x="358775" y="2501900"/>
            <a:ext cx="7561263" cy="774700"/>
            <a:chOff x="1985" y="8518"/>
            <a:chExt cx="9088" cy="862"/>
          </a:xfrm>
        </p:grpSpPr>
        <p:sp>
          <p:nvSpPr>
            <p:cNvPr id="5135" name="Line 55">
              <a:extLst>
                <a:ext uri="{FF2B5EF4-FFF2-40B4-BE49-F238E27FC236}">
                  <a16:creationId xmlns:a16="http://schemas.microsoft.com/office/drawing/2014/main" id="{E505FBD2-8D38-5CD7-A442-B9678D759F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87" y="9086"/>
              <a:ext cx="9086" cy="1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36" name="Line 56">
              <a:extLst>
                <a:ext uri="{FF2B5EF4-FFF2-40B4-BE49-F238E27FC236}">
                  <a16:creationId xmlns:a16="http://schemas.microsoft.com/office/drawing/2014/main" id="{3B31B52C-8FDB-A04E-6E41-9D37F44875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5" y="8802"/>
              <a:ext cx="0" cy="56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37" name="Line 57">
              <a:extLst>
                <a:ext uri="{FF2B5EF4-FFF2-40B4-BE49-F238E27FC236}">
                  <a16:creationId xmlns:a16="http://schemas.microsoft.com/office/drawing/2014/main" id="{70ED8491-7E33-4122-140B-FDD991114C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1" y="8812"/>
              <a:ext cx="0" cy="56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38" name="Line 58">
              <a:extLst>
                <a:ext uri="{FF2B5EF4-FFF2-40B4-BE49-F238E27FC236}">
                  <a16:creationId xmlns:a16="http://schemas.microsoft.com/office/drawing/2014/main" id="{FC0D9F27-4CB4-47B6-BC73-89764DCE74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95" y="8812"/>
              <a:ext cx="0" cy="56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39" name="Line 59">
              <a:extLst>
                <a:ext uri="{FF2B5EF4-FFF2-40B4-BE49-F238E27FC236}">
                  <a16:creationId xmlns:a16="http://schemas.microsoft.com/office/drawing/2014/main" id="{B4CC79A6-FE24-70A3-7857-21E305AEFD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99" y="8812"/>
              <a:ext cx="0" cy="56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40" name="Line 60">
              <a:extLst>
                <a:ext uri="{FF2B5EF4-FFF2-40B4-BE49-F238E27FC236}">
                  <a16:creationId xmlns:a16="http://schemas.microsoft.com/office/drawing/2014/main" id="{EAA0EFE3-600C-CFED-A629-85571E6F95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03" y="8812"/>
              <a:ext cx="0" cy="56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41" name="Line 61">
              <a:extLst>
                <a:ext uri="{FF2B5EF4-FFF2-40B4-BE49-F238E27FC236}">
                  <a16:creationId xmlns:a16="http://schemas.microsoft.com/office/drawing/2014/main" id="{F2E0A8B3-D3B8-E63B-7F19-AA100E2D5F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07" y="8812"/>
              <a:ext cx="0" cy="56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42" name="Line 62">
              <a:extLst>
                <a:ext uri="{FF2B5EF4-FFF2-40B4-BE49-F238E27FC236}">
                  <a16:creationId xmlns:a16="http://schemas.microsoft.com/office/drawing/2014/main" id="{89710183-069A-ECD1-157E-5FBA5F5005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2" y="8921"/>
              <a:ext cx="0" cy="28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43" name="Line 63">
              <a:extLst>
                <a:ext uri="{FF2B5EF4-FFF2-40B4-BE49-F238E27FC236}">
                  <a16:creationId xmlns:a16="http://schemas.microsoft.com/office/drawing/2014/main" id="{7C3B9B01-EBAB-6768-09AB-C475B020B0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4" y="8931"/>
              <a:ext cx="0" cy="28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5144" name="Line 64">
              <a:extLst>
                <a:ext uri="{FF2B5EF4-FFF2-40B4-BE49-F238E27FC236}">
                  <a16:creationId xmlns:a16="http://schemas.microsoft.com/office/drawing/2014/main" id="{55C4F3A2-AE59-E7F2-4716-02615824C6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64" y="8961"/>
              <a:ext cx="0" cy="28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45" name="Line 65">
              <a:extLst>
                <a:ext uri="{FF2B5EF4-FFF2-40B4-BE49-F238E27FC236}">
                  <a16:creationId xmlns:a16="http://schemas.microsoft.com/office/drawing/2014/main" id="{FF34A783-F21D-4035-C556-B68AFD758F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29" y="8961"/>
              <a:ext cx="0" cy="28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46" name="Line 66">
              <a:extLst>
                <a:ext uri="{FF2B5EF4-FFF2-40B4-BE49-F238E27FC236}">
                  <a16:creationId xmlns:a16="http://schemas.microsoft.com/office/drawing/2014/main" id="{46E411CA-AF45-4DBD-FE53-C9F87011B4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60" y="8932"/>
              <a:ext cx="0" cy="28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47" name="Line 67">
              <a:extLst>
                <a:ext uri="{FF2B5EF4-FFF2-40B4-BE49-F238E27FC236}">
                  <a16:creationId xmlns:a16="http://schemas.microsoft.com/office/drawing/2014/main" id="{1670FD01-E86C-D3AC-9464-3A5FE8C913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70" y="8971"/>
              <a:ext cx="0" cy="28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48" name="Line 68">
              <a:extLst>
                <a:ext uri="{FF2B5EF4-FFF2-40B4-BE49-F238E27FC236}">
                  <a16:creationId xmlns:a16="http://schemas.microsoft.com/office/drawing/2014/main" id="{EE3F50E6-B7A6-666A-6BCF-391EAA0A92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96" y="8957"/>
              <a:ext cx="0" cy="28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49" name="Line 69">
              <a:extLst>
                <a:ext uri="{FF2B5EF4-FFF2-40B4-BE49-F238E27FC236}">
                  <a16:creationId xmlns:a16="http://schemas.microsoft.com/office/drawing/2014/main" id="{80E4FF92-E75F-AA09-EA09-0F6909E601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41" y="8973"/>
              <a:ext cx="0" cy="28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50" name="Line 70">
              <a:extLst>
                <a:ext uri="{FF2B5EF4-FFF2-40B4-BE49-F238E27FC236}">
                  <a16:creationId xmlns:a16="http://schemas.microsoft.com/office/drawing/2014/main" id="{4D9A5D2A-9048-43C7-2000-53227795E7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52" y="8974"/>
              <a:ext cx="0" cy="28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51" name="Line 71">
              <a:extLst>
                <a:ext uri="{FF2B5EF4-FFF2-40B4-BE49-F238E27FC236}">
                  <a16:creationId xmlns:a16="http://schemas.microsoft.com/office/drawing/2014/main" id="{34CB4666-F337-BB49-08BE-983C6124D4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25" y="8518"/>
              <a:ext cx="0" cy="56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52" name="Line 72">
              <a:extLst>
                <a:ext uri="{FF2B5EF4-FFF2-40B4-BE49-F238E27FC236}">
                  <a16:creationId xmlns:a16="http://schemas.microsoft.com/office/drawing/2014/main" id="{8A3657C4-17BC-A79C-766C-1EAA9F9363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25" y="8518"/>
              <a:ext cx="113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129" name="Прямоугольник 23">
            <a:extLst>
              <a:ext uri="{FF2B5EF4-FFF2-40B4-BE49-F238E27FC236}">
                <a16:creationId xmlns:a16="http://schemas.microsoft.com/office/drawing/2014/main" id="{4543AEE9-E764-F4AA-998B-DC570727A6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462" y="1942858"/>
            <a:ext cx="14033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latin typeface="Arial" panose="020B0604020202020204" pitchFamily="34" charset="0"/>
              </a:rPr>
              <a:t>Город</a:t>
            </a:r>
          </a:p>
        </p:txBody>
      </p:sp>
      <p:sp>
        <p:nvSpPr>
          <p:cNvPr id="5130" name="Прямоугольник 67">
            <a:extLst>
              <a:ext uri="{FF2B5EF4-FFF2-40B4-BE49-F238E27FC236}">
                <a16:creationId xmlns:a16="http://schemas.microsoft.com/office/drawing/2014/main" id="{EEF3E4D5-193F-7FAB-9C10-4E50A5C4B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5625" y="2071982"/>
            <a:ext cx="18034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latin typeface="Arial" panose="020B0604020202020204" pitchFamily="34" charset="0"/>
              </a:rPr>
              <a:t>Турбаза</a:t>
            </a:r>
          </a:p>
        </p:txBody>
      </p:sp>
      <p:sp>
        <p:nvSpPr>
          <p:cNvPr id="5131" name="Прямоугольник 24">
            <a:extLst>
              <a:ext uri="{FF2B5EF4-FFF2-40B4-BE49-F238E27FC236}">
                <a16:creationId xmlns:a16="http://schemas.microsoft.com/office/drawing/2014/main" id="{4CEE5254-06C6-9A43-23AA-C174079653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906" y="3290081"/>
            <a:ext cx="85328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latin typeface="Arial" panose="020B0604020202020204" pitchFamily="34" charset="0"/>
              </a:rPr>
              <a:t>0              30       </a:t>
            </a:r>
            <a:r>
              <a:rPr lang="ru-RU" altLang="ru-RU" sz="2400" b="1" i="1" dirty="0">
                <a:latin typeface="Arial" panose="020B0604020202020204" pitchFamily="34" charset="0"/>
              </a:rPr>
              <a:t>А</a:t>
            </a:r>
            <a:r>
              <a:rPr lang="ru-RU" altLang="ru-RU" sz="2400" b="1" dirty="0">
                <a:latin typeface="Arial" panose="020B0604020202020204" pitchFamily="34" charset="0"/>
              </a:rPr>
              <a:t>   60             90            120          150 (км)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1E158C05-09BF-CB2C-02C5-6B24EF2068F0}"/>
              </a:ext>
            </a:extLst>
          </p:cNvPr>
          <p:cNvSpPr/>
          <p:nvPr/>
        </p:nvSpPr>
        <p:spPr>
          <a:xfrm>
            <a:off x="827087" y="443325"/>
            <a:ext cx="7489825" cy="86518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МАТЕМАТИЧЕСКАЯ РАЗМИНКА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2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66092"/>
      </a:hlink>
      <a:folHlink>
        <a:srgbClr val="24406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957</TotalTime>
  <Words>1235</Words>
  <Application>Microsoft Office PowerPoint</Application>
  <PresentationFormat>Экран (4:3)</PresentationFormat>
  <Paragraphs>306</Paragraphs>
  <Slides>26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9" baseType="lpstr">
      <vt:lpstr>200</vt:lpstr>
      <vt:lpstr>Arial</vt:lpstr>
      <vt:lpstr>Arial Narrow</vt:lpstr>
      <vt:lpstr>Calibri</vt:lpstr>
      <vt:lpstr>Cambria Math</vt:lpstr>
      <vt:lpstr>Georgia</vt:lpstr>
      <vt:lpstr>Isadora Cyr </vt:lpstr>
      <vt:lpstr>Miama Nueva</vt:lpstr>
      <vt:lpstr>Symbol</vt:lpstr>
      <vt:lpstr>Times New Roman</vt:lpstr>
      <vt:lpstr>Trebuchet MS</vt:lpstr>
      <vt:lpstr>Venski sad One</vt:lpstr>
      <vt:lpstr>Тема Office</vt:lpstr>
      <vt:lpstr>Презентация PowerPoint</vt:lpstr>
      <vt:lpstr>Презентация PowerPoint</vt:lpstr>
      <vt:lpstr>30 января. Классная  работа.</vt:lpstr>
      <vt:lpstr>А пока, чтоб работать быстро и ловко, Нам нужна ума тренировка! </vt:lpstr>
      <vt:lpstr>Презентация PowerPoint</vt:lpstr>
      <vt:lpstr>Математический диктант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Natalia</cp:lastModifiedBy>
  <cp:revision>63</cp:revision>
  <dcterms:created xsi:type="dcterms:W3CDTF">2014-07-09T08:33:20Z</dcterms:created>
  <dcterms:modified xsi:type="dcterms:W3CDTF">2025-10-24T13:08:55Z</dcterms:modified>
</cp:coreProperties>
</file>