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5"/>
  </p:notesMasterIdLst>
  <p:sldIdLst>
    <p:sldId id="259" r:id="rId2"/>
    <p:sldId id="262" r:id="rId3"/>
    <p:sldId id="287" r:id="rId4"/>
    <p:sldId id="260" r:id="rId5"/>
    <p:sldId id="261" r:id="rId6"/>
    <p:sldId id="264" r:id="rId7"/>
    <p:sldId id="265" r:id="rId8"/>
    <p:sldId id="267" r:id="rId9"/>
    <p:sldId id="266" r:id="rId10"/>
    <p:sldId id="276" r:id="rId11"/>
    <p:sldId id="269" r:id="rId12"/>
    <p:sldId id="275" r:id="rId13"/>
    <p:sldId id="270" r:id="rId14"/>
    <p:sldId id="271" r:id="rId15"/>
    <p:sldId id="273" r:id="rId16"/>
    <p:sldId id="280" r:id="rId17"/>
    <p:sldId id="281" r:id="rId18"/>
    <p:sldId id="282" r:id="rId19"/>
    <p:sldId id="278" r:id="rId20"/>
    <p:sldId id="284" r:id="rId21"/>
    <p:sldId id="285" r:id="rId22"/>
    <p:sldId id="272" r:id="rId23"/>
    <p:sldId id="28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D2C380-3712-4912-9C50-0E83977C33A0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171B78-A0A0-416D-AC6D-4F0819CC63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71B78-A0A0-416D-AC6D-4F0819CC634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9C1C7-EB91-40A1-AD2F-2D320405D6AA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86CAB-5583-4E84-B25C-07258FD31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9C1C7-EB91-40A1-AD2F-2D320405D6AA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86CAB-5583-4E84-B25C-07258FD31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9C1C7-EB91-40A1-AD2F-2D320405D6AA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86CAB-5583-4E84-B25C-07258FD31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9C1C7-EB91-40A1-AD2F-2D320405D6AA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86CAB-5583-4E84-B25C-07258FD31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9C1C7-EB91-40A1-AD2F-2D320405D6AA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86CAB-5583-4E84-B25C-07258FD31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9C1C7-EB91-40A1-AD2F-2D320405D6AA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86CAB-5583-4E84-B25C-07258FD31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9C1C7-EB91-40A1-AD2F-2D320405D6AA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86CAB-5583-4E84-B25C-07258FD31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9C1C7-EB91-40A1-AD2F-2D320405D6AA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86CAB-5583-4E84-B25C-07258FD31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9C1C7-EB91-40A1-AD2F-2D320405D6AA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86CAB-5583-4E84-B25C-07258FD31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9C1C7-EB91-40A1-AD2F-2D320405D6AA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86CAB-5583-4E84-B25C-07258FD31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9C1C7-EB91-40A1-AD2F-2D320405D6AA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86CAB-5583-4E84-B25C-07258FD31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A9C1C7-EB91-40A1-AD2F-2D320405D6AA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A86CAB-5583-4E84-B25C-07258FD319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571480"/>
            <a:ext cx="7772400" cy="335758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Презентация к библиотечному  уроку </a:t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«А.П. Чехов – писатель и человек»   к 165- </a:t>
            </a:r>
            <a:r>
              <a:rPr lang="ru-RU" sz="32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летию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 дня рождения писателя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429132"/>
            <a:ext cx="6400800" cy="2000264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Коханая Людмила Егоровна, педагог-библиотекарь</a:t>
            </a:r>
          </a:p>
          <a:p>
            <a:pPr algn="l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Информационно – технологический лицей №24 г. Нерюнгри РС (Я)</a:t>
            </a:r>
          </a:p>
          <a:p>
            <a:pPr algn="just"/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А.П. Чехов. «Палата №6» издание 1893 г.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C:\Documents and Settings\Администратор\Рабочий стол\палата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428749"/>
            <a:ext cx="3357585" cy="53619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1892 г. Чехов поселился под Москвой в деревне Мелехово. В связи с переездом  он писал: «Если я врач, то мне нужны больные и больница, если я литератор, то мне нужно жить среди народа, а не на Малой Дмитровке. В 90 – е годы А.П. Чехов активно занимался общественной деятельностью.  Когда свирепствовал голод, он выезжал в голодающие губернии для сбора средств и организации бесплатных столовых. В 1892 – 1893 гг. работал участковым врачом во время эпидемии холеры. На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мелеховских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впечатлениях, во многом основаны повести из «народной жизни», как их характеризовал сам автор, «Мужики», «В овраге», картины деревенского быта в повести «Новая дача». Жестокостью, обманом, всевозможными махинациями изобилует жизнь деревни в произведениях Чехова.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4857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д. Мелехово. Школа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C:\Documents and Settings\Администратор\Рабочий стол\конк 2РФ\ф6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0202" r="10202"/>
          <a:stretch>
            <a:fillRect/>
          </a:stretch>
        </p:blipFill>
        <p:spPr bwMode="auto">
          <a:xfrm>
            <a:off x="785786" y="71414"/>
            <a:ext cx="6350026" cy="4762520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5214950"/>
            <a:ext cx="9144000" cy="164305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В селах Московской губернии А.П. Чехов построил на свои средства несколько школ для крестьянских детей, создал в городе Таганроге городскую библиотеку и до конца жизни снабжал её книгами.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Письменный стол в кабинете А.П. Чехова в д. Мелехово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Администратор\Рабочий стол\конк 2РФ\ф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28596" y="1387580"/>
            <a:ext cx="8215370" cy="5211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А.П. Чехов хорошо знал жизнь самых различных слоев: интеллигенции, крестьянства, буржуазии. Жизнь эта была безрадостна, и поэтому в произведениях писателя юмор часто сочетается с грустью. В своих произведениях автор высмеивает трусость, равнодушие, мещанские интересы, стремление спрятаться в свою нору. Однако в рассказах и пьесах  писателя живут не только пошляки и обыватели. Лучшие его герои мечтают о красивой  жизни, о счастье и творческом труде. 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Творческая биография Чехова – драматурга открывается  пьесой «Иванов» (1887г.). Творческая же биография Чехова , «создателя нового драматического искусства», начинается с «Чайки», поставленной вторично (после громкого провала в Петербурге) на сцене МХТ в сезон 1898 – 1899гг. возвестила о появлении в русской литературе нового драматурга, крупного и оригинального.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Афиша спектакля «Чайка»,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Documents and Settings\Администратор\Рабочий стол\конк 2РФ\ф7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4695" b="14695"/>
          <a:stretch>
            <a:fillRect/>
          </a:stretch>
        </p:blipFill>
        <p:spPr bwMode="auto">
          <a:xfrm>
            <a:off x="1792287" y="214290"/>
            <a:ext cx="6017713" cy="4513285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127637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состоявшегося в Московском Художественном театре 17 декабря 1898 г.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79849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А.П. Чехов в кабинете 1899 г.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E:\чех.сидит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597696" y="74324"/>
            <a:ext cx="4831956" cy="6569386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1899г. Обострившийся туберкулез вынудил писателя переселиться в г. Ялту для лечения. В  это время пьесы писателя шли с огромным успехом  на сцене Московского Художественного театра, где сумели передать особую лирическую поэтичность драматургии Чехова.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Сцена из спектакля А.П. Чехова </a:t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«Дядя  Ваня».Четвертое действие МХТ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C:\Documents and Settings\Администратор\Рабочий стол\ф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671670"/>
            <a:ext cx="6858048" cy="46752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Сцена из спектакля А.П. Чехова </a:t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 Три сестры» МХТ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C:\Documents and Settings\Администратор\Рабочий стол\3 сестры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82860" y="1544554"/>
            <a:ext cx="6660974" cy="502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Премьера спектакля по пьесе А.П. Чехова «Вишневый сад». МХТ. 1904г.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7" name="Picture 3" descr="E:\ф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57421" y="1508002"/>
            <a:ext cx="4071967" cy="50642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857232"/>
            <a:ext cx="8286808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человеке должно быть всё прекрасно: и лицо, и одежда, и душа, и мысли…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Праздная жизнь не может быть чистою.</a:t>
            </a:r>
          </a:p>
          <a:p>
            <a:pPr>
              <a:buNone/>
            </a:pP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>
              <a:buNone/>
            </a:pP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А.П. Чехов «Дядя Ваня»</a:t>
            </a:r>
          </a:p>
          <a:p>
            <a:pPr>
              <a:buNone/>
            </a:pP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endParaRPr lang="ru-RU" sz="48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41435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г. Ялта. Дача А.П. Чехова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1986" name="Picture 2" descr="C:\Documents and Settings\Администратор\Рабочий стол\конк 2РФ\ф1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6592" r="6592"/>
          <a:stretch>
            <a:fillRect/>
          </a:stretch>
        </p:blipFill>
        <p:spPr bwMode="auto">
          <a:xfrm>
            <a:off x="714348" y="181520"/>
            <a:ext cx="7143800" cy="4546055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1472" y="5357826"/>
            <a:ext cx="7786742" cy="116205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Вынужденное ялтинское «изгнание» томило и угнетало писателя своей оторванностью, отдаленностью от нарастающих в стране событий.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3365471" cy="1155686"/>
          </a:xfrm>
        </p:spPr>
        <p:txBody>
          <a:bodyPr>
            <a:noAutofit/>
          </a:bodyPr>
          <a:lstStyle/>
          <a:p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Летом 1904 г. здоровье писателя ухудшилось.</a:t>
            </a:r>
            <a:endParaRPr lang="ru-RU" sz="2400" b="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Picture 2" descr="C:\Documents and Settings\Администратор\Рабочий стол\ф1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92764" y="19818"/>
            <a:ext cx="4736888" cy="6552454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357298"/>
            <a:ext cx="3465513" cy="4768865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  вместе с женой Ольгой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Леонардовной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выехал для лечения в Германию. Там на немецком курорте 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Баденвейлер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в ночь на 2 июля 1904 г.  Антон Павлович Чехов умер. 9 июля 1904 г. на Новодевичьем кладбище в Москве состоялись его похороны.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571744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Прошло более века со дня смерти А.П. Чехова, а его произведения продолжают доставлять читателям  художественное наслаждение; они вызывают смех и грусть, заставляют думать и чувствовать глубоко и правдиво, они учат, воспитывают. Его пьесы не сходят со сцены театров многих стран. 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1500166" y="2663804"/>
          <a:ext cx="6715172" cy="3839059"/>
        </p:xfrm>
        <a:graphic>
          <a:graphicData uri="http://schemas.openxmlformats.org/presentationml/2006/ole">
            <p:oleObj spid="_x0000_s4098" name="Acrobat Document" r:id="rId3" imgW="3542400" imgH="2491200" progId="Acrobat.Document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Список используемой литературы: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lvl="0" indent="-457200">
              <a:buAutoNum type="arabicPeriod"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Энциклопедия для детей. </a:t>
            </a:r>
            <a:r>
              <a:rPr lang="ru-RU" sz="240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 9. Русская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литература. Ч.1. От былин и летописей до классики 19 века /Гл. ред. М.Д. Аксенова. – М.: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Аванта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+, 2003. – 672с.</a:t>
            </a:r>
          </a:p>
          <a:p>
            <a:pPr marL="457200" lvl="0" indent="-457200">
              <a:buNone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Детская энциклопедия: литература и искусство.Т.10 /отв. ред. Д.Д. Благой, В.А.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Варсанофьева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др. – М.: АПН  РСФСР, 1961. – 710 с.</a:t>
            </a:r>
          </a:p>
          <a:p>
            <a:pPr marL="457200" lvl="0" indent="-457200">
              <a:buNone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Все для урока и сочинения. /сост. Е.А. Шкловский – М.: Олимп, АСТ,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Астрель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2000. – 752 с.</a:t>
            </a:r>
          </a:p>
          <a:p>
            <a:pPr lvl="0">
              <a:buNone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Я познаю мир: энциклопедия. Уроки литературы/сост. С.В. Волков – М.: АСТ, 1998. – 480 с.</a:t>
            </a:r>
          </a:p>
          <a:p>
            <a:pPr lvl="0">
              <a:buNone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 Наш современник: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ежем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журн. лит. – худ. и общ. полит. - №1. – М., 2010. – 286 с.</a:t>
            </a:r>
          </a:p>
          <a:p>
            <a:pPr>
              <a:buNone/>
            </a:pP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29 января 2025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года исполняется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 165 лет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 со дня рождения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АНТОНА ПАВЛОВИЧА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 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ЧЕХОВА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русского писателя, драматурга, чьи пьесы оказали огромное влияние на мировую драматургию. Его называли тонким знатоком человеческих душ, что нашло подтверждение в его творчестве: рассказах, повестях, пьесах и публицистике.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400552" cy="72705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7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Антон Павлович Чехов</a:t>
            </a:r>
            <a:br>
              <a:rPr lang="ru-RU" sz="27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(1860 – 1904 гг.)</a:t>
            </a:r>
            <a:endParaRPr lang="ru-RU" sz="27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4876" y="273050"/>
            <a:ext cx="3971924" cy="629922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А.П.Чехов русский писатель в самом глубоком понимании этого определения. Не только в силу любви  к русскому человеку и русской природе, его поглощенности проблемами русской жизни. Чехов гениально выразил в своем творчестве важнейшую особенность русской прогрессивной общественной мысли – ее озабоченность коренными вопросами общественного бытия, затрагивающие кровные интересы не только русского, но и любого человека без различия его национальной и расовой принадлежности.</a:t>
            </a:r>
          </a:p>
          <a:p>
            <a:pPr>
              <a:buNone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(Г.П. Бердников)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Администратор\Рабочий стол\конк 2РФ\ф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120378"/>
            <a:ext cx="4571999" cy="5464362"/>
          </a:xfrm>
          <a:prstGeom prst="rect">
            <a:avLst/>
          </a:prstGeom>
          <a:noFill/>
        </p:spPr>
      </p:pic>
      <p:pic>
        <p:nvPicPr>
          <p:cNvPr id="6" name="Picture 2" descr="C:\Documents and Settings\Администратор\Рабочий стол\конк 2РФ\ф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42984"/>
            <a:ext cx="4571999" cy="54643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Семья Чеховых Таганрог 1847 г.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Администратор\Рабочий стол\конк 2РФ\ф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6750" b="6750"/>
          <a:stretch>
            <a:fillRect/>
          </a:stretch>
        </p:blipFill>
        <p:spPr bwMode="auto">
          <a:xfrm>
            <a:off x="380972" y="124994"/>
            <a:ext cx="8191555" cy="5732898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4714884"/>
            <a:ext cx="9144000" cy="2143116"/>
          </a:xfrm>
        </p:spPr>
        <p:txBody>
          <a:bodyPr>
            <a:noAutofit/>
          </a:bodyPr>
          <a:lstStyle/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Семья Чеховых. Антон - второй слева во втором ряду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Таганрог 1847 год.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Documents and Settings\Администратор\Рабочий стол\конк 2РФ\ф2.jpg"/>
          <p:cNvPicPr>
            <a:picLocks noChangeAspect="1" noChangeArrowheads="1"/>
          </p:cNvPicPr>
          <p:nvPr/>
        </p:nvPicPr>
        <p:blipFill>
          <a:blip r:embed="rId2"/>
          <a:srcRect t="6750" b="6750"/>
          <a:stretch>
            <a:fillRect/>
          </a:stretch>
        </p:blipFill>
        <p:spPr bwMode="auto">
          <a:xfrm>
            <a:off x="571472" y="285728"/>
            <a:ext cx="7977241" cy="55829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329642" cy="608332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А.П. Чехов родился 17 (20) января 1860 г. в провинциальном Таганроге, в семье мелкого торговца. У Антоши было четверо братьев и сестра. Семья жила в постоянной нужде. Отец Павел Егорович ,был мелким купцом и держал в городе лавку. Он заставлял детей торговать в лавке, петь в церковном хоре, за шалости строго наказывал. В 1868 г. Антон поступил в гимназию. В 1873 г. будучи гимназистом , одновременно обучался портняжному мастерству в ремесленном классе училища. В 1876 г. разорившаяся семья переехала в Москву. Шестнадцатилетний Антом остался в Таганроге один, зарабатывая на жизнь репетиторством и помогая родителям. Уже в эти годы проявился его писательский талант. Чехов сочинял юмористические пьесы, играл в любительских спектаклях, писал в рукописном гимназическом журнале. Окончив гимназию в 1879 г. Чехов переехал в Москву и поступил на медицинский факультет Московского университета.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4286256"/>
            <a:ext cx="5072098" cy="14287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А.П. Чехов  90 –е годы 19 века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Администратор\Рабочий стол\конк 2РФ\ф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4073" b="14073"/>
          <a:stretch>
            <a:fillRect/>
          </a:stretch>
        </p:blipFill>
        <p:spPr bwMode="auto">
          <a:xfrm>
            <a:off x="2119295" y="1"/>
            <a:ext cx="5334003" cy="4000503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4286256"/>
            <a:ext cx="9144000" cy="2571744"/>
          </a:xfrm>
        </p:spPr>
        <p:txBody>
          <a:bodyPr>
            <a:noAutofit/>
          </a:bodyPr>
          <a:lstStyle/>
          <a:p>
            <a:pPr algn="just"/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Начиная со студенческих лет (1879 – 1884 гг.) , в развлекательных журналах стали появляться  маленькие юмористические рассказы, фельетоны. Занятия медициной сказались в творчестве Антоши </a:t>
            </a:r>
            <a:r>
              <a:rPr lang="ru-RU" sz="22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Чехонте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 наиболее частый псевдоним в те годы). Ранние рассказы писателя уморительны, забавны и остры, больно жалящие таких персонажей, как полицейский, кляузник, соглядатай. В это время начала складываться удивительная чеховская художественная манера – немногословность.</a:t>
            </a:r>
            <a:endParaRPr lang="ru-RU" sz="22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1296974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19  апреля 1890 г. А.П. Чехов неожиданно для родных и знакомых выехал на остров Сахалин. В то время на острове находилась каторга, там же селились отбывшие свой срок каторжане. Путешествие оказалось тяжелым и длительным. К этому времени писатель уже болел  туберкулезом.</a:t>
            </a:r>
            <a:b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В книге «Остров Сахалин», вышедшей в 1895 году, запечатлены местные нравы, фигуры начальников, надзирателей., которые «в обращении с низшими  не признают ничего, кроме кулаков, розог и извозчичьей брани, сцены жестоких наказаний и казней. «Душа у меня кипит», - писал А.П. Чехов. После увиденного на каторжном острове  писатель резче и беспощаднее стал относиться ко многим явлениям российской действительности. По возвращению с острова Сахалин А.П. Чехов написал «Палату №6» (1892 г.), где по словам писателя Н.С. Лескова, «в миниатюре изображены общие наши порядки и характеры».</a:t>
            </a:r>
            <a:br>
              <a:rPr lang="ru-RU" sz="27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7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91441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Южный Сахалин 1890 г. </a:t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Администратор\Рабочий стол\конк 2РФ\ф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2432" r="2432"/>
          <a:stretch>
            <a:fillRect/>
          </a:stretch>
        </p:blipFill>
        <p:spPr bwMode="auto">
          <a:xfrm>
            <a:off x="1285852" y="72213"/>
            <a:ext cx="6000792" cy="4500594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85852" y="5286388"/>
            <a:ext cx="5992836" cy="157161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Во время этой поездки писатель ведет путевые заметки, проводит на Сахалине перепись населения.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1926</TotalTime>
  <Words>1064</Words>
  <Application>Microsoft Office PowerPoint</Application>
  <PresentationFormat>Экран (4:3)</PresentationFormat>
  <Paragraphs>49</Paragraphs>
  <Slides>23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Тема Office</vt:lpstr>
      <vt:lpstr>Acrobat Document</vt:lpstr>
      <vt:lpstr> Презентация к библиотечному  уроку  «А.П. Чехов – писатель и человек»   к 165- летию со дня рождения писателя </vt:lpstr>
      <vt:lpstr>Слайд 2</vt:lpstr>
      <vt:lpstr>29 января 2025 года исполняется 165 лет со дня рождения АНТОНА ПАВЛОВИЧА ЧЕХОВА , русского писателя, драматурга, чьи пьесы оказали огромное влияние на мировую драматургию. Его называли тонким знатоком человеческих душ, что нашло подтверждение в его творчестве: рассказах, повестях, пьесах и публицистике.</vt:lpstr>
      <vt:lpstr>    Антон Павлович Чехов   (1860 – 1904 гг.)</vt:lpstr>
      <vt:lpstr>Семья Чеховых Таганрог 1847 г.</vt:lpstr>
      <vt:lpstr>  А.П. Чехов родился 17 (20) января 1860 г. в провинциальном Таганроге, в семье мелкого торговца. У Антоши было четверо братьев и сестра. Семья жила в постоянной нужде. Отец Павел Егорович ,был мелким купцом и держал в городе лавку. Он заставлял детей торговать в лавке, петь в церковном хоре, за шалости строго наказывал. В 1868 г. Антон поступил в гимназию. В 1873 г. будучи гимназистом , одновременно обучался портняжному мастерству в ремесленном классе училища. В 1876 г. разорившаяся семья переехала в Москву. Шестнадцатилетний Антом остался в Таганроге один, зарабатывая на жизнь репетиторством и помогая родителям. Уже в эти годы проявился его писательский талант. Чехов сочинял юмористические пьесы, играл в любительских спектаклях, писал в рукописном гимназическом журнале. Окончив гимназию в 1879 г. Чехов переехал в Москву и поступил на медицинский факультет Московского университета.</vt:lpstr>
      <vt:lpstr> А.П. Чехов  90 –е годы 19 века</vt:lpstr>
      <vt:lpstr>                      19  апреля 1890 г. А.П. Чехов неожиданно для родных и знакомых выехал на остров Сахалин. В то время на острове находилась каторга, там же селились отбывшие свой срок каторжане. Путешествие оказалось тяжелым и длительным. К этому времени писатель уже болел  туберкулезом.   В книге «Остров Сахалин», вышедшей в 1895 году, запечатлены местные нравы, фигуры начальников, надзирателей., которые «в обращении с низшими  не признают ничего, кроме кулаков, розог и извозчичьей брани, сцены жестоких наказаний и казней. «Душа у меня кипит», - писал А.П. Чехов. После увиденного на каторжном острове  писатель резче и беспощаднее стал относиться ко многим явлениям российской действительности. По возвращению с острова Сахалин А.П. Чехов написал «Палату №6» (1892 г.), где по словам писателя Н.С. Лескова, «в миниатюре изображены общие наши порядки и характеры». </vt:lpstr>
      <vt:lpstr> Южный Сахалин 1890 г.  </vt:lpstr>
      <vt:lpstr>А.П. Чехов. «Палата №6» издание 1893 г.</vt:lpstr>
      <vt:lpstr>  В 1892 г. Чехов поселился под Москвой в деревне Мелехово. В связи с переездом  он писал: «Если я врач, то мне нужны больные и больница, если я литератор, то мне нужно жить среди народа, а не на Малой Дмитровке. В 90 – е годы А.П. Чехов активно занимался общественной деятельностью.  Когда свирепствовал голод, он выезжал в голодающие губернии для сбора средств и организации бесплатных столовых. В 1892 – 1893 гг. работал участковым врачом во время эпидемии холеры. На мелеховских впечатлениях, во многом основаны повести из «народной жизни», как их характеризовал сам автор, «Мужики», «В овраге», картины деревенского быта в повести «Новая дача». Жестокостью, обманом, всевозможными махинациями изобилует жизнь деревни в произведениях Чехова.</vt:lpstr>
      <vt:lpstr>д. Мелехово. Школа</vt:lpstr>
      <vt:lpstr>Письменный стол в кабинете А.П. Чехова в д. Мелехово</vt:lpstr>
      <vt:lpstr>    А.П. Чехов хорошо знал жизнь самых различных слоев: интеллигенции, крестьянства, буржуазии. Жизнь эта была безрадостна, и поэтому в произведениях писателя юмор часто сочетается с грустью. В своих произведениях автор высмеивает трусость, равнодушие, мещанские интересы, стремление спрятаться в свою нору. Однако в рассказах и пьесах  писателя живут не только пошляки и обыватели. Лучшие его герои мечтают о красивой  жизни, о счастье и творческом труде.      Творческая биография Чехова – драматурга открывается  пьесой «Иванов» (1887г.). Творческая же биография Чехова , «создателя нового драматического искусства», начинается с «Чайки», поставленной вторично (после громкого провала в Петербурге) на сцене МХТ в сезон 1898 – 1899гг. возвестила о появлении в русской литературе нового драматурга, крупного и оригинального.   </vt:lpstr>
      <vt:lpstr>Афиша спектакля «Чайка»,</vt:lpstr>
      <vt:lpstr>А.П. Чехов в кабинете 1899 г.</vt:lpstr>
      <vt:lpstr>Сцена из спектакля А.П. Чехова  «Дядя  Ваня».Четвертое действие МХТ</vt:lpstr>
      <vt:lpstr>Сцена из спектакля А.П. Чехова  « Три сестры» МХТ</vt:lpstr>
      <vt:lpstr>Премьера спектакля по пьесе А.П. Чехова «Вишневый сад». МХТ. 1904г.</vt:lpstr>
      <vt:lpstr>г. Ялта. Дача А.П. Чехова</vt:lpstr>
      <vt:lpstr>  Летом 1904 г. здоровье писателя ухудшилось.</vt:lpstr>
      <vt:lpstr>   Прошло более века со дня смерти А.П. Чехова, а его произведения продолжают доставлять читателям  художественное наслаждение; они вызывают смех и грусть, заставляют думать и чувствовать глубоко и правдиво, они учат, воспитывают. Его пьесы не сходят со сцены театров многих стран. </vt:lpstr>
      <vt:lpstr>Список используемой литературы: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WORK</dc:creator>
  <cp:lastModifiedBy>WORK</cp:lastModifiedBy>
  <cp:revision>243</cp:revision>
  <dcterms:created xsi:type="dcterms:W3CDTF">2015-02-19T04:27:27Z</dcterms:created>
  <dcterms:modified xsi:type="dcterms:W3CDTF">2025-03-20T01:50:53Z</dcterms:modified>
</cp:coreProperties>
</file>