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1" r:id="rId2"/>
    <p:sldId id="309" r:id="rId3"/>
    <p:sldId id="265" r:id="rId4"/>
    <p:sldId id="326" r:id="rId5"/>
    <p:sldId id="330" r:id="rId6"/>
    <p:sldId id="260" r:id="rId7"/>
    <p:sldId id="263" r:id="rId8"/>
    <p:sldId id="266" r:id="rId9"/>
    <p:sldId id="312" r:id="rId10"/>
    <p:sldId id="315" r:id="rId11"/>
    <p:sldId id="316" r:id="rId12"/>
    <p:sldId id="264" r:id="rId13"/>
    <p:sldId id="313" r:id="rId14"/>
    <p:sldId id="317" r:id="rId15"/>
    <p:sldId id="268" r:id="rId16"/>
    <p:sldId id="320" r:id="rId17"/>
    <p:sldId id="321" r:id="rId18"/>
    <p:sldId id="323" r:id="rId19"/>
    <p:sldId id="318" r:id="rId20"/>
    <p:sldId id="324" r:id="rId21"/>
    <p:sldId id="325" r:id="rId22"/>
    <p:sldId id="331" r:id="rId23"/>
    <p:sldId id="333" r:id="rId24"/>
    <p:sldId id="334" r:id="rId25"/>
    <p:sldId id="308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17AF"/>
    <a:srgbClr val="FFE07D"/>
    <a:srgbClr val="ADB1BF"/>
    <a:srgbClr val="9AB4DE"/>
    <a:srgbClr val="83A3D7"/>
    <a:srgbClr val="D65B2A"/>
    <a:srgbClr val="FAD9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20016" autoAdjust="0"/>
    <p:restoredTop sz="94660"/>
  </p:normalViewPr>
  <p:slideViewPr>
    <p:cSldViewPr snapToGrid="0" showGuides="1">
      <p:cViewPr varScale="1">
        <p:scale>
          <a:sx n="54" d="100"/>
          <a:sy n="54" d="100"/>
        </p:scale>
        <p:origin x="96" y="12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2D9E-FD19-44E7-AC2C-F1C7C004631C}" type="datetimeFigureOut">
              <a:rPr lang="ru-RU" smtClean="0"/>
              <a:pPr/>
              <a:t>05.06.2025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51C0E-C3CF-4745-9800-6AD08F135A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6679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2D9E-FD19-44E7-AC2C-F1C7C004631C}" type="datetimeFigureOut">
              <a:rPr lang="ru-RU" smtClean="0"/>
              <a:pPr/>
              <a:t>05.06.2025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51C0E-C3CF-4745-9800-6AD08F135A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390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2D9E-FD19-44E7-AC2C-F1C7C004631C}" type="datetimeFigureOut">
              <a:rPr lang="ru-RU" smtClean="0"/>
              <a:pPr/>
              <a:t>05.06.2025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51C0E-C3CF-4745-9800-6AD08F135A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6313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2D9E-FD19-44E7-AC2C-F1C7C004631C}" type="datetimeFigureOut">
              <a:rPr lang="ru-RU" smtClean="0"/>
              <a:pPr/>
              <a:t>05.06.2025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51C0E-C3CF-4745-9800-6AD08F135A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25381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2D9E-FD19-44E7-AC2C-F1C7C004631C}" type="datetimeFigureOut">
              <a:rPr lang="ru-RU" smtClean="0"/>
              <a:pPr/>
              <a:t>05.06.2025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51C0E-C3CF-4745-9800-6AD08F135A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7715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2D9E-FD19-44E7-AC2C-F1C7C004631C}" type="datetimeFigureOut">
              <a:rPr lang="ru-RU" smtClean="0"/>
              <a:pPr/>
              <a:t>05.06.2025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51C0E-C3CF-4745-9800-6AD08F135A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025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2D9E-FD19-44E7-AC2C-F1C7C004631C}" type="datetimeFigureOut">
              <a:rPr lang="ru-RU" smtClean="0"/>
              <a:pPr/>
              <a:t>05.06.2025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51C0E-C3CF-4745-9800-6AD08F135A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6471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2D9E-FD19-44E7-AC2C-F1C7C004631C}" type="datetimeFigureOut">
              <a:rPr lang="ru-RU" smtClean="0"/>
              <a:pPr/>
              <a:t>05.06.2025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51C0E-C3CF-4745-9800-6AD08F135A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2827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2D9E-FD19-44E7-AC2C-F1C7C004631C}" type="datetimeFigureOut">
              <a:rPr lang="ru-RU" smtClean="0"/>
              <a:pPr/>
              <a:t>05.06.2025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51C0E-C3CF-4745-9800-6AD08F135A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87156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2D9E-FD19-44E7-AC2C-F1C7C004631C}" type="datetimeFigureOut">
              <a:rPr lang="ru-RU" smtClean="0"/>
              <a:pPr/>
              <a:t>05.06.2025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51C0E-C3CF-4745-9800-6AD08F135A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5721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2D9E-FD19-44E7-AC2C-F1C7C004631C}" type="datetimeFigureOut">
              <a:rPr lang="ru-RU" smtClean="0"/>
              <a:pPr/>
              <a:t>05.06.2025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51C0E-C3CF-4745-9800-6AD08F135A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3693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07D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2D9E-FD19-44E7-AC2C-F1C7C004631C}" type="datetimeFigureOut">
              <a:rPr lang="ru-RU" smtClean="0"/>
              <a:pPr/>
              <a:t>05.06.2025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A51C0E-C3CF-4745-9800-6AD08F135A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1082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247" t="351" r="2743" b="2492"/>
          <a:stretch/>
        </p:blipFill>
        <p:spPr>
          <a:xfrm>
            <a:off x="94875" y="164335"/>
            <a:ext cx="4620559" cy="640080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572000" y="394691"/>
            <a:ext cx="7620000" cy="62478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dirty="0" smtClean="0">
                <a:ln w="0"/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Презентация к уроку по учебному предмету  «Математика» </a:t>
            </a:r>
          </a:p>
          <a:p>
            <a:pPr algn="ctr"/>
            <a:r>
              <a:rPr lang="ru-RU" sz="4000" dirty="0" smtClean="0">
                <a:ln w="0"/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1 – ом классе на тему</a:t>
            </a:r>
          </a:p>
          <a:p>
            <a:pPr algn="ctr"/>
            <a:r>
              <a:rPr lang="ru-RU" sz="4000" dirty="0" smtClean="0">
                <a:ln w="0"/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«Число 7. Цифра 7»</a:t>
            </a:r>
            <a:endParaRPr lang="ru-RU" sz="5400" dirty="0">
              <a:ln w="0"/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000" b="1" dirty="0" smtClean="0">
              <a:ln w="0"/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000" b="1" dirty="0">
              <a:ln w="0"/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000" b="1" dirty="0">
              <a:ln w="0"/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000" b="1" dirty="0" smtClean="0">
              <a:ln w="0"/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000" b="1" dirty="0">
              <a:ln w="0"/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000" b="1" dirty="0" smtClean="0">
              <a:ln w="0"/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000" b="1" dirty="0" smtClean="0">
              <a:ln w="0"/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sz="2000" cap="none" spc="0" dirty="0" smtClean="0">
                <a:ln w="0"/>
                <a:solidFill>
                  <a:srgbClr val="0070C0"/>
                </a:solidFill>
              </a:rPr>
              <a:t>Ушакова Татьяна Александровна</a:t>
            </a:r>
          </a:p>
          <a:p>
            <a:pPr algn="r">
              <a:spcAft>
                <a:spcPts val="0"/>
              </a:spcAft>
              <a:tabLst>
                <a:tab pos="2114550" algn="l"/>
              </a:tabLst>
            </a:pPr>
            <a:r>
              <a:rPr lang="ru-RU" sz="2000" dirty="0">
                <a:ln w="0"/>
                <a:solidFill>
                  <a:srgbClr val="0070C0"/>
                </a:solidFill>
              </a:rPr>
              <a:t>у</a:t>
            </a:r>
            <a:r>
              <a:rPr lang="ru-RU" sz="2000" dirty="0" smtClean="0">
                <a:ln w="0"/>
                <a:solidFill>
                  <a:srgbClr val="0070C0"/>
                </a:solidFill>
              </a:rPr>
              <a:t>читель начальных классов </a:t>
            </a:r>
          </a:p>
          <a:p>
            <a:pPr algn="r">
              <a:spcAft>
                <a:spcPts val="0"/>
              </a:spcAft>
              <a:tabLst>
                <a:tab pos="2114550" algn="l"/>
              </a:tabLst>
            </a:pPr>
            <a:r>
              <a:rPr lang="ru-RU" sz="2000" dirty="0" smtClean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Муниципального бюджетного общеобразовательного учреждения</a:t>
            </a:r>
            <a:endParaRPr lang="ru-RU" sz="2000" dirty="0">
              <a:solidFill>
                <a:srgbClr val="0070C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spcAft>
                <a:spcPts val="0"/>
              </a:spcAft>
              <a:tabLst>
                <a:tab pos="2114550" algn="l"/>
              </a:tabLst>
            </a:pPr>
            <a:r>
              <a:rPr lang="ru-RU" sz="200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«Средняя </a:t>
            </a:r>
            <a:r>
              <a:rPr lang="ru-RU" sz="2000" dirty="0" smtClean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общеобразовательная </a:t>
            </a:r>
            <a:r>
              <a:rPr lang="ru-RU" sz="200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школа №12</a:t>
            </a:r>
            <a:r>
              <a:rPr lang="ru-RU" sz="2000" dirty="0" smtClean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 города Бердска Новосибирской области</a:t>
            </a:r>
            <a:endParaRPr lang="ru-RU" sz="2000" dirty="0">
              <a:solidFill>
                <a:srgbClr val="0070C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6399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755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9" t="2037" r="1565" b="2592"/>
          <a:stretch/>
        </p:blipFill>
        <p:spPr>
          <a:xfrm>
            <a:off x="2571749" y="897573"/>
            <a:ext cx="7283451" cy="598241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41374" y="-210423"/>
            <a:ext cx="107442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Колосс Родосский</a:t>
            </a:r>
          </a:p>
        </p:txBody>
      </p:sp>
    </p:spTree>
    <p:extLst>
      <p:ext uri="{BB962C8B-B14F-4D97-AF65-F5344CB8AC3E}">
        <p14:creationId xmlns:p14="http://schemas.microsoft.com/office/powerpoint/2010/main" val="4269563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124" y="897573"/>
            <a:ext cx="8724439" cy="581278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08074" y="-121523"/>
            <a:ext cx="107442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Александрийский маяк</a:t>
            </a:r>
          </a:p>
        </p:txBody>
      </p:sp>
    </p:spTree>
    <p:extLst>
      <p:ext uri="{BB962C8B-B14F-4D97-AF65-F5344CB8AC3E}">
        <p14:creationId xmlns:p14="http://schemas.microsoft.com/office/powerpoint/2010/main" val="2229871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882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05748" y="490221"/>
            <a:ext cx="10744200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7</a:t>
            </a:r>
          </a:p>
          <a:p>
            <a:pPr algn="ctr"/>
            <a:r>
              <a:rPr lang="ru-RU" sz="9600" b="1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ЧУДЕС</a:t>
            </a:r>
          </a:p>
          <a:p>
            <a:pPr algn="ctr"/>
            <a:r>
              <a:rPr lang="ru-RU" sz="9600" b="1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РОССИИ</a:t>
            </a:r>
          </a:p>
          <a:p>
            <a:pPr algn="ctr"/>
            <a:r>
              <a:rPr lang="ru-RU" sz="3600" b="1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(каждая группа собирает магнитный </a:t>
            </a:r>
            <a:r>
              <a:rPr lang="ru-RU" sz="3600" b="1" dirty="0" err="1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пазл</a:t>
            </a:r>
            <a:r>
              <a:rPr lang="ru-RU" sz="3600" b="1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на доске)</a:t>
            </a:r>
            <a:endParaRPr lang="ru-RU" sz="3600" b="1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7118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Число 7 открытый урок 1 кл\7 Чудес России\Байкал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17170" y="-1"/>
            <a:ext cx="9564385" cy="685800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9056914" y="0"/>
            <a:ext cx="313508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озеро </a:t>
            </a:r>
          </a:p>
          <a:p>
            <a:pPr algn="ctr"/>
            <a:r>
              <a:rPr lang="ru-RU" sz="6000" b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БАЙКАЛ</a:t>
            </a:r>
            <a:endParaRPr lang="ru-RU" sz="6000" b="1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12489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Число 7 открытый урок 1 кл\7 Чудес России\Родина мать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12192000" cy="679938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294289" y="291584"/>
            <a:ext cx="593220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chemeClr val="accent5">
                    <a:lumMod val="75000"/>
                  </a:schemeClr>
                </a:solidFill>
              </a:rPr>
              <a:t>МАМАЕВ КУРГАН</a:t>
            </a:r>
          </a:p>
          <a:p>
            <a:r>
              <a:rPr lang="ru-RU" sz="6000" b="1" dirty="0" smtClean="0">
                <a:solidFill>
                  <a:srgbClr val="C00000"/>
                </a:solidFill>
              </a:rPr>
              <a:t>РОДИНА-МАТЬ</a:t>
            </a:r>
            <a:endParaRPr lang="ru-RU" sz="6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6377" y="609600"/>
            <a:ext cx="8964706" cy="649044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177552" y="-116341"/>
            <a:ext cx="1047356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7200" b="1" dirty="0" smtClean="0">
                <a:solidFill>
                  <a:schemeClr val="accent1">
                    <a:lumMod val="50000"/>
                  </a:schemeClr>
                </a:solidFill>
              </a:rPr>
              <a:t>ПЕТЕРГОФ</a:t>
            </a:r>
            <a:endParaRPr lang="ru-RU" sz="72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9880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6526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651811" y="0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8000" b="1" dirty="0" smtClean="0">
                <a:ln w="0"/>
                <a:solidFill>
                  <a:srgbClr val="3417A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ЭЛЬБРУС</a:t>
            </a:r>
            <a:endParaRPr lang="ru-RU" sz="8000" b="1" dirty="0">
              <a:ln w="0"/>
              <a:solidFill>
                <a:srgbClr val="3417A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11625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Число 7 открытый урок 1 кл\7 Чудес России\Собор Василия Блаженног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785" y="-29371"/>
            <a:ext cx="4805733" cy="688737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5759532" y="1083988"/>
            <a:ext cx="570015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7200" b="1" dirty="0" smtClean="0">
                <a:solidFill>
                  <a:schemeClr val="accent1">
                    <a:lumMod val="50000"/>
                  </a:schemeClr>
                </a:solidFill>
              </a:rPr>
              <a:t>Собор </a:t>
            </a:r>
          </a:p>
          <a:p>
            <a:r>
              <a:rPr lang="ru-RU" sz="7200" b="1" dirty="0" smtClean="0">
                <a:solidFill>
                  <a:schemeClr val="accent1">
                    <a:lumMod val="50000"/>
                  </a:schemeClr>
                </a:solidFill>
              </a:rPr>
              <a:t>Василия</a:t>
            </a:r>
          </a:p>
          <a:p>
            <a:r>
              <a:rPr lang="ru-RU" sz="7200" b="1" dirty="0" smtClean="0">
                <a:solidFill>
                  <a:schemeClr val="accent1">
                    <a:lumMod val="50000"/>
                  </a:schemeClr>
                </a:solidFill>
              </a:rPr>
              <a:t>Блаженного</a:t>
            </a:r>
            <a:endParaRPr lang="ru-RU" sz="72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113451" y="320456"/>
            <a:ext cx="5965095" cy="36317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1500" b="1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Число 7.</a:t>
            </a:r>
          </a:p>
          <a:p>
            <a:pPr algn="ctr"/>
            <a:r>
              <a:rPr lang="ru-RU" sz="11500" b="1" cap="none" spc="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Цифра 7.</a:t>
            </a:r>
            <a:endParaRPr lang="ru-RU" sz="11500" b="1" cap="none" spc="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39906" y="4960477"/>
            <a:ext cx="1001430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Чего в нашей жизни может быть 7? </a:t>
            </a:r>
            <a:endParaRPr lang="ru-RU" sz="5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17471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472056"/>
            <a:ext cx="12191999" cy="733005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45459" y="5599996"/>
            <a:ext cx="1140310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8800" b="1" dirty="0" smtClean="0">
                <a:ln w="0"/>
                <a:solidFill>
                  <a:srgbClr val="3417A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столбы </a:t>
            </a:r>
            <a:r>
              <a:rPr lang="ru-RU" sz="8800" b="1" dirty="0">
                <a:ln w="0"/>
                <a:solidFill>
                  <a:srgbClr val="3417A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выветривания</a:t>
            </a:r>
          </a:p>
        </p:txBody>
      </p:sp>
    </p:spTree>
    <p:extLst>
      <p:ext uri="{BB962C8B-B14F-4D97-AF65-F5344CB8AC3E}">
        <p14:creationId xmlns:p14="http://schemas.microsoft.com/office/powerpoint/2010/main" val="2649412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06" y="0"/>
            <a:ext cx="12066493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33716" y="5576047"/>
            <a:ext cx="1065007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6000" b="1" dirty="0">
                <a:ln w="0"/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Долина гейзеров на Камчатке</a:t>
            </a:r>
          </a:p>
        </p:txBody>
      </p:sp>
    </p:spTree>
    <p:extLst>
      <p:ext uri="{BB962C8B-B14F-4D97-AF65-F5344CB8AC3E}">
        <p14:creationId xmlns:p14="http://schemas.microsoft.com/office/powerpoint/2010/main" val="396294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224" y="0"/>
            <a:ext cx="1120588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5400" b="1" dirty="0" smtClean="0">
                <a:ln w="0"/>
                <a:solidFill>
                  <a:srgbClr val="0070C0"/>
                </a:solidFill>
              </a:rPr>
              <a:t>Работа над числом 7  и цифрой 7 </a:t>
            </a:r>
            <a:endParaRPr lang="ru-RU" sz="5400" b="1" dirty="0">
              <a:ln w="0"/>
              <a:solidFill>
                <a:srgbClr val="0070C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6776" y="923330"/>
            <a:ext cx="9223995" cy="42179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418" r="505"/>
          <a:stretch/>
        </p:blipFill>
        <p:spPr>
          <a:xfrm>
            <a:off x="1326777" y="5271419"/>
            <a:ext cx="9223994" cy="1529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129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9000" y="0"/>
            <a:ext cx="7863541" cy="6848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068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b="58608"/>
          <a:stretch/>
        </p:blipFill>
        <p:spPr>
          <a:xfrm>
            <a:off x="1224369" y="215153"/>
            <a:ext cx="9407771" cy="335157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43435" y="3998259"/>
            <a:ext cx="121919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5400" b="1" dirty="0">
                <a:solidFill>
                  <a:srgbClr val="0070C0"/>
                </a:solidFill>
                <a:ea typeface="Calibri" panose="020F0502020204030204" pitchFamily="34" charset="0"/>
              </a:rPr>
              <a:t>С каким числом мы сегодня работали?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5152" y="5353121"/>
            <a:ext cx="120485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5400" b="1" dirty="0">
                <a:solidFill>
                  <a:srgbClr val="0070C0"/>
                </a:solidFill>
                <a:ea typeface="Calibri" panose="020F0502020204030204" pitchFamily="34" charset="0"/>
              </a:rPr>
              <a:t>Какой цифрой это число обозначается?</a:t>
            </a:r>
            <a:endParaRPr lang="ru-RU" sz="5400" b="1" dirty="0">
              <a:solidFill>
                <a:srgbClr val="0070C0"/>
              </a:solidFill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6743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4333" y="1004151"/>
            <a:ext cx="804333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8800" b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endParaRPr lang="ru-RU" sz="8800" b="1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-134622"/>
            <a:ext cx="121920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70C0"/>
                </a:solidFill>
                <a:ea typeface="Calibri" panose="020F0502020204030204" pitchFamily="34" charset="0"/>
              </a:rPr>
              <a:t>Выполняя задания вы получали части картинки.</a:t>
            </a:r>
          </a:p>
          <a:p>
            <a:pPr algn="ctr"/>
            <a:r>
              <a:rPr lang="ru-RU" sz="5400" b="1" dirty="0" smtClean="0">
                <a:solidFill>
                  <a:srgbClr val="0070C0"/>
                </a:solidFill>
                <a:ea typeface="Calibri" panose="020F0502020204030204" pitchFamily="34" charset="0"/>
              </a:rPr>
              <a:t>Что получилось?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40148" t="788"/>
          <a:stretch/>
        </p:blipFill>
        <p:spPr>
          <a:xfrm>
            <a:off x="3729316" y="2450701"/>
            <a:ext cx="4733365" cy="4413416"/>
          </a:xfrm>
          <a:prstGeom prst="rect">
            <a:avLst/>
          </a:prstGeom>
          <a:effectLst>
            <a:softEdge rad="736600"/>
          </a:effectLst>
        </p:spPr>
      </p:pic>
    </p:spTree>
    <p:extLst>
      <p:ext uri="{BB962C8B-B14F-4D97-AF65-F5344CB8AC3E}">
        <p14:creationId xmlns:p14="http://schemas.microsoft.com/office/powerpoint/2010/main" val="1593972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00" y="209229"/>
            <a:ext cx="8183381" cy="643954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708900" y="843677"/>
            <a:ext cx="5038711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Сказка </a:t>
            </a:r>
            <a:r>
              <a:rPr lang="ru-RU" sz="6600" b="1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о мертвой царевне </a:t>
            </a:r>
            <a:endParaRPr lang="ru-RU" sz="6600" b="1" dirty="0" smtClean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ru-RU" sz="6600" b="1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и </a:t>
            </a:r>
            <a:r>
              <a:rPr lang="ru-RU" sz="6600" b="1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семи </a:t>
            </a:r>
            <a:r>
              <a:rPr lang="ru-RU" sz="6600" b="1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богатырях</a:t>
            </a:r>
            <a:endParaRPr lang="ru-RU" sz="6600" b="1" cap="none" spc="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4508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500" y="0"/>
            <a:ext cx="85725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-448983" y="326192"/>
            <a:ext cx="5038711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Волк </a:t>
            </a:r>
          </a:p>
          <a:p>
            <a:pPr algn="ctr"/>
            <a:r>
              <a:rPr lang="ru-RU" sz="6600" b="1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и </a:t>
            </a:r>
          </a:p>
          <a:p>
            <a:pPr algn="ctr"/>
            <a:r>
              <a:rPr lang="ru-RU" sz="6600" b="1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семеро козлят</a:t>
            </a:r>
          </a:p>
        </p:txBody>
      </p:sp>
    </p:spTree>
    <p:extLst>
      <p:ext uri="{BB962C8B-B14F-4D97-AF65-F5344CB8AC3E}">
        <p14:creationId xmlns:p14="http://schemas.microsoft.com/office/powerpoint/2010/main" val="367507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1026" y="-226956"/>
            <a:ext cx="11549948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1" i="0" u="none" strike="noStrike" kern="1200" cap="none" spc="0" normalizeH="0" baseline="0" noProof="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7</a:t>
            </a:r>
            <a:r>
              <a:rPr kumimoji="0" lang="ru-RU" sz="8000" b="1" i="0" u="none" strike="noStrike" kern="1200" cap="none" spc="0" normalizeH="0" noProof="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8000" b="1" i="0" u="none" strike="noStrike" kern="1200" cap="none" spc="0" normalizeH="0" baseline="0" noProof="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ЧУДЕС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1" i="0" u="none" strike="noStrike" kern="1200" cap="none" spc="0" normalizeH="0" baseline="0" noProof="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ДРЕВНЕГО</a:t>
            </a:r>
            <a:r>
              <a:rPr kumimoji="0" lang="ru-RU" sz="8000" b="1" i="0" u="none" strike="noStrike" kern="1200" cap="none" spc="0" normalizeH="0" noProof="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МИРА</a:t>
            </a:r>
            <a:endParaRPr kumimoji="0" lang="ru-RU" sz="8000" b="1" i="0" u="none" strike="noStrike" kern="1200" cap="none" spc="0" normalizeH="0" baseline="0" noProof="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538402"/>
            <a:ext cx="121920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0" algn="ctr">
              <a:lnSpc>
                <a:spcPct val="200000"/>
              </a:lnSpc>
              <a:spcAft>
                <a:spcPts val="800"/>
              </a:spcAft>
            </a:pPr>
            <a:r>
              <a:rPr lang="ru-RU" sz="4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Число 7 </a:t>
            </a:r>
            <a:r>
              <a:rPr lang="ru-RU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считалось </a:t>
            </a:r>
            <a:r>
              <a:rPr lang="ru-RU" sz="4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священным числом бога </a:t>
            </a:r>
            <a:r>
              <a:rPr lang="ru-RU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Аполлона, и</a:t>
            </a:r>
            <a:r>
              <a:rPr lang="ru-RU" sz="4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потому списки состояли из </a:t>
            </a:r>
            <a:r>
              <a:rPr lang="ru-RU" sz="4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семи</a:t>
            </a:r>
            <a:r>
              <a:rPr lang="ru-RU" sz="4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пунктов</a:t>
            </a:r>
            <a:r>
              <a:rPr lang="ru-RU" sz="4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Так </a:t>
            </a:r>
            <a:r>
              <a:rPr lang="ru-RU" sz="4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постепенно сложился список из семи чудес света Древнего </a:t>
            </a:r>
            <a:r>
              <a:rPr lang="ru-RU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мира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4774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98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04"/>
          <a:stretch/>
        </p:blipFill>
        <p:spPr>
          <a:xfrm>
            <a:off x="592484" y="1011873"/>
            <a:ext cx="11007032" cy="558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23900" y="-96123"/>
            <a:ext cx="107442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Висячие </a:t>
            </a:r>
            <a:r>
              <a:rPr lang="ru-RU" sz="6600" b="1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сады </a:t>
            </a:r>
            <a:r>
              <a:rPr lang="ru-RU" sz="6600" b="1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Семирамиды</a:t>
            </a:r>
            <a:endParaRPr lang="ru-RU" sz="6600" b="1" cap="none" spc="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7796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7566" y="1200329"/>
            <a:ext cx="8796867" cy="555962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954391" y="0"/>
            <a:ext cx="1092010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Храм Артемиды в Эфесе</a:t>
            </a:r>
            <a:endParaRPr lang="ru-RU" sz="7200" b="1" cap="none" spc="0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14288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3" t="3516" r="1953" b="3925"/>
          <a:stretch/>
        </p:blipFill>
        <p:spPr>
          <a:xfrm>
            <a:off x="1219200" y="897573"/>
            <a:ext cx="9613900" cy="592226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23900" y="-210423"/>
            <a:ext cx="107442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Статуя Зевса в Олимпии</a:t>
            </a:r>
            <a:endParaRPr lang="ru-RU" sz="6600" b="1" cap="none" spc="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88500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788</TotalTime>
  <Words>176</Words>
  <Application>Microsoft Office PowerPoint</Application>
  <PresentationFormat>Широкоэкранный</PresentationFormat>
  <Paragraphs>51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86</cp:revision>
  <dcterms:created xsi:type="dcterms:W3CDTF">2019-11-09T06:06:00Z</dcterms:created>
  <dcterms:modified xsi:type="dcterms:W3CDTF">2025-06-05T15:31:02Z</dcterms:modified>
</cp:coreProperties>
</file>