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fif" ContentType="image/jpeg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7" r:id="rId2"/>
    <p:sldId id="513" r:id="rId3"/>
    <p:sldId id="522" r:id="rId4"/>
    <p:sldId id="469" r:id="rId5"/>
    <p:sldId id="468" r:id="rId6"/>
    <p:sldId id="495" r:id="rId7"/>
    <p:sldId id="509" r:id="rId8"/>
    <p:sldId id="511" r:id="rId9"/>
    <p:sldId id="510" r:id="rId10"/>
    <p:sldId id="516" r:id="rId11"/>
    <p:sldId id="471" r:id="rId12"/>
    <p:sldId id="515" r:id="rId13"/>
    <p:sldId id="474" r:id="rId14"/>
    <p:sldId id="477" r:id="rId15"/>
    <p:sldId id="517" r:id="rId16"/>
    <p:sldId id="525" r:id="rId17"/>
    <p:sldId id="526" r:id="rId18"/>
    <p:sldId id="527" r:id="rId19"/>
    <p:sldId id="478" r:id="rId20"/>
    <p:sldId id="480" r:id="rId21"/>
    <p:sldId id="479" r:id="rId22"/>
    <p:sldId id="518" r:id="rId23"/>
    <p:sldId id="481" r:id="rId24"/>
    <p:sldId id="500" r:id="rId25"/>
    <p:sldId id="519" r:id="rId26"/>
    <p:sldId id="512" r:id="rId27"/>
  </p:sldIdLst>
  <p:sldSz cx="12192000" cy="6858000"/>
  <p:notesSz cx="6858000" cy="9144000"/>
  <p:embeddedFontLst>
    <p:embeddedFont>
      <p:font typeface="Malgun Gothic" panose="020B0503020000020004" pitchFamily="34" charset="-127"/>
      <p:regular r:id="rId30"/>
      <p:bold r:id="rId31"/>
    </p:embeddedFont>
    <p:embeddedFont>
      <p:font typeface="Century Gothic" panose="020B0502020202020204" pitchFamily="34" charset="0"/>
      <p:regular r:id="rId32"/>
      <p:bold r:id="rId33"/>
      <p:italic r:id="rId34"/>
      <p:boldItalic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1C7B"/>
    <a:srgbClr val="6AAE52"/>
    <a:srgbClr val="EF370D"/>
    <a:srgbClr val="FF3D00"/>
    <a:srgbClr val="BBECFD"/>
    <a:srgbClr val="FFFFFF"/>
    <a:srgbClr val="01AEF0"/>
    <a:srgbClr val="F35910"/>
    <a:srgbClr val="FF3300"/>
    <a:srgbClr val="E54D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8" autoAdjust="0"/>
    <p:restoredTop sz="92336" autoAdjust="0"/>
  </p:normalViewPr>
  <p:slideViewPr>
    <p:cSldViewPr snapToGrid="0">
      <p:cViewPr varScale="1">
        <p:scale>
          <a:sx n="71" d="100"/>
          <a:sy n="71" d="100"/>
        </p:scale>
        <p:origin x="7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0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6B9786-B718-4F70-9777-273B38FE9C90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4" csCatId="colorful" phldr="1"/>
      <dgm:spPr/>
    </dgm:pt>
    <dgm:pt modelId="{4685E457-E3ED-409E-A1EA-330DB5116734}">
      <dgm:prSet phldrT="[Текст]" custT="1"/>
      <dgm:spPr/>
      <dgm:t>
        <a:bodyPr/>
        <a:lstStyle/>
        <a:p>
          <a:r>
            <a:rPr lang="en-US" sz="1100" b="1" dirty="0">
              <a:latin typeface="Century Gothic" panose="020B0502020202020204" pitchFamily="34" charset="0"/>
            </a:rPr>
            <a:t>Sodium Bicarbonate</a:t>
          </a:r>
          <a:endParaRPr lang="ru-RU" sz="1100" b="1" dirty="0">
            <a:latin typeface="Century Gothic" panose="020B0502020202020204" pitchFamily="34" charset="0"/>
          </a:endParaRPr>
        </a:p>
      </dgm:t>
    </dgm:pt>
    <dgm:pt modelId="{4A2D8C0C-20E2-41CF-A083-55BDB8CF8300}" type="parTrans" cxnId="{5898A42F-C4F8-4C2F-8308-1D888F835713}">
      <dgm:prSet/>
      <dgm:spPr/>
      <dgm:t>
        <a:bodyPr/>
        <a:lstStyle/>
        <a:p>
          <a:endParaRPr lang="ru-RU" sz="1800" b="1">
            <a:latin typeface="Century Gothic" panose="020B0502020202020204" pitchFamily="34" charset="0"/>
          </a:endParaRPr>
        </a:p>
      </dgm:t>
    </dgm:pt>
    <dgm:pt modelId="{06F53737-5C43-4093-8070-362D6F3F3532}" type="sibTrans" cxnId="{5898A42F-C4F8-4C2F-8308-1D888F835713}">
      <dgm:prSet custT="1"/>
      <dgm:spPr/>
      <dgm:t>
        <a:bodyPr/>
        <a:lstStyle/>
        <a:p>
          <a:endParaRPr lang="ru-RU" sz="900" b="1">
            <a:latin typeface="Century Gothic" panose="020B0502020202020204" pitchFamily="34" charset="0"/>
          </a:endParaRPr>
        </a:p>
      </dgm:t>
    </dgm:pt>
    <dgm:pt modelId="{E40418A7-01F6-49A3-8226-DED4B2920DC5}">
      <dgm:prSet phldrT="[Текст]" custT="1"/>
      <dgm:spPr/>
      <dgm:t>
        <a:bodyPr/>
        <a:lstStyle/>
        <a:p>
          <a:r>
            <a:rPr lang="en-US" sz="2000" b="1" dirty="0">
              <a:latin typeface="Century Gothic" panose="020B0502020202020204" pitchFamily="34" charset="0"/>
            </a:rPr>
            <a:t>Acetic Acid</a:t>
          </a:r>
          <a:endParaRPr lang="ru-RU" sz="2000" b="1" dirty="0">
            <a:latin typeface="Century Gothic" panose="020B0502020202020204" pitchFamily="34" charset="0"/>
          </a:endParaRPr>
        </a:p>
      </dgm:t>
    </dgm:pt>
    <dgm:pt modelId="{BA40ED4E-6BEA-4F72-B06E-E4492F637B79}" type="parTrans" cxnId="{D3954D72-3F6B-4DCA-82DF-7CD2CD116FF3}">
      <dgm:prSet/>
      <dgm:spPr/>
      <dgm:t>
        <a:bodyPr/>
        <a:lstStyle/>
        <a:p>
          <a:endParaRPr lang="ru-RU" sz="1800" b="1">
            <a:latin typeface="Century Gothic" panose="020B0502020202020204" pitchFamily="34" charset="0"/>
          </a:endParaRPr>
        </a:p>
      </dgm:t>
    </dgm:pt>
    <dgm:pt modelId="{15A8B5E4-3AAC-43EC-AF8B-E9B6BE4C4041}" type="sibTrans" cxnId="{D3954D72-3F6B-4DCA-82DF-7CD2CD116FF3}">
      <dgm:prSet custT="1"/>
      <dgm:spPr/>
      <dgm:t>
        <a:bodyPr/>
        <a:lstStyle/>
        <a:p>
          <a:endParaRPr lang="ru-RU" sz="900" b="1">
            <a:latin typeface="Century Gothic" panose="020B0502020202020204" pitchFamily="34" charset="0"/>
          </a:endParaRPr>
        </a:p>
      </dgm:t>
    </dgm:pt>
    <dgm:pt modelId="{56BE672F-C52A-46AE-B4F8-01814CFBC726}">
      <dgm:prSet phldrT="[Текст]" custT="1"/>
      <dgm:spPr/>
      <dgm:t>
        <a:bodyPr/>
        <a:lstStyle/>
        <a:p>
          <a:r>
            <a:rPr lang="en-US" sz="3200" b="1" dirty="0">
              <a:latin typeface="Century Gothic" panose="020B0502020202020204" pitchFamily="34" charset="0"/>
            </a:rPr>
            <a:t>?</a:t>
          </a:r>
          <a:endParaRPr lang="ru-RU" sz="3200" b="1" dirty="0">
            <a:latin typeface="Century Gothic" panose="020B0502020202020204" pitchFamily="34" charset="0"/>
          </a:endParaRPr>
        </a:p>
      </dgm:t>
    </dgm:pt>
    <dgm:pt modelId="{A44A0B54-55A9-456B-B1F0-9436522C35D7}" type="parTrans" cxnId="{2794218D-B56D-4A0B-BAA7-5C9531893D9F}">
      <dgm:prSet/>
      <dgm:spPr/>
      <dgm:t>
        <a:bodyPr/>
        <a:lstStyle/>
        <a:p>
          <a:endParaRPr lang="ru-RU" sz="1800" b="1">
            <a:latin typeface="Century Gothic" panose="020B0502020202020204" pitchFamily="34" charset="0"/>
          </a:endParaRPr>
        </a:p>
      </dgm:t>
    </dgm:pt>
    <dgm:pt modelId="{6E205C22-4F06-42DC-85CA-ED6AD69CB544}" type="sibTrans" cxnId="{2794218D-B56D-4A0B-BAA7-5C9531893D9F}">
      <dgm:prSet/>
      <dgm:spPr/>
      <dgm:t>
        <a:bodyPr/>
        <a:lstStyle/>
        <a:p>
          <a:endParaRPr lang="ru-RU" sz="1800" b="1">
            <a:latin typeface="Century Gothic" panose="020B0502020202020204" pitchFamily="34" charset="0"/>
          </a:endParaRPr>
        </a:p>
      </dgm:t>
    </dgm:pt>
    <dgm:pt modelId="{E9D70A70-0EBE-4015-8B61-08AE8898102A}">
      <dgm:prSet custT="1"/>
      <dgm:spPr/>
      <dgm:t>
        <a:bodyPr/>
        <a:lstStyle/>
        <a:p>
          <a:r>
            <a:rPr lang="en-US" sz="1400" b="1" dirty="0">
              <a:latin typeface="Century Gothic" panose="020B0502020202020204" pitchFamily="34" charset="0"/>
            </a:rPr>
            <a:t>Secret Ingredient</a:t>
          </a:r>
          <a:endParaRPr lang="ru-RU" sz="1400" b="1" dirty="0">
            <a:latin typeface="Century Gothic" panose="020B0502020202020204" pitchFamily="34" charset="0"/>
          </a:endParaRPr>
        </a:p>
      </dgm:t>
    </dgm:pt>
    <dgm:pt modelId="{8C288AC4-6DD8-44F8-B640-8D892552D3C8}" type="parTrans" cxnId="{4AB4462B-4F96-43FA-93A2-601ADE289E1F}">
      <dgm:prSet/>
      <dgm:spPr/>
      <dgm:t>
        <a:bodyPr/>
        <a:lstStyle/>
        <a:p>
          <a:endParaRPr lang="ru-RU" sz="1800" b="1">
            <a:latin typeface="Century Gothic" panose="020B0502020202020204" pitchFamily="34" charset="0"/>
          </a:endParaRPr>
        </a:p>
      </dgm:t>
    </dgm:pt>
    <dgm:pt modelId="{CA76EE09-83F7-42F1-9F5F-8A9982017515}" type="sibTrans" cxnId="{4AB4462B-4F96-43FA-93A2-601ADE289E1F}">
      <dgm:prSet custT="1"/>
      <dgm:spPr/>
      <dgm:t>
        <a:bodyPr/>
        <a:lstStyle/>
        <a:p>
          <a:endParaRPr lang="ru-RU" sz="900" b="1">
            <a:latin typeface="Century Gothic" panose="020B0502020202020204" pitchFamily="34" charset="0"/>
          </a:endParaRPr>
        </a:p>
      </dgm:t>
    </dgm:pt>
    <dgm:pt modelId="{EB9F191F-610D-4D5E-953D-910BD2091492}" type="pres">
      <dgm:prSet presAssocID="{066B9786-B718-4F70-9777-273B38FE9C90}" presName="linearFlow" presStyleCnt="0">
        <dgm:presLayoutVars>
          <dgm:dir/>
          <dgm:resizeHandles val="exact"/>
        </dgm:presLayoutVars>
      </dgm:prSet>
      <dgm:spPr/>
    </dgm:pt>
    <dgm:pt modelId="{1D7CDEA0-607B-4AC3-B840-74CBFEC9981B}" type="pres">
      <dgm:prSet presAssocID="{4685E457-E3ED-409E-A1EA-330DB5116734}" presName="node" presStyleLbl="node1" presStyleIdx="0" presStyleCnt="4">
        <dgm:presLayoutVars>
          <dgm:bulletEnabled val="1"/>
        </dgm:presLayoutVars>
      </dgm:prSet>
      <dgm:spPr/>
    </dgm:pt>
    <dgm:pt modelId="{601739C9-6F30-4C08-AE00-BE2FA559857D}" type="pres">
      <dgm:prSet presAssocID="{06F53737-5C43-4093-8070-362D6F3F3532}" presName="spacerL" presStyleCnt="0"/>
      <dgm:spPr/>
    </dgm:pt>
    <dgm:pt modelId="{47EADBC5-C7E3-4E1C-A167-DD0533A96C8E}" type="pres">
      <dgm:prSet presAssocID="{06F53737-5C43-4093-8070-362D6F3F3532}" presName="sibTrans" presStyleLbl="sibTrans2D1" presStyleIdx="0" presStyleCnt="3"/>
      <dgm:spPr/>
    </dgm:pt>
    <dgm:pt modelId="{60480E53-A36B-49D9-831B-3763D35F952A}" type="pres">
      <dgm:prSet presAssocID="{06F53737-5C43-4093-8070-362D6F3F3532}" presName="spacerR" presStyleCnt="0"/>
      <dgm:spPr/>
    </dgm:pt>
    <dgm:pt modelId="{67998FC1-64D0-4E78-963E-FB4E3A4BE367}" type="pres">
      <dgm:prSet presAssocID="{E40418A7-01F6-49A3-8226-DED4B2920DC5}" presName="node" presStyleLbl="node1" presStyleIdx="1" presStyleCnt="4">
        <dgm:presLayoutVars>
          <dgm:bulletEnabled val="1"/>
        </dgm:presLayoutVars>
      </dgm:prSet>
      <dgm:spPr/>
    </dgm:pt>
    <dgm:pt modelId="{11E2A7E9-0074-4017-9425-CC52A05318E2}" type="pres">
      <dgm:prSet presAssocID="{15A8B5E4-3AAC-43EC-AF8B-E9B6BE4C4041}" presName="spacerL" presStyleCnt="0"/>
      <dgm:spPr/>
    </dgm:pt>
    <dgm:pt modelId="{CC0E501A-6E63-45E3-A4E2-9FC14E64DC3C}" type="pres">
      <dgm:prSet presAssocID="{15A8B5E4-3AAC-43EC-AF8B-E9B6BE4C4041}" presName="sibTrans" presStyleLbl="sibTrans2D1" presStyleIdx="1" presStyleCnt="3"/>
      <dgm:spPr/>
    </dgm:pt>
    <dgm:pt modelId="{668772C6-3303-4246-B615-44BAD4A539F4}" type="pres">
      <dgm:prSet presAssocID="{15A8B5E4-3AAC-43EC-AF8B-E9B6BE4C4041}" presName="spacerR" presStyleCnt="0"/>
      <dgm:spPr/>
    </dgm:pt>
    <dgm:pt modelId="{A7D9627A-E053-4D45-AAEE-A8022A3EC028}" type="pres">
      <dgm:prSet presAssocID="{E9D70A70-0EBE-4015-8B61-08AE8898102A}" presName="node" presStyleLbl="node1" presStyleIdx="2" presStyleCnt="4">
        <dgm:presLayoutVars>
          <dgm:bulletEnabled val="1"/>
        </dgm:presLayoutVars>
      </dgm:prSet>
      <dgm:spPr/>
    </dgm:pt>
    <dgm:pt modelId="{96B0968C-3063-479F-8A23-F04E1A0F2069}" type="pres">
      <dgm:prSet presAssocID="{CA76EE09-83F7-42F1-9F5F-8A9982017515}" presName="spacerL" presStyleCnt="0"/>
      <dgm:spPr/>
    </dgm:pt>
    <dgm:pt modelId="{5BB8E62F-D705-4D08-B14F-8888749E4FD8}" type="pres">
      <dgm:prSet presAssocID="{CA76EE09-83F7-42F1-9F5F-8A9982017515}" presName="sibTrans" presStyleLbl="sibTrans2D1" presStyleIdx="2" presStyleCnt="3"/>
      <dgm:spPr/>
    </dgm:pt>
    <dgm:pt modelId="{DAE3C910-964C-4394-9785-824F86682F18}" type="pres">
      <dgm:prSet presAssocID="{CA76EE09-83F7-42F1-9F5F-8A9982017515}" presName="spacerR" presStyleCnt="0"/>
      <dgm:spPr/>
    </dgm:pt>
    <dgm:pt modelId="{D0F0B88A-B726-4DB3-A066-B4C5CAA03C9E}" type="pres">
      <dgm:prSet presAssocID="{56BE672F-C52A-46AE-B4F8-01814CFBC726}" presName="node" presStyleLbl="node1" presStyleIdx="3" presStyleCnt="4">
        <dgm:presLayoutVars>
          <dgm:bulletEnabled val="1"/>
        </dgm:presLayoutVars>
      </dgm:prSet>
      <dgm:spPr/>
    </dgm:pt>
  </dgm:ptLst>
  <dgm:cxnLst>
    <dgm:cxn modelId="{4AB4462B-4F96-43FA-93A2-601ADE289E1F}" srcId="{066B9786-B718-4F70-9777-273B38FE9C90}" destId="{E9D70A70-0EBE-4015-8B61-08AE8898102A}" srcOrd="2" destOrd="0" parTransId="{8C288AC4-6DD8-44F8-B640-8D892552D3C8}" sibTransId="{CA76EE09-83F7-42F1-9F5F-8A9982017515}"/>
    <dgm:cxn modelId="{5898A42F-C4F8-4C2F-8308-1D888F835713}" srcId="{066B9786-B718-4F70-9777-273B38FE9C90}" destId="{4685E457-E3ED-409E-A1EA-330DB5116734}" srcOrd="0" destOrd="0" parTransId="{4A2D8C0C-20E2-41CF-A083-55BDB8CF8300}" sibTransId="{06F53737-5C43-4093-8070-362D6F3F3532}"/>
    <dgm:cxn modelId="{D87E1A38-59C6-43F4-A012-83563EFB2DF5}" type="presOf" srcId="{066B9786-B718-4F70-9777-273B38FE9C90}" destId="{EB9F191F-610D-4D5E-953D-910BD2091492}" srcOrd="0" destOrd="0" presId="urn:microsoft.com/office/officeart/2005/8/layout/equation1"/>
    <dgm:cxn modelId="{0555B139-A2ED-467A-8891-0921BBF45866}" type="presOf" srcId="{E9D70A70-0EBE-4015-8B61-08AE8898102A}" destId="{A7D9627A-E053-4D45-AAEE-A8022A3EC028}" srcOrd="0" destOrd="0" presId="urn:microsoft.com/office/officeart/2005/8/layout/equation1"/>
    <dgm:cxn modelId="{582B354A-7358-41BD-809B-F3542FA14B5B}" type="presOf" srcId="{4685E457-E3ED-409E-A1EA-330DB5116734}" destId="{1D7CDEA0-607B-4AC3-B840-74CBFEC9981B}" srcOrd="0" destOrd="0" presId="urn:microsoft.com/office/officeart/2005/8/layout/equation1"/>
    <dgm:cxn modelId="{11DB226E-0CD7-408C-80C7-6602B7A82D13}" type="presOf" srcId="{15A8B5E4-3AAC-43EC-AF8B-E9B6BE4C4041}" destId="{CC0E501A-6E63-45E3-A4E2-9FC14E64DC3C}" srcOrd="0" destOrd="0" presId="urn:microsoft.com/office/officeart/2005/8/layout/equation1"/>
    <dgm:cxn modelId="{D3954D72-3F6B-4DCA-82DF-7CD2CD116FF3}" srcId="{066B9786-B718-4F70-9777-273B38FE9C90}" destId="{E40418A7-01F6-49A3-8226-DED4B2920DC5}" srcOrd="1" destOrd="0" parTransId="{BA40ED4E-6BEA-4F72-B06E-E4492F637B79}" sibTransId="{15A8B5E4-3AAC-43EC-AF8B-E9B6BE4C4041}"/>
    <dgm:cxn modelId="{2794218D-B56D-4A0B-BAA7-5C9531893D9F}" srcId="{066B9786-B718-4F70-9777-273B38FE9C90}" destId="{56BE672F-C52A-46AE-B4F8-01814CFBC726}" srcOrd="3" destOrd="0" parTransId="{A44A0B54-55A9-456B-B1F0-9436522C35D7}" sibTransId="{6E205C22-4F06-42DC-85CA-ED6AD69CB544}"/>
    <dgm:cxn modelId="{B8B6DBB4-BB5B-46AD-988A-7D07075E260B}" type="presOf" srcId="{E40418A7-01F6-49A3-8226-DED4B2920DC5}" destId="{67998FC1-64D0-4E78-963E-FB4E3A4BE367}" srcOrd="0" destOrd="0" presId="urn:microsoft.com/office/officeart/2005/8/layout/equation1"/>
    <dgm:cxn modelId="{EF59B8B8-72C4-409C-A39E-C618925E4DA9}" type="presOf" srcId="{06F53737-5C43-4093-8070-362D6F3F3532}" destId="{47EADBC5-C7E3-4E1C-A167-DD0533A96C8E}" srcOrd="0" destOrd="0" presId="urn:microsoft.com/office/officeart/2005/8/layout/equation1"/>
    <dgm:cxn modelId="{85CCE8F1-7C4D-4580-ACE2-5B88964C0FFA}" type="presOf" srcId="{CA76EE09-83F7-42F1-9F5F-8A9982017515}" destId="{5BB8E62F-D705-4D08-B14F-8888749E4FD8}" srcOrd="0" destOrd="0" presId="urn:microsoft.com/office/officeart/2005/8/layout/equation1"/>
    <dgm:cxn modelId="{BA70A7F8-50FE-42B9-9907-911A4E1C57D1}" type="presOf" srcId="{56BE672F-C52A-46AE-B4F8-01814CFBC726}" destId="{D0F0B88A-B726-4DB3-A066-B4C5CAA03C9E}" srcOrd="0" destOrd="0" presId="urn:microsoft.com/office/officeart/2005/8/layout/equation1"/>
    <dgm:cxn modelId="{E3A5649A-4AD7-4DD7-A815-EF8907098BBD}" type="presParOf" srcId="{EB9F191F-610D-4D5E-953D-910BD2091492}" destId="{1D7CDEA0-607B-4AC3-B840-74CBFEC9981B}" srcOrd="0" destOrd="0" presId="urn:microsoft.com/office/officeart/2005/8/layout/equation1"/>
    <dgm:cxn modelId="{1B470A2F-72ED-4079-8430-966C8C20338E}" type="presParOf" srcId="{EB9F191F-610D-4D5E-953D-910BD2091492}" destId="{601739C9-6F30-4C08-AE00-BE2FA559857D}" srcOrd="1" destOrd="0" presId="urn:microsoft.com/office/officeart/2005/8/layout/equation1"/>
    <dgm:cxn modelId="{EF4B78A8-B887-4B88-A9E7-A022EFD5C332}" type="presParOf" srcId="{EB9F191F-610D-4D5E-953D-910BD2091492}" destId="{47EADBC5-C7E3-4E1C-A167-DD0533A96C8E}" srcOrd="2" destOrd="0" presId="urn:microsoft.com/office/officeart/2005/8/layout/equation1"/>
    <dgm:cxn modelId="{81FA8B62-AF56-4CCF-ACE9-2A052B748AA0}" type="presParOf" srcId="{EB9F191F-610D-4D5E-953D-910BD2091492}" destId="{60480E53-A36B-49D9-831B-3763D35F952A}" srcOrd="3" destOrd="0" presId="urn:microsoft.com/office/officeart/2005/8/layout/equation1"/>
    <dgm:cxn modelId="{E2A2EC5F-D91E-441F-85DE-BB980270ABD5}" type="presParOf" srcId="{EB9F191F-610D-4D5E-953D-910BD2091492}" destId="{67998FC1-64D0-4E78-963E-FB4E3A4BE367}" srcOrd="4" destOrd="0" presId="urn:microsoft.com/office/officeart/2005/8/layout/equation1"/>
    <dgm:cxn modelId="{7EAABF74-0A7F-4994-9EF0-C9912B34B5B5}" type="presParOf" srcId="{EB9F191F-610D-4D5E-953D-910BD2091492}" destId="{11E2A7E9-0074-4017-9425-CC52A05318E2}" srcOrd="5" destOrd="0" presId="urn:microsoft.com/office/officeart/2005/8/layout/equation1"/>
    <dgm:cxn modelId="{E06C8205-31CA-48F6-975A-839B6B4C369E}" type="presParOf" srcId="{EB9F191F-610D-4D5E-953D-910BD2091492}" destId="{CC0E501A-6E63-45E3-A4E2-9FC14E64DC3C}" srcOrd="6" destOrd="0" presId="urn:microsoft.com/office/officeart/2005/8/layout/equation1"/>
    <dgm:cxn modelId="{91ADC7D9-CE10-4EDA-B88A-C1F92B787483}" type="presParOf" srcId="{EB9F191F-610D-4D5E-953D-910BD2091492}" destId="{668772C6-3303-4246-B615-44BAD4A539F4}" srcOrd="7" destOrd="0" presId="urn:microsoft.com/office/officeart/2005/8/layout/equation1"/>
    <dgm:cxn modelId="{A5AE102A-EE7A-4983-9792-C28A4461064E}" type="presParOf" srcId="{EB9F191F-610D-4D5E-953D-910BD2091492}" destId="{A7D9627A-E053-4D45-AAEE-A8022A3EC028}" srcOrd="8" destOrd="0" presId="urn:microsoft.com/office/officeart/2005/8/layout/equation1"/>
    <dgm:cxn modelId="{E2807CCA-E257-4027-99D6-572466E4C82C}" type="presParOf" srcId="{EB9F191F-610D-4D5E-953D-910BD2091492}" destId="{96B0968C-3063-479F-8A23-F04E1A0F2069}" srcOrd="9" destOrd="0" presId="urn:microsoft.com/office/officeart/2005/8/layout/equation1"/>
    <dgm:cxn modelId="{97C3CE0B-F46D-4685-A8E6-00A12D730412}" type="presParOf" srcId="{EB9F191F-610D-4D5E-953D-910BD2091492}" destId="{5BB8E62F-D705-4D08-B14F-8888749E4FD8}" srcOrd="10" destOrd="0" presId="urn:microsoft.com/office/officeart/2005/8/layout/equation1"/>
    <dgm:cxn modelId="{D4449410-CF78-4E9D-BBEF-4E62BFF7520C}" type="presParOf" srcId="{EB9F191F-610D-4D5E-953D-910BD2091492}" destId="{DAE3C910-964C-4394-9785-824F86682F18}" srcOrd="11" destOrd="0" presId="urn:microsoft.com/office/officeart/2005/8/layout/equation1"/>
    <dgm:cxn modelId="{3A8834B5-1F90-472A-BFC3-0029A45BD57B}" type="presParOf" srcId="{EB9F191F-610D-4D5E-953D-910BD2091492}" destId="{D0F0B88A-B726-4DB3-A066-B4C5CAA03C9E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7CDEA0-607B-4AC3-B840-74CBFEC9981B}">
      <dsp:nvSpPr>
        <dsp:cNvPr id="0" name=""/>
        <dsp:cNvSpPr/>
      </dsp:nvSpPr>
      <dsp:spPr>
        <a:xfrm>
          <a:off x="4692" y="1426699"/>
          <a:ext cx="1303734" cy="130373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Century Gothic" panose="020B0502020202020204" pitchFamily="34" charset="0"/>
            </a:rPr>
            <a:t>Sodium Bicarbonate</a:t>
          </a:r>
          <a:endParaRPr lang="ru-RU" sz="1100" b="1" kern="1200" dirty="0">
            <a:latin typeface="Century Gothic" panose="020B0502020202020204" pitchFamily="34" charset="0"/>
          </a:endParaRPr>
        </a:p>
      </dsp:txBody>
      <dsp:txXfrm>
        <a:off x="195619" y="1617626"/>
        <a:ext cx="921880" cy="921880"/>
      </dsp:txXfrm>
    </dsp:sp>
    <dsp:sp modelId="{47EADBC5-C7E3-4E1C-A167-DD0533A96C8E}">
      <dsp:nvSpPr>
        <dsp:cNvPr id="0" name=""/>
        <dsp:cNvSpPr/>
      </dsp:nvSpPr>
      <dsp:spPr>
        <a:xfrm>
          <a:off x="1414290" y="1700483"/>
          <a:ext cx="756165" cy="756165"/>
        </a:xfrm>
        <a:prstGeom prst="mathPlus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Century Gothic" panose="020B0502020202020204" pitchFamily="34" charset="0"/>
          </a:endParaRPr>
        </a:p>
      </dsp:txBody>
      <dsp:txXfrm>
        <a:off x="1514520" y="1989640"/>
        <a:ext cx="555705" cy="177851"/>
      </dsp:txXfrm>
    </dsp:sp>
    <dsp:sp modelId="{67998FC1-64D0-4E78-963E-FB4E3A4BE367}">
      <dsp:nvSpPr>
        <dsp:cNvPr id="0" name=""/>
        <dsp:cNvSpPr/>
      </dsp:nvSpPr>
      <dsp:spPr>
        <a:xfrm>
          <a:off x="2276319" y="1426699"/>
          <a:ext cx="1303734" cy="1303734"/>
        </a:xfrm>
        <a:prstGeom prst="ellipse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Century Gothic" panose="020B0502020202020204" pitchFamily="34" charset="0"/>
            </a:rPr>
            <a:t>Acetic Acid</a:t>
          </a:r>
          <a:endParaRPr lang="ru-RU" sz="2000" b="1" kern="1200" dirty="0">
            <a:latin typeface="Century Gothic" panose="020B0502020202020204" pitchFamily="34" charset="0"/>
          </a:endParaRPr>
        </a:p>
      </dsp:txBody>
      <dsp:txXfrm>
        <a:off x="2467246" y="1617626"/>
        <a:ext cx="921880" cy="921880"/>
      </dsp:txXfrm>
    </dsp:sp>
    <dsp:sp modelId="{CC0E501A-6E63-45E3-A4E2-9FC14E64DC3C}">
      <dsp:nvSpPr>
        <dsp:cNvPr id="0" name=""/>
        <dsp:cNvSpPr/>
      </dsp:nvSpPr>
      <dsp:spPr>
        <a:xfrm>
          <a:off x="3685917" y="1700483"/>
          <a:ext cx="756165" cy="756165"/>
        </a:xfrm>
        <a:prstGeom prst="mathPlus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Century Gothic" panose="020B0502020202020204" pitchFamily="34" charset="0"/>
          </a:endParaRPr>
        </a:p>
      </dsp:txBody>
      <dsp:txXfrm>
        <a:off x="3786147" y="1989640"/>
        <a:ext cx="555705" cy="177851"/>
      </dsp:txXfrm>
    </dsp:sp>
    <dsp:sp modelId="{A7D9627A-E053-4D45-AAEE-A8022A3EC028}">
      <dsp:nvSpPr>
        <dsp:cNvPr id="0" name=""/>
        <dsp:cNvSpPr/>
      </dsp:nvSpPr>
      <dsp:spPr>
        <a:xfrm>
          <a:off x="4547946" y="1426699"/>
          <a:ext cx="1303734" cy="1303734"/>
        </a:xfrm>
        <a:prstGeom prst="ellipse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entury Gothic" panose="020B0502020202020204" pitchFamily="34" charset="0"/>
            </a:rPr>
            <a:t>Secret Ingredient</a:t>
          </a:r>
          <a:endParaRPr lang="ru-RU" sz="1400" b="1" kern="1200" dirty="0">
            <a:latin typeface="Century Gothic" panose="020B0502020202020204" pitchFamily="34" charset="0"/>
          </a:endParaRPr>
        </a:p>
      </dsp:txBody>
      <dsp:txXfrm>
        <a:off x="4738873" y="1617626"/>
        <a:ext cx="921880" cy="921880"/>
      </dsp:txXfrm>
    </dsp:sp>
    <dsp:sp modelId="{5BB8E62F-D705-4D08-B14F-8888749E4FD8}">
      <dsp:nvSpPr>
        <dsp:cNvPr id="0" name=""/>
        <dsp:cNvSpPr/>
      </dsp:nvSpPr>
      <dsp:spPr>
        <a:xfrm>
          <a:off x="5957543" y="1700483"/>
          <a:ext cx="756165" cy="756165"/>
        </a:xfrm>
        <a:prstGeom prst="mathEqual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b="1" kern="1200">
            <a:latin typeface="Century Gothic" panose="020B0502020202020204" pitchFamily="34" charset="0"/>
          </a:endParaRPr>
        </a:p>
      </dsp:txBody>
      <dsp:txXfrm>
        <a:off x="6057773" y="1856253"/>
        <a:ext cx="555705" cy="444625"/>
      </dsp:txXfrm>
    </dsp:sp>
    <dsp:sp modelId="{D0F0B88A-B726-4DB3-A066-B4C5CAA03C9E}">
      <dsp:nvSpPr>
        <dsp:cNvPr id="0" name=""/>
        <dsp:cNvSpPr/>
      </dsp:nvSpPr>
      <dsp:spPr>
        <a:xfrm>
          <a:off x="6819572" y="1426699"/>
          <a:ext cx="1303734" cy="1303734"/>
        </a:xfrm>
        <a:prstGeom prst="ellips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Century Gothic" panose="020B0502020202020204" pitchFamily="34" charset="0"/>
            </a:rPr>
            <a:t>?</a:t>
          </a:r>
          <a:endParaRPr lang="ru-RU" sz="3200" b="1" kern="1200" dirty="0">
            <a:latin typeface="Century Gothic" panose="020B0502020202020204" pitchFamily="34" charset="0"/>
          </a:endParaRPr>
        </a:p>
      </dsp:txBody>
      <dsp:txXfrm>
        <a:off x="7010499" y="1617626"/>
        <a:ext cx="921880" cy="921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9230B0E-39ED-45EA-AD95-669D0616B3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A82B798-201A-4B14-B1F0-6A660C5C72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E2F5857-B39B-4284-A086-C6DE2719C9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3EF34-7656-4396-AEBE-2B554E5E93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878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B183A90C-431F-4773-B006-32795A63C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1" name="TextBox 10">
            <a:hlinkClick r:id="rId5"/>
            <a:extLst>
              <a:ext uri="{FF2B5EF4-FFF2-40B4-BE49-F238E27FC236}">
                <a16:creationId xmlns:a16="http://schemas.microsoft.com/office/drawing/2014/main" id="{75AEF045-730F-42AE-A127-9F75F40C704B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B230F97-85AD-4CBE-AB56-1D1EEE5D6A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62253E31-4652-4E86-88E8-4C1516AB4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9535EBC3-598C-4C54-B647-9C96DC0D6C45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F10BCA9-ED44-4852-B143-9795625A9C7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58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A9927DC3-A83B-434D-A5A5-A72D320E2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그림 개체 틀 4">
            <a:extLst>
              <a:ext uri="{FF2B5EF4-FFF2-40B4-BE49-F238E27FC236}">
                <a16:creationId xmlns:a16="http://schemas.microsoft.com/office/drawing/2014/main" id="{BBD2BB1C-60CB-4FB6-988B-5393A465C41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38912" y="2236558"/>
            <a:ext cx="4015082" cy="1737412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0" name="그림 개체 틀 4">
            <a:extLst>
              <a:ext uri="{FF2B5EF4-FFF2-40B4-BE49-F238E27FC236}">
                <a16:creationId xmlns:a16="http://schemas.microsoft.com/office/drawing/2014/main" id="{7A13CE86-D731-4F54-8F6F-38C50035C8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05266" y="2236558"/>
            <a:ext cx="4015082" cy="1737412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11" name="Graphic 3">
            <a:hlinkClick r:id="rId3"/>
            <a:extLst>
              <a:ext uri="{FF2B5EF4-FFF2-40B4-BE49-F238E27FC236}">
                <a16:creationId xmlns:a16="http://schemas.microsoft.com/office/drawing/2014/main" id="{2F14B11D-2E49-47B1-93F5-F0D3CA943B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2" name="TextBox 11">
            <a:hlinkClick r:id="rId6"/>
            <a:extLst>
              <a:ext uri="{FF2B5EF4-FFF2-40B4-BE49-F238E27FC236}">
                <a16:creationId xmlns:a16="http://schemas.microsoft.com/office/drawing/2014/main" id="{4C809338-B7A0-45EB-86B6-159FAB360345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403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C9FF97EB-92DE-4489-B67F-3CED3D72C1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그림 개체 틀 4">
            <a:extLst>
              <a:ext uri="{FF2B5EF4-FFF2-40B4-BE49-F238E27FC236}">
                <a16:creationId xmlns:a16="http://schemas.microsoft.com/office/drawing/2014/main" id="{54B6E6CA-AE73-4B87-8086-CBB6496B24C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575" y="2178051"/>
            <a:ext cx="3654422" cy="250189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972000" bIns="468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0" name="그림 개체 틀 4">
            <a:extLst>
              <a:ext uri="{FF2B5EF4-FFF2-40B4-BE49-F238E27FC236}">
                <a16:creationId xmlns:a16="http://schemas.microsoft.com/office/drawing/2014/main" id="{70765A97-8B60-4073-B029-8CBAF66E469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64003" y="2178051"/>
            <a:ext cx="4063997" cy="250189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972000" bIns="468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2" name="그림 개체 틀 4">
            <a:extLst>
              <a:ext uri="{FF2B5EF4-FFF2-40B4-BE49-F238E27FC236}">
                <a16:creationId xmlns:a16="http://schemas.microsoft.com/office/drawing/2014/main" id="{9805639D-126E-46A2-A6FE-CD955D9A12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28000" y="2178051"/>
            <a:ext cx="3654422" cy="250189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972000" bIns="468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16" name="Graphic 3">
            <a:hlinkClick r:id="rId3"/>
            <a:extLst>
              <a:ext uri="{FF2B5EF4-FFF2-40B4-BE49-F238E27FC236}">
                <a16:creationId xmlns:a16="http://schemas.microsoft.com/office/drawing/2014/main" id="{F5E4785F-A9F2-4F6A-A411-E16149A8C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7" name="TextBox 16">
            <a:hlinkClick r:id="rId6"/>
            <a:extLst>
              <a:ext uri="{FF2B5EF4-FFF2-40B4-BE49-F238E27FC236}">
                <a16:creationId xmlns:a16="http://schemas.microsoft.com/office/drawing/2014/main" id="{8446BEA5-F34D-4761-BC95-5CFA8D3078A7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14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99E18F1E-0B82-4151-B7B0-3AC84C9FDD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그림 개체 틀 12">
            <a:extLst>
              <a:ext uri="{FF2B5EF4-FFF2-40B4-BE49-F238E27FC236}">
                <a16:creationId xmlns:a16="http://schemas.microsoft.com/office/drawing/2014/main" id="{79383B88-FEB5-4058-9924-DD457092A8C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23717" y="2243885"/>
            <a:ext cx="1947086" cy="19470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9" name="그림 개체 틀 12">
            <a:extLst>
              <a:ext uri="{FF2B5EF4-FFF2-40B4-BE49-F238E27FC236}">
                <a16:creationId xmlns:a16="http://schemas.microsoft.com/office/drawing/2014/main" id="{202A7C2E-7A19-411F-914E-A5F26F12F85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720915" y="2243885"/>
            <a:ext cx="1947086" cy="19470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0" name="그림 개체 틀 12">
            <a:extLst>
              <a:ext uri="{FF2B5EF4-FFF2-40B4-BE49-F238E27FC236}">
                <a16:creationId xmlns:a16="http://schemas.microsoft.com/office/drawing/2014/main" id="{0781AFA3-9405-491E-8DB7-EF2D2205621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321849" y="2243885"/>
            <a:ext cx="1947086" cy="19470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1" name="그림 개체 틀 12">
            <a:extLst>
              <a:ext uri="{FF2B5EF4-FFF2-40B4-BE49-F238E27FC236}">
                <a16:creationId xmlns:a16="http://schemas.microsoft.com/office/drawing/2014/main" id="{FD5EDBE1-714B-468C-BB97-E3960195F37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922783" y="2243885"/>
            <a:ext cx="1947086" cy="19470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14" name="Graphic 3">
            <a:hlinkClick r:id="rId3"/>
            <a:extLst>
              <a:ext uri="{FF2B5EF4-FFF2-40B4-BE49-F238E27FC236}">
                <a16:creationId xmlns:a16="http://schemas.microsoft.com/office/drawing/2014/main" id="{0139D8BB-B1DC-4608-8FAE-0BD80EEC04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5" name="TextBox 14">
            <a:hlinkClick r:id="rId6"/>
            <a:extLst>
              <a:ext uri="{FF2B5EF4-FFF2-40B4-BE49-F238E27FC236}">
                <a16:creationId xmlns:a16="http://schemas.microsoft.com/office/drawing/2014/main" id="{CB32F590-3677-4C04-A190-714E2B26992F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42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1A97C8ED-8614-4981-89A6-704D58B26C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F1AE31C0-7593-4B73-BCDC-B531DD1FB8E2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A0BACD7-89D1-424E-BFAA-079B2BECA3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20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7F5A3BEE-E649-48B0-88DC-87B57F4E32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그림 개체 틀 11">
            <a:extLst>
              <a:ext uri="{FF2B5EF4-FFF2-40B4-BE49-F238E27FC236}">
                <a16:creationId xmlns:a16="http://schemas.microsoft.com/office/drawing/2014/main" id="{AF3DF0A4-53CD-4C5E-9A4C-A1EFCDF1979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75032" y="1219200"/>
            <a:ext cx="2142067" cy="4423546"/>
          </a:xfrm>
          <a:prstGeom prst="roundRect">
            <a:avLst>
              <a:gd name="adj" fmla="val 1369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>
              <a:defRPr lang="ko-KR" altLang="en-US" sz="20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8" name="Graphic 3">
            <a:hlinkClick r:id="rId3"/>
            <a:extLst>
              <a:ext uri="{FF2B5EF4-FFF2-40B4-BE49-F238E27FC236}">
                <a16:creationId xmlns:a16="http://schemas.microsoft.com/office/drawing/2014/main" id="{7F232B04-2F1D-4C8C-8BF0-D4ECD407A5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2" name="TextBox 11">
            <a:hlinkClick r:id="rId6"/>
            <a:extLst>
              <a:ext uri="{FF2B5EF4-FFF2-40B4-BE49-F238E27FC236}">
                <a16:creationId xmlns:a16="http://schemas.microsoft.com/office/drawing/2014/main" id="{20D70162-3FDE-4569-B346-A8CFED03D9FF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665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CA61A821-DEA9-42D0-ABE3-6D86969D87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그림 개체 틀 5">
            <a:extLst>
              <a:ext uri="{FF2B5EF4-FFF2-40B4-BE49-F238E27FC236}">
                <a16:creationId xmlns:a16="http://schemas.microsoft.com/office/drawing/2014/main" id="{294E6C0F-9A99-433E-8EF2-4A6B3706710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40810" y="1203960"/>
            <a:ext cx="5842310" cy="4450080"/>
          </a:xfrm>
          <a:prstGeom prst="roundRect">
            <a:avLst>
              <a:gd name="adj" fmla="val 494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8" name="Graphic 3">
            <a:hlinkClick r:id="rId3"/>
            <a:extLst>
              <a:ext uri="{FF2B5EF4-FFF2-40B4-BE49-F238E27FC236}">
                <a16:creationId xmlns:a16="http://schemas.microsoft.com/office/drawing/2014/main" id="{E0C7C59D-9C40-4C5A-AB8E-25E006415F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2" name="TextBox 11">
            <a:hlinkClick r:id="rId6"/>
            <a:extLst>
              <a:ext uri="{FF2B5EF4-FFF2-40B4-BE49-F238E27FC236}">
                <a16:creationId xmlns:a16="http://schemas.microsoft.com/office/drawing/2014/main" id="{F6CFAADD-8DF0-4863-8BAD-8FB29AE8B949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704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49CFDF56-5A4C-4DF6-A7B7-2707FE3A0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그림 개체 틀 8">
            <a:extLst>
              <a:ext uri="{FF2B5EF4-FFF2-40B4-BE49-F238E27FC236}">
                <a16:creationId xmlns:a16="http://schemas.microsoft.com/office/drawing/2014/main" id="{468DAA92-D493-4F0B-AD5F-4F1452B03D4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51001" y="1092200"/>
            <a:ext cx="6452466" cy="4267200"/>
          </a:xfrm>
          <a:prstGeom prst="roundRect">
            <a:avLst>
              <a:gd name="adj" fmla="val 2113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8" name="Graphic 3">
            <a:hlinkClick r:id="rId3"/>
            <a:extLst>
              <a:ext uri="{FF2B5EF4-FFF2-40B4-BE49-F238E27FC236}">
                <a16:creationId xmlns:a16="http://schemas.microsoft.com/office/drawing/2014/main" id="{50D9BE92-8902-4DC1-AE23-3C6CFE442C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9" name="TextBox 8">
            <a:hlinkClick r:id="rId6"/>
            <a:extLst>
              <a:ext uri="{FF2B5EF4-FFF2-40B4-BE49-F238E27FC236}">
                <a16:creationId xmlns:a16="http://schemas.microsoft.com/office/drawing/2014/main" id="{C33E23B8-D65A-45E7-AF1D-A159B20C99BF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849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3">
            <a:hlinkClick r:id="rId2"/>
            <a:extLst>
              <a:ext uri="{FF2B5EF4-FFF2-40B4-BE49-F238E27FC236}">
                <a16:creationId xmlns:a16="http://schemas.microsoft.com/office/drawing/2014/main" id="{6875F4A0-90D8-4B58-A618-EE5DC9A8C0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6" name="TextBox 5">
            <a:hlinkClick r:id="rId5"/>
            <a:extLst>
              <a:ext uri="{FF2B5EF4-FFF2-40B4-BE49-F238E27FC236}">
                <a16:creationId xmlns:a16="http://schemas.microsoft.com/office/drawing/2014/main" id="{CB5604CC-6762-401C-AC22-279CE6E69457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165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cus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00CB67CD-12E2-4A5C-9DC7-61C8F71AB4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D220D831-024E-43D9-8B37-277538EB534C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A495D8CC-4FBF-4E9A-9D49-52C172A0C8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566431C8-858B-4330-871E-034EF943ED0D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4D1F216-5F44-4954-9D70-4B70674A51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40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50E94BD1-0065-44FC-A5AE-8B14A4A89D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797561E3-8637-4F23-8D65-C6AEB2BB2FEC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E85114D-3991-4EE6-8FED-42C7A417823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32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DDFD1557-2F86-4B5D-9625-62FE1C15B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8" name="TextBox 7">
            <a:hlinkClick r:id="rId5"/>
            <a:extLst>
              <a:ext uri="{FF2B5EF4-FFF2-40B4-BE49-F238E27FC236}">
                <a16:creationId xmlns:a16="http://schemas.microsoft.com/office/drawing/2014/main" id="{390CB05F-2E27-481E-A484-AFCBE68C2A66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CC42343-368A-4A16-ACB5-2E8068DA6F1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86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49B447DF-3A8D-4F5A-8F8A-892E772B21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03FAEBF8-1CF7-456F-96C7-710E1DD571E0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D13E4A3-F05B-4900-AC42-9BF4F15FD56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633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C8F6058-3283-4407-B17D-194849FCE0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F70784FD-0896-4CE1-A3D4-B0F4949B4329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B6F1A38-65EF-44E5-A462-368A2B15E1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67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AC5D62CF-0FEC-458B-AAB6-B30D2D3BE4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8" name="TextBox 7">
            <a:hlinkClick r:id="rId5"/>
            <a:extLst>
              <a:ext uri="{FF2B5EF4-FFF2-40B4-BE49-F238E27FC236}">
                <a16:creationId xmlns:a16="http://schemas.microsoft.com/office/drawing/2014/main" id="{18F0FFF5-4A52-496D-94E2-E1D3108F3013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096320B-B68B-4ACF-896E-E18040F4D97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67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C16525F5-187A-4E94-8532-B53849233F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79E2C0AF-DB1A-42FB-A3D0-7C8F244EDEA2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EB53010-1895-4D8F-82F0-F4655BE8BD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4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3">
            <a:hlinkClick r:id="rId2"/>
            <a:extLst>
              <a:ext uri="{FF2B5EF4-FFF2-40B4-BE49-F238E27FC236}">
                <a16:creationId xmlns:a16="http://schemas.microsoft.com/office/drawing/2014/main" id="{B4B5E719-83C9-4C2D-86EE-41E8D09CF9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5982794" y="6874854"/>
            <a:ext cx="1902783" cy="209228"/>
          </a:xfrm>
          <a:prstGeom prst="rect">
            <a:avLst/>
          </a:prstGeom>
        </p:spPr>
      </p:pic>
      <p:sp>
        <p:nvSpPr>
          <p:cNvPr id="13" name="TextBox 12">
            <a:hlinkClick r:id="rId5"/>
            <a:extLst>
              <a:ext uri="{FF2B5EF4-FFF2-40B4-BE49-F238E27FC236}">
                <a16:creationId xmlns:a16="http://schemas.microsoft.com/office/drawing/2014/main" id="{CC55CEE6-3CF0-422E-8CC7-28410CC0AC55}"/>
              </a:ext>
            </a:extLst>
          </p:cNvPr>
          <p:cNvSpPr txBox="1"/>
          <p:nvPr userDrawn="1"/>
        </p:nvSpPr>
        <p:spPr>
          <a:xfrm>
            <a:off x="4306423" y="6821195"/>
            <a:ext cx="17736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89B274-92FB-426D-AE97-A3894B6BD43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28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1" r:id="rId2"/>
    <p:sldLayoutId id="2147483702" r:id="rId3"/>
    <p:sldLayoutId id="2147483703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687" r:id="rId18"/>
    <p:sldLayoutId id="2147483664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8.png"/><Relationship Id="rId5" Type="http://schemas.openxmlformats.org/officeDocument/2006/relationships/image" Target="../media/image24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4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0C34BBA-CDBB-4EB0-AAEF-9B2F7A563808}"/>
              </a:ext>
            </a:extLst>
          </p:cNvPr>
          <p:cNvSpPr txBox="1"/>
          <p:nvPr/>
        </p:nvSpPr>
        <p:spPr>
          <a:xfrm>
            <a:off x="891614" y="643622"/>
            <a:ext cx="10408771" cy="5570756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altLang="ko-KR" sz="2800" b="1" dirty="0">
                <a:latin typeface="Century Gothic" panose="020B0502020202020204" pitchFamily="34" charset="0"/>
                <a:cs typeface="Arial" panose="020B0604020202020204" pitchFamily="34" charset="0"/>
              </a:rPr>
              <a:t>НОМИНАЦИЯ «ТВОРЧЕСКАЯ ПРЕЗЕНТАЦИЯ К УРОКУ»</a:t>
            </a:r>
            <a:br>
              <a:rPr lang="ru-RU" altLang="ko-KR" sz="2800" b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br>
              <a:rPr lang="ru-RU" altLang="ko-KR" sz="3600" b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altLang="ko-KR" sz="3600" b="1" dirty="0">
                <a:latin typeface="Century Gothic" panose="020B0502020202020204" pitchFamily="34" charset="0"/>
                <a:cs typeface="Arial" panose="020B0604020202020204" pitchFamily="34" charset="0"/>
              </a:rPr>
              <a:t>Автор: </a:t>
            </a:r>
            <a:r>
              <a:rPr lang="ru-RU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Шушпанова Анна Викторовна</a:t>
            </a:r>
          </a:p>
          <a:p>
            <a:pPr algn="ctr"/>
            <a:r>
              <a:rPr lang="ru-RU" altLang="ko-KR" sz="36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Учитель иностранного языка </a:t>
            </a:r>
            <a:br>
              <a:rPr lang="en-US" altLang="ko-KR" sz="36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altLang="ko-KR" sz="36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МБОУ </a:t>
            </a:r>
            <a:r>
              <a:rPr lang="ru-RU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«СОШ №12» МО г. Ноябрьск</a:t>
            </a:r>
          </a:p>
          <a:p>
            <a:pPr algn="ctr"/>
            <a:endParaRPr lang="ru-RU" altLang="ko-KR" sz="3600" b="1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ko-KR" sz="3600" b="1" dirty="0">
                <a:latin typeface="Century Gothic" panose="020B0502020202020204" pitchFamily="34" charset="0"/>
                <a:cs typeface="Arial" panose="020B0604020202020204" pitchFamily="34" charset="0"/>
              </a:rPr>
              <a:t>Название конкурсной работы: </a:t>
            </a:r>
            <a:r>
              <a:rPr lang="ru-RU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Презентация к уроку по учебному предмету «Английский язык» в 10-ом классе на тему </a:t>
            </a:r>
            <a:r>
              <a:rPr lang="en-US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“Conditionals” </a:t>
            </a:r>
            <a:br>
              <a:rPr lang="ru-RU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(</a:t>
            </a:r>
            <a:r>
              <a:rPr lang="ru-RU" altLang="ko-KR" sz="3600" dirty="0">
                <a:latin typeface="Century Gothic" panose="020B0502020202020204" pitchFamily="34" charset="0"/>
                <a:cs typeface="Arial" panose="020B0604020202020204" pitchFamily="34" charset="0"/>
              </a:rPr>
              <a:t>Условные предложения)</a:t>
            </a:r>
            <a:endParaRPr lang="ko-KR" altLang="en-US" sz="3600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B495A3-844C-A571-57FD-3303CFA85791}"/>
              </a:ext>
            </a:extLst>
          </p:cNvPr>
          <p:cNvSpPr txBox="1"/>
          <p:nvPr/>
        </p:nvSpPr>
        <p:spPr>
          <a:xfrm>
            <a:off x="4673976" y="2875002"/>
            <a:ext cx="28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Century Gothic" panose="020B0502020202020204" pitchFamily="34" charset="0"/>
              </a:rPr>
              <a:t>Type 1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15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38DF3-84AB-300F-87B9-25A4E5723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32FFA-0D24-CC57-0A46-231103871719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1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469EAF1-C209-35E6-7213-F2EA0E288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552981"/>
              </p:ext>
            </p:extLst>
          </p:nvPr>
        </p:nvGraphicFramePr>
        <p:xfrm>
          <a:off x="1860550" y="1262699"/>
          <a:ext cx="10331450" cy="3989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0272">
                  <a:extLst>
                    <a:ext uri="{9D8B030D-6E8A-4147-A177-3AD203B41FA5}">
                      <a16:colId xmlns:a16="http://schemas.microsoft.com/office/drawing/2014/main" val="954008443"/>
                    </a:ext>
                  </a:extLst>
                </a:gridCol>
                <a:gridCol w="3719180">
                  <a:extLst>
                    <a:ext uri="{9D8B030D-6E8A-4147-A177-3AD203B41FA5}">
                      <a16:colId xmlns:a16="http://schemas.microsoft.com/office/drawing/2014/main" val="1974913074"/>
                    </a:ext>
                  </a:extLst>
                </a:gridCol>
                <a:gridCol w="4601998">
                  <a:extLst>
                    <a:ext uri="{9D8B030D-6E8A-4147-A177-3AD203B41FA5}">
                      <a16:colId xmlns:a16="http://schemas.microsoft.com/office/drawing/2014/main" val="3213866552"/>
                    </a:ext>
                  </a:extLst>
                </a:gridCol>
              </a:tblGrid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IDIOM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MEANING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TRANSLATION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117300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feel blue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depressed, to be sad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102779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see red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become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so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angry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75088"/>
                  </a:ext>
                </a:extLst>
              </a:tr>
              <a:tr h="626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in the pink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be in very good health or </a:t>
                      </a:r>
                      <a:endParaRPr lang="ru-RU" sz="1800" kern="100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condition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112620"/>
                  </a:ext>
                </a:extLst>
              </a:tr>
              <a:tr h="5729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off </a:t>
                      </a:r>
                      <a:r>
                        <a:rPr lang="en-US" sz="1800" b="1" kern="100" dirty="0" err="1">
                          <a:effectLst/>
                          <a:latin typeface="Century Gothic" panose="020B0502020202020204" pitchFamily="34" charset="0"/>
                        </a:rPr>
                        <a:t>colour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doubtful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questionabl</a:t>
                      </a: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e or </a:t>
                      </a:r>
                      <a:b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uncertain</a:t>
                      </a:r>
                      <a:endParaRPr lang="ru-RU" sz="18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592270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bright as the sun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be </a:t>
                      </a:r>
                      <a:r>
                        <a:rPr lang="en-US" sz="1800" kern="100" dirty="0" err="1">
                          <a:effectLst/>
                          <a:latin typeface="Century Gothic" panose="020B0502020202020204" pitchFamily="34" charset="0"/>
                        </a:rPr>
                        <a:t>colourful</a:t>
                      </a: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 like the sun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944975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tickle pink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be happy or pleased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83708"/>
                  </a:ext>
                </a:extLst>
              </a:tr>
              <a:tr h="8077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look black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seem or appear very </a:t>
                      </a:r>
                      <a:b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unfavorable or utterly hopeless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729910"/>
                  </a:ext>
                </a:extLst>
              </a:tr>
            </a:tbl>
          </a:graphicData>
        </a:graphic>
      </p:graphicFrame>
      <p:pic>
        <p:nvPicPr>
          <p:cNvPr id="6" name="그림 14">
            <a:extLst>
              <a:ext uri="{FF2B5EF4-FFF2-40B4-BE49-F238E27FC236}">
                <a16:creationId xmlns:a16="http://schemas.microsoft.com/office/drawing/2014/main" id="{A8D1CCF7-FBD5-45CD-2CB9-C72143C00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1220">
            <a:off x="69217" y="141841"/>
            <a:ext cx="1786249" cy="12249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E1CB77-FCF5-4C6C-DCB2-EB4EE8DDD5E3}"/>
              </a:ext>
            </a:extLst>
          </p:cNvPr>
          <p:cNvSpPr txBox="1"/>
          <p:nvPr/>
        </p:nvSpPr>
        <p:spPr>
          <a:xfrm>
            <a:off x="6629259" y="14288"/>
            <a:ext cx="55627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Translate the idioms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702DE6BA-6CB5-8A66-F5CA-5DFD1BC82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5677221"/>
            <a:ext cx="23812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C9CA8-B977-82E6-72E6-B0C199FBC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29CC21-A448-B6B4-B170-EF71B93DBF49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1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6AA4BA7-42D6-EDCA-4AFF-7722861FD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830214"/>
              </p:ext>
            </p:extLst>
          </p:nvPr>
        </p:nvGraphicFramePr>
        <p:xfrm>
          <a:off x="1860550" y="1262699"/>
          <a:ext cx="10331450" cy="3989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0272">
                  <a:extLst>
                    <a:ext uri="{9D8B030D-6E8A-4147-A177-3AD203B41FA5}">
                      <a16:colId xmlns:a16="http://schemas.microsoft.com/office/drawing/2014/main" val="954008443"/>
                    </a:ext>
                  </a:extLst>
                </a:gridCol>
                <a:gridCol w="3719180">
                  <a:extLst>
                    <a:ext uri="{9D8B030D-6E8A-4147-A177-3AD203B41FA5}">
                      <a16:colId xmlns:a16="http://schemas.microsoft.com/office/drawing/2014/main" val="1974913074"/>
                    </a:ext>
                  </a:extLst>
                </a:gridCol>
                <a:gridCol w="4601998">
                  <a:extLst>
                    <a:ext uri="{9D8B030D-6E8A-4147-A177-3AD203B41FA5}">
                      <a16:colId xmlns:a16="http://schemas.microsoft.com/office/drawing/2014/main" val="3213866552"/>
                    </a:ext>
                  </a:extLst>
                </a:gridCol>
              </a:tblGrid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IDIOM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MEANING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TRANSLATION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117300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feel blue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depressed, to be sad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грустить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102779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see red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become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so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angry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злиться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75088"/>
                  </a:ext>
                </a:extLst>
              </a:tr>
              <a:tr h="626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in the pink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be in very good health or </a:t>
                      </a:r>
                      <a:endParaRPr lang="ru-RU" sz="1800" kern="100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condition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быть в добром здравии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112620"/>
                  </a:ext>
                </a:extLst>
              </a:tr>
              <a:tr h="5729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off </a:t>
                      </a:r>
                      <a:r>
                        <a:rPr lang="en-US" sz="1800" b="1" kern="100" dirty="0" err="1">
                          <a:effectLst/>
                          <a:latin typeface="Century Gothic" panose="020B0502020202020204" pitchFamily="34" charset="0"/>
                        </a:rPr>
                        <a:t>colour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doubtful</a:t>
                      </a: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questionable</a:t>
                      </a: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 or </a:t>
                      </a:r>
                      <a:b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ru-RU" sz="1800" kern="100" dirty="0" err="1">
                          <a:effectLst/>
                          <a:latin typeface="Century Gothic" panose="020B0502020202020204" pitchFamily="34" charset="0"/>
                        </a:rPr>
                        <a:t>uncertain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сомнительный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592270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bright as the sun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be </a:t>
                      </a:r>
                      <a:r>
                        <a:rPr lang="en-US" sz="1800" kern="100" dirty="0" err="1">
                          <a:effectLst/>
                          <a:latin typeface="Century Gothic" panose="020B0502020202020204" pitchFamily="34" charset="0"/>
                        </a:rPr>
                        <a:t>colourful</a:t>
                      </a: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 like the sun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яркий, как солнце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944975"/>
                  </a:ext>
                </a:extLst>
              </a:tr>
              <a:tr h="391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tickle pink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be happy or pleased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быть очень радостным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83708"/>
                  </a:ext>
                </a:extLst>
              </a:tr>
              <a:tr h="8077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kern="100" dirty="0">
                          <a:effectLst/>
                          <a:latin typeface="Century Gothic" panose="020B0502020202020204" pitchFamily="34" charset="0"/>
                        </a:rPr>
                        <a:t>look black</a:t>
                      </a:r>
                      <a:endParaRPr lang="ru-RU" sz="1600" b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AAE5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to seem or appear very </a:t>
                      </a:r>
                      <a:br>
                        <a:rPr lang="ru-RU" sz="1800" kern="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800" kern="100" dirty="0">
                          <a:effectLst/>
                          <a:latin typeface="Century Gothic" panose="020B0502020202020204" pitchFamily="34" charset="0"/>
                        </a:rPr>
                        <a:t>unfavorable or utterly hopeless</a:t>
                      </a:r>
                      <a:endParaRPr lang="ru-RU" sz="16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казаться странным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729910"/>
                  </a:ext>
                </a:extLst>
              </a:tr>
            </a:tbl>
          </a:graphicData>
        </a:graphic>
      </p:graphicFrame>
      <p:pic>
        <p:nvPicPr>
          <p:cNvPr id="6" name="그림 14">
            <a:extLst>
              <a:ext uri="{FF2B5EF4-FFF2-40B4-BE49-F238E27FC236}">
                <a16:creationId xmlns:a16="http://schemas.microsoft.com/office/drawing/2014/main" id="{08BF2BF2-3C76-C711-D613-FE70310F1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1220">
            <a:off x="69217" y="141841"/>
            <a:ext cx="1786249" cy="12249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2BC4C7-523C-19A3-16CB-2A62B4B04833}"/>
              </a:ext>
            </a:extLst>
          </p:cNvPr>
          <p:cNvSpPr txBox="1"/>
          <p:nvPr/>
        </p:nvSpPr>
        <p:spPr>
          <a:xfrm>
            <a:off x="10181513" y="14288"/>
            <a:ext cx="2010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Check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192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84F51-B087-6681-7DAE-5D14F6F3F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255BB-80AA-7893-01F6-2780F8C8846A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1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496AEC-3034-4D8E-082D-97B45347D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60000" t="42288" r="23511" b="38744"/>
          <a:stretch/>
        </p:blipFill>
        <p:spPr>
          <a:xfrm>
            <a:off x="1150085" y="345632"/>
            <a:ext cx="3220209" cy="2082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214BCB-3FC2-85E6-75EC-430E7C071095}"/>
              </a:ext>
            </a:extLst>
          </p:cNvPr>
          <p:cNvSpPr txBox="1"/>
          <p:nvPr/>
        </p:nvSpPr>
        <p:spPr>
          <a:xfrm>
            <a:off x="7047643" y="14288"/>
            <a:ext cx="5144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What is the idiom?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149227-FE50-8134-2573-CB721D2E4F85}"/>
              </a:ext>
            </a:extLst>
          </p:cNvPr>
          <p:cNvSpPr txBox="1"/>
          <p:nvPr/>
        </p:nvSpPr>
        <p:spPr>
          <a:xfrm>
            <a:off x="-480466" y="1843557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effectLst/>
                <a:latin typeface="Century Gothic" panose="020B0502020202020204" pitchFamily="34" charset="0"/>
              </a:rPr>
              <a:t>feel blue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DB70CA-BE11-F7AD-54BA-9026DEF5F4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56250" t="39073" r="21601" b="36035"/>
          <a:stretch/>
        </p:blipFill>
        <p:spPr>
          <a:xfrm>
            <a:off x="3905085" y="345632"/>
            <a:ext cx="3296043" cy="2082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9C95EF-0711-A55F-5EE3-879ABC342BE4}"/>
              </a:ext>
            </a:extLst>
          </p:cNvPr>
          <p:cNvSpPr txBox="1"/>
          <p:nvPr/>
        </p:nvSpPr>
        <p:spPr>
          <a:xfrm>
            <a:off x="2443421" y="1883898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effectLst/>
                <a:latin typeface="Century Gothic" panose="020B0502020202020204" pitchFamily="34" charset="0"/>
              </a:rPr>
              <a:t>tickle pink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C2B787-A839-F3DA-DD7D-8177D65E87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367" t="40620" r="21953" b="38120"/>
          <a:stretch/>
        </p:blipFill>
        <p:spPr>
          <a:xfrm>
            <a:off x="6964959" y="734458"/>
            <a:ext cx="2538762" cy="13997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1039EA-E088-BBDA-EFE3-70AACF8E98DE}"/>
              </a:ext>
            </a:extLst>
          </p:cNvPr>
          <p:cNvSpPr txBox="1"/>
          <p:nvPr/>
        </p:nvSpPr>
        <p:spPr>
          <a:xfrm>
            <a:off x="5124655" y="1883898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latin typeface="Century Gothic" panose="020B0502020202020204" pitchFamily="34" charset="0"/>
              </a:rPr>
              <a:t>o</a:t>
            </a:r>
            <a:r>
              <a:rPr lang="en-US" sz="3200" b="1" kern="100" dirty="0">
                <a:effectLst/>
                <a:latin typeface="Century Gothic" panose="020B0502020202020204" pitchFamily="34" charset="0"/>
              </a:rPr>
              <a:t>ff </a:t>
            </a:r>
            <a:r>
              <a:rPr lang="en-US" sz="3200" b="1" kern="100" dirty="0" err="1">
                <a:effectLst/>
                <a:latin typeface="Century Gothic" panose="020B0502020202020204" pitchFamily="34" charset="0"/>
              </a:rPr>
              <a:t>colour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C972F7-31AA-6017-257A-5B7DFEC63A0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62109" t="42079" r="29132" b="41757"/>
          <a:stretch/>
        </p:blipFill>
        <p:spPr>
          <a:xfrm>
            <a:off x="1754199" y="2364899"/>
            <a:ext cx="1808388" cy="1876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D591937-8B29-73D2-ADC0-9C35ADA8C8DF}"/>
              </a:ext>
            </a:extLst>
          </p:cNvPr>
          <p:cNvSpPr txBox="1"/>
          <p:nvPr/>
        </p:nvSpPr>
        <p:spPr>
          <a:xfrm>
            <a:off x="-438374" y="3903165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effectLst/>
                <a:latin typeface="Century Gothic" panose="020B0502020202020204" pitchFamily="34" charset="0"/>
              </a:rPr>
              <a:t>see red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010CDE1-3244-E9BD-A763-769B952652D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57890" t="40829" r="24531" b="38119"/>
          <a:stretch/>
        </p:blipFill>
        <p:spPr>
          <a:xfrm>
            <a:off x="4120056" y="2468673"/>
            <a:ext cx="2786585" cy="18763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AE41D78-7F49-1A56-16CF-5B6544BA158F}"/>
              </a:ext>
            </a:extLst>
          </p:cNvPr>
          <p:cNvSpPr txBox="1"/>
          <p:nvPr/>
        </p:nvSpPr>
        <p:spPr>
          <a:xfrm>
            <a:off x="3511754" y="3903165"/>
            <a:ext cx="44542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effectLst/>
                <a:latin typeface="Century Gothic" panose="020B0502020202020204" pitchFamily="34" charset="0"/>
              </a:rPr>
              <a:t>bright as the sun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20BFFD-266F-CF9F-E69D-66E6B580D2D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53672" t="41871" r="23008" b="41965"/>
          <a:stretch/>
        </p:blipFill>
        <p:spPr>
          <a:xfrm>
            <a:off x="7290996" y="2717613"/>
            <a:ext cx="3232034" cy="12595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F1754C5-12BC-5BCD-926F-788C94F4847E}"/>
              </a:ext>
            </a:extLst>
          </p:cNvPr>
          <p:cNvSpPr txBox="1"/>
          <p:nvPr/>
        </p:nvSpPr>
        <p:spPr>
          <a:xfrm>
            <a:off x="5797328" y="3948811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effectLst/>
                <a:latin typeface="Century Gothic" panose="020B0502020202020204" pitchFamily="34" charset="0"/>
              </a:rPr>
              <a:t>look black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8752BC7-A06A-0118-3D50-50908A98E93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BFDFF"/>
              </a:clrFrom>
              <a:clrTo>
                <a:srgbClr val="FBFDFF">
                  <a:alpha val="0"/>
                </a:srgbClr>
              </a:clrTo>
            </a:clrChange>
          </a:blip>
          <a:srcRect l="60703" t="41454" r="26406" b="39995"/>
          <a:stretch/>
        </p:blipFill>
        <p:spPr>
          <a:xfrm>
            <a:off x="4704605" y="4453314"/>
            <a:ext cx="2323996" cy="18803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17D1F5B-3471-EAEF-1020-8DDF59BADD79}"/>
              </a:ext>
            </a:extLst>
          </p:cNvPr>
          <p:cNvSpPr txBox="1"/>
          <p:nvPr/>
        </p:nvSpPr>
        <p:spPr>
          <a:xfrm>
            <a:off x="2756918" y="6041248"/>
            <a:ext cx="6219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en-US" sz="3200" b="1" kern="100" dirty="0">
                <a:latin typeface="Century Gothic" panose="020B0502020202020204" pitchFamily="34" charset="0"/>
              </a:rPr>
              <a:t>i</a:t>
            </a:r>
            <a:r>
              <a:rPr lang="en-US" sz="3200" b="1" kern="100" dirty="0">
                <a:effectLst/>
                <a:latin typeface="Century Gothic" panose="020B0502020202020204" pitchFamily="34" charset="0"/>
              </a:rPr>
              <a:t>n the pink</a:t>
            </a:r>
            <a:endParaRPr lang="ru-RU" sz="28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87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59B20-9D65-B564-D467-A23175963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832D7D-2BA6-4C47-F910-BAADB3F81A9F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1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AEB9599-E69F-2955-A0F7-C117D07713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483761"/>
              </p:ext>
            </p:extLst>
          </p:nvPr>
        </p:nvGraphicFramePr>
        <p:xfrm>
          <a:off x="1150085" y="1202564"/>
          <a:ext cx="11041915" cy="445286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77386">
                  <a:extLst>
                    <a:ext uri="{9D8B030D-6E8A-4147-A177-3AD203B41FA5}">
                      <a16:colId xmlns:a16="http://schemas.microsoft.com/office/drawing/2014/main" val="489027892"/>
                    </a:ext>
                  </a:extLst>
                </a:gridCol>
                <a:gridCol w="4759362">
                  <a:extLst>
                    <a:ext uri="{9D8B030D-6E8A-4147-A177-3AD203B41FA5}">
                      <a16:colId xmlns:a16="http://schemas.microsoft.com/office/drawing/2014/main" val="1367775569"/>
                    </a:ext>
                  </a:extLst>
                </a:gridCol>
                <a:gridCol w="431815">
                  <a:extLst>
                    <a:ext uri="{9D8B030D-6E8A-4147-A177-3AD203B41FA5}">
                      <a16:colId xmlns:a16="http://schemas.microsoft.com/office/drawing/2014/main" val="2107420705"/>
                    </a:ext>
                  </a:extLst>
                </a:gridCol>
                <a:gridCol w="5573352">
                  <a:extLst>
                    <a:ext uri="{9D8B030D-6E8A-4147-A177-3AD203B41FA5}">
                      <a16:colId xmlns:a16="http://schemas.microsoft.com/office/drawing/2014/main" val="3566372249"/>
                    </a:ext>
                  </a:extLst>
                </a:gridCol>
              </a:tblGrid>
              <a:tr h="83308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1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You’ll always be in the center of </a:t>
                      </a:r>
                      <a:br>
                        <a:rPr lang="en-US" sz="2000" b="1" dirty="0">
                          <a:latin typeface="Century Gothic" panose="020B0502020202020204" pitchFamily="34" charset="0"/>
                        </a:rPr>
                      </a:b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attention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a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your English teacher will be </a:t>
                      </a:r>
                      <a:r>
                        <a:rPr lang="en-US" sz="2000" b="1" i="1" dirty="0">
                          <a:latin typeface="Century Gothic" panose="020B0502020202020204" pitchFamily="34" charset="0"/>
                        </a:rPr>
                        <a:t>tickle pink</a:t>
                      </a: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061647"/>
                  </a:ext>
                </a:extLst>
              </a:tr>
              <a:tr h="71954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2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If you break discipline, 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b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their humor wouldn’t seem </a:t>
                      </a:r>
                      <a:r>
                        <a:rPr lang="en-US" sz="2000" b="1" i="1" dirty="0">
                          <a:latin typeface="Century Gothic" panose="020B0502020202020204" pitchFamily="34" charset="0"/>
                        </a:rPr>
                        <a:t>off </a:t>
                      </a:r>
                      <a:r>
                        <a:rPr lang="en-US" sz="2000" b="1" i="1" dirty="0" err="1">
                          <a:latin typeface="Century Gothic" panose="020B0502020202020204" pitchFamily="34" charset="0"/>
                        </a:rPr>
                        <a:t>colour</a:t>
                      </a: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939982"/>
                  </a:ext>
                </a:extLst>
              </a:tr>
              <a:tr h="76368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3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If you get mark “5” today</a:t>
                      </a:r>
                      <a:r>
                        <a:rPr lang="ru-RU" sz="2000" b="1" dirty="0">
                          <a:latin typeface="Century Gothic" panose="020B0502020202020204" pitchFamily="34" charset="0"/>
                        </a:rPr>
                        <a:t>,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c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</a:rPr>
                        <a:t>Anna Viktorovna will </a:t>
                      </a:r>
                      <a:r>
                        <a:rPr lang="en-US" sz="2000" b="1" i="1" u="none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</a:rPr>
                        <a:t>feel blue</a:t>
                      </a:r>
                      <a:r>
                        <a:rPr lang="ru-RU" sz="2000" b="1" u="none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b="1" u="none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15710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4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If you respected cultural differences, 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d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if you exercise regularly.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877049"/>
                  </a:ext>
                </a:extLst>
              </a:tr>
              <a:tr h="82527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5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</a:rPr>
                        <a:t>If you don't do your homework</a:t>
                      </a: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</a:rPr>
                        <a:t>,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e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the teacher will </a:t>
                      </a:r>
                      <a:r>
                        <a:rPr lang="en-US" sz="2000" b="1" i="1" dirty="0">
                          <a:latin typeface="Century Gothic" panose="020B0502020202020204" pitchFamily="34" charset="0"/>
                        </a:rPr>
                        <a:t>see red</a:t>
                      </a: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.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834532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6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You will be </a:t>
                      </a:r>
                      <a:r>
                        <a:rPr lang="en-US" sz="2000" b="1" i="1" dirty="0">
                          <a:latin typeface="Century Gothic" panose="020B0502020202020204" pitchFamily="34" charset="0"/>
                        </a:rPr>
                        <a:t>in the pink</a:t>
                      </a:r>
                      <a:endParaRPr lang="ru-RU" sz="2000" b="1" i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f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if you shine </a:t>
                      </a:r>
                      <a:r>
                        <a:rPr lang="en-US" sz="2000" b="1" i="1" dirty="0">
                          <a:latin typeface="Century Gothic" panose="020B0502020202020204" pitchFamily="34" charset="0"/>
                        </a:rPr>
                        <a:t>as bright as the sun</a:t>
                      </a:r>
                      <a:r>
                        <a:rPr lang="en-US" sz="2000" b="1" dirty="0">
                          <a:latin typeface="Century Gothic" panose="020B0502020202020204" pitchFamily="34" charset="0"/>
                        </a:rPr>
                        <a:t>. </a:t>
                      </a:r>
                      <a:endParaRPr lang="ru-RU" sz="20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038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940706-75A1-A102-3AC5-60FC810481AE}"/>
              </a:ext>
            </a:extLst>
          </p:cNvPr>
          <p:cNvSpPr txBox="1"/>
          <p:nvPr/>
        </p:nvSpPr>
        <p:spPr>
          <a:xfrm>
            <a:off x="2504733" y="14288"/>
            <a:ext cx="9687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Match if-clauses with main clauses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822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E82DC-16BF-77AD-95B0-704B065A3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DC3D2D-0486-3CE7-6C2D-25BA3100AF4E}"/>
              </a:ext>
            </a:extLst>
          </p:cNvPr>
          <p:cNvSpPr txBox="1"/>
          <p:nvPr/>
        </p:nvSpPr>
        <p:spPr>
          <a:xfrm>
            <a:off x="4673976" y="2875002"/>
            <a:ext cx="28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Century Gothic" panose="020B0502020202020204" pitchFamily="34" charset="0"/>
              </a:rPr>
              <a:t>Type 2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207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BD6F3B2-87FC-03F2-CCCB-D859A3BE5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35" y="3872753"/>
            <a:ext cx="4213755" cy="282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9B466CFF-84DA-7F2C-266A-9EC9BC823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592" y="640695"/>
            <a:ext cx="4388224" cy="329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4B1D32-4DC8-0E8C-2F00-AC873CE5DA03}"/>
              </a:ext>
            </a:extLst>
          </p:cNvPr>
          <p:cNvSpPr txBox="1"/>
          <p:nvPr/>
        </p:nvSpPr>
        <p:spPr>
          <a:xfrm>
            <a:off x="2859184" y="60675"/>
            <a:ext cx="9602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entury Gothic" panose="020B0502020202020204" pitchFamily="34" charset="0"/>
              </a:rPr>
              <a:t>If I were a magician, I would paint</a:t>
            </a:r>
            <a:r>
              <a:rPr lang="ru-RU" sz="3200" b="1" dirty="0">
                <a:latin typeface="Century Gothic" panose="020B0502020202020204" pitchFamily="34" charset="0"/>
              </a:rPr>
              <a:t> </a:t>
            </a:r>
            <a:r>
              <a:rPr lang="en-US" sz="3200" b="1" dirty="0" err="1">
                <a:latin typeface="Century Gothic" panose="020B0502020202020204" pitchFamily="34" charset="0"/>
              </a:rPr>
              <a:t>Noyabrsk</a:t>
            </a:r>
            <a:r>
              <a:rPr lang="en-US" sz="3200" b="1" dirty="0">
                <a:latin typeface="Century Gothic" panose="020B0502020202020204" pitchFamily="34" charset="0"/>
              </a:rPr>
              <a:t>…  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id="{461D9495-3854-9D60-46AE-16E1B3C41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34" y="640695"/>
            <a:ext cx="4583577" cy="305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icture background">
            <a:extLst>
              <a:ext uri="{FF2B5EF4-FFF2-40B4-BE49-F238E27FC236}">
                <a16:creationId xmlns:a16="http://schemas.microsoft.com/office/drawing/2014/main" id="{B281072E-2A75-B2AE-1867-47EB0ED95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732" y="4075438"/>
            <a:ext cx="4844084" cy="261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icture background">
            <a:extLst>
              <a:ext uri="{FF2B5EF4-FFF2-40B4-BE49-F238E27FC236}">
                <a16:creationId xmlns:a16="http://schemas.microsoft.com/office/drawing/2014/main" id="{1EC9CD6D-344D-3328-46E4-DAAF15136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002" y="640695"/>
            <a:ext cx="2647998" cy="199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Picture background">
            <a:extLst>
              <a:ext uri="{FF2B5EF4-FFF2-40B4-BE49-F238E27FC236}">
                <a16:creationId xmlns:a16="http://schemas.microsoft.com/office/drawing/2014/main" id="{BB4CFEDB-CD4B-34E3-D9E6-181CDECF6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397" y="2843139"/>
            <a:ext cx="2641603" cy="385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15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3C69D-AE95-75E1-32C1-09CF1AE23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D669C7-1E1E-4730-DF39-2C8D97D5E6CE}"/>
              </a:ext>
            </a:extLst>
          </p:cNvPr>
          <p:cNvSpPr txBox="1"/>
          <p:nvPr/>
        </p:nvSpPr>
        <p:spPr>
          <a:xfrm>
            <a:off x="1579569" y="1693084"/>
            <a:ext cx="90328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Century Gothic" panose="020B0502020202020204" pitchFamily="34" charset="0"/>
              </a:rPr>
              <a:t>Read the texts and </a:t>
            </a:r>
            <a:br>
              <a:rPr lang="en-US" sz="6600" b="1" dirty="0">
                <a:latin typeface="Century Gothic" panose="020B0502020202020204" pitchFamily="34" charset="0"/>
              </a:rPr>
            </a:br>
            <a:r>
              <a:rPr lang="en-US" sz="6600" b="1" dirty="0">
                <a:latin typeface="Century Gothic" panose="020B0502020202020204" pitchFamily="34" charset="0"/>
              </a:rPr>
              <a:t>make it in </a:t>
            </a:r>
            <a:br>
              <a:rPr lang="en-US" sz="6600" b="1" dirty="0">
                <a:latin typeface="Century Gothic" panose="020B0502020202020204" pitchFamily="34" charset="0"/>
              </a:rPr>
            </a:br>
            <a:r>
              <a:rPr lang="en-US" sz="6600" b="1" dirty="0">
                <a:latin typeface="Century Gothic" panose="020B0502020202020204" pitchFamily="34" charset="0"/>
              </a:rPr>
              <a:t>chronological order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8DC2D19F-B7E4-8462-4B7D-50AC98B83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5455548"/>
            <a:ext cx="23812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41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92CACD-3107-F17E-C0A0-5327895A71A9}"/>
              </a:ext>
            </a:extLst>
          </p:cNvPr>
          <p:cNvSpPr txBox="1"/>
          <p:nvPr/>
        </p:nvSpPr>
        <p:spPr>
          <a:xfrm>
            <a:off x="7829908" y="0"/>
            <a:ext cx="4362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entury Gothic" panose="020B0502020202020204" pitchFamily="34" charset="0"/>
              </a:rPr>
              <a:t>Let’s check the order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D1CC7B-FA1D-6D0C-16E2-0A74E58BE473}"/>
              </a:ext>
            </a:extLst>
          </p:cNvPr>
          <p:cNvSpPr/>
          <p:nvPr/>
        </p:nvSpPr>
        <p:spPr>
          <a:xfrm>
            <a:off x="188258" y="144469"/>
            <a:ext cx="7126941" cy="313661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effectLst/>
                <a:latin typeface="Century Gothic" panose="020B0502020202020204" pitchFamily="34" charset="0"/>
              </a:rPr>
              <a:t>The history of this city is closely connected with the development of oil and gas fields in the region. Its birthday is on the 5</a:t>
            </a:r>
            <a:r>
              <a:rPr lang="en-US" sz="1400" kern="100" baseline="30000" dirty="0">
                <a:effectLst/>
                <a:latin typeface="Century Gothic" panose="020B0502020202020204" pitchFamily="34" charset="0"/>
              </a:rPr>
              <a:t>th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 of November, 1975. In January 1976, the village of </a:t>
            </a:r>
            <a:r>
              <a:rPr lang="en-US" sz="1400" kern="100" dirty="0" err="1">
                <a:effectLst/>
                <a:latin typeface="Century Gothic" panose="020B0502020202020204" pitchFamily="34" charset="0"/>
              </a:rPr>
              <a:t>Noyabrsky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 was marked on maps by scientists. If this city had not been founded near such vast natural resources, it might have remained just </a:t>
            </a:r>
            <a:br>
              <a:rPr lang="en-US" sz="1400" kern="100" dirty="0">
                <a:effectLst/>
                <a:latin typeface="Century Gothic" panose="020B0502020202020204" pitchFamily="34" charset="0"/>
              </a:rPr>
            </a:br>
            <a:r>
              <a:rPr lang="en-US" sz="1400" kern="100" dirty="0">
                <a:effectLst/>
                <a:latin typeface="Century Gothic" panose="020B0502020202020204" pitchFamily="34" charset="0"/>
              </a:rPr>
              <a:t>another small settlement in the tundra. </a:t>
            </a:r>
            <a:endParaRPr lang="ru-RU" sz="1400" kern="100" dirty="0">
              <a:effectLst/>
              <a:latin typeface="Century Gothic" panose="020B0502020202020204" pitchFamily="34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effectLst/>
                <a:latin typeface="Century Gothic" panose="020B0502020202020204" pitchFamily="34" charset="0"/>
              </a:rPr>
              <a:t>Here are some interesting facts about this place:</a:t>
            </a:r>
            <a:endParaRPr lang="ru-RU" sz="1400" kern="100" dirty="0">
              <a:effectLst/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1400" kern="100" dirty="0">
                <a:effectLst/>
                <a:latin typeface="Century Gothic" panose="020B0502020202020204" pitchFamily="34" charset="0"/>
              </a:rPr>
              <a:t>Despite the fact that the sky is </a:t>
            </a:r>
            <a:r>
              <a:rPr lang="en-US" sz="1400" u="sng" kern="100" dirty="0">
                <a:effectLst/>
                <a:latin typeface="Century Gothic" panose="020B0502020202020204" pitchFamily="34" charset="0"/>
              </a:rPr>
              <a:t>sad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, the inhabitants of this city are very </a:t>
            </a:r>
            <a:r>
              <a:rPr lang="en-US" sz="1400" u="sng" kern="100" dirty="0">
                <a:effectLst/>
                <a:latin typeface="Century Gothic" panose="020B0502020202020204" pitchFamily="34" charset="0"/>
              </a:rPr>
              <a:t>joyful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 and optimistic.</a:t>
            </a:r>
            <a:endParaRPr lang="ru-RU" sz="1400" kern="100" dirty="0">
              <a:effectLst/>
              <a:latin typeface="Century Gothic" panose="020B0502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1400" kern="100" dirty="0">
                <a:effectLst/>
                <a:latin typeface="Century Gothic" panose="020B0502020202020204" pitchFamily="34" charset="0"/>
              </a:rPr>
              <a:t>The first settlers thought that this city was </a:t>
            </a:r>
            <a:r>
              <a:rPr lang="en-US" sz="1400" u="sng" kern="100" dirty="0">
                <a:effectLst/>
                <a:latin typeface="Century Gothic" panose="020B0502020202020204" pitchFamily="34" charset="0"/>
              </a:rPr>
              <a:t>questionable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 </a:t>
            </a:r>
            <a:r>
              <a:rPr lang="en-US" sz="1400" kern="100" dirty="0" err="1">
                <a:effectLst/>
                <a:latin typeface="Century Gothic" panose="020B0502020202020204" pitchFamily="34" charset="0"/>
              </a:rPr>
              <a:t>befcause</a:t>
            </a:r>
            <a:r>
              <a:rPr lang="en-US" sz="1400" kern="100" dirty="0">
                <a:effectLst/>
                <a:latin typeface="Century Gothic" panose="020B0502020202020204" pitchFamily="34" charset="0"/>
              </a:rPr>
              <a:t> it was </a:t>
            </a:r>
            <a:br>
              <a:rPr lang="en-US" sz="1400" kern="100" dirty="0">
                <a:effectLst/>
                <a:latin typeface="Century Gothic" panose="020B0502020202020204" pitchFamily="34" charset="0"/>
              </a:rPr>
            </a:br>
            <a:r>
              <a:rPr lang="en-US" sz="1400" kern="100" dirty="0">
                <a:effectLst/>
                <a:latin typeface="Century Gothic" panose="020B0502020202020204" pitchFamily="34" charset="0"/>
              </a:rPr>
              <a:t>located in the far north, there was no railway here! Moreover, if the climate </a:t>
            </a:r>
            <a:br>
              <a:rPr lang="en-US" sz="1400" kern="100" dirty="0">
                <a:effectLst/>
                <a:latin typeface="Century Gothic" panose="020B0502020202020204" pitchFamily="34" charset="0"/>
              </a:rPr>
            </a:br>
            <a:r>
              <a:rPr lang="en-US" sz="1400" kern="100" dirty="0">
                <a:effectLst/>
                <a:latin typeface="Century Gothic" panose="020B0502020202020204" pitchFamily="34" charset="0"/>
              </a:rPr>
              <a:t>in the region were less severe, attracting skilled laborers might have been </a:t>
            </a:r>
            <a:br>
              <a:rPr lang="en-US" sz="1400" kern="100" dirty="0">
                <a:effectLst/>
                <a:latin typeface="Century Gothic" panose="020B0502020202020204" pitchFamily="34" charset="0"/>
              </a:rPr>
            </a:br>
            <a:r>
              <a:rPr lang="en-US" sz="1400" kern="100" dirty="0">
                <a:effectLst/>
                <a:latin typeface="Century Gothic" panose="020B0502020202020204" pitchFamily="34" charset="0"/>
              </a:rPr>
              <a:t>easier.</a:t>
            </a:r>
            <a:endParaRPr lang="ru-RU" sz="1400" kern="100" dirty="0">
              <a:effectLst/>
              <a:latin typeface="Century Gothic" panose="020B050202020202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7A78DC31-E2AC-FBFA-8FE4-5DDBC6A919DE}"/>
              </a:ext>
            </a:extLst>
          </p:cNvPr>
          <p:cNvSpPr/>
          <p:nvPr/>
        </p:nvSpPr>
        <p:spPr>
          <a:xfrm>
            <a:off x="6575611" y="2433919"/>
            <a:ext cx="1102659" cy="1143000"/>
          </a:xfrm>
          <a:prstGeom prst="ellipse">
            <a:avLst/>
          </a:prstGeom>
          <a:solidFill>
            <a:srgbClr val="FF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1</a:t>
            </a:r>
            <a:endParaRPr lang="ru-RU" sz="54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09D150-2775-2B15-B7BD-91BFA70CC6A1}"/>
              </a:ext>
            </a:extLst>
          </p:cNvPr>
          <p:cNvSpPr txBox="1"/>
          <p:nvPr/>
        </p:nvSpPr>
        <p:spPr>
          <a:xfrm>
            <a:off x="5737414" y="2375660"/>
            <a:ext cx="6266328" cy="240251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The first company in oil industry was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NoyabrskNefteGaz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Its founder is Viktor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Gorodilov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In 1986, the company produced a billion tons of oil. Additionally, if the Soviet Union had not prioritized the exploration of oil in the Arctic,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might still be a remote area rather than a promising city. </a:t>
            </a:r>
            <a:endParaRPr lang="ru-RU" sz="1400" kern="1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1991 President Boris Nikolaevich Yeltsin visited the city and he had meeting with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Gorodilov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If Yeltsin had not highlighted the importance of the oil and gas sector during his visit,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Noyabrsk's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economy might not have be </a:t>
            </a:r>
            <a:r>
              <a:rPr lang="en-US" sz="1400" b="1" u="sng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better conditions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faster.</a:t>
            </a:r>
            <a:endParaRPr lang="ru-RU" sz="1400" kern="1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14D31FB-6ABA-7770-C8A7-D6352302E645}"/>
              </a:ext>
            </a:extLst>
          </p:cNvPr>
          <p:cNvSpPr/>
          <p:nvPr/>
        </p:nvSpPr>
        <p:spPr>
          <a:xfrm>
            <a:off x="5186084" y="2010337"/>
            <a:ext cx="1102659" cy="1143000"/>
          </a:xfrm>
          <a:prstGeom prst="ellipse">
            <a:avLst/>
          </a:prstGeom>
          <a:solidFill>
            <a:srgbClr val="FF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2</a:t>
            </a:r>
            <a:endParaRPr lang="ru-RU" sz="5400" b="1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1366DE-4EC5-29E1-5841-EB52BEDFC3FC}"/>
              </a:ext>
            </a:extLst>
          </p:cNvPr>
          <p:cNvSpPr txBox="1"/>
          <p:nvPr/>
        </p:nvSpPr>
        <p:spPr>
          <a:xfrm>
            <a:off x="201705" y="3646405"/>
            <a:ext cx="6152028" cy="289816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tourism were more developed in the area,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could capitalize on breathtaking monuments. On March 30, 1997, the first meeting of the November City Duma was held, and a children's park was opened the same year. For example, the monument to mosquito is an unusual landmark installed in the city’s village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Ladny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2006. It is like </a:t>
            </a:r>
            <a:r>
              <a:rPr lang="en-US" sz="1400" b="1" u="sng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doubtful one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among other monuments in the city. The author of the sculptural composition, made of decommissioned metal parts, was a local sculptor Valery Chaly. Now its copy is in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-Park.</a:t>
            </a:r>
            <a:endParaRPr lang="ru-RU" sz="1400" kern="1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 size is impressive: its height is about two meters. If the mosquito monument in </a:t>
            </a:r>
            <a:r>
              <a:rPr lang="en-US" sz="1400" kern="1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Noyabrsk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were not made from decommissioned metal parts, it wouldn't reflect the city's industrial heritage so well!</a:t>
            </a:r>
            <a:endParaRPr lang="ru-RU" sz="1400" kern="1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97D566C-A28F-84E3-6394-ECBC119B52A0}"/>
              </a:ext>
            </a:extLst>
          </p:cNvPr>
          <p:cNvSpPr/>
          <p:nvPr/>
        </p:nvSpPr>
        <p:spPr>
          <a:xfrm>
            <a:off x="6024281" y="5570531"/>
            <a:ext cx="1102659" cy="1143000"/>
          </a:xfrm>
          <a:prstGeom prst="ellipse">
            <a:avLst/>
          </a:prstGeom>
          <a:solidFill>
            <a:srgbClr val="FF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Century Gothic" panose="020B0502020202020204" pitchFamily="34" charset="0"/>
              </a:rPr>
              <a:t>3</a:t>
            </a:r>
            <a:endParaRPr lang="ru-RU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07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7134C-BD77-F094-2F8F-F139D0868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85E62D-0F0B-E3F6-9A80-98077FD367AC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2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69407B4-63E4-8B2E-553B-2939460126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069313"/>
              </p:ext>
            </p:extLst>
          </p:nvPr>
        </p:nvGraphicFramePr>
        <p:xfrm>
          <a:off x="1457325" y="1015958"/>
          <a:ext cx="10734675" cy="520651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614738">
                  <a:extLst>
                    <a:ext uri="{9D8B030D-6E8A-4147-A177-3AD203B41FA5}">
                      <a16:colId xmlns:a16="http://schemas.microsoft.com/office/drawing/2014/main" val="1781945975"/>
                    </a:ext>
                  </a:extLst>
                </a:gridCol>
                <a:gridCol w="7119937">
                  <a:extLst>
                    <a:ext uri="{9D8B030D-6E8A-4147-A177-3AD203B41FA5}">
                      <a16:colId xmlns:a16="http://schemas.microsoft.com/office/drawing/2014/main" val="2133013054"/>
                    </a:ext>
                  </a:extLst>
                </a:gridCol>
              </a:tblGrid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PHRASE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IDIOM</a:t>
                      </a:r>
                      <a:endParaRPr lang="ru-RU" sz="28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43697"/>
                  </a:ext>
                </a:extLst>
              </a:tr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sad</a:t>
                      </a:r>
                      <a:endParaRPr lang="ru-RU" sz="2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82494140"/>
                  </a:ext>
                </a:extLst>
              </a:tr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joyful</a:t>
                      </a:r>
                      <a:endParaRPr lang="ru-RU" sz="2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3400109"/>
                  </a:ext>
                </a:extLst>
              </a:tr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questionable</a:t>
                      </a:r>
                      <a:endParaRPr lang="ru-RU" sz="2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94912790"/>
                  </a:ext>
                </a:extLst>
              </a:tr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 better conditions</a:t>
                      </a:r>
                      <a:endParaRPr lang="ru-RU" sz="2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3873149"/>
                  </a:ext>
                </a:extLst>
              </a:tr>
              <a:tr h="86775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doubtful</a:t>
                      </a:r>
                      <a:endParaRPr lang="ru-RU" sz="2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6817214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1F1A3A5-1854-55F8-617A-91DDD41CFD72}"/>
              </a:ext>
            </a:extLst>
          </p:cNvPr>
          <p:cNvSpPr txBox="1"/>
          <p:nvPr/>
        </p:nvSpPr>
        <p:spPr>
          <a:xfrm>
            <a:off x="6279804" y="14288"/>
            <a:ext cx="5912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Rephrase bold words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A2EC42-B99E-BE16-C903-20FEACED319D}"/>
              </a:ext>
            </a:extLst>
          </p:cNvPr>
          <p:cNvSpPr txBox="1"/>
          <p:nvPr/>
        </p:nvSpPr>
        <p:spPr>
          <a:xfrm>
            <a:off x="5650707" y="2079062"/>
            <a:ext cx="6222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feel blue</a:t>
            </a:r>
            <a:endParaRPr lang="ru-RU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DF7950-7947-6296-51D0-6A9A9E764502}"/>
              </a:ext>
            </a:extLst>
          </p:cNvPr>
          <p:cNvSpPr txBox="1"/>
          <p:nvPr/>
        </p:nvSpPr>
        <p:spPr>
          <a:xfrm>
            <a:off x="5711158" y="2908840"/>
            <a:ext cx="6222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tickle pink</a:t>
            </a:r>
            <a:endParaRPr lang="ru-RU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5B5912-2B0B-1320-EBF8-64DAF1FCB2B9}"/>
              </a:ext>
            </a:extLst>
          </p:cNvPr>
          <p:cNvSpPr txBox="1"/>
          <p:nvPr/>
        </p:nvSpPr>
        <p:spPr>
          <a:xfrm>
            <a:off x="5711158" y="3804164"/>
            <a:ext cx="6222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look black</a:t>
            </a:r>
            <a:endParaRPr lang="ru-RU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CBDB0B-2FC7-7350-3CA4-DE51801DB1B8}"/>
              </a:ext>
            </a:extLst>
          </p:cNvPr>
          <p:cNvSpPr txBox="1"/>
          <p:nvPr/>
        </p:nvSpPr>
        <p:spPr>
          <a:xfrm>
            <a:off x="5711158" y="4699488"/>
            <a:ext cx="6222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in the pink</a:t>
            </a:r>
            <a:endParaRPr lang="ru-RU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F832A8-AF11-8875-A08D-6B2A16F68BE0}"/>
              </a:ext>
            </a:extLst>
          </p:cNvPr>
          <p:cNvSpPr txBox="1"/>
          <p:nvPr/>
        </p:nvSpPr>
        <p:spPr>
          <a:xfrm>
            <a:off x="5650707" y="5514364"/>
            <a:ext cx="6222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Century Gothic" panose="020B0502020202020204" pitchFamily="34" charset="0"/>
              </a:rPr>
              <a:t>off </a:t>
            </a:r>
            <a:r>
              <a:rPr lang="en-US" sz="2800" dirty="0" err="1">
                <a:latin typeface="Century Gothic" panose="020B0502020202020204" pitchFamily="34" charset="0"/>
              </a:rPr>
              <a:t>colour</a:t>
            </a:r>
            <a:endParaRPr lang="ru-RU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7E9F8B6-EA0C-9D5F-7C92-F90F00805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20" y="0"/>
            <a:ext cx="4985430" cy="33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CFD222-3EF9-6D57-7381-A403AC880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313" y="844910"/>
            <a:ext cx="4239487" cy="3179615"/>
          </a:xfrm>
          <a:prstGeom prst="rect">
            <a:avLst/>
          </a:prstGeom>
        </p:spPr>
      </p:pic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8FBB5933-C717-330A-39BE-60838DAC9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192" y="2548832"/>
            <a:ext cx="4767039" cy="317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>
            <a:extLst>
              <a:ext uri="{FF2B5EF4-FFF2-40B4-BE49-F238E27FC236}">
                <a16:creationId xmlns:a16="http://schemas.microsoft.com/office/drawing/2014/main" id="{C7704246-078B-DD75-82D7-ABEDA5B88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95" y="3856391"/>
            <a:ext cx="5397500" cy="269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398045-CAB2-2638-2274-F7591B2780BF}"/>
              </a:ext>
            </a:extLst>
          </p:cNvPr>
          <p:cNvSpPr txBox="1"/>
          <p:nvPr/>
        </p:nvSpPr>
        <p:spPr>
          <a:xfrm>
            <a:off x="4964810" y="81398"/>
            <a:ext cx="7588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entury Gothic" panose="020B0502020202020204" pitchFamily="34" charset="0"/>
              </a:rPr>
              <a:t>If I were a magician, I would paint…  </a:t>
            </a:r>
            <a:endParaRPr lang="ru-RU" sz="3200" b="1" dirty="0">
              <a:latin typeface="Century Gothic" panose="020B0502020202020204" pitchFamily="34" charset="0"/>
            </a:endParaRPr>
          </a:p>
        </p:txBody>
      </p:sp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1823F98F-3C59-21C3-2FA6-F85E36360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24" y="2548832"/>
            <a:ext cx="3957918" cy="296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63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ECAE0-558A-51FE-B189-61C6F3628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5">
            <a:extLst>
              <a:ext uri="{FF2B5EF4-FFF2-40B4-BE49-F238E27FC236}">
                <a16:creationId xmlns:a16="http://schemas.microsoft.com/office/drawing/2014/main" id="{8B308DB4-2AF7-057F-4E94-0CA12B473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2085" flipH="1">
            <a:off x="-17402" y="-27287"/>
            <a:ext cx="2080959" cy="1816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1918C8-D11E-8862-75DA-0ABAFAE6C79E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2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1835180-E168-DB88-2B86-86BAD5AEA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803369"/>
              </p:ext>
            </p:extLst>
          </p:nvPr>
        </p:nvGraphicFramePr>
        <p:xfrm>
          <a:off x="2075097" y="73284"/>
          <a:ext cx="9449244" cy="663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9748">
                  <a:extLst>
                    <a:ext uri="{9D8B030D-6E8A-4147-A177-3AD203B41FA5}">
                      <a16:colId xmlns:a16="http://schemas.microsoft.com/office/drawing/2014/main" val="437336125"/>
                    </a:ext>
                  </a:extLst>
                </a:gridCol>
                <a:gridCol w="3149748">
                  <a:extLst>
                    <a:ext uri="{9D8B030D-6E8A-4147-A177-3AD203B41FA5}">
                      <a16:colId xmlns:a16="http://schemas.microsoft.com/office/drawing/2014/main" val="1041998675"/>
                    </a:ext>
                  </a:extLst>
                </a:gridCol>
                <a:gridCol w="3149748">
                  <a:extLst>
                    <a:ext uri="{9D8B030D-6E8A-4147-A177-3AD203B41FA5}">
                      <a16:colId xmlns:a16="http://schemas.microsoft.com/office/drawing/2014/main" val="1779779192"/>
                    </a:ext>
                  </a:extLst>
                </a:gridCol>
              </a:tblGrid>
              <a:tr h="2210772"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50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217221"/>
                  </a:ext>
                </a:extLst>
              </a:tr>
              <a:tr h="2210772"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34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  <a:endParaRPr lang="ru-RU" sz="8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39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966328"/>
                  </a:ext>
                </a:extLst>
              </a:tr>
              <a:tr h="2210772"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86</a:t>
                      </a:r>
                    </a:p>
                  </a:txBody>
                  <a:tcPr anchor="ctr">
                    <a:solidFill>
                      <a:srgbClr val="FF3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12803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5BFD4B-9A67-B1E8-4F83-C29694244621}"/>
              </a:ext>
            </a:extLst>
          </p:cNvPr>
          <p:cNvSpPr txBox="1"/>
          <p:nvPr/>
        </p:nvSpPr>
        <p:spPr>
          <a:xfrm rot="18850496">
            <a:off x="-57329" y="411947"/>
            <a:ext cx="21258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Count some </a:t>
            </a:r>
            <a:br>
              <a:rPr lang="en-US" sz="1400" b="1" dirty="0">
                <a:latin typeface="Century Gothic" panose="020B0502020202020204" pitchFamily="34" charset="0"/>
              </a:rPr>
            </a:br>
            <a:r>
              <a:rPr lang="en-US" sz="1400" b="1" dirty="0">
                <a:latin typeface="Century Gothic" panose="020B0502020202020204" pitchFamily="34" charset="0"/>
              </a:rPr>
              <a:t>information according </a:t>
            </a:r>
            <a:br>
              <a:rPr lang="en-US" sz="1400" b="1" dirty="0">
                <a:latin typeface="Century Gothic" panose="020B0502020202020204" pitchFamily="34" charset="0"/>
              </a:rPr>
            </a:br>
            <a:r>
              <a:rPr lang="en-US" sz="1400" b="1" dirty="0">
                <a:latin typeface="Century Gothic" panose="020B0502020202020204" pitchFamily="34" charset="0"/>
              </a:rPr>
              <a:t>the texts</a:t>
            </a:r>
            <a:endParaRPr lang="ru-RU" sz="1400" b="1" dirty="0">
              <a:latin typeface="Century Gothic" panose="020B0502020202020204" pitchFamily="34" charset="0"/>
            </a:endParaRPr>
          </a:p>
        </p:txBody>
      </p:sp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AA32C8DB-0040-2E5B-86FE-5B0098093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096" y="73284"/>
            <a:ext cx="3155809" cy="219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>
            <a:extLst>
              <a:ext uri="{FF2B5EF4-FFF2-40B4-BE49-F238E27FC236}">
                <a16:creationId xmlns:a16="http://schemas.microsoft.com/office/drawing/2014/main" id="{81E44C03-D6E5-32EE-AC51-2130197D5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05" y="2294114"/>
            <a:ext cx="3155809" cy="21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icture background">
            <a:extLst>
              <a:ext uri="{FF2B5EF4-FFF2-40B4-BE49-F238E27FC236}">
                <a16:creationId xmlns:a16="http://schemas.microsoft.com/office/drawing/2014/main" id="{372F778D-CC12-6B2D-B87D-60CAE07CB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14" y="4487940"/>
            <a:ext cx="3137627" cy="219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Picture background">
            <a:extLst>
              <a:ext uri="{FF2B5EF4-FFF2-40B4-BE49-F238E27FC236}">
                <a16:creationId xmlns:a16="http://schemas.microsoft.com/office/drawing/2014/main" id="{0886C519-3C1D-7D21-1CBF-8CDEE50F0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14" y="73284"/>
            <a:ext cx="3137626" cy="21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Picture background">
            <a:extLst>
              <a:ext uri="{FF2B5EF4-FFF2-40B4-BE49-F238E27FC236}">
                <a16:creationId xmlns:a16="http://schemas.microsoft.com/office/drawing/2014/main" id="{249BDCE4-B981-0777-FBF3-7F67FCBE2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096" y="4496689"/>
            <a:ext cx="3155809" cy="21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icture background">
            <a:extLst>
              <a:ext uri="{FF2B5EF4-FFF2-40B4-BE49-F238E27FC236}">
                <a16:creationId xmlns:a16="http://schemas.microsoft.com/office/drawing/2014/main" id="{48E4230A-E7FF-F46E-5AB1-BFB796224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05" y="73284"/>
            <a:ext cx="3137627" cy="21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Picture background">
            <a:extLst>
              <a:ext uri="{FF2B5EF4-FFF2-40B4-BE49-F238E27FC236}">
                <a16:creationId xmlns:a16="http://schemas.microsoft.com/office/drawing/2014/main" id="{DC007527-0FC3-50C2-4721-36682FEF5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0" r="13419"/>
          <a:stretch/>
        </p:blipFill>
        <p:spPr bwMode="auto">
          <a:xfrm>
            <a:off x="2056914" y="2267109"/>
            <a:ext cx="3173990" cy="222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Picture background">
            <a:extLst>
              <a:ext uri="{FF2B5EF4-FFF2-40B4-BE49-F238E27FC236}">
                <a16:creationId xmlns:a16="http://schemas.microsoft.com/office/drawing/2014/main" id="{47821B56-CED3-5B0A-8F8B-32F988F78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896" y="2291258"/>
            <a:ext cx="3119443" cy="219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Picture background">
            <a:extLst>
              <a:ext uri="{FF2B5EF4-FFF2-40B4-BE49-F238E27FC236}">
                <a16:creationId xmlns:a16="http://schemas.microsoft.com/office/drawing/2014/main" id="{4CEBE50D-A780-F1C6-12EE-9644826FD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04" y="4490479"/>
            <a:ext cx="3137808" cy="219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86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854D3-0ABE-9963-009F-974AFE080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E3B45C-4613-50CD-9242-6C61BD595565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2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6C317DC-3DBF-E403-F7AB-2ECD7608A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31030"/>
              </p:ext>
            </p:extLst>
          </p:nvPr>
        </p:nvGraphicFramePr>
        <p:xfrm>
          <a:off x="1485900" y="1450273"/>
          <a:ext cx="10706100" cy="5235414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746312">
                  <a:extLst>
                    <a:ext uri="{9D8B030D-6E8A-4147-A177-3AD203B41FA5}">
                      <a16:colId xmlns:a16="http://schemas.microsoft.com/office/drawing/2014/main" val="2644171655"/>
                    </a:ext>
                  </a:extLst>
                </a:gridCol>
                <a:gridCol w="2326451">
                  <a:extLst>
                    <a:ext uri="{9D8B030D-6E8A-4147-A177-3AD203B41FA5}">
                      <a16:colId xmlns:a16="http://schemas.microsoft.com/office/drawing/2014/main" val="3169126679"/>
                    </a:ext>
                  </a:extLst>
                </a:gridCol>
                <a:gridCol w="2516278">
                  <a:extLst>
                    <a:ext uri="{9D8B030D-6E8A-4147-A177-3AD203B41FA5}">
                      <a16:colId xmlns:a16="http://schemas.microsoft.com/office/drawing/2014/main" val="2080737721"/>
                    </a:ext>
                  </a:extLst>
                </a:gridCol>
                <a:gridCol w="2516278">
                  <a:extLst>
                    <a:ext uri="{9D8B030D-6E8A-4147-A177-3AD203B41FA5}">
                      <a16:colId xmlns:a16="http://schemas.microsoft.com/office/drawing/2014/main" val="3786755650"/>
                    </a:ext>
                  </a:extLst>
                </a:gridCol>
                <a:gridCol w="2600781">
                  <a:extLst>
                    <a:ext uri="{9D8B030D-6E8A-4147-A177-3AD203B41FA5}">
                      <a16:colId xmlns:a16="http://schemas.microsoft.com/office/drawing/2014/main" val="594159380"/>
                    </a:ext>
                  </a:extLst>
                </a:gridCol>
              </a:tblGrid>
              <a:tr h="583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WHEN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WHO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WHAT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WHERE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78464"/>
                  </a:ext>
                </a:extLst>
              </a:tr>
              <a:tr h="704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e.g.</a:t>
                      </a:r>
                      <a:endParaRPr lang="ru-RU" sz="2400" kern="100" dirty="0"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i="1" kern="1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i="1" kern="100" dirty="0">
                          <a:effectLst/>
                          <a:latin typeface="Century Gothic" panose="020B0502020202020204" pitchFamily="34" charset="0"/>
                        </a:rPr>
                        <a:t>first settlers</a:t>
                      </a:r>
                      <a:endParaRPr lang="ru-RU" sz="2400" i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2400" i="1" kern="10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r>
                        <a:rPr lang="en-US" sz="2400" i="1" kern="100" dirty="0">
                          <a:effectLst/>
                          <a:latin typeface="Century Gothic" panose="020B0502020202020204" pitchFamily="34" charset="0"/>
                        </a:rPr>
                        <a:t>foundation</a:t>
                      </a:r>
                      <a:endParaRPr lang="ru-RU" sz="2400" i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i="1" kern="100" dirty="0" err="1">
                          <a:effectLst/>
                          <a:latin typeface="Century Gothic" panose="020B0502020202020204" pitchFamily="34" charset="0"/>
                        </a:rPr>
                        <a:t>Noyabrsk</a:t>
                      </a:r>
                      <a:r>
                        <a:rPr lang="ru-RU" sz="2400" i="1" kern="10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ru-RU" sz="2400" i="1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4921879"/>
                  </a:ext>
                </a:extLst>
              </a:tr>
              <a:tr h="1092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ru-RU" sz="2400" kern="100" dirty="0"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 company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8123095"/>
                  </a:ext>
                </a:extLst>
              </a:tr>
              <a:tr h="9920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ru-RU" sz="2400" kern="100" dirty="0"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00" dirty="0">
                          <a:effectLst/>
                          <a:latin typeface="Century Gothic" panose="020B0502020202020204" pitchFamily="34" charset="0"/>
                        </a:rPr>
                        <a:t>1991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2992566"/>
                  </a:ext>
                </a:extLst>
              </a:tr>
              <a:tr h="585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kern="100" dirty="0"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3D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 err="1">
                          <a:effectLst/>
                          <a:latin typeface="Century Gothic" panose="020B0502020202020204" pitchFamily="34" charset="0"/>
                        </a:rPr>
                        <a:t>Ladny</a:t>
                      </a:r>
                      <a:endParaRPr lang="ru-RU" sz="2400" kern="1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98941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F528807-72B1-D760-C0C6-E67561119BAF}"/>
              </a:ext>
            </a:extLst>
          </p:cNvPr>
          <p:cNvSpPr txBox="1"/>
          <p:nvPr/>
        </p:nvSpPr>
        <p:spPr>
          <a:xfrm>
            <a:off x="791122" y="14288"/>
            <a:ext cx="114008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Complete the table according to the text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164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BD18C-DA7C-5820-A052-5EAB8988F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26E3FF-2F80-20DE-B073-D87C51CACD9D}"/>
              </a:ext>
            </a:extLst>
          </p:cNvPr>
          <p:cNvSpPr txBox="1"/>
          <p:nvPr/>
        </p:nvSpPr>
        <p:spPr>
          <a:xfrm>
            <a:off x="4673976" y="2875002"/>
            <a:ext cx="28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Century Gothic" panose="020B0502020202020204" pitchFamily="34" charset="0"/>
              </a:rPr>
              <a:t>Type 3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741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95B8F-C573-1355-9586-EEE82D949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6EB86F-E75E-C827-CA7E-F98DCC733740}"/>
              </a:ext>
            </a:extLst>
          </p:cNvPr>
          <p:cNvSpPr txBox="1"/>
          <p:nvPr/>
        </p:nvSpPr>
        <p:spPr>
          <a:xfrm rot="16200000">
            <a:off x="-324357" y="3013498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Type 3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4" name="Облачко с текстом: прямоугольное 3">
            <a:extLst>
              <a:ext uri="{FF2B5EF4-FFF2-40B4-BE49-F238E27FC236}">
                <a16:creationId xmlns:a16="http://schemas.microsoft.com/office/drawing/2014/main" id="{068D4F31-25F7-312F-0BE5-E88CCC6B11EF}"/>
              </a:ext>
            </a:extLst>
          </p:cNvPr>
          <p:cNvSpPr/>
          <p:nvPr/>
        </p:nvSpPr>
        <p:spPr>
          <a:xfrm>
            <a:off x="1857375" y="457199"/>
            <a:ext cx="3886200" cy="5129213"/>
          </a:xfrm>
          <a:prstGeom prst="wedgeRectCallout">
            <a:avLst>
              <a:gd name="adj1" fmla="val 76983"/>
              <a:gd name="adj2" fmla="val 1685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34D233-29EC-4893-7816-722AF7FB9B62}"/>
              </a:ext>
            </a:extLst>
          </p:cNvPr>
          <p:cNvSpPr txBox="1"/>
          <p:nvPr/>
        </p:nvSpPr>
        <p:spPr>
          <a:xfrm>
            <a:off x="6911789" y="3278088"/>
            <a:ext cx="5331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If I had been lived in </a:t>
            </a:r>
            <a:b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US" sz="3600" b="1" i="1" dirty="0" err="1">
                <a:solidFill>
                  <a:srgbClr val="7030A0"/>
                </a:solidFill>
                <a:latin typeface="Century Gothic" panose="020B0502020202020204" pitchFamily="34" charset="0"/>
              </a:rPr>
              <a:t>Noyabrsk</a:t>
            </a:r>
            <a: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 earlier, </a:t>
            </a:r>
            <a:b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I would have made </a:t>
            </a:r>
            <a:b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a </a:t>
            </a:r>
            <a:r>
              <a:rPr lang="en-US" sz="3600" b="1" i="1" dirty="0">
                <a:latin typeface="Century Gothic" panose="020B0502020202020204" pitchFamily="34" charset="0"/>
              </a:rPr>
              <a:t>black</a:t>
            </a:r>
            <a:r>
              <a:rPr lang="en-US" sz="36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 deer sculpture.</a:t>
            </a:r>
            <a:endParaRPr lang="ru-RU" sz="3600" b="1" i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514A96C-92FB-67C6-86AD-C12BDB581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363" y="626977"/>
            <a:ext cx="3486223" cy="473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9">
            <a:extLst>
              <a:ext uri="{FF2B5EF4-FFF2-40B4-BE49-F238E27FC236}">
                <a16:creationId xmlns:a16="http://schemas.microsoft.com/office/drawing/2014/main" id="{0D646D33-81D8-ECE4-4DA4-CB9A86876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4645">
            <a:off x="5245332" y="4572673"/>
            <a:ext cx="996485" cy="15936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9A1062-5386-4DDE-D2F3-991CE1FF1278}"/>
              </a:ext>
            </a:extLst>
          </p:cNvPr>
          <p:cNvSpPr txBox="1"/>
          <p:nvPr/>
        </p:nvSpPr>
        <p:spPr>
          <a:xfrm>
            <a:off x="9121928" y="14288"/>
            <a:ext cx="3070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Let’s paint!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2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17">
            <a:extLst>
              <a:ext uri="{FF2B5EF4-FFF2-40B4-BE49-F238E27FC236}">
                <a16:creationId xmlns:a16="http://schemas.microsoft.com/office/drawing/2014/main" id="{3BCEB914-C1DD-FC54-66B5-7D2EE7B1B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70" y="148741"/>
            <a:ext cx="3654131" cy="1924570"/>
          </a:xfrm>
          <a:prstGeom prst="rect">
            <a:avLst/>
          </a:prstGeom>
        </p:spPr>
      </p:pic>
      <p:pic>
        <p:nvPicPr>
          <p:cNvPr id="4" name="그림 18">
            <a:extLst>
              <a:ext uri="{FF2B5EF4-FFF2-40B4-BE49-F238E27FC236}">
                <a16:creationId xmlns:a16="http://schemas.microsoft.com/office/drawing/2014/main" id="{106C7D9E-5C94-45ED-5405-17F3635D91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85257">
            <a:off x="7146763" y="1387213"/>
            <a:ext cx="1467642" cy="975292"/>
          </a:xfrm>
          <a:prstGeom prst="rect">
            <a:avLst/>
          </a:prstGeom>
        </p:spPr>
      </p:pic>
      <p:pic>
        <p:nvPicPr>
          <p:cNvPr id="5" name="그림 19">
            <a:extLst>
              <a:ext uri="{FF2B5EF4-FFF2-40B4-BE49-F238E27FC236}">
                <a16:creationId xmlns:a16="http://schemas.microsoft.com/office/drawing/2014/main" id="{97D4FE4C-06F4-50F3-64EF-183F99C863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61785" flipH="1">
            <a:off x="3458920" y="4558577"/>
            <a:ext cx="1665208" cy="395134"/>
          </a:xfrm>
          <a:prstGeom prst="rect">
            <a:avLst/>
          </a:prstGeom>
        </p:spPr>
      </p:pic>
      <p:pic>
        <p:nvPicPr>
          <p:cNvPr id="6" name="그림 20">
            <a:extLst>
              <a:ext uri="{FF2B5EF4-FFF2-40B4-BE49-F238E27FC236}">
                <a16:creationId xmlns:a16="http://schemas.microsoft.com/office/drawing/2014/main" id="{6809F9BD-E16C-F61F-7D9F-41E343F6E7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2824">
            <a:off x="8212382" y="3950229"/>
            <a:ext cx="239439" cy="679836"/>
          </a:xfrm>
          <a:prstGeom prst="rect">
            <a:avLst/>
          </a:prstGeom>
        </p:spPr>
      </p:pic>
      <p:pic>
        <p:nvPicPr>
          <p:cNvPr id="7" name="그림 21">
            <a:extLst>
              <a:ext uri="{FF2B5EF4-FFF2-40B4-BE49-F238E27FC236}">
                <a16:creationId xmlns:a16="http://schemas.microsoft.com/office/drawing/2014/main" id="{3D3AC9B9-74D9-03C1-CB9E-1154C22B0C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65" y="3737752"/>
            <a:ext cx="470398" cy="448446"/>
          </a:xfrm>
          <a:prstGeom prst="rect">
            <a:avLst/>
          </a:prstGeom>
        </p:spPr>
      </p:pic>
      <p:pic>
        <p:nvPicPr>
          <p:cNvPr id="9" name="그림 23">
            <a:extLst>
              <a:ext uri="{FF2B5EF4-FFF2-40B4-BE49-F238E27FC236}">
                <a16:creationId xmlns:a16="http://schemas.microsoft.com/office/drawing/2014/main" id="{6F106C56-59EC-ACB4-8138-7838C76D1D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681" y="326702"/>
            <a:ext cx="3497393" cy="2243903"/>
          </a:xfrm>
          <a:prstGeom prst="rect">
            <a:avLst/>
          </a:prstGeom>
        </p:spPr>
      </p:pic>
      <p:pic>
        <p:nvPicPr>
          <p:cNvPr id="10" name="그림 24">
            <a:extLst>
              <a:ext uri="{FF2B5EF4-FFF2-40B4-BE49-F238E27FC236}">
                <a16:creationId xmlns:a16="http://schemas.microsoft.com/office/drawing/2014/main" id="{8FAEC397-511D-B140-BDA7-58F205EA24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227">
            <a:off x="7749680" y="4403568"/>
            <a:ext cx="3658153" cy="2201996"/>
          </a:xfrm>
          <a:prstGeom prst="rect">
            <a:avLst/>
          </a:prstGeom>
        </p:spPr>
      </p:pic>
      <p:pic>
        <p:nvPicPr>
          <p:cNvPr id="11" name="그림 25">
            <a:extLst>
              <a:ext uri="{FF2B5EF4-FFF2-40B4-BE49-F238E27FC236}">
                <a16:creationId xmlns:a16="http://schemas.microsoft.com/office/drawing/2014/main" id="{5A026CA2-EF34-E058-A47C-3D148BFF2B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3584151"/>
            <a:ext cx="3395149" cy="3063624"/>
          </a:xfrm>
          <a:prstGeom prst="rect">
            <a:avLst/>
          </a:prstGeom>
        </p:spPr>
      </p:pic>
      <p:pic>
        <p:nvPicPr>
          <p:cNvPr id="12" name="그림 35">
            <a:extLst>
              <a:ext uri="{FF2B5EF4-FFF2-40B4-BE49-F238E27FC236}">
                <a16:creationId xmlns:a16="http://schemas.microsoft.com/office/drawing/2014/main" id="{8A20356D-B1A2-F3E0-B1AB-4EFF9C469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13141">
            <a:off x="4314389" y="1264990"/>
            <a:ext cx="1133012" cy="752920"/>
          </a:xfrm>
          <a:prstGeom prst="rect">
            <a:avLst/>
          </a:prstGeom>
        </p:spPr>
      </p:pic>
      <p:pic>
        <p:nvPicPr>
          <p:cNvPr id="8" name="그림 22">
            <a:extLst>
              <a:ext uri="{FF2B5EF4-FFF2-40B4-BE49-F238E27FC236}">
                <a16:creationId xmlns:a16="http://schemas.microsoft.com/office/drawing/2014/main" id="{57496D6B-2EEF-3A9D-6ECD-9996CE6F75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239" y="2048901"/>
            <a:ext cx="4237812" cy="2548956"/>
          </a:xfrm>
          <a:prstGeom prst="rect">
            <a:avLst/>
          </a:prstGeom>
        </p:spPr>
      </p:pic>
      <p:pic>
        <p:nvPicPr>
          <p:cNvPr id="2" name="그림 21">
            <a:extLst>
              <a:ext uri="{FF2B5EF4-FFF2-40B4-BE49-F238E27FC236}">
                <a16:creationId xmlns:a16="http://schemas.microsoft.com/office/drawing/2014/main" id="{4EAFB3C7-2AB2-1612-951C-78FB99E1C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901" y="429612"/>
            <a:ext cx="470398" cy="448446"/>
          </a:xfrm>
          <a:prstGeom prst="rect">
            <a:avLst/>
          </a:prstGeom>
        </p:spPr>
      </p:pic>
      <p:pic>
        <p:nvPicPr>
          <p:cNvPr id="13" name="그림 21">
            <a:extLst>
              <a:ext uri="{FF2B5EF4-FFF2-40B4-BE49-F238E27FC236}">
                <a16:creationId xmlns:a16="http://schemas.microsoft.com/office/drawing/2014/main" id="{CA68B4B9-AD21-6EAB-2DB9-19F9454127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301" y="860529"/>
            <a:ext cx="289629" cy="276113"/>
          </a:xfrm>
          <a:prstGeom prst="rect">
            <a:avLst/>
          </a:prstGeom>
        </p:spPr>
      </p:pic>
      <p:pic>
        <p:nvPicPr>
          <p:cNvPr id="14" name="그림 21">
            <a:extLst>
              <a:ext uri="{FF2B5EF4-FFF2-40B4-BE49-F238E27FC236}">
                <a16:creationId xmlns:a16="http://schemas.microsoft.com/office/drawing/2014/main" id="{0CB816F4-0D56-080D-7DF3-AB9718BD5B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140" y="5567226"/>
            <a:ext cx="340079" cy="324209"/>
          </a:xfrm>
          <a:prstGeom prst="rect">
            <a:avLst/>
          </a:prstGeom>
        </p:spPr>
      </p:pic>
      <p:pic>
        <p:nvPicPr>
          <p:cNvPr id="15" name="그림 21">
            <a:extLst>
              <a:ext uri="{FF2B5EF4-FFF2-40B4-BE49-F238E27FC236}">
                <a16:creationId xmlns:a16="http://schemas.microsoft.com/office/drawing/2014/main" id="{56CBC14D-5992-5BE1-36B3-53B568638F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1919">
            <a:off x="1020305" y="2593725"/>
            <a:ext cx="258145" cy="2460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D8F0E9F-D18D-7377-6E64-D48FF9D76FDF}"/>
              </a:ext>
            </a:extLst>
          </p:cNvPr>
          <p:cNvSpPr txBox="1"/>
          <p:nvPr/>
        </p:nvSpPr>
        <p:spPr>
          <a:xfrm>
            <a:off x="4976142" y="3894414"/>
            <a:ext cx="22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</a:rPr>
              <a:t>Topic of the lesson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1854ED-CA4A-E80C-252C-44684994FECA}"/>
              </a:ext>
            </a:extLst>
          </p:cNvPr>
          <p:cNvSpPr txBox="1"/>
          <p:nvPr/>
        </p:nvSpPr>
        <p:spPr>
          <a:xfrm>
            <a:off x="1102026" y="1551693"/>
            <a:ext cx="2932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What did you do today?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2EF989-E893-E0D1-29DC-5D3F639C3660}"/>
              </a:ext>
            </a:extLst>
          </p:cNvPr>
          <p:cNvSpPr txBox="1"/>
          <p:nvPr/>
        </p:nvSpPr>
        <p:spPr>
          <a:xfrm>
            <a:off x="8897149" y="1975586"/>
            <a:ext cx="2932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What did you do today?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EF8364-B113-510D-C3A2-FF34DFD839E3}"/>
              </a:ext>
            </a:extLst>
          </p:cNvPr>
          <p:cNvSpPr txBox="1"/>
          <p:nvPr/>
        </p:nvSpPr>
        <p:spPr>
          <a:xfrm rot="812521">
            <a:off x="155567" y="5722159"/>
            <a:ext cx="2626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entury Gothic" panose="020B0502020202020204" pitchFamily="34" charset="0"/>
              </a:rPr>
              <a:t>What did you do today?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218420-E027-23E6-9521-297A074DD86A}"/>
              </a:ext>
            </a:extLst>
          </p:cNvPr>
          <p:cNvSpPr txBox="1"/>
          <p:nvPr/>
        </p:nvSpPr>
        <p:spPr>
          <a:xfrm rot="20207884">
            <a:off x="8385358" y="5678635"/>
            <a:ext cx="2932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What did you do today?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48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7ADC0F-3F4F-B517-2927-FD44BAAAF526}"/>
              </a:ext>
            </a:extLst>
          </p:cNvPr>
          <p:cNvSpPr txBox="1"/>
          <p:nvPr/>
        </p:nvSpPr>
        <p:spPr>
          <a:xfrm>
            <a:off x="2415344" y="2487066"/>
            <a:ext cx="73613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F</a:t>
            </a:r>
            <a:r>
              <a:rPr lang="en-US" sz="4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O</a:t>
            </a:r>
            <a:r>
              <a:rPr lang="en-US" sz="48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R</a:t>
            </a:r>
            <a:r>
              <a:rPr lang="en-US" sz="4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M</a:t>
            </a:r>
            <a:r>
              <a:rPr lang="en-US" sz="4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U</a:t>
            </a:r>
            <a:r>
              <a:rPr lang="en-US" sz="4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</a:t>
            </a:r>
            <a:r>
              <a:rPr lang="en-US" sz="4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A</a:t>
            </a:r>
            <a:r>
              <a:rPr lang="en-US" sz="4800" b="1" dirty="0">
                <a:latin typeface="Century Gothic" panose="020B0502020202020204" pitchFamily="34" charset="0"/>
              </a:rPr>
              <a:t> O</a:t>
            </a:r>
            <a:r>
              <a:rPr lang="en-US" sz="4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F</a:t>
            </a:r>
            <a:r>
              <a:rPr lang="en-US" sz="4800" b="1" dirty="0">
                <a:latin typeface="Century Gothic" panose="020B0502020202020204" pitchFamily="34" charset="0"/>
              </a:rPr>
              <a:t> </a:t>
            </a:r>
            <a:r>
              <a:rPr lang="en-US" sz="4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S</a:t>
            </a:r>
            <a:r>
              <a:rPr lang="en-US" sz="4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U</a:t>
            </a:r>
            <a:r>
              <a:rPr lang="en-US" sz="4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</a:t>
            </a:r>
            <a:r>
              <a:rPr lang="en-US" sz="48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C</a:t>
            </a:r>
            <a:r>
              <a:rPr lang="en-US" sz="4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E</a:t>
            </a:r>
            <a:r>
              <a:rPr lang="en-US" sz="4800" b="1" dirty="0">
                <a:solidFill>
                  <a:srgbClr val="851C7B"/>
                </a:solidFill>
                <a:latin typeface="Century Gothic" panose="020B0502020202020204" pitchFamily="34" charset="0"/>
              </a:rPr>
              <a:t>S</a:t>
            </a:r>
            <a:r>
              <a:rPr lang="en-US" sz="4800" b="1" dirty="0">
                <a:latin typeface="Century Gothic" panose="020B0502020202020204" pitchFamily="34" charset="0"/>
              </a:rPr>
              <a:t>S =</a:t>
            </a:r>
            <a:endParaRPr lang="ru-RU" sz="4800" b="1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5F3CAA7-6295-D8CC-3C49-35FE83167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761816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52ADD3-C758-710C-5597-F9FBB716EA66}"/>
              </a:ext>
            </a:extLst>
          </p:cNvPr>
          <p:cNvSpPr txBox="1"/>
          <p:nvPr/>
        </p:nvSpPr>
        <p:spPr>
          <a:xfrm>
            <a:off x="5859818" y="14288"/>
            <a:ext cx="63321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latin typeface="Century Gothic" panose="020B0502020202020204" pitchFamily="34" charset="0"/>
              </a:rPr>
              <a:t>Mix </a:t>
            </a:r>
            <a:r>
              <a:rPr lang="en-US" sz="3200" b="1" dirty="0" err="1">
                <a:latin typeface="Century Gothic" panose="020B0502020202020204" pitchFamily="34" charset="0"/>
              </a:rPr>
              <a:t>colours</a:t>
            </a:r>
            <a:r>
              <a:rPr lang="en-US" sz="3200" b="1" dirty="0">
                <a:latin typeface="Century Gothic" panose="020B0502020202020204" pitchFamily="34" charset="0"/>
              </a:rPr>
              <a:t> that you get at the </a:t>
            </a:r>
            <a:br>
              <a:rPr lang="en-US" sz="3200" b="1" dirty="0">
                <a:latin typeface="Century Gothic" panose="020B0502020202020204" pitchFamily="34" charset="0"/>
              </a:rPr>
            </a:br>
            <a:r>
              <a:rPr lang="en-US" sz="3200" b="1" dirty="0">
                <a:latin typeface="Century Gothic" panose="020B0502020202020204" pitchFamily="34" charset="0"/>
              </a:rPr>
              <a:t>beginning of the lesson and </a:t>
            </a:r>
            <a:br>
              <a:rPr lang="en-US" sz="3200" b="1" dirty="0">
                <a:latin typeface="Century Gothic" panose="020B0502020202020204" pitchFamily="34" charset="0"/>
              </a:rPr>
            </a:br>
            <a:r>
              <a:rPr lang="en-US" sz="3200" b="1" dirty="0">
                <a:latin typeface="Century Gothic" panose="020B0502020202020204" pitchFamily="34" charset="0"/>
              </a:rPr>
              <a:t>name the ingredient for:</a:t>
            </a:r>
            <a:endParaRPr lang="ru-RU" sz="11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465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>
            <a:extLst>
              <a:ext uri="{FF2B5EF4-FFF2-40B4-BE49-F238E27FC236}">
                <a16:creationId xmlns:a16="http://schemas.microsoft.com/office/drawing/2014/main" id="{69D24236-7FD0-C9EB-13E8-0A2EE19EB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" t="17371" r="2031" b="16622"/>
          <a:stretch/>
        </p:blipFill>
        <p:spPr bwMode="auto">
          <a:xfrm>
            <a:off x="2915967" y="1941855"/>
            <a:ext cx="6077026" cy="2448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B6629A-45BB-770B-2913-E995EF7101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70" t="37357" r="51737" b="34696"/>
          <a:stretch/>
        </p:blipFill>
        <p:spPr bwMode="auto">
          <a:xfrm>
            <a:off x="7174215" y="2557180"/>
            <a:ext cx="1595648" cy="1555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F55AE95B-E32D-82DB-3467-B3DBFF8BF63B}"/>
              </a:ext>
            </a:extLst>
          </p:cNvPr>
          <p:cNvSpPr/>
          <p:nvPr/>
        </p:nvSpPr>
        <p:spPr>
          <a:xfrm>
            <a:off x="3007742" y="2088447"/>
            <a:ext cx="442912" cy="467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+mj-lt"/>
            </a:endParaRPr>
          </a:p>
        </p:txBody>
      </p:sp>
      <p:pic>
        <p:nvPicPr>
          <p:cNvPr id="5" name="Picture 4" descr="Picture background">
            <a:extLst>
              <a:ext uri="{FF2B5EF4-FFF2-40B4-BE49-F238E27FC236}">
                <a16:creationId xmlns:a16="http://schemas.microsoft.com/office/drawing/2014/main" id="{2719813E-AEF8-F9EA-9DF1-C13880E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289" y="2029289"/>
            <a:ext cx="585880" cy="58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3ABE9A-4142-3DAF-3F9D-F1A12A11C24A}"/>
              </a:ext>
            </a:extLst>
          </p:cNvPr>
          <p:cNvSpPr txBox="1"/>
          <p:nvPr/>
        </p:nvSpPr>
        <p:spPr>
          <a:xfrm>
            <a:off x="3557169" y="2090903"/>
            <a:ext cx="2176301" cy="400110"/>
          </a:xfrm>
          <a:prstGeom prst="rect">
            <a:avLst/>
          </a:prstGeom>
          <a:solidFill>
            <a:srgbClr val="01AEF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HOMETASK TICKET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C400F-7530-1984-34B3-365AF03CFE7E}"/>
              </a:ext>
            </a:extLst>
          </p:cNvPr>
          <p:cNvSpPr txBox="1"/>
          <p:nvPr/>
        </p:nvSpPr>
        <p:spPr>
          <a:xfrm>
            <a:off x="3069341" y="30356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10</a:t>
            </a:r>
            <a:endParaRPr lang="ru-RU" sz="1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CFDC3-D99B-F783-A113-7EDAD80C423F}"/>
              </a:ext>
            </a:extLst>
          </p:cNvPr>
          <p:cNvSpPr txBox="1"/>
          <p:nvPr/>
        </p:nvSpPr>
        <p:spPr>
          <a:xfrm>
            <a:off x="3068516" y="3390623"/>
            <a:ext cx="678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School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Надпись 2">
            <a:extLst>
              <a:ext uri="{FF2B5EF4-FFF2-40B4-BE49-F238E27FC236}">
                <a16:creationId xmlns:a16="http://schemas.microsoft.com/office/drawing/2014/main" id="{2C410F05-BD8F-C9AB-3660-304C38A00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8961" y="2938265"/>
            <a:ext cx="2199640" cy="821059"/>
          </a:xfrm>
          <a:prstGeom prst="rect">
            <a:avLst/>
          </a:prstGeom>
          <a:solidFill>
            <a:srgbClr val="BBECFD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you complete the </a:t>
            </a:r>
            <a:br>
              <a:rPr lang="en-US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hometask</a:t>
            </a:r>
            <a:r>
              <a:rPr lang="en-US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today, you will </a:t>
            </a:r>
            <a:br>
              <a:rPr lang="en-US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+1 mark!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5449EE-EE2C-F81F-DF34-2110488BEAC3}"/>
              </a:ext>
            </a:extLst>
          </p:cNvPr>
          <p:cNvSpPr txBox="1"/>
          <p:nvPr/>
        </p:nvSpPr>
        <p:spPr>
          <a:xfrm>
            <a:off x="3068516" y="3745585"/>
            <a:ext cx="630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Home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0512EA-82F0-F285-6E07-2EDAAE1CA6E4}"/>
              </a:ext>
            </a:extLst>
          </p:cNvPr>
          <p:cNvSpPr txBox="1"/>
          <p:nvPr/>
        </p:nvSpPr>
        <p:spPr>
          <a:xfrm>
            <a:off x="5182072" y="2668741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18/03/25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D0DAE92-D27C-42D0-BEC4-97D0E1885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269" y="2992558"/>
            <a:ext cx="2098816" cy="74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151149-B607-DA13-80BA-538FA67B71F6}"/>
              </a:ext>
            </a:extLst>
          </p:cNvPr>
          <p:cNvSpPr txBox="1"/>
          <p:nvPr/>
        </p:nvSpPr>
        <p:spPr>
          <a:xfrm>
            <a:off x="4678405" y="14288"/>
            <a:ext cx="75135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Scratch the line on your </a:t>
            </a:r>
            <a:br>
              <a:rPr lang="en-US" sz="4400" b="1" dirty="0">
                <a:latin typeface="Century Gothic" panose="020B0502020202020204" pitchFamily="34" charset="0"/>
              </a:rPr>
            </a:br>
            <a:r>
              <a:rPr lang="en-US" sz="4400" b="1" dirty="0">
                <a:latin typeface="Century Gothic" panose="020B0502020202020204" pitchFamily="34" charset="0"/>
              </a:rPr>
              <a:t>worksheets and get bonus!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36403D-81D5-1173-548A-265B751C7EB4}"/>
              </a:ext>
            </a:extLst>
          </p:cNvPr>
          <p:cNvSpPr txBox="1"/>
          <p:nvPr/>
        </p:nvSpPr>
        <p:spPr>
          <a:xfrm rot="16200000">
            <a:off x="-860560" y="3013498"/>
            <a:ext cx="3190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>
                <a:latin typeface="Century Gothic" panose="020B0502020202020204" pitchFamily="34" charset="0"/>
              </a:rPr>
              <a:t>Hometask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5D8F46C7-3453-8B14-E9E9-EC9342E29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69863" y="3966062"/>
            <a:ext cx="1723278" cy="181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15EDE6A-3F3C-629A-B131-A988F1DF230B}"/>
              </a:ext>
            </a:extLst>
          </p:cNvPr>
          <p:cNvSpPr txBox="1"/>
          <p:nvPr/>
        </p:nvSpPr>
        <p:spPr>
          <a:xfrm>
            <a:off x="9195350" y="5930153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entury Gothic" panose="020B0502020202020204" pitchFamily="34" charset="0"/>
              </a:rPr>
              <a:t>Here’s your </a:t>
            </a:r>
            <a:r>
              <a:rPr lang="en-US" b="1" dirty="0" err="1">
                <a:latin typeface="Century Gothic" panose="020B0502020202020204" pitchFamily="34" charset="0"/>
              </a:rPr>
              <a:t>hometask</a:t>
            </a:r>
            <a:endParaRPr lang="ru-RU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27F79B-32B4-664D-4E43-3DA4CABE83A9}"/>
              </a:ext>
            </a:extLst>
          </p:cNvPr>
          <p:cNvSpPr txBox="1"/>
          <p:nvPr/>
        </p:nvSpPr>
        <p:spPr>
          <a:xfrm>
            <a:off x="1726928" y="990922"/>
            <a:ext cx="87381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If we mix </a:t>
            </a:r>
            <a:r>
              <a:rPr lang="en-US" sz="40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Sodium Bicarbonate</a:t>
            </a:r>
            <a:r>
              <a:rPr lang="en-US" sz="4000" b="1" dirty="0">
                <a:latin typeface="Century Gothic" panose="020B0502020202020204" pitchFamily="34" charset="0"/>
              </a:rPr>
              <a:t>, </a:t>
            </a: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4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Acetic Acid </a:t>
            </a:r>
            <a:r>
              <a:rPr lang="en-US" sz="4000" b="1" dirty="0">
                <a:latin typeface="Century Gothic" panose="020B0502020202020204" pitchFamily="34" charset="0"/>
              </a:rPr>
              <a:t>and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s</a:t>
            </a:r>
            <a:r>
              <a:rPr lang="en-US" sz="4000" b="1" dirty="0">
                <a:solidFill>
                  <a:srgbClr val="EF370D"/>
                </a:solidFill>
                <a:latin typeface="Century Gothic" panose="020B0502020202020204" pitchFamily="34" charset="0"/>
              </a:rPr>
              <a:t>e</a:t>
            </a:r>
            <a:r>
              <a:rPr lang="en-US" sz="4000" b="1" dirty="0">
                <a:solidFill>
                  <a:srgbClr val="6AAE52"/>
                </a:solidFill>
                <a:latin typeface="Century Gothic" panose="020B0502020202020204" pitchFamily="34" charset="0"/>
              </a:rPr>
              <a:t>c</a:t>
            </a:r>
            <a:r>
              <a:rPr lang="en-US" sz="4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e</a:t>
            </a:r>
            <a:r>
              <a:rPr lang="en-US" sz="4000" b="1" dirty="0">
                <a:solidFill>
                  <a:srgbClr val="EF370D"/>
                </a:solidFill>
                <a:latin typeface="Century Gothic" panose="020B0502020202020204" pitchFamily="34" charset="0"/>
              </a:rPr>
              <a:t>t </a:t>
            </a:r>
            <a:r>
              <a:rPr lang="en-US" sz="40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i</a:t>
            </a:r>
            <a:r>
              <a:rPr lang="en-US" sz="40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n</a:t>
            </a:r>
            <a:r>
              <a:rPr lang="en-US" sz="40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g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r</a:t>
            </a:r>
            <a:r>
              <a:rPr lang="en-US" sz="4000" b="1" dirty="0">
                <a:solidFill>
                  <a:srgbClr val="EF370D"/>
                </a:solidFill>
                <a:latin typeface="Century Gothic" panose="020B0502020202020204" pitchFamily="34" charset="0"/>
              </a:rPr>
              <a:t>e</a:t>
            </a:r>
            <a:r>
              <a:rPr lang="en-US" sz="4000" b="1" dirty="0">
                <a:solidFill>
                  <a:srgbClr val="851C7B"/>
                </a:solidFill>
                <a:latin typeface="Century Gothic" panose="020B0502020202020204" pitchFamily="34" charset="0"/>
              </a:rPr>
              <a:t>d</a:t>
            </a:r>
            <a:r>
              <a:rPr lang="en-US" sz="4000" b="1" dirty="0">
                <a:solidFill>
                  <a:srgbClr val="6AAE52"/>
                </a:solidFill>
                <a:latin typeface="Century Gothic" panose="020B0502020202020204" pitchFamily="34" charset="0"/>
              </a:rPr>
              <a:t>i</a:t>
            </a:r>
            <a:r>
              <a:rPr lang="en-US" sz="4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e</a:t>
            </a:r>
            <a:r>
              <a:rPr lang="en-US" sz="4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n</a:t>
            </a:r>
            <a:r>
              <a:rPr lang="en-US" sz="4000" b="1" dirty="0">
                <a:solidFill>
                  <a:srgbClr val="EF370D"/>
                </a:solidFill>
                <a:latin typeface="Century Gothic" panose="020B0502020202020204" pitchFamily="34" charset="0"/>
              </a:rPr>
              <a:t>t</a:t>
            </a:r>
            <a:r>
              <a:rPr lang="en-US" sz="4000" b="1" dirty="0">
                <a:latin typeface="Century Gothic" panose="020B0502020202020204" pitchFamily="34" charset="0"/>
              </a:rPr>
              <a:t>, we get …</a:t>
            </a:r>
            <a:endParaRPr lang="ru-RU" sz="40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E1B9B373-7F83-2049-11EE-34038E2158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205914"/>
              </p:ext>
            </p:extLst>
          </p:nvPr>
        </p:nvGraphicFramePr>
        <p:xfrm>
          <a:off x="2032000" y="2466109"/>
          <a:ext cx="8128000" cy="4157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627E4B0D-9FFC-86A1-63E5-59A145B00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338" y="3015888"/>
            <a:ext cx="1361888" cy="136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DF6B234E-AF7C-C4E3-7554-9E17E9114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64" y="3175256"/>
            <a:ext cx="1067548" cy="106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>
            <a:extLst>
              <a:ext uri="{FF2B5EF4-FFF2-40B4-BE49-F238E27FC236}">
                <a16:creationId xmlns:a16="http://schemas.microsoft.com/office/drawing/2014/main" id="{10533EF0-CDB1-0AE5-E240-063B7CE01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3429000"/>
            <a:ext cx="1335461" cy="91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232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EC13DD31-BBA9-8580-0903-6D1C64EB5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19980" y="1550733"/>
            <a:ext cx="3346898" cy="21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Picture background">
            <a:extLst>
              <a:ext uri="{FF2B5EF4-FFF2-40B4-BE49-F238E27FC236}">
                <a16:creationId xmlns:a16="http://schemas.microsoft.com/office/drawing/2014/main" id="{22B0723B-862E-0DC9-9837-FE8D35CA4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80" y="3429000"/>
            <a:ext cx="4125685" cy="159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B91AEF1C-C2D1-37FC-1C8C-B17B728C2A5E}"/>
              </a:ext>
            </a:extLst>
          </p:cNvPr>
          <p:cNvSpPr/>
          <p:nvPr/>
        </p:nvSpPr>
        <p:spPr>
          <a:xfrm>
            <a:off x="286417" y="1721224"/>
            <a:ext cx="5755341" cy="3455894"/>
          </a:xfrm>
          <a:prstGeom prst="cloudCallout">
            <a:avLst>
              <a:gd name="adj1" fmla="val 56737"/>
              <a:gd name="adj2" fmla="val 4576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+mj-lt"/>
            </a:endParaRPr>
          </a:p>
        </p:txBody>
      </p:sp>
      <p:pic>
        <p:nvPicPr>
          <p:cNvPr id="4" name="Picture 10" descr="Picture background">
            <a:extLst>
              <a:ext uri="{FF2B5EF4-FFF2-40B4-BE49-F238E27FC236}">
                <a16:creationId xmlns:a16="http://schemas.microsoft.com/office/drawing/2014/main" id="{22642A82-097D-CABB-CCEE-E40E5EE5C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13" y="5027758"/>
            <a:ext cx="3894418" cy="174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9ED169F8-EB6D-E03A-F7CE-514D0A9EF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0"/>
            <a:ext cx="3551728" cy="201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1105F1-C679-BC62-A2BD-F9D8ED8A7D65}"/>
              </a:ext>
            </a:extLst>
          </p:cNvPr>
          <p:cNvSpPr txBox="1"/>
          <p:nvPr/>
        </p:nvSpPr>
        <p:spPr>
          <a:xfrm rot="21018368">
            <a:off x="535346" y="2727051"/>
            <a:ext cx="5257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Have ever seen these 4 </a:t>
            </a:r>
            <a:r>
              <a:rPr lang="en-US" sz="3600" b="1" dirty="0" err="1">
                <a:latin typeface="Century Gothic" panose="020B0502020202020204" pitchFamily="34" charset="0"/>
              </a:rPr>
              <a:t>colours</a:t>
            </a:r>
            <a:r>
              <a:rPr lang="en-US" sz="3600" b="1" dirty="0">
                <a:latin typeface="Century Gothic" panose="020B0502020202020204" pitchFamily="34" charset="0"/>
              </a:rPr>
              <a:t> together?</a:t>
            </a:r>
            <a:endParaRPr lang="ru-RU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54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0413244-480A-72F0-BEA8-AB750B21E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2" b="2745"/>
          <a:stretch/>
        </p:blipFill>
        <p:spPr>
          <a:xfrm>
            <a:off x="3305614" y="0"/>
            <a:ext cx="5580772" cy="57895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B5BD30-062E-EEA4-9792-31929843DC2A}"/>
              </a:ext>
            </a:extLst>
          </p:cNvPr>
          <p:cNvSpPr txBox="1"/>
          <p:nvPr/>
        </p:nvSpPr>
        <p:spPr>
          <a:xfrm rot="16200000">
            <a:off x="939101" y="2907609"/>
            <a:ext cx="3902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Conditionals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CB6309-14DE-DEDC-DF7F-AA356DA30EA7}"/>
              </a:ext>
            </a:extLst>
          </p:cNvPr>
          <p:cNvSpPr txBox="1"/>
          <p:nvPr/>
        </p:nvSpPr>
        <p:spPr>
          <a:xfrm>
            <a:off x="3872474" y="6057900"/>
            <a:ext cx="4447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*</a:t>
            </a:r>
            <a:r>
              <a:rPr lang="en-US" sz="2800" b="1" u="sng" dirty="0">
                <a:latin typeface="Century Gothic" panose="020B0502020202020204" pitchFamily="34" charset="0"/>
              </a:rPr>
              <a:t>If</a:t>
            </a:r>
            <a:r>
              <a:rPr lang="en-US" sz="2800" b="1" dirty="0">
                <a:latin typeface="Century Gothic" panose="020B0502020202020204" pitchFamily="34" charset="0"/>
              </a:rPr>
              <a:t> + </a:t>
            </a:r>
            <a:r>
              <a:rPr lang="en-US" sz="2800" b="1" u="sng" dirty="0">
                <a:latin typeface="Century Gothic" panose="020B0502020202020204" pitchFamily="34" charset="0"/>
              </a:rPr>
              <a:t>will</a:t>
            </a:r>
            <a:r>
              <a:rPr lang="en-US" sz="2800" b="1" dirty="0">
                <a:latin typeface="Century Gothic" panose="020B0502020202020204" pitchFamily="34" charset="0"/>
              </a:rPr>
              <a:t> make teacher ill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8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C8D3AFD-C2CA-B8AE-6FEC-BC0E7E316CAF}"/>
              </a:ext>
            </a:extLst>
          </p:cNvPr>
          <p:cNvSpPr txBox="1"/>
          <p:nvPr/>
        </p:nvSpPr>
        <p:spPr>
          <a:xfrm>
            <a:off x="3679733" y="14288"/>
            <a:ext cx="8512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What type of Conditionals is it?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7F2D38EB-FBD0-EF84-2117-94BC95DD6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1555134"/>
            <a:ext cx="7210425" cy="558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6C65D2-D692-3109-97E5-D44D03C541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68914" cy="6858000"/>
          </a:xfrm>
          <a:prstGeom prst="rect">
            <a:avLst/>
          </a:prstGeom>
        </p:spPr>
      </p:pic>
      <p:pic>
        <p:nvPicPr>
          <p:cNvPr id="2" name="The_Beatles_-_Rain_48044031">
            <a:hlinkClick r:id="" action="ppaction://media"/>
            <a:extLst>
              <a:ext uri="{FF2B5EF4-FFF2-40B4-BE49-F238E27FC236}">
                <a16:creationId xmlns:a16="http://schemas.microsoft.com/office/drawing/2014/main" id="{87DE1A94-7003-0869-78D8-E833BF4BC8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35657" y="9455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8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1D889-96C0-CAB7-A636-6FC56DFC3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90FE47-564C-79B3-85BB-AFE9F1DF0324}"/>
              </a:ext>
            </a:extLst>
          </p:cNvPr>
          <p:cNvSpPr txBox="1"/>
          <p:nvPr/>
        </p:nvSpPr>
        <p:spPr>
          <a:xfrm>
            <a:off x="3679733" y="14288"/>
            <a:ext cx="8512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What type of Conditionals is it?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ABC9CA-1285-2744-706C-F1B24083E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10857" cy="6858000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86A0235-CA27-AA31-2636-409361C853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8"/>
          <a:stretch/>
        </p:blipFill>
        <p:spPr bwMode="auto">
          <a:xfrm>
            <a:off x="5276807" y="2278744"/>
            <a:ext cx="6915191" cy="457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runo_Mars_-_Count_On_Me_48078129">
            <a:hlinkClick r:id="" action="ppaction://media"/>
            <a:extLst>
              <a:ext uri="{FF2B5EF4-FFF2-40B4-BE49-F238E27FC236}">
                <a16:creationId xmlns:a16="http://schemas.microsoft.com/office/drawing/2014/main" id="{343AEFA2-418B-3C41-8245-7A67DA9611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90514" y="936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7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F9BC5-29D4-64B9-6FA4-36B801BDB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B87810-C5C6-C933-AD0A-9E8F45627F41}"/>
              </a:ext>
            </a:extLst>
          </p:cNvPr>
          <p:cNvSpPr txBox="1"/>
          <p:nvPr/>
        </p:nvSpPr>
        <p:spPr>
          <a:xfrm>
            <a:off x="3679733" y="14288"/>
            <a:ext cx="8512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What type of Conditionals is it?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3B682CD4-64EA-7E1A-EA82-81E0A41336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8E5DE"/>
              </a:clrFrom>
              <a:clrTo>
                <a:srgbClr val="E8E5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7" r="24543"/>
          <a:stretch/>
        </p:blipFill>
        <p:spPr bwMode="auto">
          <a:xfrm>
            <a:off x="5413829" y="1164931"/>
            <a:ext cx="6778171" cy="569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eyonc_-_If_I_Were_a_Boy_47924887">
            <a:hlinkClick r:id="" action="ppaction://media"/>
            <a:extLst>
              <a:ext uri="{FF2B5EF4-FFF2-40B4-BE49-F238E27FC236}">
                <a16:creationId xmlns:a16="http://schemas.microsoft.com/office/drawing/2014/main" id="{1EE9A1A8-EC56-F7EF-D5CF-48C7D1396E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92114" y="860131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C8CDC4-C1DA-8630-25FA-92F147B1FB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240741" cy="687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41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09AD7-18EE-669A-B6F0-51D8B0249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C5FAA47-7FAF-FF6B-1962-B70CB6805947}"/>
              </a:ext>
            </a:extLst>
          </p:cNvPr>
          <p:cNvSpPr txBox="1"/>
          <p:nvPr/>
        </p:nvSpPr>
        <p:spPr>
          <a:xfrm>
            <a:off x="3679733" y="14288"/>
            <a:ext cx="8512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latin typeface="Century Gothic" panose="020B0502020202020204" pitchFamily="34" charset="0"/>
              </a:rPr>
              <a:t>What type of Conditionals is it?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166931-0226-1219-2546-03F330AA4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54400" cy="6872288"/>
          </a:xfrm>
          <a:prstGeom prst="rect">
            <a:avLst/>
          </a:prstGeom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242152FD-46CA-802D-2429-99F66A6262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4" t="3791" r="4084" b="4172"/>
          <a:stretch/>
        </p:blipFill>
        <p:spPr bwMode="auto">
          <a:xfrm>
            <a:off x="5399314" y="2153967"/>
            <a:ext cx="4702628" cy="468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loria_Gaynor_-_I_Will_Survive_47839823">
            <a:hlinkClick r:id="" action="ppaction://media"/>
            <a:extLst>
              <a:ext uri="{FF2B5EF4-FFF2-40B4-BE49-F238E27FC236}">
                <a16:creationId xmlns:a16="http://schemas.microsoft.com/office/drawing/2014/main" id="{181552E8-1E67-466C-CB7D-65741A541D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19543" y="976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2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8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en Dots - Georama Light">
      <a:majorFont>
        <a:latin typeface="Zen Dots"/>
        <a:ea typeface="Arial Unicode MS"/>
        <a:cs typeface=""/>
      </a:majorFont>
      <a:minorFont>
        <a:latin typeface="Georama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3D00"/>
        </a:solidFill>
        <a:ln>
          <a:noFill/>
        </a:ln>
      </a:spPr>
      <a:bodyPr rtlCol="0" anchor="ctr"/>
      <a:lstStyle>
        <a:defPPr algn="ctr">
          <a:defRPr sz="2400" dirty="0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4228</TotalTime>
  <Words>1019</Words>
  <Application>Microsoft Office PowerPoint</Application>
  <PresentationFormat>Широкоэкранный</PresentationFormat>
  <Paragraphs>180</Paragraphs>
  <Slides>26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Calibri</vt:lpstr>
      <vt:lpstr>Arial</vt:lpstr>
      <vt:lpstr>Century Gothic</vt:lpstr>
      <vt:lpstr>Symbol</vt:lpstr>
      <vt:lpstr>Malgun Gothic</vt:lpstr>
      <vt:lpstr>PPTMON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Anna Gandzyuk</cp:lastModifiedBy>
  <cp:revision>239</cp:revision>
  <dcterms:created xsi:type="dcterms:W3CDTF">2019-04-06T05:20:47Z</dcterms:created>
  <dcterms:modified xsi:type="dcterms:W3CDTF">2025-05-15T10:25:34Z</dcterms:modified>
</cp:coreProperties>
</file>