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61" r:id="rId2"/>
    <p:sldId id="365" r:id="rId3"/>
    <p:sldId id="316" r:id="rId4"/>
    <p:sldId id="317" r:id="rId5"/>
    <p:sldId id="321" r:id="rId6"/>
    <p:sldId id="322" r:id="rId7"/>
    <p:sldId id="323" r:id="rId8"/>
    <p:sldId id="324" r:id="rId9"/>
    <p:sldId id="325" r:id="rId10"/>
    <p:sldId id="326" r:id="rId11"/>
    <p:sldId id="334" r:id="rId12"/>
    <p:sldId id="335" r:id="rId13"/>
    <p:sldId id="266" r:id="rId14"/>
    <p:sldId id="302" r:id="rId15"/>
    <p:sldId id="303" r:id="rId16"/>
    <p:sldId id="304" r:id="rId17"/>
    <p:sldId id="305" r:id="rId18"/>
    <p:sldId id="308" r:id="rId19"/>
    <p:sldId id="312" r:id="rId20"/>
    <p:sldId id="268" r:id="rId21"/>
    <p:sldId id="327" r:id="rId22"/>
    <p:sldId id="328" r:id="rId23"/>
    <p:sldId id="329" r:id="rId24"/>
    <p:sldId id="330" r:id="rId25"/>
    <p:sldId id="331" r:id="rId26"/>
    <p:sldId id="333" r:id="rId27"/>
    <p:sldId id="270" r:id="rId28"/>
    <p:sldId id="366" r:id="rId29"/>
    <p:sldId id="367" r:id="rId30"/>
    <p:sldId id="368" r:id="rId31"/>
    <p:sldId id="369" r:id="rId32"/>
    <p:sldId id="370" r:id="rId33"/>
    <p:sldId id="371" r:id="rId34"/>
  </p:sldIdLst>
  <p:sldSz cx="12192000" cy="6858000"/>
  <p:notesSz cx="6858000" cy="9144000"/>
  <p:embeddedFontLst>
    <p:embeddedFont>
      <p:font typeface="PT Sans Narrow" panose="020B0604020202020204" charset="0"/>
      <p:regular r:id="rId35"/>
    </p:embeddedFont>
    <p:embeddedFont>
      <p:font typeface="Cambria Math" panose="02040503050406030204" pitchFamily="18" charset="0"/>
      <p:regular r:id="rId36"/>
    </p:embeddedFont>
    <p:embeddedFont>
      <p:font typeface="Bebas Neue Regular" panose="00000500000000000000" charset="-52"/>
      <p:regular r:id="rId37"/>
    </p:embeddedFont>
    <p:embeddedFont>
      <p:font typeface="Bookman Old Style" panose="02050604050505020204" pitchFamily="18" charset="0"/>
      <p:regular r:id="rId38"/>
      <p:bold r:id="rId39"/>
      <p:italic r:id="rId40"/>
      <p:boldItalic r:id="rId41"/>
    </p:embeddedFont>
    <p:embeddedFont>
      <p:font typeface="Bebas Neue Bold" panose="020B0606020202050201" charset="-52"/>
      <p:bold r:id="rId42"/>
    </p:embeddedFont>
    <p:embeddedFont>
      <p:font typeface="Century Schoolbook" panose="02040604050505020304" pitchFamily="18" charset="0"/>
      <p:regular r:id="rId43"/>
      <p:bold r:id="rId44"/>
      <p:italic r:id="rId45"/>
      <p:boldItalic r:id="rId46"/>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400"/>
    <a:srgbClr val="004780"/>
    <a:srgbClr val="00579C"/>
    <a:srgbClr val="008000"/>
    <a:srgbClr val="0084E3"/>
    <a:srgbClr val="68257D"/>
    <a:srgbClr val="E453EF"/>
    <a:srgbClr val="F68F1E"/>
    <a:srgbClr val="BAF381"/>
    <a:srgbClr val="C577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3554" autoAdjust="0"/>
  </p:normalViewPr>
  <p:slideViewPr>
    <p:cSldViewPr snapToGrid="0">
      <p:cViewPr varScale="1">
        <p:scale>
          <a:sx n="109" d="100"/>
          <a:sy n="109" d="100"/>
        </p:scale>
        <p:origin x="612" y="102"/>
      </p:cViewPr>
      <p:guideLst/>
    </p:cSldViewPr>
  </p:slideViewPr>
  <p:outlineViewPr>
    <p:cViewPr>
      <p:scale>
        <a:sx n="33" d="100"/>
        <a:sy n="33" d="100"/>
      </p:scale>
      <p:origin x="0" y="-2538"/>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8.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_____Microsoft_Excel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7"/>
    </mc:Choice>
    <mc:Fallback>
      <c:style val="7"/>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barChart>
        <c:barDir val="col"/>
        <c:grouping val="clustered"/>
        <c:varyColors val="0"/>
        <c:ser>
          <c:idx val="0"/>
          <c:order val="0"/>
          <c:tx>
            <c:strRef>
              <c:f>Лист1!$B$1</c:f>
              <c:strCache>
                <c:ptCount val="1"/>
                <c:pt idx="0">
                  <c:v>Ряд 1</c:v>
                </c:pt>
              </c:strCache>
            </c:strRef>
          </c:tx>
          <c:spPr>
            <a:solidFill>
              <a:schemeClr val="accent5">
                <a:shade val="65000"/>
              </a:schemeClr>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4-E8C0-4D78-AEAF-A583A15DE955}"/>
              </c:ext>
            </c:extLst>
          </c:dPt>
          <c:cat>
            <c:strRef>
              <c:f>Лист1!$A$2</c:f>
              <c:strCache>
                <c:ptCount val="1"/>
                <c:pt idx="0">
                  <c:v>Категория 1</c:v>
                </c:pt>
              </c:strCache>
            </c:strRef>
          </c:cat>
          <c:val>
            <c:numRef>
              <c:f>Лист1!$B$2</c:f>
              <c:numCache>
                <c:formatCode>General</c:formatCode>
                <c:ptCount val="1"/>
                <c:pt idx="0">
                  <c:v>4.3</c:v>
                </c:pt>
              </c:numCache>
            </c:numRef>
          </c:val>
          <c:extLst xmlns:c16r2="http://schemas.microsoft.com/office/drawing/2015/06/chart">
            <c:ext xmlns:c16="http://schemas.microsoft.com/office/drawing/2014/chart" uri="{C3380CC4-5D6E-409C-BE32-E72D297353CC}">
              <c16:uniqueId val="{00000000-E8C0-4D78-AEAF-A583A15DE955}"/>
            </c:ext>
          </c:extLst>
        </c:ser>
        <c:ser>
          <c:idx val="1"/>
          <c:order val="1"/>
          <c:tx>
            <c:strRef>
              <c:f>Лист1!$C$1</c:f>
              <c:strCache>
                <c:ptCount val="1"/>
                <c:pt idx="0">
                  <c:v>Ряд 2</c:v>
                </c:pt>
              </c:strCache>
            </c:strRef>
          </c:tx>
          <c:spPr>
            <a:solidFill>
              <a:schemeClr val="accent5"/>
            </a:solidFill>
            <a:ln>
              <a:noFill/>
            </a:ln>
            <a:effectLst/>
          </c:spPr>
          <c:invertIfNegative val="0"/>
          <c:cat>
            <c:strRef>
              <c:f>Лист1!$A$2</c:f>
              <c:strCache>
                <c:ptCount val="1"/>
                <c:pt idx="0">
                  <c:v>Категория 1</c:v>
                </c:pt>
              </c:strCache>
            </c:strRef>
          </c:cat>
          <c:val>
            <c:numRef>
              <c:f>Лист1!$C$2</c:f>
              <c:numCache>
                <c:formatCode>General</c:formatCode>
                <c:ptCount val="1"/>
                <c:pt idx="0">
                  <c:v>2.4</c:v>
                </c:pt>
              </c:numCache>
            </c:numRef>
          </c:val>
          <c:extLst xmlns:c16r2="http://schemas.microsoft.com/office/drawing/2015/06/chart">
            <c:ext xmlns:c16="http://schemas.microsoft.com/office/drawing/2014/chart" uri="{C3380CC4-5D6E-409C-BE32-E72D297353CC}">
              <c16:uniqueId val="{00000001-E8C0-4D78-AEAF-A583A15DE955}"/>
            </c:ext>
          </c:extLst>
        </c:ser>
        <c:ser>
          <c:idx val="2"/>
          <c:order val="2"/>
          <c:tx>
            <c:strRef>
              <c:f>Лист1!$D$1</c:f>
              <c:strCache>
                <c:ptCount val="1"/>
                <c:pt idx="0">
                  <c:v>Ряд 3</c:v>
                </c:pt>
              </c:strCache>
            </c:strRef>
          </c:tx>
          <c:spPr>
            <a:solidFill>
              <a:schemeClr val="accent5">
                <a:tint val="65000"/>
              </a:schemeClr>
            </a:solidFill>
            <a:ln>
              <a:noFill/>
            </a:ln>
            <a:effectLst/>
          </c:spPr>
          <c:invertIfNegative val="0"/>
          <c:cat>
            <c:strRef>
              <c:f>Лист1!$A$2</c:f>
              <c:strCache>
                <c:ptCount val="1"/>
                <c:pt idx="0">
                  <c:v>Категория 1</c:v>
                </c:pt>
              </c:strCache>
            </c:strRef>
          </c:cat>
          <c:val>
            <c:numRef>
              <c:f>Лист1!$D$2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2-E8C0-4D78-AEAF-A583A15DE955}"/>
            </c:ext>
          </c:extLst>
        </c:ser>
        <c:dLbls>
          <c:showLegendKey val="0"/>
          <c:showVal val="0"/>
          <c:showCatName val="0"/>
          <c:showSerName val="0"/>
          <c:showPercent val="0"/>
          <c:showBubbleSize val="0"/>
        </c:dLbls>
        <c:gapWidth val="219"/>
        <c:overlap val="-27"/>
        <c:axId val="286470360"/>
        <c:axId val="286470752"/>
      </c:barChart>
      <c:catAx>
        <c:axId val="286470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286470752"/>
        <c:crosses val="autoZero"/>
        <c:auto val="1"/>
        <c:lblAlgn val="ctr"/>
        <c:lblOffset val="100"/>
        <c:noMultiLvlLbl val="0"/>
      </c:catAx>
      <c:valAx>
        <c:axId val="286470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2864703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7"/>
    </mc:Choice>
    <mc:Fallback>
      <c:style val="7"/>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doughnutChart>
        <c:varyColors val="1"/>
        <c:ser>
          <c:idx val="0"/>
          <c:order val="0"/>
          <c:tx>
            <c:strRef>
              <c:f>Лист1!$B$1</c:f>
              <c:strCache>
                <c:ptCount val="1"/>
                <c:pt idx="0">
                  <c:v>Продажи</c:v>
                </c:pt>
              </c:strCache>
            </c:strRef>
          </c:tx>
          <c:spPr>
            <a:ln w="50800">
              <a:solidFill>
                <a:schemeClr val="bg1"/>
              </a:solidFill>
            </a:ln>
          </c:spPr>
          <c:dPt>
            <c:idx val="0"/>
            <c:bubble3D val="0"/>
            <c:spPr>
              <a:solidFill>
                <a:schemeClr val="accent5">
                  <a:shade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4-D28B-461F-9D2B-F4218454BD21}"/>
              </c:ext>
            </c:extLst>
          </c:dPt>
          <c:dPt>
            <c:idx val="1"/>
            <c:bubble3D val="0"/>
            <c:spPr>
              <a:solidFill>
                <a:schemeClr val="accent5">
                  <a:shade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D28B-461F-9D2B-F4218454BD21}"/>
              </c:ext>
            </c:extLst>
          </c:dPt>
          <c:dPt>
            <c:idx val="2"/>
            <c:bubble3D val="0"/>
            <c:spPr>
              <a:solidFill>
                <a:schemeClr val="accent5">
                  <a:tint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D28B-461F-9D2B-F4218454BD21}"/>
              </c:ext>
            </c:extLst>
          </c:dPt>
          <c:dPt>
            <c:idx val="3"/>
            <c:bubble3D val="0"/>
            <c:spPr>
              <a:solidFill>
                <a:schemeClr val="accent5">
                  <a:tint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D28B-461F-9D2B-F4218454BD21}"/>
              </c:ext>
            </c:extLst>
          </c:dPt>
          <c:dLbls>
            <c:spPr>
              <a:solidFill>
                <a:prstClr val="white"/>
              </a:solidFill>
              <a:ln>
                <a:no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ru-RU"/>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Лист1!$A$2:$A$5</c:f>
              <c:strCache>
                <c:ptCount val="4"/>
                <c:pt idx="0">
                  <c:v>Кв. 1</c:v>
                </c:pt>
                <c:pt idx="1">
                  <c:v>Кв. 2</c:v>
                </c:pt>
                <c:pt idx="2">
                  <c:v>Кв. 3</c:v>
                </c:pt>
                <c:pt idx="3">
                  <c:v>Кв. 4</c:v>
                </c:pt>
              </c:strCache>
            </c:strRef>
          </c:cat>
          <c:val>
            <c:numRef>
              <c:f>Лист1!$B$2:$B$5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D28B-461F-9D2B-F4218454BD21}"/>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svg"/><Relationship Id="rId4" Type="http://schemas.openxmlformats.org/officeDocument/2006/relationships/image" Target="../media/image8.png"/><Relationship Id="rId9"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svg"/><Relationship Id="rId4" Type="http://schemas.openxmlformats.org/officeDocument/2006/relationships/image" Target="../media/image8.png"/><Relationship Id="rId9"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svg"/><Relationship Id="rId4" Type="http://schemas.openxmlformats.org/officeDocument/2006/relationships/image" Target="../media/image8.png"/><Relationship Id="rId9"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svg"/><Relationship Id="rId4" Type="http://schemas.openxmlformats.org/officeDocument/2006/relationships/image" Target="../media/image8.png"/><Relationship Id="rId9" Type="http://schemas.openxmlformats.org/officeDocument/2006/relationships/image" Target="../media/image6.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grpSp>
        <p:nvGrpSpPr>
          <p:cNvPr id="10" name="Верхняя группа">
            <a:extLst>
              <a:ext uri="{FF2B5EF4-FFF2-40B4-BE49-F238E27FC236}">
                <a16:creationId xmlns:a16="http://schemas.microsoft.com/office/drawing/2014/main" xmlns="" id="{5F47CEAD-5E44-4F68-98F0-697C43602E36}"/>
              </a:ext>
            </a:extLst>
          </p:cNvPr>
          <p:cNvGrpSpPr/>
          <p:nvPr userDrawn="1"/>
        </p:nvGrpSpPr>
        <p:grpSpPr>
          <a:xfrm>
            <a:off x="8286750" y="0"/>
            <a:ext cx="3905250" cy="6858000"/>
            <a:chOff x="8286750" y="0"/>
            <a:chExt cx="3905250" cy="6858000"/>
          </a:xfrm>
        </p:grpSpPr>
        <p:pic>
          <p:nvPicPr>
            <p:cNvPr id="13" name="Рисунок 12">
              <a:extLst>
                <a:ext uri="{FF2B5EF4-FFF2-40B4-BE49-F238E27FC236}">
                  <a16:creationId xmlns:a16="http://schemas.microsoft.com/office/drawing/2014/main" xmlns="" id="{1974E710-FB8C-41AD-8DD5-89272F6C6ED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286750" y="0"/>
              <a:ext cx="3905250" cy="6858000"/>
            </a:xfrm>
            <a:prstGeom prst="rect">
              <a:avLst/>
            </a:prstGeom>
          </p:spPr>
        </p:pic>
        <p:pic>
          <p:nvPicPr>
            <p:cNvPr id="15" name="Рисунок 14">
              <a:extLst>
                <a:ext uri="{FF2B5EF4-FFF2-40B4-BE49-F238E27FC236}">
                  <a16:creationId xmlns:a16="http://schemas.microsoft.com/office/drawing/2014/main" xmlns="" id="{36B14121-4F38-425A-A9D5-6C489BDA823A}"/>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9408582" y="0"/>
              <a:ext cx="2614083" cy="1715911"/>
            </a:xfrm>
            <a:prstGeom prst="rect">
              <a:avLst/>
            </a:prstGeom>
          </p:spPr>
        </p:pic>
        <p:pic>
          <p:nvPicPr>
            <p:cNvPr id="17" name="Рисунок 16">
              <a:extLst>
                <a:ext uri="{FF2B5EF4-FFF2-40B4-BE49-F238E27FC236}">
                  <a16:creationId xmlns:a16="http://schemas.microsoft.com/office/drawing/2014/main" xmlns="" id="{B2FDC5A0-E864-457F-A391-E397E8321494}"/>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9962982" y="1"/>
              <a:ext cx="2229017" cy="3905956"/>
            </a:xfrm>
            <a:prstGeom prst="rect">
              <a:avLst/>
            </a:prstGeom>
          </p:spPr>
        </p:pic>
      </p:grpSp>
      <p:pic>
        <p:nvPicPr>
          <p:cNvPr id="12" name="Рисунок 11">
            <a:extLst>
              <a:ext uri="{FF2B5EF4-FFF2-40B4-BE49-F238E27FC236}">
                <a16:creationId xmlns:a16="http://schemas.microsoft.com/office/drawing/2014/main" xmlns="" id="{28707323-CBB0-41E6-AA6A-AF78CFEC88E9}"/>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3906785" y="5476568"/>
            <a:ext cx="8343476" cy="1156212"/>
          </a:xfrm>
          <a:prstGeom prst="rect">
            <a:avLst/>
          </a:prstGeom>
        </p:spPr>
      </p:pic>
      <p:pic>
        <p:nvPicPr>
          <p:cNvPr id="2" name="Рисунок 1">
            <a:extLst>
              <a:ext uri="{FF2B5EF4-FFF2-40B4-BE49-F238E27FC236}">
                <a16:creationId xmlns:a16="http://schemas.microsoft.com/office/drawing/2014/main" xmlns="" id="{8762D020-7D87-4ED6-9F0D-E331CF0CD51F}"/>
              </a:ext>
            </a:extLst>
          </p:cNvPr>
          <p:cNvPicPr>
            <a:picLocks noChangeAspect="1"/>
          </p:cNvPicPr>
          <p:nvPr userDrawn="1"/>
        </p:nvPicPr>
        <p:blipFill>
          <a:blip r:embed="rId10">
            <a:extLst>
              <a:ext uri="{96DAC541-7B7A-43D3-8B79-37D633B846F1}">
                <asvg:svgBlip xmlns:asvg="http://schemas.microsoft.com/office/drawing/2016/SVG/main" xmlns="" r:embed="rId11"/>
              </a:ext>
            </a:extLst>
          </a:blip>
          <a:stretch>
            <a:fillRect/>
          </a:stretch>
        </p:blipFill>
        <p:spPr>
          <a:xfrm>
            <a:off x="-1" y="654756"/>
            <a:ext cx="1900539" cy="5588000"/>
          </a:xfrm>
          <a:prstGeom prst="rect">
            <a:avLst/>
          </a:prstGeom>
        </p:spPr>
      </p:pic>
      <p:pic>
        <p:nvPicPr>
          <p:cNvPr id="3" name="Рисунок 2">
            <a:extLst>
              <a:ext uri="{FF2B5EF4-FFF2-40B4-BE49-F238E27FC236}">
                <a16:creationId xmlns:a16="http://schemas.microsoft.com/office/drawing/2014/main" xmlns="" id="{08E1C06A-DC31-40BF-8B03-938BD32FA41F}"/>
              </a:ext>
            </a:extLst>
          </p:cNvPr>
          <p:cNvPicPr>
            <a:picLocks noChangeAspect="1"/>
          </p:cNvPicPr>
          <p:nvPr userDrawn="1"/>
        </p:nvPicPr>
        <p:blipFill>
          <a:blip r:embed="rId12">
            <a:extLst>
              <a:ext uri="{96DAC541-7B7A-43D3-8B79-37D633B846F1}">
                <asvg:svgBlip xmlns:asvg="http://schemas.microsoft.com/office/drawing/2016/SVG/main" xmlns="" r:embed="rId13"/>
              </a:ext>
            </a:extLst>
          </a:blip>
          <a:stretch>
            <a:fillRect/>
          </a:stretch>
        </p:blipFill>
        <p:spPr>
          <a:xfrm>
            <a:off x="2472266" y="0"/>
            <a:ext cx="1354667" cy="1555065"/>
          </a:xfrm>
          <a:prstGeom prst="rect">
            <a:avLst/>
          </a:prstGeom>
        </p:spPr>
      </p:pic>
      <p:pic>
        <p:nvPicPr>
          <p:cNvPr id="4" name="Рисунок 3">
            <a:extLst>
              <a:ext uri="{FF2B5EF4-FFF2-40B4-BE49-F238E27FC236}">
                <a16:creationId xmlns:a16="http://schemas.microsoft.com/office/drawing/2014/main" xmlns="" id="{54066378-F4E4-4128-B244-A2ABBC8F7E4D}"/>
              </a:ext>
            </a:extLst>
          </p:cNvPr>
          <p:cNvPicPr>
            <a:picLocks noChangeAspect="1"/>
          </p:cNvPicPr>
          <p:nvPr userDrawn="1"/>
        </p:nvPicPr>
        <p:blipFill>
          <a:blip r:embed="rId14">
            <a:extLst>
              <a:ext uri="{96DAC541-7B7A-43D3-8B79-37D633B846F1}">
                <asvg:svgBlip xmlns:asvg="http://schemas.microsoft.com/office/drawing/2016/SVG/main" xmlns="" r:embed="rId15"/>
              </a:ext>
            </a:extLst>
          </a:blip>
          <a:stretch>
            <a:fillRect/>
          </a:stretch>
        </p:blipFill>
        <p:spPr>
          <a:xfrm>
            <a:off x="2221344" y="3804356"/>
            <a:ext cx="2611218" cy="3053643"/>
          </a:xfrm>
          <a:prstGeom prst="rect">
            <a:avLst/>
          </a:prstGeom>
        </p:spPr>
      </p:pic>
      <p:sp>
        <p:nvSpPr>
          <p:cNvPr id="11" name="Рисунок 10">
            <a:extLst>
              <a:ext uri="{FF2B5EF4-FFF2-40B4-BE49-F238E27FC236}">
                <a16:creationId xmlns:a16="http://schemas.microsoft.com/office/drawing/2014/main" xmlns="" id="{C0BF3C94-DFB8-4347-BE21-FF9F80436CCB}"/>
              </a:ext>
            </a:extLst>
          </p:cNvPr>
          <p:cNvSpPr>
            <a:spLocks noGrp="1"/>
          </p:cNvSpPr>
          <p:nvPr>
            <p:ph type="pic" sz="quarter" idx="10"/>
          </p:nvPr>
        </p:nvSpPr>
        <p:spPr>
          <a:xfrm>
            <a:off x="-10560" y="-16624"/>
            <a:ext cx="4773031" cy="6882935"/>
          </a:xfrm>
          <a:custGeom>
            <a:avLst/>
            <a:gdLst>
              <a:gd name="connsiteX0" fmla="*/ 0 w 2617788"/>
              <a:gd name="connsiteY0" fmla="*/ 3429000 h 6858000"/>
              <a:gd name="connsiteX1" fmla="*/ 754211 w 2617788"/>
              <a:gd name="connsiteY1" fmla="*/ 2 h 6858000"/>
              <a:gd name="connsiteX2" fmla="*/ 1863577 w 2617788"/>
              <a:gd name="connsiteY2" fmla="*/ 2 h 6858000"/>
              <a:gd name="connsiteX3" fmla="*/ 2617788 w 2617788"/>
              <a:gd name="connsiteY3" fmla="*/ 3429000 h 6858000"/>
              <a:gd name="connsiteX4" fmla="*/ 1863577 w 2617788"/>
              <a:gd name="connsiteY4" fmla="*/ 6857998 h 6858000"/>
              <a:gd name="connsiteX5" fmla="*/ 754211 w 2617788"/>
              <a:gd name="connsiteY5" fmla="*/ 6857998 h 6858000"/>
              <a:gd name="connsiteX6" fmla="*/ 0 w 2617788"/>
              <a:gd name="connsiteY6" fmla="*/ 3429000 h 6858000"/>
              <a:gd name="connsiteX0" fmla="*/ 0 w 2617788"/>
              <a:gd name="connsiteY0" fmla="*/ 3428998 h 6857996"/>
              <a:gd name="connsiteX1" fmla="*/ 6065 w 2617788"/>
              <a:gd name="connsiteY1" fmla="*/ 0 h 6857996"/>
              <a:gd name="connsiteX2" fmla="*/ 1863577 w 2617788"/>
              <a:gd name="connsiteY2" fmla="*/ 0 h 6857996"/>
              <a:gd name="connsiteX3" fmla="*/ 2617788 w 2617788"/>
              <a:gd name="connsiteY3" fmla="*/ 3428998 h 6857996"/>
              <a:gd name="connsiteX4" fmla="*/ 1863577 w 2617788"/>
              <a:gd name="connsiteY4" fmla="*/ 6857996 h 6857996"/>
              <a:gd name="connsiteX5" fmla="*/ 754211 w 2617788"/>
              <a:gd name="connsiteY5" fmla="*/ 6857996 h 6857996"/>
              <a:gd name="connsiteX6" fmla="*/ 0 w 2617788"/>
              <a:gd name="connsiteY6" fmla="*/ 3428998 h 6857996"/>
              <a:gd name="connsiteX0" fmla="*/ 10560 w 2628348"/>
              <a:gd name="connsiteY0" fmla="*/ 3428998 h 6857996"/>
              <a:gd name="connsiteX1" fmla="*/ 16625 w 2628348"/>
              <a:gd name="connsiteY1" fmla="*/ 0 h 6857996"/>
              <a:gd name="connsiteX2" fmla="*/ 1874137 w 2628348"/>
              <a:gd name="connsiteY2" fmla="*/ 0 h 6857996"/>
              <a:gd name="connsiteX3" fmla="*/ 2628348 w 2628348"/>
              <a:gd name="connsiteY3" fmla="*/ 3428998 h 6857996"/>
              <a:gd name="connsiteX4" fmla="*/ 1874137 w 2628348"/>
              <a:gd name="connsiteY4" fmla="*/ 6857996 h 6857996"/>
              <a:gd name="connsiteX5" fmla="*/ 0 w 2628348"/>
              <a:gd name="connsiteY5" fmla="*/ 6857996 h 6857996"/>
              <a:gd name="connsiteX6" fmla="*/ 10560 w 2628348"/>
              <a:gd name="connsiteY6" fmla="*/ 3428998 h 6857996"/>
              <a:gd name="connsiteX0" fmla="*/ 1897549 w 2628348"/>
              <a:gd name="connsiteY0" fmla="*/ 3437311 h 6857996"/>
              <a:gd name="connsiteX1" fmla="*/ 16625 w 2628348"/>
              <a:gd name="connsiteY1" fmla="*/ 0 h 6857996"/>
              <a:gd name="connsiteX2" fmla="*/ 1874137 w 2628348"/>
              <a:gd name="connsiteY2" fmla="*/ 0 h 6857996"/>
              <a:gd name="connsiteX3" fmla="*/ 2628348 w 2628348"/>
              <a:gd name="connsiteY3" fmla="*/ 3428998 h 6857996"/>
              <a:gd name="connsiteX4" fmla="*/ 1874137 w 2628348"/>
              <a:gd name="connsiteY4" fmla="*/ 6857996 h 6857996"/>
              <a:gd name="connsiteX5" fmla="*/ 0 w 2628348"/>
              <a:gd name="connsiteY5" fmla="*/ 6857996 h 6857996"/>
              <a:gd name="connsiteX6" fmla="*/ 1897549 w 2628348"/>
              <a:gd name="connsiteY6" fmla="*/ 3437311 h 6857996"/>
              <a:gd name="connsiteX0" fmla="*/ 1897549 w 2628348"/>
              <a:gd name="connsiteY0" fmla="*/ 3437311 h 6857996"/>
              <a:gd name="connsiteX1" fmla="*/ 16625 w 2628348"/>
              <a:gd name="connsiteY1" fmla="*/ 0 h 6857996"/>
              <a:gd name="connsiteX2" fmla="*/ 1874137 w 2628348"/>
              <a:gd name="connsiteY2" fmla="*/ 0 h 6857996"/>
              <a:gd name="connsiteX3" fmla="*/ 2628348 w 2628348"/>
              <a:gd name="connsiteY3" fmla="*/ 3428998 h 6857996"/>
              <a:gd name="connsiteX4" fmla="*/ 1874137 w 2628348"/>
              <a:gd name="connsiteY4" fmla="*/ 6857996 h 6857996"/>
              <a:gd name="connsiteX5" fmla="*/ 0 w 2628348"/>
              <a:gd name="connsiteY5" fmla="*/ 6857996 h 6857996"/>
              <a:gd name="connsiteX6" fmla="*/ 1897549 w 2628348"/>
              <a:gd name="connsiteY6" fmla="*/ 3437311 h 6857996"/>
              <a:gd name="connsiteX0" fmla="*/ 2066183 w 2796982"/>
              <a:gd name="connsiteY0" fmla="*/ 3437311 h 6857996"/>
              <a:gd name="connsiteX1" fmla="*/ 278947 w 2796982"/>
              <a:gd name="connsiteY1" fmla="*/ 598514 h 6857996"/>
              <a:gd name="connsiteX2" fmla="*/ 185259 w 2796982"/>
              <a:gd name="connsiteY2" fmla="*/ 0 h 6857996"/>
              <a:gd name="connsiteX3" fmla="*/ 2042771 w 2796982"/>
              <a:gd name="connsiteY3" fmla="*/ 0 h 6857996"/>
              <a:gd name="connsiteX4" fmla="*/ 2796982 w 2796982"/>
              <a:gd name="connsiteY4" fmla="*/ 3428998 h 6857996"/>
              <a:gd name="connsiteX5" fmla="*/ 2042771 w 2796982"/>
              <a:gd name="connsiteY5" fmla="*/ 6857996 h 6857996"/>
              <a:gd name="connsiteX6" fmla="*/ 168634 w 2796982"/>
              <a:gd name="connsiteY6" fmla="*/ 6857996 h 6857996"/>
              <a:gd name="connsiteX7" fmla="*/ 2066183 w 2796982"/>
              <a:gd name="connsiteY7" fmla="*/ 3437311 h 6857996"/>
              <a:gd name="connsiteX0" fmla="*/ 2066183 w 2796982"/>
              <a:gd name="connsiteY0" fmla="*/ 3437311 h 6857996"/>
              <a:gd name="connsiteX1" fmla="*/ 278947 w 2796982"/>
              <a:gd name="connsiteY1" fmla="*/ 598514 h 6857996"/>
              <a:gd name="connsiteX2" fmla="*/ 185259 w 2796982"/>
              <a:gd name="connsiteY2" fmla="*/ 0 h 6857996"/>
              <a:gd name="connsiteX3" fmla="*/ 2042771 w 2796982"/>
              <a:gd name="connsiteY3" fmla="*/ 0 h 6857996"/>
              <a:gd name="connsiteX4" fmla="*/ 2796982 w 2796982"/>
              <a:gd name="connsiteY4" fmla="*/ 3428998 h 6857996"/>
              <a:gd name="connsiteX5" fmla="*/ 2042771 w 2796982"/>
              <a:gd name="connsiteY5" fmla="*/ 6857996 h 6857996"/>
              <a:gd name="connsiteX6" fmla="*/ 168634 w 2796982"/>
              <a:gd name="connsiteY6" fmla="*/ 6857996 h 6857996"/>
              <a:gd name="connsiteX7" fmla="*/ 2066183 w 2796982"/>
              <a:gd name="connsiteY7" fmla="*/ 3437311 h 6857996"/>
              <a:gd name="connsiteX0" fmla="*/ 1997803 w 2728602"/>
              <a:gd name="connsiteY0" fmla="*/ 3437311 h 6857996"/>
              <a:gd name="connsiteX1" fmla="*/ 210567 w 2728602"/>
              <a:gd name="connsiteY1" fmla="*/ 598514 h 6857996"/>
              <a:gd name="connsiteX2" fmla="*/ 116879 w 2728602"/>
              <a:gd name="connsiteY2" fmla="*/ 0 h 6857996"/>
              <a:gd name="connsiteX3" fmla="*/ 1974391 w 2728602"/>
              <a:gd name="connsiteY3" fmla="*/ 0 h 6857996"/>
              <a:gd name="connsiteX4" fmla="*/ 2728602 w 2728602"/>
              <a:gd name="connsiteY4" fmla="*/ 3428998 h 6857996"/>
              <a:gd name="connsiteX5" fmla="*/ 1974391 w 2728602"/>
              <a:gd name="connsiteY5" fmla="*/ 6857996 h 6857996"/>
              <a:gd name="connsiteX6" fmla="*/ 100254 w 2728602"/>
              <a:gd name="connsiteY6" fmla="*/ 6857996 h 6857996"/>
              <a:gd name="connsiteX7" fmla="*/ 1997803 w 2728602"/>
              <a:gd name="connsiteY7" fmla="*/ 3437311 h 6857996"/>
              <a:gd name="connsiteX0" fmla="*/ 1997803 w 2728602"/>
              <a:gd name="connsiteY0" fmla="*/ 3437311 h 6857996"/>
              <a:gd name="connsiteX1" fmla="*/ 210567 w 2728602"/>
              <a:gd name="connsiteY1" fmla="*/ 598514 h 6857996"/>
              <a:gd name="connsiteX2" fmla="*/ 116879 w 2728602"/>
              <a:gd name="connsiteY2" fmla="*/ 0 h 6857996"/>
              <a:gd name="connsiteX3" fmla="*/ 1974391 w 2728602"/>
              <a:gd name="connsiteY3" fmla="*/ 0 h 6857996"/>
              <a:gd name="connsiteX4" fmla="*/ 2728602 w 2728602"/>
              <a:gd name="connsiteY4" fmla="*/ 3428998 h 6857996"/>
              <a:gd name="connsiteX5" fmla="*/ 1974391 w 2728602"/>
              <a:gd name="connsiteY5" fmla="*/ 6857996 h 6857996"/>
              <a:gd name="connsiteX6" fmla="*/ 100254 w 2728602"/>
              <a:gd name="connsiteY6" fmla="*/ 6857996 h 6857996"/>
              <a:gd name="connsiteX7" fmla="*/ 1997803 w 2728602"/>
              <a:gd name="connsiteY7" fmla="*/ 3437311 h 6857996"/>
              <a:gd name="connsiteX0" fmla="*/ 1997803 w 2728602"/>
              <a:gd name="connsiteY0" fmla="*/ 3437311 h 6857996"/>
              <a:gd name="connsiteX1" fmla="*/ 210567 w 2728602"/>
              <a:gd name="connsiteY1" fmla="*/ 598514 h 6857996"/>
              <a:gd name="connsiteX2" fmla="*/ 116879 w 2728602"/>
              <a:gd name="connsiteY2" fmla="*/ 0 h 6857996"/>
              <a:gd name="connsiteX3" fmla="*/ 1974391 w 2728602"/>
              <a:gd name="connsiteY3" fmla="*/ 0 h 6857996"/>
              <a:gd name="connsiteX4" fmla="*/ 2728602 w 2728602"/>
              <a:gd name="connsiteY4" fmla="*/ 3428998 h 6857996"/>
              <a:gd name="connsiteX5" fmla="*/ 1974391 w 2728602"/>
              <a:gd name="connsiteY5" fmla="*/ 6857996 h 6857996"/>
              <a:gd name="connsiteX6" fmla="*/ 100254 w 2728602"/>
              <a:gd name="connsiteY6" fmla="*/ 6857996 h 6857996"/>
              <a:gd name="connsiteX7" fmla="*/ 1997803 w 2728602"/>
              <a:gd name="connsiteY7" fmla="*/ 3437311 h 6857996"/>
              <a:gd name="connsiteX0" fmla="*/ 1897549 w 2628348"/>
              <a:gd name="connsiteY0" fmla="*/ 3437311 h 6857996"/>
              <a:gd name="connsiteX1" fmla="*/ 110313 w 2628348"/>
              <a:gd name="connsiteY1" fmla="*/ 598514 h 6857996"/>
              <a:gd name="connsiteX2" fmla="*/ 16625 w 2628348"/>
              <a:gd name="connsiteY2" fmla="*/ 0 h 6857996"/>
              <a:gd name="connsiteX3" fmla="*/ 1874137 w 2628348"/>
              <a:gd name="connsiteY3" fmla="*/ 0 h 6857996"/>
              <a:gd name="connsiteX4" fmla="*/ 2628348 w 2628348"/>
              <a:gd name="connsiteY4" fmla="*/ 3428998 h 6857996"/>
              <a:gd name="connsiteX5" fmla="*/ 1874137 w 2628348"/>
              <a:gd name="connsiteY5" fmla="*/ 6857996 h 6857996"/>
              <a:gd name="connsiteX6" fmla="*/ 0 w 2628348"/>
              <a:gd name="connsiteY6" fmla="*/ 6857996 h 6857996"/>
              <a:gd name="connsiteX7" fmla="*/ 1897549 w 2628348"/>
              <a:gd name="connsiteY7" fmla="*/ 3437311 h 6857996"/>
              <a:gd name="connsiteX0" fmla="*/ 1899652 w 2630451"/>
              <a:gd name="connsiteY0" fmla="*/ 3437311 h 6857996"/>
              <a:gd name="connsiteX1" fmla="*/ 20976 w 2630451"/>
              <a:gd name="connsiteY1" fmla="*/ 656703 h 6857996"/>
              <a:gd name="connsiteX2" fmla="*/ 18728 w 2630451"/>
              <a:gd name="connsiteY2" fmla="*/ 0 h 6857996"/>
              <a:gd name="connsiteX3" fmla="*/ 1876240 w 2630451"/>
              <a:gd name="connsiteY3" fmla="*/ 0 h 6857996"/>
              <a:gd name="connsiteX4" fmla="*/ 2630451 w 2630451"/>
              <a:gd name="connsiteY4" fmla="*/ 3428998 h 6857996"/>
              <a:gd name="connsiteX5" fmla="*/ 1876240 w 2630451"/>
              <a:gd name="connsiteY5" fmla="*/ 6857996 h 6857996"/>
              <a:gd name="connsiteX6" fmla="*/ 2103 w 2630451"/>
              <a:gd name="connsiteY6" fmla="*/ 6857996 h 6857996"/>
              <a:gd name="connsiteX7" fmla="*/ 1899652 w 2630451"/>
              <a:gd name="connsiteY7" fmla="*/ 3437311 h 6857996"/>
              <a:gd name="connsiteX0" fmla="*/ 1897549 w 2628348"/>
              <a:gd name="connsiteY0" fmla="*/ 3437311 h 6857996"/>
              <a:gd name="connsiteX1" fmla="*/ 18873 w 2628348"/>
              <a:gd name="connsiteY1" fmla="*/ 656703 h 6857996"/>
              <a:gd name="connsiteX2" fmla="*/ 16625 w 2628348"/>
              <a:gd name="connsiteY2" fmla="*/ 0 h 6857996"/>
              <a:gd name="connsiteX3" fmla="*/ 1874137 w 2628348"/>
              <a:gd name="connsiteY3" fmla="*/ 0 h 6857996"/>
              <a:gd name="connsiteX4" fmla="*/ 2628348 w 2628348"/>
              <a:gd name="connsiteY4" fmla="*/ 3428998 h 6857996"/>
              <a:gd name="connsiteX5" fmla="*/ 1874137 w 2628348"/>
              <a:gd name="connsiteY5" fmla="*/ 6857996 h 6857996"/>
              <a:gd name="connsiteX6" fmla="*/ 0 w 2628348"/>
              <a:gd name="connsiteY6" fmla="*/ 6857996 h 6857996"/>
              <a:gd name="connsiteX7" fmla="*/ 1897549 w 2628348"/>
              <a:gd name="connsiteY7" fmla="*/ 3437311 h 6857996"/>
              <a:gd name="connsiteX0" fmla="*/ 1897549 w 2628348"/>
              <a:gd name="connsiteY0" fmla="*/ 3437311 h 6857996"/>
              <a:gd name="connsiteX1" fmla="*/ 18873 w 2628348"/>
              <a:gd name="connsiteY1" fmla="*/ 656703 h 6857996"/>
              <a:gd name="connsiteX2" fmla="*/ 16625 w 2628348"/>
              <a:gd name="connsiteY2" fmla="*/ 0 h 6857996"/>
              <a:gd name="connsiteX3" fmla="*/ 1874137 w 2628348"/>
              <a:gd name="connsiteY3" fmla="*/ 0 h 6857996"/>
              <a:gd name="connsiteX4" fmla="*/ 2628348 w 2628348"/>
              <a:gd name="connsiteY4" fmla="*/ 3428998 h 6857996"/>
              <a:gd name="connsiteX5" fmla="*/ 1874137 w 2628348"/>
              <a:gd name="connsiteY5" fmla="*/ 6857996 h 6857996"/>
              <a:gd name="connsiteX6" fmla="*/ 0 w 2628348"/>
              <a:gd name="connsiteY6" fmla="*/ 6857996 h 6857996"/>
              <a:gd name="connsiteX7" fmla="*/ 1897549 w 2628348"/>
              <a:gd name="connsiteY7" fmla="*/ 3437311 h 6857996"/>
              <a:gd name="connsiteX0" fmla="*/ 1839360 w 2628348"/>
              <a:gd name="connsiteY0" fmla="*/ 3437311 h 6857996"/>
              <a:gd name="connsiteX1" fmla="*/ 18873 w 2628348"/>
              <a:gd name="connsiteY1" fmla="*/ 656703 h 6857996"/>
              <a:gd name="connsiteX2" fmla="*/ 16625 w 2628348"/>
              <a:gd name="connsiteY2" fmla="*/ 0 h 6857996"/>
              <a:gd name="connsiteX3" fmla="*/ 1874137 w 2628348"/>
              <a:gd name="connsiteY3" fmla="*/ 0 h 6857996"/>
              <a:gd name="connsiteX4" fmla="*/ 2628348 w 2628348"/>
              <a:gd name="connsiteY4" fmla="*/ 3428998 h 6857996"/>
              <a:gd name="connsiteX5" fmla="*/ 1874137 w 2628348"/>
              <a:gd name="connsiteY5" fmla="*/ 6857996 h 6857996"/>
              <a:gd name="connsiteX6" fmla="*/ 0 w 2628348"/>
              <a:gd name="connsiteY6" fmla="*/ 6857996 h 6857996"/>
              <a:gd name="connsiteX7" fmla="*/ 1839360 w 2628348"/>
              <a:gd name="connsiteY7" fmla="*/ 3437311 h 6857996"/>
              <a:gd name="connsiteX0" fmla="*/ 1839360 w 2628348"/>
              <a:gd name="connsiteY0" fmla="*/ 3437311 h 6857996"/>
              <a:gd name="connsiteX1" fmla="*/ 18873 w 2628348"/>
              <a:gd name="connsiteY1" fmla="*/ 656703 h 6857996"/>
              <a:gd name="connsiteX2" fmla="*/ 16625 w 2628348"/>
              <a:gd name="connsiteY2" fmla="*/ 0 h 6857996"/>
              <a:gd name="connsiteX3" fmla="*/ 1874137 w 2628348"/>
              <a:gd name="connsiteY3" fmla="*/ 0 h 6857996"/>
              <a:gd name="connsiteX4" fmla="*/ 2628348 w 2628348"/>
              <a:gd name="connsiteY4" fmla="*/ 3428998 h 6857996"/>
              <a:gd name="connsiteX5" fmla="*/ 1874137 w 2628348"/>
              <a:gd name="connsiteY5" fmla="*/ 6857996 h 6857996"/>
              <a:gd name="connsiteX6" fmla="*/ 0 w 2628348"/>
              <a:gd name="connsiteY6" fmla="*/ 6857996 h 6857996"/>
              <a:gd name="connsiteX7" fmla="*/ 251629 w 2628348"/>
              <a:gd name="connsiteY7" fmla="*/ 6375860 h 6857996"/>
              <a:gd name="connsiteX8" fmla="*/ 1839360 w 2628348"/>
              <a:gd name="connsiteY8" fmla="*/ 3437311 h 6857996"/>
              <a:gd name="connsiteX0" fmla="*/ 1839360 w 2628348"/>
              <a:gd name="connsiteY0" fmla="*/ 3437311 h 6857996"/>
              <a:gd name="connsiteX1" fmla="*/ 18873 w 2628348"/>
              <a:gd name="connsiteY1" fmla="*/ 656703 h 6857996"/>
              <a:gd name="connsiteX2" fmla="*/ 16625 w 2628348"/>
              <a:gd name="connsiteY2" fmla="*/ 0 h 6857996"/>
              <a:gd name="connsiteX3" fmla="*/ 1874137 w 2628348"/>
              <a:gd name="connsiteY3" fmla="*/ 0 h 6857996"/>
              <a:gd name="connsiteX4" fmla="*/ 2628348 w 2628348"/>
              <a:gd name="connsiteY4" fmla="*/ 3428998 h 6857996"/>
              <a:gd name="connsiteX5" fmla="*/ 1874137 w 2628348"/>
              <a:gd name="connsiteY5" fmla="*/ 6857996 h 6857996"/>
              <a:gd name="connsiteX6" fmla="*/ 0 w 2628348"/>
              <a:gd name="connsiteY6" fmla="*/ 6857996 h 6857996"/>
              <a:gd name="connsiteX7" fmla="*/ 10560 w 2628348"/>
              <a:gd name="connsiteY7" fmla="*/ 6159729 h 6857996"/>
              <a:gd name="connsiteX8" fmla="*/ 1839360 w 2628348"/>
              <a:gd name="connsiteY8" fmla="*/ 3437311 h 6857996"/>
              <a:gd name="connsiteX0" fmla="*/ 1839360 w 4265955"/>
              <a:gd name="connsiteY0" fmla="*/ 3437311 h 6857996"/>
              <a:gd name="connsiteX1" fmla="*/ 18873 w 4265955"/>
              <a:gd name="connsiteY1" fmla="*/ 656703 h 6857996"/>
              <a:gd name="connsiteX2" fmla="*/ 16625 w 4265955"/>
              <a:gd name="connsiteY2" fmla="*/ 0 h 6857996"/>
              <a:gd name="connsiteX3" fmla="*/ 1874137 w 4265955"/>
              <a:gd name="connsiteY3" fmla="*/ 0 h 6857996"/>
              <a:gd name="connsiteX4" fmla="*/ 4265955 w 4265955"/>
              <a:gd name="connsiteY4" fmla="*/ 3404060 h 6857996"/>
              <a:gd name="connsiteX5" fmla="*/ 1874137 w 4265955"/>
              <a:gd name="connsiteY5" fmla="*/ 6857996 h 6857996"/>
              <a:gd name="connsiteX6" fmla="*/ 0 w 4265955"/>
              <a:gd name="connsiteY6" fmla="*/ 6857996 h 6857996"/>
              <a:gd name="connsiteX7" fmla="*/ 10560 w 4265955"/>
              <a:gd name="connsiteY7" fmla="*/ 6159729 h 6857996"/>
              <a:gd name="connsiteX8" fmla="*/ 1839360 w 4265955"/>
              <a:gd name="connsiteY8" fmla="*/ 3437311 h 6857996"/>
              <a:gd name="connsiteX0" fmla="*/ 1839360 w 4265955"/>
              <a:gd name="connsiteY0" fmla="*/ 3437311 h 6857996"/>
              <a:gd name="connsiteX1" fmla="*/ 18873 w 4265955"/>
              <a:gd name="connsiteY1" fmla="*/ 656703 h 6857996"/>
              <a:gd name="connsiteX2" fmla="*/ 16625 w 4265955"/>
              <a:gd name="connsiteY2" fmla="*/ 0 h 6857996"/>
              <a:gd name="connsiteX3" fmla="*/ 1874137 w 4265955"/>
              <a:gd name="connsiteY3" fmla="*/ 0 h 6857996"/>
              <a:gd name="connsiteX4" fmla="*/ 4265955 w 4265955"/>
              <a:gd name="connsiteY4" fmla="*/ 3404060 h 6857996"/>
              <a:gd name="connsiteX5" fmla="*/ 2580718 w 4265955"/>
              <a:gd name="connsiteY5" fmla="*/ 6857996 h 6857996"/>
              <a:gd name="connsiteX6" fmla="*/ 0 w 4265955"/>
              <a:gd name="connsiteY6" fmla="*/ 6857996 h 6857996"/>
              <a:gd name="connsiteX7" fmla="*/ 10560 w 4265955"/>
              <a:gd name="connsiteY7" fmla="*/ 6159729 h 6857996"/>
              <a:gd name="connsiteX8" fmla="*/ 1839360 w 4265955"/>
              <a:gd name="connsiteY8" fmla="*/ 3437311 h 6857996"/>
              <a:gd name="connsiteX0" fmla="*/ 1839360 w 4806282"/>
              <a:gd name="connsiteY0" fmla="*/ 3437311 h 6857996"/>
              <a:gd name="connsiteX1" fmla="*/ 18873 w 4806282"/>
              <a:gd name="connsiteY1" fmla="*/ 656703 h 6857996"/>
              <a:gd name="connsiteX2" fmla="*/ 16625 w 4806282"/>
              <a:gd name="connsiteY2" fmla="*/ 0 h 6857996"/>
              <a:gd name="connsiteX3" fmla="*/ 1874137 w 4806282"/>
              <a:gd name="connsiteY3" fmla="*/ 0 h 6857996"/>
              <a:gd name="connsiteX4" fmla="*/ 4806282 w 4806282"/>
              <a:gd name="connsiteY4" fmla="*/ 3404060 h 6857996"/>
              <a:gd name="connsiteX5" fmla="*/ 2580718 w 4806282"/>
              <a:gd name="connsiteY5" fmla="*/ 6857996 h 6857996"/>
              <a:gd name="connsiteX6" fmla="*/ 0 w 4806282"/>
              <a:gd name="connsiteY6" fmla="*/ 6857996 h 6857996"/>
              <a:gd name="connsiteX7" fmla="*/ 10560 w 4806282"/>
              <a:gd name="connsiteY7" fmla="*/ 6159729 h 6857996"/>
              <a:gd name="connsiteX8" fmla="*/ 1839360 w 4806282"/>
              <a:gd name="connsiteY8" fmla="*/ 3437311 h 6857996"/>
              <a:gd name="connsiteX0" fmla="*/ 1839360 w 4806282"/>
              <a:gd name="connsiteY0" fmla="*/ 3453937 h 6874622"/>
              <a:gd name="connsiteX1" fmla="*/ 18873 w 4806282"/>
              <a:gd name="connsiteY1" fmla="*/ 673329 h 6874622"/>
              <a:gd name="connsiteX2" fmla="*/ 16625 w 4806282"/>
              <a:gd name="connsiteY2" fmla="*/ 16626 h 6874622"/>
              <a:gd name="connsiteX3" fmla="*/ 2480967 w 4806282"/>
              <a:gd name="connsiteY3" fmla="*/ 0 h 6874622"/>
              <a:gd name="connsiteX4" fmla="*/ 4806282 w 4806282"/>
              <a:gd name="connsiteY4" fmla="*/ 3420686 h 6874622"/>
              <a:gd name="connsiteX5" fmla="*/ 2580718 w 4806282"/>
              <a:gd name="connsiteY5" fmla="*/ 6874622 h 6874622"/>
              <a:gd name="connsiteX6" fmla="*/ 0 w 4806282"/>
              <a:gd name="connsiteY6" fmla="*/ 6874622 h 6874622"/>
              <a:gd name="connsiteX7" fmla="*/ 10560 w 4806282"/>
              <a:gd name="connsiteY7" fmla="*/ 6176355 h 6874622"/>
              <a:gd name="connsiteX8" fmla="*/ 1839360 w 4806282"/>
              <a:gd name="connsiteY8" fmla="*/ 3453937 h 6874622"/>
              <a:gd name="connsiteX0" fmla="*/ 1839360 w 4773031"/>
              <a:gd name="connsiteY0" fmla="*/ 3453937 h 6874622"/>
              <a:gd name="connsiteX1" fmla="*/ 18873 w 4773031"/>
              <a:gd name="connsiteY1" fmla="*/ 673329 h 6874622"/>
              <a:gd name="connsiteX2" fmla="*/ 16625 w 4773031"/>
              <a:gd name="connsiteY2" fmla="*/ 16626 h 6874622"/>
              <a:gd name="connsiteX3" fmla="*/ 2480967 w 4773031"/>
              <a:gd name="connsiteY3" fmla="*/ 0 h 6874622"/>
              <a:gd name="connsiteX4" fmla="*/ 4773031 w 4773031"/>
              <a:gd name="connsiteY4" fmla="*/ 3428999 h 6874622"/>
              <a:gd name="connsiteX5" fmla="*/ 2580718 w 4773031"/>
              <a:gd name="connsiteY5" fmla="*/ 6874622 h 6874622"/>
              <a:gd name="connsiteX6" fmla="*/ 0 w 4773031"/>
              <a:gd name="connsiteY6" fmla="*/ 6874622 h 6874622"/>
              <a:gd name="connsiteX7" fmla="*/ 10560 w 4773031"/>
              <a:gd name="connsiteY7" fmla="*/ 6176355 h 6874622"/>
              <a:gd name="connsiteX8" fmla="*/ 1839360 w 4773031"/>
              <a:gd name="connsiteY8" fmla="*/ 3453937 h 6874622"/>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2497591 w 4773031"/>
              <a:gd name="connsiteY5" fmla="*/ 6882935 h 6882935"/>
              <a:gd name="connsiteX6" fmla="*/ 0 w 4773031"/>
              <a:gd name="connsiteY6" fmla="*/ 6874622 h 6882935"/>
              <a:gd name="connsiteX7" fmla="*/ 10560 w 4773031"/>
              <a:gd name="connsiteY7" fmla="*/ 6176355 h 6882935"/>
              <a:gd name="connsiteX8" fmla="*/ 1839360 w 4773031"/>
              <a:gd name="connsiteY8"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2547468 w 4773031"/>
              <a:gd name="connsiteY5" fmla="*/ 6882935 h 6882935"/>
              <a:gd name="connsiteX6" fmla="*/ 0 w 4773031"/>
              <a:gd name="connsiteY6" fmla="*/ 6874622 h 6882935"/>
              <a:gd name="connsiteX7" fmla="*/ 10560 w 4773031"/>
              <a:gd name="connsiteY7" fmla="*/ 6176355 h 6882935"/>
              <a:gd name="connsiteX8" fmla="*/ 1839360 w 4773031"/>
              <a:gd name="connsiteY8"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2547468 w 4773031"/>
              <a:gd name="connsiteY6" fmla="*/ 6882935 h 6882935"/>
              <a:gd name="connsiteX7" fmla="*/ 0 w 4773031"/>
              <a:gd name="connsiteY7" fmla="*/ 6874622 h 6882935"/>
              <a:gd name="connsiteX8" fmla="*/ 10560 w 4773031"/>
              <a:gd name="connsiteY8" fmla="*/ 6176355 h 6882935"/>
              <a:gd name="connsiteX9" fmla="*/ 1839360 w 4773031"/>
              <a:gd name="connsiteY9"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307257 w 4773031"/>
              <a:gd name="connsiteY6" fmla="*/ 4126508 h 6882935"/>
              <a:gd name="connsiteX7" fmla="*/ 2547468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238431 w 4773031"/>
              <a:gd name="connsiteY6" fmla="*/ 3821708 h 6882935"/>
              <a:gd name="connsiteX7" fmla="*/ 2547468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238431 w 4773031"/>
              <a:gd name="connsiteY6" fmla="*/ 3821708 h 6882935"/>
              <a:gd name="connsiteX7" fmla="*/ 2252500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238431 w 4773031"/>
              <a:gd name="connsiteY6" fmla="*/ 3821708 h 6882935"/>
              <a:gd name="connsiteX7" fmla="*/ 2223003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238431 w 4773031"/>
              <a:gd name="connsiteY6" fmla="*/ 3821708 h 6882935"/>
              <a:gd name="connsiteX7" fmla="*/ 2242668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166994 w 4773031"/>
              <a:gd name="connsiteY6" fmla="*/ 3826471 h 6882935"/>
              <a:gd name="connsiteX7" fmla="*/ 2242668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41372 h 6882935"/>
              <a:gd name="connsiteX6" fmla="*/ 4238432 w 4773031"/>
              <a:gd name="connsiteY6" fmla="*/ 3826471 h 6882935"/>
              <a:gd name="connsiteX7" fmla="*/ 2242668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 name="connsiteX0" fmla="*/ 1839360 w 4773031"/>
              <a:gd name="connsiteY0" fmla="*/ 3453937 h 6882935"/>
              <a:gd name="connsiteX1" fmla="*/ 18873 w 4773031"/>
              <a:gd name="connsiteY1" fmla="*/ 673329 h 6882935"/>
              <a:gd name="connsiteX2" fmla="*/ 16625 w 4773031"/>
              <a:gd name="connsiteY2" fmla="*/ 16626 h 6882935"/>
              <a:gd name="connsiteX3" fmla="*/ 2480967 w 4773031"/>
              <a:gd name="connsiteY3" fmla="*/ 0 h 6882935"/>
              <a:gd name="connsiteX4" fmla="*/ 4773031 w 4773031"/>
              <a:gd name="connsiteY4" fmla="*/ 3428999 h 6882935"/>
              <a:gd name="connsiteX5" fmla="*/ 4503902 w 4773031"/>
              <a:gd name="connsiteY5" fmla="*/ 3831847 h 6882935"/>
              <a:gd name="connsiteX6" fmla="*/ 4238432 w 4773031"/>
              <a:gd name="connsiteY6" fmla="*/ 3826471 h 6882935"/>
              <a:gd name="connsiteX7" fmla="*/ 2242668 w 4773031"/>
              <a:gd name="connsiteY7" fmla="*/ 6882935 h 6882935"/>
              <a:gd name="connsiteX8" fmla="*/ 0 w 4773031"/>
              <a:gd name="connsiteY8" fmla="*/ 6874622 h 6882935"/>
              <a:gd name="connsiteX9" fmla="*/ 10560 w 4773031"/>
              <a:gd name="connsiteY9" fmla="*/ 6176355 h 6882935"/>
              <a:gd name="connsiteX10" fmla="*/ 1839360 w 4773031"/>
              <a:gd name="connsiteY10" fmla="*/ 3453937 h 688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3031" h="6882935">
                <a:moveTo>
                  <a:pt x="1839360" y="3453937"/>
                </a:moveTo>
                <a:cubicBezTo>
                  <a:pt x="1059725" y="2360814"/>
                  <a:pt x="912491" y="2092727"/>
                  <a:pt x="18873" y="673329"/>
                </a:cubicBezTo>
                <a:cubicBezTo>
                  <a:pt x="12957" y="341513"/>
                  <a:pt x="5287" y="706582"/>
                  <a:pt x="16625" y="16626"/>
                </a:cubicBezTo>
                <a:lnTo>
                  <a:pt x="2480967" y="0"/>
                </a:lnTo>
                <a:lnTo>
                  <a:pt x="4773031" y="3428999"/>
                </a:lnTo>
                <a:lnTo>
                  <a:pt x="4503902" y="3831847"/>
                </a:lnTo>
                <a:lnTo>
                  <a:pt x="4238432" y="3826471"/>
                </a:lnTo>
                <a:lnTo>
                  <a:pt x="2242668" y="6882935"/>
                </a:lnTo>
                <a:lnTo>
                  <a:pt x="0" y="6874622"/>
                </a:lnTo>
                <a:lnTo>
                  <a:pt x="10560" y="6176355"/>
                </a:lnTo>
                <a:lnTo>
                  <a:pt x="1839360" y="3453937"/>
                </a:lnTo>
                <a:close/>
              </a:path>
            </a:pathLst>
          </a:custGeom>
          <a:solidFill>
            <a:schemeClr val="accent3">
              <a:lumMod val="75000"/>
            </a:schemeClr>
          </a:solidFill>
        </p:spPr>
        <p:txBody>
          <a:bodyPr anchor="ctr" anchorCtr="1"/>
          <a:lstStyle>
            <a:lvl1pPr marL="0" indent="0">
              <a:buNone/>
              <a:defRPr/>
            </a:lvl1pPr>
          </a:lstStyle>
          <a:p>
            <a:r>
              <a:rPr lang="ru-RU"/>
              <a:t>Вставка рисунка</a:t>
            </a:r>
            <a:endParaRPr lang="ru-RU" dirty="0"/>
          </a:p>
        </p:txBody>
      </p:sp>
      <p:sp>
        <p:nvSpPr>
          <p:cNvPr id="16" name="Заголовок 15">
            <a:extLst>
              <a:ext uri="{FF2B5EF4-FFF2-40B4-BE49-F238E27FC236}">
                <a16:creationId xmlns:a16="http://schemas.microsoft.com/office/drawing/2014/main" xmlns="" id="{E1D1347F-5C40-48A0-96D8-B299D9B01A08}"/>
              </a:ext>
            </a:extLst>
          </p:cNvPr>
          <p:cNvSpPr>
            <a:spLocks noGrp="1"/>
          </p:cNvSpPr>
          <p:nvPr>
            <p:ph type="title"/>
          </p:nvPr>
        </p:nvSpPr>
        <p:spPr>
          <a:xfrm>
            <a:off x="5083277" y="1956619"/>
            <a:ext cx="5938684" cy="2241755"/>
          </a:xfrm>
        </p:spPr>
        <p:txBody>
          <a:bodyPr/>
          <a:lstStyle>
            <a:lvl1pPr algn="ctr">
              <a:defRPr/>
            </a:lvl1pPr>
          </a:lstStyle>
          <a:p>
            <a:r>
              <a:rPr lang="ru-RU"/>
              <a:t>Образец заголовка</a:t>
            </a:r>
            <a:endParaRPr lang="ru-RU" dirty="0"/>
          </a:p>
        </p:txBody>
      </p:sp>
      <p:sp>
        <p:nvSpPr>
          <p:cNvPr id="18" name="Объект 17">
            <a:extLst>
              <a:ext uri="{FF2B5EF4-FFF2-40B4-BE49-F238E27FC236}">
                <a16:creationId xmlns:a16="http://schemas.microsoft.com/office/drawing/2014/main" xmlns="" id="{5E3F55C5-CEEE-498F-BE2F-EEEB70DBD77A}"/>
              </a:ext>
            </a:extLst>
          </p:cNvPr>
          <p:cNvSpPr>
            <a:spLocks noGrp="1"/>
          </p:cNvSpPr>
          <p:nvPr>
            <p:ph sz="quarter" idx="11"/>
          </p:nvPr>
        </p:nvSpPr>
        <p:spPr>
          <a:xfrm>
            <a:off x="5083277" y="4321319"/>
            <a:ext cx="5938684" cy="1052513"/>
          </a:xfrm>
        </p:spPr>
        <p:txBody>
          <a:bodyPr/>
          <a:lstStyle>
            <a:lvl1pPr marL="0" indent="0" algn="r">
              <a:buNone/>
              <a:defRPr/>
            </a:lvl1pPr>
          </a:lstStyle>
          <a:p>
            <a:pPr lvl="0"/>
            <a:r>
              <a:rPr lang="ru-RU"/>
              <a:t>Образец текста</a:t>
            </a:r>
          </a:p>
        </p:txBody>
      </p:sp>
    </p:spTree>
    <p:extLst>
      <p:ext uri="{BB962C8B-B14F-4D97-AF65-F5344CB8AC3E}">
        <p14:creationId xmlns:p14="http://schemas.microsoft.com/office/powerpoint/2010/main" val="153981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рисунок_пол_экрана_и_текст">
    <p:spTree>
      <p:nvGrpSpPr>
        <p:cNvPr id="1" name=""/>
        <p:cNvGrpSpPr/>
        <p:nvPr/>
      </p:nvGrpSpPr>
      <p:grpSpPr>
        <a:xfrm>
          <a:off x="0" y="0"/>
          <a:ext cx="0" cy="0"/>
          <a:chOff x="0" y="0"/>
          <a:chExt cx="0" cy="0"/>
        </a:xfrm>
      </p:grpSpPr>
      <p:sp>
        <p:nvSpPr>
          <p:cNvPr id="3" name="Заголовок 1">
            <a:extLst>
              <a:ext uri="{FF2B5EF4-FFF2-40B4-BE49-F238E27FC236}">
                <a16:creationId xmlns:a16="http://schemas.microsoft.com/office/drawing/2014/main" xmlns="" id="{28E2ED76-3CDB-4F51-9624-DD239B5B46F8}"/>
              </a:ext>
            </a:extLst>
          </p:cNvPr>
          <p:cNvSpPr>
            <a:spLocks noGrp="1"/>
          </p:cNvSpPr>
          <p:nvPr>
            <p:ph type="title"/>
          </p:nvPr>
        </p:nvSpPr>
        <p:spPr>
          <a:xfrm flipH="1">
            <a:off x="-776747" y="5905500"/>
            <a:ext cx="10953136" cy="952500"/>
          </a:xfrm>
          <a:prstGeom prst="parallelogram">
            <a:avLst>
              <a:gd name="adj" fmla="val 64155"/>
            </a:avLst>
          </a:prstGeo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pic>
        <p:nvPicPr>
          <p:cNvPr id="4" name="Рисунок 3">
            <a:extLst>
              <a:ext uri="{FF2B5EF4-FFF2-40B4-BE49-F238E27FC236}">
                <a16:creationId xmlns:a16="http://schemas.microsoft.com/office/drawing/2014/main" xmlns="" id="{F07C987F-C70F-4E15-A2FC-E53766B128B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55520" y="3163221"/>
            <a:ext cx="12928250" cy="265779"/>
          </a:xfrm>
          <a:prstGeom prst="rect">
            <a:avLst/>
          </a:prstGeom>
        </p:spPr>
      </p:pic>
      <p:sp>
        <p:nvSpPr>
          <p:cNvPr id="6" name="Рисунок 5">
            <a:extLst>
              <a:ext uri="{FF2B5EF4-FFF2-40B4-BE49-F238E27FC236}">
                <a16:creationId xmlns:a16="http://schemas.microsoft.com/office/drawing/2014/main" xmlns="" id="{6DCD54E4-7AC0-46E5-8446-DD47A54F953B}"/>
              </a:ext>
            </a:extLst>
          </p:cNvPr>
          <p:cNvSpPr>
            <a:spLocks noGrp="1"/>
          </p:cNvSpPr>
          <p:nvPr>
            <p:ph type="pic" sz="quarter" idx="10"/>
          </p:nvPr>
        </p:nvSpPr>
        <p:spPr>
          <a:xfrm>
            <a:off x="0" y="0"/>
            <a:ext cx="12192000" cy="3152775"/>
          </a:xfrm>
          <a:solidFill>
            <a:schemeClr val="bg1">
              <a:lumMod val="75000"/>
            </a:schemeClr>
          </a:solidFill>
        </p:spPr>
        <p:txBody>
          <a:bodyPr anchor="ctr" anchorCtr="1"/>
          <a:lstStyle>
            <a:lvl1pPr marL="0" indent="0">
              <a:buNone/>
              <a:defRPr/>
            </a:lvl1pPr>
          </a:lstStyle>
          <a:p>
            <a:r>
              <a:rPr lang="ru-RU"/>
              <a:t>Вставка рисунка</a:t>
            </a:r>
            <a:endParaRPr lang="ru-RU" dirty="0"/>
          </a:p>
        </p:txBody>
      </p:sp>
      <p:sp>
        <p:nvSpPr>
          <p:cNvPr id="8" name="Текст 7">
            <a:extLst>
              <a:ext uri="{FF2B5EF4-FFF2-40B4-BE49-F238E27FC236}">
                <a16:creationId xmlns:a16="http://schemas.microsoft.com/office/drawing/2014/main" xmlns="" id="{422B4B70-A33D-4229-B2A3-A0C9341770F6}"/>
              </a:ext>
            </a:extLst>
          </p:cNvPr>
          <p:cNvSpPr>
            <a:spLocks noGrp="1"/>
          </p:cNvSpPr>
          <p:nvPr>
            <p:ph type="body" sz="quarter" idx="11" hasCustomPrompt="1"/>
          </p:nvPr>
        </p:nvSpPr>
        <p:spPr>
          <a:xfrm>
            <a:off x="257175" y="3590925"/>
            <a:ext cx="11610975" cy="2038350"/>
          </a:xfrm>
        </p:spPr>
        <p:txBody>
          <a:bodyPr/>
          <a:lstStyle>
            <a:lvl1pPr marL="0" indent="0">
              <a:buNone/>
              <a:defRPr/>
            </a:lvl1pPr>
          </a:lstStyle>
          <a:p>
            <a:pPr lvl="0"/>
            <a:r>
              <a:rPr lang="ru-RU" dirty="0"/>
              <a:t>Текст слайда</a:t>
            </a:r>
          </a:p>
        </p:txBody>
      </p:sp>
    </p:spTree>
    <p:extLst>
      <p:ext uri="{BB962C8B-B14F-4D97-AF65-F5344CB8AC3E}">
        <p14:creationId xmlns:p14="http://schemas.microsoft.com/office/powerpoint/2010/main" val="2612061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Диаграмма_столбчатая">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6F3B3668-5D82-40F5-86F0-46E7CFFE472D}"/>
              </a:ext>
            </a:extLst>
          </p:cNvPr>
          <p:cNvSpPr/>
          <p:nvPr userDrawn="1"/>
        </p:nvSpPr>
        <p:spPr>
          <a:xfrm>
            <a:off x="-91440" y="0"/>
            <a:ext cx="332509" cy="6858000"/>
          </a:xfrm>
          <a:prstGeom prst="rect">
            <a:avLst/>
          </a:prstGeom>
          <a:solidFill>
            <a:srgbClr val="008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Текст 9">
            <a:extLst>
              <a:ext uri="{FF2B5EF4-FFF2-40B4-BE49-F238E27FC236}">
                <a16:creationId xmlns:a16="http://schemas.microsoft.com/office/drawing/2014/main" xmlns="" id="{DF5CF898-301A-4811-BB24-5BFDB9F9AF06}"/>
              </a:ext>
            </a:extLst>
          </p:cNvPr>
          <p:cNvSpPr>
            <a:spLocks noGrp="1"/>
          </p:cNvSpPr>
          <p:nvPr>
            <p:ph type="body" sz="quarter" idx="11" hasCustomPrompt="1"/>
          </p:nvPr>
        </p:nvSpPr>
        <p:spPr>
          <a:xfrm>
            <a:off x="6096000" y="1247775"/>
            <a:ext cx="5854700" cy="5394325"/>
          </a:xfrm>
        </p:spPr>
        <p:txBody>
          <a:bodyPr/>
          <a:lstStyle>
            <a:lvl1pPr marL="0" indent="0">
              <a:buNone/>
              <a:defRPr>
                <a:solidFill>
                  <a:schemeClr val="tx1"/>
                </a:solidFill>
              </a:defRPr>
            </a:lvl1pPr>
          </a:lstStyle>
          <a:p>
            <a:pPr lvl="0"/>
            <a:r>
              <a:rPr lang="ru-RU" dirty="0"/>
              <a:t>Текст слайда</a:t>
            </a:r>
          </a:p>
        </p:txBody>
      </p:sp>
      <p:sp>
        <p:nvSpPr>
          <p:cNvPr id="7" name="Заголовок 1">
            <a:extLst>
              <a:ext uri="{FF2B5EF4-FFF2-40B4-BE49-F238E27FC236}">
                <a16:creationId xmlns:a16="http://schemas.microsoft.com/office/drawing/2014/main" xmlns="" id="{D7E82501-A67D-44EF-8E79-A868020CA91A}"/>
              </a:ext>
            </a:extLst>
          </p:cNvPr>
          <p:cNvSpPr>
            <a:spLocks noGrp="1"/>
          </p:cNvSpPr>
          <p:nvPr>
            <p:ph type="title"/>
          </p:nvPr>
        </p:nvSpPr>
        <p:spPr>
          <a:xfrm>
            <a:off x="6096000" y="215900"/>
            <a:ext cx="6096000" cy="811096"/>
          </a:xfr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graphicFrame>
        <p:nvGraphicFramePr>
          <p:cNvPr id="10" name="Диаграмма 9">
            <a:extLst>
              <a:ext uri="{FF2B5EF4-FFF2-40B4-BE49-F238E27FC236}">
                <a16:creationId xmlns:a16="http://schemas.microsoft.com/office/drawing/2014/main" xmlns="" id="{9AA470B4-3507-4A40-967C-B83C8C521721}"/>
              </a:ext>
            </a:extLst>
          </p:cNvPr>
          <p:cNvGraphicFramePr/>
          <p:nvPr userDrawn="1">
            <p:extLst>
              <p:ext uri="{D42A27DB-BD31-4B8C-83A1-F6EECF244321}">
                <p14:modId xmlns:p14="http://schemas.microsoft.com/office/powerpoint/2010/main" val="468661332"/>
              </p:ext>
            </p:extLst>
          </p:nvPr>
        </p:nvGraphicFramePr>
        <p:xfrm>
          <a:off x="552333" y="215900"/>
          <a:ext cx="5291513" cy="6426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61743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Диаграмма_круговая">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6F3B3668-5D82-40F5-86F0-46E7CFFE472D}"/>
              </a:ext>
            </a:extLst>
          </p:cNvPr>
          <p:cNvSpPr/>
          <p:nvPr userDrawn="1"/>
        </p:nvSpPr>
        <p:spPr>
          <a:xfrm>
            <a:off x="-91440" y="0"/>
            <a:ext cx="332509" cy="6858000"/>
          </a:xfrm>
          <a:prstGeom prst="rect">
            <a:avLst/>
          </a:prstGeom>
          <a:solidFill>
            <a:srgbClr val="008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Текст 9">
            <a:extLst>
              <a:ext uri="{FF2B5EF4-FFF2-40B4-BE49-F238E27FC236}">
                <a16:creationId xmlns:a16="http://schemas.microsoft.com/office/drawing/2014/main" xmlns="" id="{DF5CF898-301A-4811-BB24-5BFDB9F9AF06}"/>
              </a:ext>
            </a:extLst>
          </p:cNvPr>
          <p:cNvSpPr>
            <a:spLocks noGrp="1"/>
          </p:cNvSpPr>
          <p:nvPr>
            <p:ph type="body" sz="quarter" idx="11" hasCustomPrompt="1"/>
          </p:nvPr>
        </p:nvSpPr>
        <p:spPr>
          <a:xfrm>
            <a:off x="6096000" y="1247775"/>
            <a:ext cx="5854700" cy="5394325"/>
          </a:xfrm>
        </p:spPr>
        <p:txBody>
          <a:bodyPr/>
          <a:lstStyle>
            <a:lvl1pPr marL="0" indent="0">
              <a:buNone/>
              <a:defRPr>
                <a:solidFill>
                  <a:schemeClr val="tx1"/>
                </a:solidFill>
              </a:defRPr>
            </a:lvl1pPr>
          </a:lstStyle>
          <a:p>
            <a:pPr lvl="0"/>
            <a:r>
              <a:rPr lang="ru-RU" dirty="0"/>
              <a:t>Текст слайда</a:t>
            </a:r>
          </a:p>
        </p:txBody>
      </p:sp>
      <p:sp>
        <p:nvSpPr>
          <p:cNvPr id="7" name="Заголовок 1">
            <a:extLst>
              <a:ext uri="{FF2B5EF4-FFF2-40B4-BE49-F238E27FC236}">
                <a16:creationId xmlns:a16="http://schemas.microsoft.com/office/drawing/2014/main" xmlns="" id="{D7E82501-A67D-44EF-8E79-A868020CA91A}"/>
              </a:ext>
            </a:extLst>
          </p:cNvPr>
          <p:cNvSpPr>
            <a:spLocks noGrp="1"/>
          </p:cNvSpPr>
          <p:nvPr>
            <p:ph type="title"/>
          </p:nvPr>
        </p:nvSpPr>
        <p:spPr>
          <a:xfrm>
            <a:off x="6096000" y="215900"/>
            <a:ext cx="6096000" cy="811096"/>
          </a:xfr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graphicFrame>
        <p:nvGraphicFramePr>
          <p:cNvPr id="5" name="Диаграмма 4">
            <a:extLst>
              <a:ext uri="{FF2B5EF4-FFF2-40B4-BE49-F238E27FC236}">
                <a16:creationId xmlns:a16="http://schemas.microsoft.com/office/drawing/2014/main" xmlns="" id="{0ECF0ECD-66CF-4DCD-84CC-C1794EBD74FA}"/>
              </a:ext>
            </a:extLst>
          </p:cNvPr>
          <p:cNvGraphicFramePr/>
          <p:nvPr userDrawn="1">
            <p:extLst>
              <p:ext uri="{D42A27DB-BD31-4B8C-83A1-F6EECF244321}">
                <p14:modId xmlns:p14="http://schemas.microsoft.com/office/powerpoint/2010/main" val="1877172242"/>
              </p:ext>
            </p:extLst>
          </p:nvPr>
        </p:nvGraphicFramePr>
        <p:xfrm>
          <a:off x="495300" y="215900"/>
          <a:ext cx="5324475" cy="6426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4653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_внизу_и_текст">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xmlns="" id="{AB4EDE83-AE2B-4FFE-8174-DDD8CFB52479}"/>
              </a:ext>
            </a:extLst>
          </p:cNvPr>
          <p:cNvGrpSpPr/>
          <p:nvPr userDrawn="1"/>
        </p:nvGrpSpPr>
        <p:grpSpPr>
          <a:xfrm>
            <a:off x="1444978" y="0"/>
            <a:ext cx="10747022" cy="6858000"/>
            <a:chOff x="1444978" y="0"/>
            <a:chExt cx="10747022" cy="6858000"/>
          </a:xfrm>
        </p:grpSpPr>
        <p:pic>
          <p:nvPicPr>
            <p:cNvPr id="6" name="Рисунок 5">
              <a:extLst>
                <a:ext uri="{FF2B5EF4-FFF2-40B4-BE49-F238E27FC236}">
                  <a16:creationId xmlns:a16="http://schemas.microsoft.com/office/drawing/2014/main" xmlns="" id="{3424B348-EBB4-4ABD-B2DA-B53997223C1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286750" y="0"/>
              <a:ext cx="3905250" cy="6858000"/>
            </a:xfrm>
            <a:prstGeom prst="rect">
              <a:avLst/>
            </a:prstGeom>
          </p:spPr>
        </p:pic>
        <p:pic>
          <p:nvPicPr>
            <p:cNvPr id="7" name="Рисунок 6">
              <a:extLst>
                <a:ext uri="{FF2B5EF4-FFF2-40B4-BE49-F238E27FC236}">
                  <a16:creationId xmlns:a16="http://schemas.microsoft.com/office/drawing/2014/main" xmlns="" id="{522E9C6D-6D89-421C-8A3D-DD917DAF4296}"/>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444978" y="0"/>
              <a:ext cx="10747022" cy="447371"/>
            </a:xfrm>
            <a:prstGeom prst="rect">
              <a:avLst/>
            </a:prstGeom>
          </p:spPr>
        </p:pic>
        <p:pic>
          <p:nvPicPr>
            <p:cNvPr id="8" name="Рисунок 7">
              <a:extLst>
                <a:ext uri="{FF2B5EF4-FFF2-40B4-BE49-F238E27FC236}">
                  <a16:creationId xmlns:a16="http://schemas.microsoft.com/office/drawing/2014/main" xmlns="" id="{780F77A0-8E7F-4F6C-878B-B6BAAB9FAE6A}"/>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9408582" y="0"/>
              <a:ext cx="2614083" cy="1715911"/>
            </a:xfrm>
            <a:prstGeom prst="rect">
              <a:avLst/>
            </a:prstGeom>
          </p:spPr>
        </p:pic>
        <p:pic>
          <p:nvPicPr>
            <p:cNvPr id="9" name="Рисунок 8">
              <a:extLst>
                <a:ext uri="{FF2B5EF4-FFF2-40B4-BE49-F238E27FC236}">
                  <a16:creationId xmlns:a16="http://schemas.microsoft.com/office/drawing/2014/main" xmlns="" id="{FE14E2A2-97B4-4683-BBA8-70F97A422BCF}"/>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9962982" y="1"/>
              <a:ext cx="2229017" cy="3905956"/>
            </a:xfrm>
            <a:prstGeom prst="rect">
              <a:avLst/>
            </a:prstGeom>
          </p:spPr>
        </p:pic>
      </p:grpSp>
      <p:sp>
        <p:nvSpPr>
          <p:cNvPr id="4" name="Заголовок 1">
            <a:extLst>
              <a:ext uri="{FF2B5EF4-FFF2-40B4-BE49-F238E27FC236}">
                <a16:creationId xmlns:a16="http://schemas.microsoft.com/office/drawing/2014/main" xmlns="" id="{09CFF6F1-3993-48EF-A148-98518C554228}"/>
              </a:ext>
            </a:extLst>
          </p:cNvPr>
          <p:cNvSpPr>
            <a:spLocks noGrp="1"/>
          </p:cNvSpPr>
          <p:nvPr>
            <p:ph type="title"/>
          </p:nvPr>
        </p:nvSpPr>
        <p:spPr>
          <a:xfrm flipH="1">
            <a:off x="-776747" y="5709257"/>
            <a:ext cx="10953136" cy="1148743"/>
          </a:xfrm>
          <a:prstGeom prst="parallelogram">
            <a:avLst>
              <a:gd name="adj" fmla="val 64155"/>
            </a:avLst>
          </a:prstGeo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sp>
        <p:nvSpPr>
          <p:cNvPr id="5" name="Текст 2">
            <a:extLst>
              <a:ext uri="{FF2B5EF4-FFF2-40B4-BE49-F238E27FC236}">
                <a16:creationId xmlns:a16="http://schemas.microsoft.com/office/drawing/2014/main" xmlns="" id="{82BAA77D-3036-4C0A-B2D5-FFE9C11D4684}"/>
              </a:ext>
            </a:extLst>
          </p:cNvPr>
          <p:cNvSpPr>
            <a:spLocks noGrp="1"/>
          </p:cNvSpPr>
          <p:nvPr>
            <p:ph idx="1"/>
          </p:nvPr>
        </p:nvSpPr>
        <p:spPr>
          <a:xfrm>
            <a:off x="532258" y="698090"/>
            <a:ext cx="10007924" cy="4741453"/>
          </a:xfrm>
          <a:prstGeom prst="rect">
            <a:avLst/>
          </a:prstGeom>
        </p:spPr>
        <p:txBody>
          <a:bodyPr vert="horz" lIns="91440" tIns="45720" rIns="91440" bIns="45720" rtlCol="0">
            <a:normAutofit/>
          </a:bodyPr>
          <a:lstStyle>
            <a:lvl1pPr marL="457200" indent="-457200">
              <a:buFont typeface="Arial" panose="020B0604020202020204" pitchFamily="34" charset="0"/>
              <a:buChar char="•"/>
              <a:defRPr sz="2800">
                <a:latin typeface="PT Sans Narrow" panose="020B0506020203020204" pitchFamily="34" charset="0"/>
              </a:defRPr>
            </a:lvl1pPr>
            <a:lvl2pPr marL="914400" indent="-457200">
              <a:buFont typeface="Arial" panose="020B0604020202020204" pitchFamily="34" charset="0"/>
              <a:buChar char="•"/>
              <a:defRPr sz="2800">
                <a:latin typeface="PT Sans Narrow" panose="020B0506020203020204" pitchFamily="34" charset="0"/>
              </a:defRPr>
            </a:lvl2pPr>
            <a:lvl3pPr marL="1371600" indent="-457200">
              <a:buFont typeface="Arial" panose="020B0604020202020204" pitchFamily="34" charset="0"/>
              <a:buChar char="•"/>
              <a:defRPr sz="2800">
                <a:latin typeface="PT Sans Narrow" panose="020B0506020203020204" pitchFamily="34" charset="0"/>
              </a:defRPr>
            </a:lvl3pPr>
            <a:lvl4pPr marL="1828800" indent="-457200">
              <a:buFont typeface="Arial" panose="020B0604020202020204" pitchFamily="34" charset="0"/>
              <a:buChar char="•"/>
              <a:defRPr sz="2800">
                <a:latin typeface="PT Sans Narrow" panose="020B0506020203020204" pitchFamily="34" charset="0"/>
              </a:defRPr>
            </a:lvl4pPr>
            <a:lvl5pPr marL="2286000" indent="-457200">
              <a:buFont typeface="Arial" panose="020B0604020202020204" pitchFamily="34" charset="0"/>
              <a:buChar char="•"/>
              <a:defRPr sz="2800">
                <a:latin typeface="PT Sans Narrow" panose="020B0506020203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1790359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_вверху_и_текст_минимальный">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F6D08C6A-B5FE-4333-A1C7-AFF3F9776603}"/>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r="44021"/>
          <a:stretch/>
        </p:blipFill>
        <p:spPr>
          <a:xfrm rot="10800000">
            <a:off x="-3" y="149469"/>
            <a:ext cx="2186113" cy="6858000"/>
          </a:xfrm>
          <a:prstGeom prst="rect">
            <a:avLst/>
          </a:prstGeom>
        </p:spPr>
      </p:pic>
      <p:pic>
        <p:nvPicPr>
          <p:cNvPr id="8" name="Рисунок 7">
            <a:extLst>
              <a:ext uri="{FF2B5EF4-FFF2-40B4-BE49-F238E27FC236}">
                <a16:creationId xmlns:a16="http://schemas.microsoft.com/office/drawing/2014/main" xmlns="" id="{1079BF07-DFE4-4606-9C50-064BBC8B174B}"/>
              </a:ext>
            </a:extLst>
          </p:cNvPr>
          <p:cNvPicPr>
            <a:picLocks noChangeAspect="1"/>
          </p:cNvPicPr>
          <p:nvPr userDrawn="1"/>
        </p:nvPicPr>
        <p:blipFill rotWithShape="1">
          <a:blip r:embed="rId4">
            <a:extLst>
              <a:ext uri="{96DAC541-7B7A-43D3-8B79-37D633B846F1}">
                <asvg:svgBlip xmlns:asvg="http://schemas.microsoft.com/office/drawing/2016/SVG/main" xmlns="" r:embed="rId5"/>
              </a:ext>
            </a:extLst>
          </a:blip>
          <a:srcRect l="1" r="-11649"/>
          <a:stretch/>
        </p:blipFill>
        <p:spPr>
          <a:xfrm rot="10800000">
            <a:off x="-1121264" y="6560098"/>
            <a:ext cx="10747022" cy="447371"/>
          </a:xfrm>
          <a:prstGeom prst="rect">
            <a:avLst/>
          </a:prstGeom>
        </p:spPr>
      </p:pic>
      <p:pic>
        <p:nvPicPr>
          <p:cNvPr id="9" name="Рисунок 8">
            <a:extLst>
              <a:ext uri="{FF2B5EF4-FFF2-40B4-BE49-F238E27FC236}">
                <a16:creationId xmlns:a16="http://schemas.microsoft.com/office/drawing/2014/main" xmlns="" id="{B330025B-A59E-4214-BCFD-38FF2E4DF13C}"/>
              </a:ext>
            </a:extLst>
          </p:cNvPr>
          <p:cNvPicPr>
            <a:picLocks noChangeAspect="1"/>
          </p:cNvPicPr>
          <p:nvPr userDrawn="1"/>
        </p:nvPicPr>
        <p:blipFill rotWithShape="1">
          <a:blip r:embed="rId6">
            <a:extLst>
              <a:ext uri="{96DAC541-7B7A-43D3-8B79-37D633B846F1}">
                <asvg:svgBlip xmlns:asvg="http://schemas.microsoft.com/office/drawing/2016/SVG/main" xmlns="" r:embed="rId7"/>
              </a:ext>
            </a:extLst>
          </a:blip>
          <a:srcRect r="36415"/>
          <a:stretch/>
        </p:blipFill>
        <p:spPr>
          <a:xfrm rot="10800000">
            <a:off x="-5" y="5291557"/>
            <a:ext cx="1662158" cy="1715911"/>
          </a:xfrm>
          <a:prstGeom prst="rect">
            <a:avLst/>
          </a:prstGeom>
        </p:spPr>
      </p:pic>
      <p:pic>
        <p:nvPicPr>
          <p:cNvPr id="10" name="Рисунок 9">
            <a:extLst>
              <a:ext uri="{FF2B5EF4-FFF2-40B4-BE49-F238E27FC236}">
                <a16:creationId xmlns:a16="http://schemas.microsoft.com/office/drawing/2014/main" xmlns="" id="{DA2CBF31-DAC6-4D61-BD06-E2426915A7A6}"/>
              </a:ext>
            </a:extLst>
          </p:cNvPr>
          <p:cNvPicPr>
            <a:picLocks noChangeAspect="1"/>
          </p:cNvPicPr>
          <p:nvPr userDrawn="1"/>
        </p:nvPicPr>
        <p:blipFill rotWithShape="1">
          <a:blip r:embed="rId8">
            <a:extLst>
              <a:ext uri="{96DAC541-7B7A-43D3-8B79-37D633B846F1}">
                <asvg:svgBlip xmlns:asvg="http://schemas.microsoft.com/office/drawing/2016/SVG/main" xmlns="" r:embed="rId9"/>
              </a:ext>
            </a:extLst>
          </a:blip>
          <a:srcRect r="49908"/>
          <a:stretch/>
        </p:blipFill>
        <p:spPr>
          <a:xfrm rot="10800000">
            <a:off x="-1" y="3101512"/>
            <a:ext cx="1116546" cy="3905956"/>
          </a:xfrm>
          <a:prstGeom prst="rect">
            <a:avLst/>
          </a:prstGeom>
        </p:spPr>
      </p:pic>
      <p:sp>
        <p:nvSpPr>
          <p:cNvPr id="3" name="Текст 2">
            <a:extLst>
              <a:ext uri="{FF2B5EF4-FFF2-40B4-BE49-F238E27FC236}">
                <a16:creationId xmlns:a16="http://schemas.microsoft.com/office/drawing/2014/main" xmlns="" id="{BCC202C9-D7E6-43E8-A3F1-F8F94C5FEC7A}"/>
              </a:ext>
            </a:extLst>
          </p:cNvPr>
          <p:cNvSpPr>
            <a:spLocks noGrp="1"/>
          </p:cNvSpPr>
          <p:nvPr userDrawn="1">
            <p:ph idx="1"/>
          </p:nvPr>
        </p:nvSpPr>
        <p:spPr>
          <a:xfrm>
            <a:off x="1073032" y="1435510"/>
            <a:ext cx="10280768" cy="474145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Заголовок 1">
            <a:extLst>
              <a:ext uri="{FF2B5EF4-FFF2-40B4-BE49-F238E27FC236}">
                <a16:creationId xmlns:a16="http://schemas.microsoft.com/office/drawing/2014/main" xmlns="" id="{262EDB28-32B5-496E-8382-65D7688A5247}"/>
              </a:ext>
            </a:extLst>
          </p:cNvPr>
          <p:cNvSpPr>
            <a:spLocks noGrp="1"/>
          </p:cNvSpPr>
          <p:nvPr userDrawn="1">
            <p:ph type="title" hasCustomPrompt="1"/>
          </p:nvPr>
        </p:nvSpPr>
        <p:spPr>
          <a:xfrm>
            <a:off x="1700981" y="-1"/>
            <a:ext cx="10953136" cy="534839"/>
          </a:xfrm>
          <a:prstGeom prst="parallelogram">
            <a:avLst>
              <a:gd name="adj" fmla="val 35910"/>
            </a:avLst>
          </a:prstGeom>
          <a:solidFill>
            <a:srgbClr val="00579C"/>
          </a:solidFill>
        </p:spPr>
        <p:txBody>
          <a:bodyPr>
            <a:normAutofit/>
          </a:bodyPr>
          <a:lstStyle>
            <a:lvl1pPr algn="ctr">
              <a:defRPr sz="2000">
                <a:solidFill>
                  <a:schemeClr val="bg1"/>
                </a:solidFill>
                <a:latin typeface="Bebas Neue Bold" panose="020B0606020202050201" pitchFamily="34" charset="-52"/>
              </a:defRPr>
            </a:lvl1pPr>
          </a:lstStyle>
          <a:p>
            <a:r>
              <a:rPr lang="ru-RU" dirty="0"/>
              <a:t>ТЕМА</a:t>
            </a:r>
          </a:p>
        </p:txBody>
      </p:sp>
    </p:spTree>
    <p:extLst>
      <p:ext uri="{BB962C8B-B14F-4D97-AF65-F5344CB8AC3E}">
        <p14:creationId xmlns:p14="http://schemas.microsoft.com/office/powerpoint/2010/main" val="933080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pSp>
        <p:nvGrpSpPr>
          <p:cNvPr id="19" name="Нижняя группа">
            <a:extLst>
              <a:ext uri="{FF2B5EF4-FFF2-40B4-BE49-F238E27FC236}">
                <a16:creationId xmlns:a16="http://schemas.microsoft.com/office/drawing/2014/main" xmlns="" id="{F416A7E8-68E5-4555-B5D5-40884F06A2AB}"/>
              </a:ext>
            </a:extLst>
          </p:cNvPr>
          <p:cNvGrpSpPr/>
          <p:nvPr userDrawn="1"/>
        </p:nvGrpSpPr>
        <p:grpSpPr>
          <a:xfrm rot="10800000">
            <a:off x="0" y="11288"/>
            <a:ext cx="10747022" cy="6858000"/>
            <a:chOff x="1597378" y="152400"/>
            <a:chExt cx="10747022" cy="6858000"/>
          </a:xfrm>
        </p:grpSpPr>
        <p:pic>
          <p:nvPicPr>
            <p:cNvPr id="15" name="Рисунок 14">
              <a:extLst>
                <a:ext uri="{FF2B5EF4-FFF2-40B4-BE49-F238E27FC236}">
                  <a16:creationId xmlns:a16="http://schemas.microsoft.com/office/drawing/2014/main" xmlns="" id="{481B88D0-0DE7-4C22-8335-5DE63CB0F874}"/>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439150" y="152400"/>
              <a:ext cx="3905250" cy="6858000"/>
            </a:xfrm>
            <a:prstGeom prst="rect">
              <a:avLst/>
            </a:prstGeom>
          </p:spPr>
        </p:pic>
        <p:pic>
          <p:nvPicPr>
            <p:cNvPr id="16" name="Рисунок 15">
              <a:extLst>
                <a:ext uri="{FF2B5EF4-FFF2-40B4-BE49-F238E27FC236}">
                  <a16:creationId xmlns:a16="http://schemas.microsoft.com/office/drawing/2014/main" xmlns="" id="{2F24883C-143C-4F90-A2DA-CC380DC8A2B4}"/>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597378" y="152400"/>
              <a:ext cx="10747022" cy="447371"/>
            </a:xfrm>
            <a:prstGeom prst="rect">
              <a:avLst/>
            </a:prstGeom>
          </p:spPr>
        </p:pic>
        <p:pic>
          <p:nvPicPr>
            <p:cNvPr id="17" name="Рисунок 16">
              <a:extLst>
                <a:ext uri="{FF2B5EF4-FFF2-40B4-BE49-F238E27FC236}">
                  <a16:creationId xmlns:a16="http://schemas.microsoft.com/office/drawing/2014/main" xmlns="" id="{5143D9D6-72D4-484B-BC9F-098A00C91384}"/>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9560982" y="152400"/>
              <a:ext cx="2614083" cy="1715911"/>
            </a:xfrm>
            <a:prstGeom prst="rect">
              <a:avLst/>
            </a:prstGeom>
          </p:spPr>
        </p:pic>
        <p:pic>
          <p:nvPicPr>
            <p:cNvPr id="18" name="Рисунок 17">
              <a:extLst>
                <a:ext uri="{FF2B5EF4-FFF2-40B4-BE49-F238E27FC236}">
                  <a16:creationId xmlns:a16="http://schemas.microsoft.com/office/drawing/2014/main" xmlns="" id="{58BEAD9A-0EB9-4A53-A3CE-02CD5E31AB7F}"/>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10115382" y="152401"/>
              <a:ext cx="2229017" cy="3905956"/>
            </a:xfrm>
            <a:prstGeom prst="rect">
              <a:avLst/>
            </a:prstGeom>
          </p:spPr>
        </p:pic>
      </p:grpSp>
      <p:grpSp>
        <p:nvGrpSpPr>
          <p:cNvPr id="20" name="Верхняя группа">
            <a:extLst>
              <a:ext uri="{FF2B5EF4-FFF2-40B4-BE49-F238E27FC236}">
                <a16:creationId xmlns:a16="http://schemas.microsoft.com/office/drawing/2014/main" xmlns="" id="{6ECD0C3C-A260-4B6A-97A2-60D62BE83EC6}"/>
              </a:ext>
            </a:extLst>
          </p:cNvPr>
          <p:cNvGrpSpPr/>
          <p:nvPr userDrawn="1"/>
        </p:nvGrpSpPr>
        <p:grpSpPr>
          <a:xfrm>
            <a:off x="1444978" y="0"/>
            <a:ext cx="10747022" cy="6858000"/>
            <a:chOff x="1444978" y="0"/>
            <a:chExt cx="10747022" cy="6858000"/>
          </a:xfrm>
        </p:grpSpPr>
        <p:pic>
          <p:nvPicPr>
            <p:cNvPr id="11" name="Рисунок 10">
              <a:extLst>
                <a:ext uri="{FF2B5EF4-FFF2-40B4-BE49-F238E27FC236}">
                  <a16:creationId xmlns:a16="http://schemas.microsoft.com/office/drawing/2014/main" xmlns="" id="{C0983A63-29F6-479A-836C-432AFEB63C1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286750" y="0"/>
              <a:ext cx="3905250" cy="6858000"/>
            </a:xfrm>
            <a:prstGeom prst="rect">
              <a:avLst/>
            </a:prstGeom>
          </p:spPr>
        </p:pic>
        <p:pic>
          <p:nvPicPr>
            <p:cNvPr id="12" name="Рисунок 11">
              <a:extLst>
                <a:ext uri="{FF2B5EF4-FFF2-40B4-BE49-F238E27FC236}">
                  <a16:creationId xmlns:a16="http://schemas.microsoft.com/office/drawing/2014/main" xmlns="" id="{1DA23C8A-ABCF-4543-BDBE-65953DB8BBD8}"/>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444978" y="0"/>
              <a:ext cx="10747022" cy="447371"/>
            </a:xfrm>
            <a:prstGeom prst="rect">
              <a:avLst/>
            </a:prstGeom>
          </p:spPr>
        </p:pic>
        <p:pic>
          <p:nvPicPr>
            <p:cNvPr id="13" name="Рисунок 12">
              <a:extLst>
                <a:ext uri="{FF2B5EF4-FFF2-40B4-BE49-F238E27FC236}">
                  <a16:creationId xmlns:a16="http://schemas.microsoft.com/office/drawing/2014/main" xmlns="" id="{8F6D9812-3151-443D-8083-402BAD2E4E95}"/>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9408582" y="0"/>
              <a:ext cx="2614083" cy="1715911"/>
            </a:xfrm>
            <a:prstGeom prst="rect">
              <a:avLst/>
            </a:prstGeom>
          </p:spPr>
        </p:pic>
        <p:pic>
          <p:nvPicPr>
            <p:cNvPr id="14" name="Рисунок 13">
              <a:extLst>
                <a:ext uri="{FF2B5EF4-FFF2-40B4-BE49-F238E27FC236}">
                  <a16:creationId xmlns:a16="http://schemas.microsoft.com/office/drawing/2014/main" xmlns="" id="{0DA21DC9-35BE-4D34-B870-BDD78CA2E822}"/>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9962982" y="1"/>
              <a:ext cx="2229017" cy="3905956"/>
            </a:xfrm>
            <a:prstGeom prst="rect">
              <a:avLst/>
            </a:prstGeom>
          </p:spPr>
        </p:pic>
      </p:grpSp>
      <p:sp>
        <p:nvSpPr>
          <p:cNvPr id="2" name="Заголовок 1">
            <a:extLst>
              <a:ext uri="{FF2B5EF4-FFF2-40B4-BE49-F238E27FC236}">
                <a16:creationId xmlns:a16="http://schemas.microsoft.com/office/drawing/2014/main" xmlns="" id="{92A03B08-1676-46FD-BC4D-84800A0721D7}"/>
              </a:ext>
            </a:extLst>
          </p:cNvPr>
          <p:cNvSpPr>
            <a:spLocks noGrp="1"/>
          </p:cNvSpPr>
          <p:nvPr>
            <p:ph type="title"/>
          </p:nvPr>
        </p:nvSpPr>
        <p:spPr>
          <a:xfrm>
            <a:off x="2202426" y="1130531"/>
            <a:ext cx="7315200" cy="811096"/>
          </a:xfrm>
          <a:solidFill>
            <a:srgbClr val="00579C"/>
          </a:solidFill>
        </p:spPr>
        <p:txBody>
          <a:bodyPr anchor="ctr" anchorCtr="1">
            <a:normAutofit/>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sp>
        <p:nvSpPr>
          <p:cNvPr id="3" name="Объект 2">
            <a:extLst>
              <a:ext uri="{FF2B5EF4-FFF2-40B4-BE49-F238E27FC236}">
                <a16:creationId xmlns:a16="http://schemas.microsoft.com/office/drawing/2014/main" xmlns="" id="{9E66B752-E4BB-45B9-8142-1CC8C4CD646C}"/>
              </a:ext>
            </a:extLst>
          </p:cNvPr>
          <p:cNvSpPr>
            <a:spLocks noGrp="1"/>
          </p:cNvSpPr>
          <p:nvPr>
            <p:ph idx="1"/>
          </p:nvPr>
        </p:nvSpPr>
        <p:spPr>
          <a:xfrm>
            <a:off x="1163782" y="2399071"/>
            <a:ext cx="10190018" cy="3618271"/>
          </a:xfrm>
        </p:spPr>
        <p:txBody>
          <a:bodyPr/>
          <a:lstStyle>
            <a:lvl1pPr>
              <a:defRPr>
                <a:latin typeface="PT Sans Narrow" panose="020B0506020203020204" pitchFamily="34" charset="0"/>
              </a:defRPr>
            </a:lvl1pPr>
            <a:lvl2pPr>
              <a:defRPr>
                <a:latin typeface="PT Sans Narrow" panose="020B0506020203020204" pitchFamily="34" charset="0"/>
              </a:defRPr>
            </a:lvl2pPr>
            <a:lvl3pPr>
              <a:defRPr>
                <a:latin typeface="PT Sans Narrow" panose="020B0506020203020204" pitchFamily="34" charset="0"/>
              </a:defRPr>
            </a:lvl3pPr>
            <a:lvl4pPr>
              <a:defRPr>
                <a:latin typeface="PT Sans Narrow" panose="020B0506020203020204" pitchFamily="34" charset="0"/>
              </a:defRPr>
            </a:lvl4pPr>
            <a:lvl5pPr>
              <a:defRPr>
                <a:latin typeface="PT Sans Narrow" panose="020B0506020203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1378852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Большой_рисунок_на_весь экран">
    <p:spTree>
      <p:nvGrpSpPr>
        <p:cNvPr id="1" name=""/>
        <p:cNvGrpSpPr/>
        <p:nvPr/>
      </p:nvGrpSpPr>
      <p:grpSpPr>
        <a:xfrm>
          <a:off x="0" y="0"/>
          <a:ext cx="0" cy="0"/>
          <a:chOff x="0" y="0"/>
          <a:chExt cx="0" cy="0"/>
        </a:xfrm>
      </p:grpSpPr>
      <p:grpSp>
        <p:nvGrpSpPr>
          <p:cNvPr id="6" name="Нижняя группа">
            <a:extLst>
              <a:ext uri="{FF2B5EF4-FFF2-40B4-BE49-F238E27FC236}">
                <a16:creationId xmlns:a16="http://schemas.microsoft.com/office/drawing/2014/main" xmlns="" id="{607CCDA4-DC42-4D74-A8F8-9E25A29B8E29}"/>
              </a:ext>
            </a:extLst>
          </p:cNvPr>
          <p:cNvGrpSpPr/>
          <p:nvPr userDrawn="1"/>
        </p:nvGrpSpPr>
        <p:grpSpPr>
          <a:xfrm rot="10800000">
            <a:off x="0" y="11288"/>
            <a:ext cx="10747022" cy="6858000"/>
            <a:chOff x="1597378" y="152400"/>
            <a:chExt cx="10747022" cy="6858000"/>
          </a:xfrm>
        </p:grpSpPr>
        <p:pic>
          <p:nvPicPr>
            <p:cNvPr id="7" name="Рисунок 6">
              <a:extLst>
                <a:ext uri="{FF2B5EF4-FFF2-40B4-BE49-F238E27FC236}">
                  <a16:creationId xmlns:a16="http://schemas.microsoft.com/office/drawing/2014/main" xmlns="" id="{126A402B-C5DC-4BF6-BC42-B575B8836A0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439150" y="152400"/>
              <a:ext cx="3905250" cy="6858000"/>
            </a:xfrm>
            <a:prstGeom prst="rect">
              <a:avLst/>
            </a:prstGeom>
          </p:spPr>
        </p:pic>
        <p:pic>
          <p:nvPicPr>
            <p:cNvPr id="10" name="Рисунок 9">
              <a:extLst>
                <a:ext uri="{FF2B5EF4-FFF2-40B4-BE49-F238E27FC236}">
                  <a16:creationId xmlns:a16="http://schemas.microsoft.com/office/drawing/2014/main" xmlns="" id="{DBC800F4-9E6F-4539-87EC-62A134256A16}"/>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597378" y="152400"/>
              <a:ext cx="10747022" cy="447371"/>
            </a:xfrm>
            <a:prstGeom prst="rect">
              <a:avLst/>
            </a:prstGeom>
          </p:spPr>
        </p:pic>
        <p:pic>
          <p:nvPicPr>
            <p:cNvPr id="11" name="Рисунок 10">
              <a:extLst>
                <a:ext uri="{FF2B5EF4-FFF2-40B4-BE49-F238E27FC236}">
                  <a16:creationId xmlns:a16="http://schemas.microsoft.com/office/drawing/2014/main" xmlns="" id="{12E7150B-7367-4E08-A7E7-AF462B463533}"/>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9560982" y="152400"/>
              <a:ext cx="2614083" cy="1715911"/>
            </a:xfrm>
            <a:prstGeom prst="rect">
              <a:avLst/>
            </a:prstGeom>
          </p:spPr>
        </p:pic>
        <p:pic>
          <p:nvPicPr>
            <p:cNvPr id="12" name="Рисунок 11">
              <a:extLst>
                <a:ext uri="{FF2B5EF4-FFF2-40B4-BE49-F238E27FC236}">
                  <a16:creationId xmlns:a16="http://schemas.microsoft.com/office/drawing/2014/main" xmlns="" id="{BA63DAEE-7CB0-4CBB-B150-81C842EE1F9F}"/>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10115382" y="152401"/>
              <a:ext cx="2229017" cy="3905956"/>
            </a:xfrm>
            <a:prstGeom prst="rect">
              <a:avLst/>
            </a:prstGeom>
          </p:spPr>
        </p:pic>
      </p:grpSp>
      <p:grpSp>
        <p:nvGrpSpPr>
          <p:cNvPr id="13" name="Верхняя группа">
            <a:extLst>
              <a:ext uri="{FF2B5EF4-FFF2-40B4-BE49-F238E27FC236}">
                <a16:creationId xmlns:a16="http://schemas.microsoft.com/office/drawing/2014/main" xmlns="" id="{75E702AB-6DBD-4D2F-A87E-DAA7BDB29138}"/>
              </a:ext>
            </a:extLst>
          </p:cNvPr>
          <p:cNvGrpSpPr/>
          <p:nvPr userDrawn="1"/>
        </p:nvGrpSpPr>
        <p:grpSpPr>
          <a:xfrm>
            <a:off x="1444978" y="0"/>
            <a:ext cx="10747022" cy="6858000"/>
            <a:chOff x="1444978" y="0"/>
            <a:chExt cx="10747022" cy="6858000"/>
          </a:xfrm>
        </p:grpSpPr>
        <p:pic>
          <p:nvPicPr>
            <p:cNvPr id="14" name="Рисунок 13">
              <a:extLst>
                <a:ext uri="{FF2B5EF4-FFF2-40B4-BE49-F238E27FC236}">
                  <a16:creationId xmlns:a16="http://schemas.microsoft.com/office/drawing/2014/main" xmlns="" id="{9143D734-243F-49A7-BE77-5EB500700EB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286750" y="0"/>
              <a:ext cx="3905250" cy="6858000"/>
            </a:xfrm>
            <a:prstGeom prst="rect">
              <a:avLst/>
            </a:prstGeom>
          </p:spPr>
        </p:pic>
        <p:pic>
          <p:nvPicPr>
            <p:cNvPr id="15" name="Рисунок 14">
              <a:extLst>
                <a:ext uri="{FF2B5EF4-FFF2-40B4-BE49-F238E27FC236}">
                  <a16:creationId xmlns:a16="http://schemas.microsoft.com/office/drawing/2014/main" xmlns="" id="{32AA2E30-1CEF-40C9-B1F2-EC1A8904B299}"/>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444978" y="0"/>
              <a:ext cx="10747022" cy="447371"/>
            </a:xfrm>
            <a:prstGeom prst="rect">
              <a:avLst/>
            </a:prstGeom>
          </p:spPr>
        </p:pic>
        <p:pic>
          <p:nvPicPr>
            <p:cNvPr id="16" name="Рисунок 15">
              <a:extLst>
                <a:ext uri="{FF2B5EF4-FFF2-40B4-BE49-F238E27FC236}">
                  <a16:creationId xmlns:a16="http://schemas.microsoft.com/office/drawing/2014/main" xmlns="" id="{695485D0-A068-41AC-9815-AA1110359856}"/>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9408582" y="0"/>
              <a:ext cx="2614083" cy="1715911"/>
            </a:xfrm>
            <a:prstGeom prst="rect">
              <a:avLst/>
            </a:prstGeom>
          </p:spPr>
        </p:pic>
        <p:pic>
          <p:nvPicPr>
            <p:cNvPr id="17" name="Рисунок 16">
              <a:extLst>
                <a:ext uri="{FF2B5EF4-FFF2-40B4-BE49-F238E27FC236}">
                  <a16:creationId xmlns:a16="http://schemas.microsoft.com/office/drawing/2014/main" xmlns="" id="{5D2E3BB7-BA3A-422E-8B3F-FD2BAB61D57F}"/>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9962982" y="1"/>
              <a:ext cx="2229017" cy="3905956"/>
            </a:xfrm>
            <a:prstGeom prst="rect">
              <a:avLst/>
            </a:prstGeom>
          </p:spPr>
        </p:pic>
      </p:grpSp>
      <p:sp>
        <p:nvSpPr>
          <p:cNvPr id="5" name="Рисунок 4">
            <a:extLst>
              <a:ext uri="{FF2B5EF4-FFF2-40B4-BE49-F238E27FC236}">
                <a16:creationId xmlns:a16="http://schemas.microsoft.com/office/drawing/2014/main" xmlns="" id="{4C8552CB-2B48-4DBA-A2F7-8C96B3537B1F}"/>
              </a:ext>
            </a:extLst>
          </p:cNvPr>
          <p:cNvSpPr>
            <a:spLocks noGrp="1"/>
          </p:cNvSpPr>
          <p:nvPr>
            <p:ph type="pic" sz="quarter" idx="10"/>
          </p:nvPr>
        </p:nvSpPr>
        <p:spPr>
          <a:xfrm>
            <a:off x="-27343" y="-2106"/>
            <a:ext cx="12238391" cy="6862210"/>
          </a:xfrm>
          <a:custGeom>
            <a:avLst/>
            <a:gdLst>
              <a:gd name="connsiteX0" fmla="*/ 0 w 7867650"/>
              <a:gd name="connsiteY0" fmla="*/ 1321318 h 3609975"/>
              <a:gd name="connsiteX1" fmla="*/ 1054119 w 7867650"/>
              <a:gd name="connsiteY1" fmla="*/ 483670 h 3609975"/>
              <a:gd name="connsiteX2" fmla="*/ 2879706 w 7867650"/>
              <a:gd name="connsiteY2" fmla="*/ 0 h 3609975"/>
              <a:gd name="connsiteX3" fmla="*/ 4987944 w 7867650"/>
              <a:gd name="connsiteY3" fmla="*/ 0 h 3609975"/>
              <a:gd name="connsiteX4" fmla="*/ 6813531 w 7867650"/>
              <a:gd name="connsiteY4" fmla="*/ 483670 h 3609975"/>
              <a:gd name="connsiteX5" fmla="*/ 7867650 w 7867650"/>
              <a:gd name="connsiteY5" fmla="*/ 1321318 h 3609975"/>
              <a:gd name="connsiteX6" fmla="*/ 7867650 w 7867650"/>
              <a:gd name="connsiteY6" fmla="*/ 2288657 h 3609975"/>
              <a:gd name="connsiteX7" fmla="*/ 6813531 w 7867650"/>
              <a:gd name="connsiteY7" fmla="*/ 3126305 h 3609975"/>
              <a:gd name="connsiteX8" fmla="*/ 4987944 w 7867650"/>
              <a:gd name="connsiteY8" fmla="*/ 3609975 h 3609975"/>
              <a:gd name="connsiteX9" fmla="*/ 2879706 w 7867650"/>
              <a:gd name="connsiteY9" fmla="*/ 3609975 h 3609975"/>
              <a:gd name="connsiteX10" fmla="*/ 1054119 w 7867650"/>
              <a:gd name="connsiteY10" fmla="*/ 3126305 h 3609975"/>
              <a:gd name="connsiteX11" fmla="*/ 0 w 7867650"/>
              <a:gd name="connsiteY11" fmla="*/ 2288657 h 3609975"/>
              <a:gd name="connsiteX12" fmla="*/ 0 w 7867650"/>
              <a:gd name="connsiteY12" fmla="*/ 1321318 h 3609975"/>
              <a:gd name="connsiteX0" fmla="*/ 1355706 w 9223356"/>
              <a:gd name="connsiteY0" fmla="*/ 2371173 h 4659830"/>
              <a:gd name="connsiteX1" fmla="*/ 0 w 9223356"/>
              <a:gd name="connsiteY1" fmla="*/ 0 h 4659830"/>
              <a:gd name="connsiteX2" fmla="*/ 4235412 w 9223356"/>
              <a:gd name="connsiteY2" fmla="*/ 1049855 h 4659830"/>
              <a:gd name="connsiteX3" fmla="*/ 6343650 w 9223356"/>
              <a:gd name="connsiteY3" fmla="*/ 1049855 h 4659830"/>
              <a:gd name="connsiteX4" fmla="*/ 8169237 w 9223356"/>
              <a:gd name="connsiteY4" fmla="*/ 1533525 h 4659830"/>
              <a:gd name="connsiteX5" fmla="*/ 9223356 w 9223356"/>
              <a:gd name="connsiteY5" fmla="*/ 2371173 h 4659830"/>
              <a:gd name="connsiteX6" fmla="*/ 9223356 w 9223356"/>
              <a:gd name="connsiteY6" fmla="*/ 3338512 h 4659830"/>
              <a:gd name="connsiteX7" fmla="*/ 8169237 w 9223356"/>
              <a:gd name="connsiteY7" fmla="*/ 4176160 h 4659830"/>
              <a:gd name="connsiteX8" fmla="*/ 6343650 w 9223356"/>
              <a:gd name="connsiteY8" fmla="*/ 4659830 h 4659830"/>
              <a:gd name="connsiteX9" fmla="*/ 4235412 w 9223356"/>
              <a:gd name="connsiteY9" fmla="*/ 4659830 h 4659830"/>
              <a:gd name="connsiteX10" fmla="*/ 2409825 w 9223356"/>
              <a:gd name="connsiteY10" fmla="*/ 4176160 h 4659830"/>
              <a:gd name="connsiteX11" fmla="*/ 1355706 w 9223356"/>
              <a:gd name="connsiteY11" fmla="*/ 3338512 h 4659830"/>
              <a:gd name="connsiteX12" fmla="*/ 1355706 w 9223356"/>
              <a:gd name="connsiteY12" fmla="*/ 2371173 h 4659830"/>
              <a:gd name="connsiteX0" fmla="*/ 0 w 9229725"/>
              <a:gd name="connsiteY0" fmla="*/ 3285573 h 4659830"/>
              <a:gd name="connsiteX1" fmla="*/ 6369 w 9229725"/>
              <a:gd name="connsiteY1" fmla="*/ 0 h 4659830"/>
              <a:gd name="connsiteX2" fmla="*/ 4241781 w 9229725"/>
              <a:gd name="connsiteY2" fmla="*/ 1049855 h 4659830"/>
              <a:gd name="connsiteX3" fmla="*/ 6350019 w 9229725"/>
              <a:gd name="connsiteY3" fmla="*/ 1049855 h 4659830"/>
              <a:gd name="connsiteX4" fmla="*/ 8175606 w 9229725"/>
              <a:gd name="connsiteY4" fmla="*/ 1533525 h 4659830"/>
              <a:gd name="connsiteX5" fmla="*/ 9229725 w 9229725"/>
              <a:gd name="connsiteY5" fmla="*/ 2371173 h 4659830"/>
              <a:gd name="connsiteX6" fmla="*/ 9229725 w 9229725"/>
              <a:gd name="connsiteY6" fmla="*/ 3338512 h 4659830"/>
              <a:gd name="connsiteX7" fmla="*/ 8175606 w 9229725"/>
              <a:gd name="connsiteY7" fmla="*/ 4176160 h 4659830"/>
              <a:gd name="connsiteX8" fmla="*/ 6350019 w 9229725"/>
              <a:gd name="connsiteY8" fmla="*/ 4659830 h 4659830"/>
              <a:gd name="connsiteX9" fmla="*/ 4241781 w 9229725"/>
              <a:gd name="connsiteY9" fmla="*/ 4659830 h 4659830"/>
              <a:gd name="connsiteX10" fmla="*/ 2416194 w 9229725"/>
              <a:gd name="connsiteY10" fmla="*/ 4176160 h 4659830"/>
              <a:gd name="connsiteX11" fmla="*/ 1362075 w 9229725"/>
              <a:gd name="connsiteY11" fmla="*/ 3338512 h 4659830"/>
              <a:gd name="connsiteX12" fmla="*/ 0 w 9229725"/>
              <a:gd name="connsiteY12" fmla="*/ 3285573 h 4659830"/>
              <a:gd name="connsiteX0" fmla="*/ 0 w 9229725"/>
              <a:gd name="connsiteY0" fmla="*/ 3285573 h 5233987"/>
              <a:gd name="connsiteX1" fmla="*/ 6369 w 9229725"/>
              <a:gd name="connsiteY1" fmla="*/ 0 h 5233987"/>
              <a:gd name="connsiteX2" fmla="*/ 4241781 w 9229725"/>
              <a:gd name="connsiteY2" fmla="*/ 1049855 h 5233987"/>
              <a:gd name="connsiteX3" fmla="*/ 6350019 w 9229725"/>
              <a:gd name="connsiteY3" fmla="*/ 1049855 h 5233987"/>
              <a:gd name="connsiteX4" fmla="*/ 8175606 w 9229725"/>
              <a:gd name="connsiteY4" fmla="*/ 1533525 h 5233987"/>
              <a:gd name="connsiteX5" fmla="*/ 9229725 w 9229725"/>
              <a:gd name="connsiteY5" fmla="*/ 2371173 h 5233987"/>
              <a:gd name="connsiteX6" fmla="*/ 9229725 w 9229725"/>
              <a:gd name="connsiteY6" fmla="*/ 3338512 h 5233987"/>
              <a:gd name="connsiteX7" fmla="*/ 8175606 w 9229725"/>
              <a:gd name="connsiteY7" fmla="*/ 4176160 h 5233987"/>
              <a:gd name="connsiteX8" fmla="*/ 6350019 w 9229725"/>
              <a:gd name="connsiteY8" fmla="*/ 4659830 h 5233987"/>
              <a:gd name="connsiteX9" fmla="*/ 4241781 w 9229725"/>
              <a:gd name="connsiteY9" fmla="*/ 4659830 h 5233987"/>
              <a:gd name="connsiteX10" fmla="*/ 2416194 w 9229725"/>
              <a:gd name="connsiteY10" fmla="*/ 4176160 h 5233987"/>
              <a:gd name="connsiteX11" fmla="*/ 1133475 w 9229725"/>
              <a:gd name="connsiteY11" fmla="*/ 5233987 h 5233987"/>
              <a:gd name="connsiteX12" fmla="*/ 0 w 9229725"/>
              <a:gd name="connsiteY12" fmla="*/ 3285573 h 5233987"/>
              <a:gd name="connsiteX0" fmla="*/ 0 w 9229725"/>
              <a:gd name="connsiteY0" fmla="*/ 3285573 h 5233987"/>
              <a:gd name="connsiteX1" fmla="*/ 6369 w 9229725"/>
              <a:gd name="connsiteY1" fmla="*/ 0 h 5233987"/>
              <a:gd name="connsiteX2" fmla="*/ 4241781 w 9229725"/>
              <a:gd name="connsiteY2" fmla="*/ 1049855 h 5233987"/>
              <a:gd name="connsiteX3" fmla="*/ 6350019 w 9229725"/>
              <a:gd name="connsiteY3" fmla="*/ 1049855 h 5233987"/>
              <a:gd name="connsiteX4" fmla="*/ 8175606 w 9229725"/>
              <a:gd name="connsiteY4" fmla="*/ 1533525 h 5233987"/>
              <a:gd name="connsiteX5" fmla="*/ 9229725 w 9229725"/>
              <a:gd name="connsiteY5" fmla="*/ 2371173 h 5233987"/>
              <a:gd name="connsiteX6" fmla="*/ 9229725 w 9229725"/>
              <a:gd name="connsiteY6" fmla="*/ 3338512 h 5233987"/>
              <a:gd name="connsiteX7" fmla="*/ 8175606 w 9229725"/>
              <a:gd name="connsiteY7" fmla="*/ 4176160 h 5233987"/>
              <a:gd name="connsiteX8" fmla="*/ 6350019 w 9229725"/>
              <a:gd name="connsiteY8" fmla="*/ 4659830 h 5233987"/>
              <a:gd name="connsiteX9" fmla="*/ 4241781 w 9229725"/>
              <a:gd name="connsiteY9" fmla="*/ 4659830 h 5233987"/>
              <a:gd name="connsiteX10" fmla="*/ 2416194 w 9229725"/>
              <a:gd name="connsiteY10" fmla="*/ 4176160 h 5233987"/>
              <a:gd name="connsiteX11" fmla="*/ 1133475 w 9229725"/>
              <a:gd name="connsiteY11" fmla="*/ 5233987 h 5233987"/>
              <a:gd name="connsiteX12" fmla="*/ 0 w 9229725"/>
              <a:gd name="connsiteY12" fmla="*/ 3285573 h 5233987"/>
              <a:gd name="connsiteX0" fmla="*/ 0 w 9229725"/>
              <a:gd name="connsiteY0" fmla="*/ 3285573 h 6457689"/>
              <a:gd name="connsiteX1" fmla="*/ 6369 w 9229725"/>
              <a:gd name="connsiteY1" fmla="*/ 0 h 6457689"/>
              <a:gd name="connsiteX2" fmla="*/ 4241781 w 9229725"/>
              <a:gd name="connsiteY2" fmla="*/ 1049855 h 6457689"/>
              <a:gd name="connsiteX3" fmla="*/ 6350019 w 9229725"/>
              <a:gd name="connsiteY3" fmla="*/ 1049855 h 6457689"/>
              <a:gd name="connsiteX4" fmla="*/ 8175606 w 9229725"/>
              <a:gd name="connsiteY4" fmla="*/ 1533525 h 6457689"/>
              <a:gd name="connsiteX5" fmla="*/ 9229725 w 9229725"/>
              <a:gd name="connsiteY5" fmla="*/ 2371173 h 6457689"/>
              <a:gd name="connsiteX6" fmla="*/ 9229725 w 9229725"/>
              <a:gd name="connsiteY6" fmla="*/ 3338512 h 6457689"/>
              <a:gd name="connsiteX7" fmla="*/ 8175606 w 9229725"/>
              <a:gd name="connsiteY7" fmla="*/ 4176160 h 6457689"/>
              <a:gd name="connsiteX8" fmla="*/ 6350019 w 9229725"/>
              <a:gd name="connsiteY8" fmla="*/ 4659830 h 6457689"/>
              <a:gd name="connsiteX9" fmla="*/ 4241781 w 9229725"/>
              <a:gd name="connsiteY9" fmla="*/ 4659830 h 6457689"/>
              <a:gd name="connsiteX10" fmla="*/ 2435244 w 9229725"/>
              <a:gd name="connsiteY10" fmla="*/ 6405010 h 6457689"/>
              <a:gd name="connsiteX11" fmla="*/ 1133475 w 9229725"/>
              <a:gd name="connsiteY11" fmla="*/ 5233987 h 6457689"/>
              <a:gd name="connsiteX12" fmla="*/ 0 w 9229725"/>
              <a:gd name="connsiteY12" fmla="*/ 3285573 h 6457689"/>
              <a:gd name="connsiteX0" fmla="*/ 0 w 9229725"/>
              <a:gd name="connsiteY0" fmla="*/ 3285573 h 6405010"/>
              <a:gd name="connsiteX1" fmla="*/ 6369 w 9229725"/>
              <a:gd name="connsiteY1" fmla="*/ 0 h 6405010"/>
              <a:gd name="connsiteX2" fmla="*/ 4241781 w 9229725"/>
              <a:gd name="connsiteY2" fmla="*/ 1049855 h 6405010"/>
              <a:gd name="connsiteX3" fmla="*/ 6350019 w 9229725"/>
              <a:gd name="connsiteY3" fmla="*/ 1049855 h 6405010"/>
              <a:gd name="connsiteX4" fmla="*/ 8175606 w 9229725"/>
              <a:gd name="connsiteY4" fmla="*/ 1533525 h 6405010"/>
              <a:gd name="connsiteX5" fmla="*/ 9229725 w 9229725"/>
              <a:gd name="connsiteY5" fmla="*/ 2371173 h 6405010"/>
              <a:gd name="connsiteX6" fmla="*/ 9229725 w 9229725"/>
              <a:gd name="connsiteY6" fmla="*/ 3338512 h 6405010"/>
              <a:gd name="connsiteX7" fmla="*/ 8175606 w 9229725"/>
              <a:gd name="connsiteY7" fmla="*/ 4176160 h 6405010"/>
              <a:gd name="connsiteX8" fmla="*/ 6350019 w 9229725"/>
              <a:gd name="connsiteY8" fmla="*/ 4659830 h 6405010"/>
              <a:gd name="connsiteX9" fmla="*/ 4241781 w 9229725"/>
              <a:gd name="connsiteY9" fmla="*/ 4659830 h 6405010"/>
              <a:gd name="connsiteX10" fmla="*/ 2435244 w 9229725"/>
              <a:gd name="connsiteY10" fmla="*/ 6405010 h 6405010"/>
              <a:gd name="connsiteX11" fmla="*/ 1133475 w 9229725"/>
              <a:gd name="connsiteY11" fmla="*/ 5233987 h 6405010"/>
              <a:gd name="connsiteX12" fmla="*/ 0 w 9229725"/>
              <a:gd name="connsiteY12" fmla="*/ 3285573 h 6405010"/>
              <a:gd name="connsiteX0" fmla="*/ 0 w 9229725"/>
              <a:gd name="connsiteY0" fmla="*/ 3285573 h 5233987"/>
              <a:gd name="connsiteX1" fmla="*/ 6369 w 9229725"/>
              <a:gd name="connsiteY1" fmla="*/ 0 h 5233987"/>
              <a:gd name="connsiteX2" fmla="*/ 4241781 w 9229725"/>
              <a:gd name="connsiteY2" fmla="*/ 1049855 h 5233987"/>
              <a:gd name="connsiteX3" fmla="*/ 6350019 w 9229725"/>
              <a:gd name="connsiteY3" fmla="*/ 1049855 h 5233987"/>
              <a:gd name="connsiteX4" fmla="*/ 8175606 w 9229725"/>
              <a:gd name="connsiteY4" fmla="*/ 1533525 h 5233987"/>
              <a:gd name="connsiteX5" fmla="*/ 9229725 w 9229725"/>
              <a:gd name="connsiteY5" fmla="*/ 2371173 h 5233987"/>
              <a:gd name="connsiteX6" fmla="*/ 9229725 w 9229725"/>
              <a:gd name="connsiteY6" fmla="*/ 3338512 h 5233987"/>
              <a:gd name="connsiteX7" fmla="*/ 8175606 w 9229725"/>
              <a:gd name="connsiteY7" fmla="*/ 4176160 h 5233987"/>
              <a:gd name="connsiteX8" fmla="*/ 6350019 w 9229725"/>
              <a:gd name="connsiteY8" fmla="*/ 4659830 h 5233987"/>
              <a:gd name="connsiteX9" fmla="*/ 4241781 w 9229725"/>
              <a:gd name="connsiteY9" fmla="*/ 4659830 h 5233987"/>
              <a:gd name="connsiteX10" fmla="*/ 1730394 w 9229725"/>
              <a:gd name="connsiteY10" fmla="*/ 5223910 h 5233987"/>
              <a:gd name="connsiteX11" fmla="*/ 1133475 w 9229725"/>
              <a:gd name="connsiteY11" fmla="*/ 5233987 h 5233987"/>
              <a:gd name="connsiteX12" fmla="*/ 0 w 9229725"/>
              <a:gd name="connsiteY12" fmla="*/ 3285573 h 5233987"/>
              <a:gd name="connsiteX0" fmla="*/ 0 w 9229725"/>
              <a:gd name="connsiteY0" fmla="*/ 3285573 h 5233987"/>
              <a:gd name="connsiteX1" fmla="*/ 6369 w 9229725"/>
              <a:gd name="connsiteY1" fmla="*/ 0 h 5233987"/>
              <a:gd name="connsiteX2" fmla="*/ 4241781 w 9229725"/>
              <a:gd name="connsiteY2" fmla="*/ 1049855 h 5233987"/>
              <a:gd name="connsiteX3" fmla="*/ 6350019 w 9229725"/>
              <a:gd name="connsiteY3" fmla="*/ 1049855 h 5233987"/>
              <a:gd name="connsiteX4" fmla="*/ 8175606 w 9229725"/>
              <a:gd name="connsiteY4" fmla="*/ 1533525 h 5233987"/>
              <a:gd name="connsiteX5" fmla="*/ 9229725 w 9229725"/>
              <a:gd name="connsiteY5" fmla="*/ 2371173 h 5233987"/>
              <a:gd name="connsiteX6" fmla="*/ 9229725 w 9229725"/>
              <a:gd name="connsiteY6" fmla="*/ 3338512 h 5233987"/>
              <a:gd name="connsiteX7" fmla="*/ 8175606 w 9229725"/>
              <a:gd name="connsiteY7" fmla="*/ 4176160 h 5233987"/>
              <a:gd name="connsiteX8" fmla="*/ 6350019 w 9229725"/>
              <a:gd name="connsiteY8" fmla="*/ 4659830 h 5233987"/>
              <a:gd name="connsiteX9" fmla="*/ 4241781 w 9229725"/>
              <a:gd name="connsiteY9" fmla="*/ 4659830 h 5233987"/>
              <a:gd name="connsiteX10" fmla="*/ 1730394 w 9229725"/>
              <a:gd name="connsiteY10" fmla="*/ 5223910 h 5233987"/>
              <a:gd name="connsiteX11" fmla="*/ 1133475 w 9229725"/>
              <a:gd name="connsiteY11" fmla="*/ 5233987 h 5233987"/>
              <a:gd name="connsiteX12" fmla="*/ 0 w 9229725"/>
              <a:gd name="connsiteY12" fmla="*/ 3285573 h 5233987"/>
              <a:gd name="connsiteX0" fmla="*/ 0 w 9229725"/>
              <a:gd name="connsiteY0" fmla="*/ 3285573 h 5671891"/>
              <a:gd name="connsiteX1" fmla="*/ 6369 w 9229725"/>
              <a:gd name="connsiteY1" fmla="*/ 0 h 5671891"/>
              <a:gd name="connsiteX2" fmla="*/ 4241781 w 9229725"/>
              <a:gd name="connsiteY2" fmla="*/ 1049855 h 5671891"/>
              <a:gd name="connsiteX3" fmla="*/ 6350019 w 9229725"/>
              <a:gd name="connsiteY3" fmla="*/ 1049855 h 5671891"/>
              <a:gd name="connsiteX4" fmla="*/ 8175606 w 9229725"/>
              <a:gd name="connsiteY4" fmla="*/ 1533525 h 5671891"/>
              <a:gd name="connsiteX5" fmla="*/ 9229725 w 9229725"/>
              <a:gd name="connsiteY5" fmla="*/ 2371173 h 5671891"/>
              <a:gd name="connsiteX6" fmla="*/ 9229725 w 9229725"/>
              <a:gd name="connsiteY6" fmla="*/ 3338512 h 5671891"/>
              <a:gd name="connsiteX7" fmla="*/ 8175606 w 9229725"/>
              <a:gd name="connsiteY7" fmla="*/ 4176160 h 5671891"/>
              <a:gd name="connsiteX8" fmla="*/ 6350019 w 9229725"/>
              <a:gd name="connsiteY8" fmla="*/ 4659830 h 5671891"/>
              <a:gd name="connsiteX9" fmla="*/ 4241781 w 9229725"/>
              <a:gd name="connsiteY9" fmla="*/ 4659830 h 5671891"/>
              <a:gd name="connsiteX10" fmla="*/ 1730394 w 9229725"/>
              <a:gd name="connsiteY10" fmla="*/ 5223910 h 5671891"/>
              <a:gd name="connsiteX11" fmla="*/ 1133475 w 9229725"/>
              <a:gd name="connsiteY11" fmla="*/ 5233987 h 5671891"/>
              <a:gd name="connsiteX12" fmla="*/ 0 w 9229725"/>
              <a:gd name="connsiteY12" fmla="*/ 3285573 h 5671891"/>
              <a:gd name="connsiteX0" fmla="*/ 0 w 9229725"/>
              <a:gd name="connsiteY0" fmla="*/ 3285573 h 6476891"/>
              <a:gd name="connsiteX1" fmla="*/ 6369 w 9229725"/>
              <a:gd name="connsiteY1" fmla="*/ 0 h 6476891"/>
              <a:gd name="connsiteX2" fmla="*/ 4241781 w 9229725"/>
              <a:gd name="connsiteY2" fmla="*/ 1049855 h 6476891"/>
              <a:gd name="connsiteX3" fmla="*/ 6350019 w 9229725"/>
              <a:gd name="connsiteY3" fmla="*/ 1049855 h 6476891"/>
              <a:gd name="connsiteX4" fmla="*/ 8175606 w 9229725"/>
              <a:gd name="connsiteY4" fmla="*/ 1533525 h 6476891"/>
              <a:gd name="connsiteX5" fmla="*/ 9229725 w 9229725"/>
              <a:gd name="connsiteY5" fmla="*/ 2371173 h 6476891"/>
              <a:gd name="connsiteX6" fmla="*/ 9229725 w 9229725"/>
              <a:gd name="connsiteY6" fmla="*/ 3338512 h 6476891"/>
              <a:gd name="connsiteX7" fmla="*/ 8175606 w 9229725"/>
              <a:gd name="connsiteY7" fmla="*/ 4176160 h 6476891"/>
              <a:gd name="connsiteX8" fmla="*/ 6350019 w 9229725"/>
              <a:gd name="connsiteY8" fmla="*/ 4659830 h 6476891"/>
              <a:gd name="connsiteX9" fmla="*/ 2412981 w 9229725"/>
              <a:gd name="connsiteY9" fmla="*/ 6412430 h 6476891"/>
              <a:gd name="connsiteX10" fmla="*/ 1730394 w 9229725"/>
              <a:gd name="connsiteY10" fmla="*/ 5223910 h 6476891"/>
              <a:gd name="connsiteX11" fmla="*/ 1133475 w 9229725"/>
              <a:gd name="connsiteY11" fmla="*/ 5233987 h 6476891"/>
              <a:gd name="connsiteX12" fmla="*/ 0 w 9229725"/>
              <a:gd name="connsiteY12" fmla="*/ 3285573 h 6476891"/>
              <a:gd name="connsiteX0" fmla="*/ 0 w 9229725"/>
              <a:gd name="connsiteY0" fmla="*/ 3285573 h 6412430"/>
              <a:gd name="connsiteX1" fmla="*/ 6369 w 9229725"/>
              <a:gd name="connsiteY1" fmla="*/ 0 h 6412430"/>
              <a:gd name="connsiteX2" fmla="*/ 4241781 w 9229725"/>
              <a:gd name="connsiteY2" fmla="*/ 1049855 h 6412430"/>
              <a:gd name="connsiteX3" fmla="*/ 6350019 w 9229725"/>
              <a:gd name="connsiteY3" fmla="*/ 1049855 h 6412430"/>
              <a:gd name="connsiteX4" fmla="*/ 8175606 w 9229725"/>
              <a:gd name="connsiteY4" fmla="*/ 1533525 h 6412430"/>
              <a:gd name="connsiteX5" fmla="*/ 9229725 w 9229725"/>
              <a:gd name="connsiteY5" fmla="*/ 2371173 h 6412430"/>
              <a:gd name="connsiteX6" fmla="*/ 9229725 w 9229725"/>
              <a:gd name="connsiteY6" fmla="*/ 3338512 h 6412430"/>
              <a:gd name="connsiteX7" fmla="*/ 8175606 w 9229725"/>
              <a:gd name="connsiteY7" fmla="*/ 4176160 h 6412430"/>
              <a:gd name="connsiteX8" fmla="*/ 6350019 w 9229725"/>
              <a:gd name="connsiteY8" fmla="*/ 4659830 h 6412430"/>
              <a:gd name="connsiteX9" fmla="*/ 2412981 w 9229725"/>
              <a:gd name="connsiteY9" fmla="*/ 6412430 h 6412430"/>
              <a:gd name="connsiteX10" fmla="*/ 1730394 w 9229725"/>
              <a:gd name="connsiteY10" fmla="*/ 5223910 h 6412430"/>
              <a:gd name="connsiteX11" fmla="*/ 1133475 w 9229725"/>
              <a:gd name="connsiteY11" fmla="*/ 5233987 h 6412430"/>
              <a:gd name="connsiteX12" fmla="*/ 0 w 9229725"/>
              <a:gd name="connsiteY12" fmla="*/ 3285573 h 6412430"/>
              <a:gd name="connsiteX0" fmla="*/ 0 w 10036194"/>
              <a:gd name="connsiteY0" fmla="*/ 3285573 h 6412430"/>
              <a:gd name="connsiteX1" fmla="*/ 6369 w 10036194"/>
              <a:gd name="connsiteY1" fmla="*/ 0 h 6412430"/>
              <a:gd name="connsiteX2" fmla="*/ 4241781 w 10036194"/>
              <a:gd name="connsiteY2" fmla="*/ 1049855 h 6412430"/>
              <a:gd name="connsiteX3" fmla="*/ 6350019 w 10036194"/>
              <a:gd name="connsiteY3" fmla="*/ 1049855 h 6412430"/>
              <a:gd name="connsiteX4" fmla="*/ 8175606 w 10036194"/>
              <a:gd name="connsiteY4" fmla="*/ 1533525 h 6412430"/>
              <a:gd name="connsiteX5" fmla="*/ 9229725 w 10036194"/>
              <a:gd name="connsiteY5" fmla="*/ 2371173 h 6412430"/>
              <a:gd name="connsiteX6" fmla="*/ 9229725 w 10036194"/>
              <a:gd name="connsiteY6" fmla="*/ 3338512 h 6412430"/>
              <a:gd name="connsiteX7" fmla="*/ 8175606 w 10036194"/>
              <a:gd name="connsiteY7" fmla="*/ 4176160 h 6412430"/>
              <a:gd name="connsiteX8" fmla="*/ 10036194 w 10036194"/>
              <a:gd name="connsiteY8" fmla="*/ 6402905 h 6412430"/>
              <a:gd name="connsiteX9" fmla="*/ 2412981 w 10036194"/>
              <a:gd name="connsiteY9" fmla="*/ 6412430 h 6412430"/>
              <a:gd name="connsiteX10" fmla="*/ 1730394 w 10036194"/>
              <a:gd name="connsiteY10" fmla="*/ 5223910 h 6412430"/>
              <a:gd name="connsiteX11" fmla="*/ 1133475 w 10036194"/>
              <a:gd name="connsiteY11" fmla="*/ 5233987 h 6412430"/>
              <a:gd name="connsiteX12" fmla="*/ 0 w 10036194"/>
              <a:gd name="connsiteY12" fmla="*/ 3285573 h 6412430"/>
              <a:gd name="connsiteX0" fmla="*/ 0 w 10271106"/>
              <a:gd name="connsiteY0" fmla="*/ 3285573 h 6843160"/>
              <a:gd name="connsiteX1" fmla="*/ 6369 w 10271106"/>
              <a:gd name="connsiteY1" fmla="*/ 0 h 6843160"/>
              <a:gd name="connsiteX2" fmla="*/ 4241781 w 10271106"/>
              <a:gd name="connsiteY2" fmla="*/ 1049855 h 6843160"/>
              <a:gd name="connsiteX3" fmla="*/ 6350019 w 10271106"/>
              <a:gd name="connsiteY3" fmla="*/ 1049855 h 6843160"/>
              <a:gd name="connsiteX4" fmla="*/ 8175606 w 10271106"/>
              <a:gd name="connsiteY4" fmla="*/ 1533525 h 6843160"/>
              <a:gd name="connsiteX5" fmla="*/ 9229725 w 10271106"/>
              <a:gd name="connsiteY5" fmla="*/ 2371173 h 6843160"/>
              <a:gd name="connsiteX6" fmla="*/ 9229725 w 10271106"/>
              <a:gd name="connsiteY6" fmla="*/ 3338512 h 6843160"/>
              <a:gd name="connsiteX7" fmla="*/ 10271106 w 10271106"/>
              <a:gd name="connsiteY7" fmla="*/ 6843160 h 6843160"/>
              <a:gd name="connsiteX8" fmla="*/ 10036194 w 10271106"/>
              <a:gd name="connsiteY8" fmla="*/ 6402905 h 6843160"/>
              <a:gd name="connsiteX9" fmla="*/ 2412981 w 10271106"/>
              <a:gd name="connsiteY9" fmla="*/ 6412430 h 6843160"/>
              <a:gd name="connsiteX10" fmla="*/ 1730394 w 10271106"/>
              <a:gd name="connsiteY10" fmla="*/ 5223910 h 6843160"/>
              <a:gd name="connsiteX11" fmla="*/ 1133475 w 10271106"/>
              <a:gd name="connsiteY11" fmla="*/ 5233987 h 6843160"/>
              <a:gd name="connsiteX12" fmla="*/ 0 w 10271106"/>
              <a:gd name="connsiteY12" fmla="*/ 3285573 h 6843160"/>
              <a:gd name="connsiteX0" fmla="*/ 0 w 12211050"/>
              <a:gd name="connsiteY0" fmla="*/ 3285573 h 6843160"/>
              <a:gd name="connsiteX1" fmla="*/ 6369 w 12211050"/>
              <a:gd name="connsiteY1" fmla="*/ 0 h 6843160"/>
              <a:gd name="connsiteX2" fmla="*/ 4241781 w 12211050"/>
              <a:gd name="connsiteY2" fmla="*/ 1049855 h 6843160"/>
              <a:gd name="connsiteX3" fmla="*/ 6350019 w 12211050"/>
              <a:gd name="connsiteY3" fmla="*/ 1049855 h 6843160"/>
              <a:gd name="connsiteX4" fmla="*/ 8175606 w 12211050"/>
              <a:gd name="connsiteY4" fmla="*/ 1533525 h 6843160"/>
              <a:gd name="connsiteX5" fmla="*/ 9229725 w 12211050"/>
              <a:gd name="connsiteY5" fmla="*/ 2371173 h 6843160"/>
              <a:gd name="connsiteX6" fmla="*/ 12211050 w 12211050"/>
              <a:gd name="connsiteY6" fmla="*/ 6834187 h 6843160"/>
              <a:gd name="connsiteX7" fmla="*/ 10271106 w 12211050"/>
              <a:gd name="connsiteY7" fmla="*/ 6843160 h 6843160"/>
              <a:gd name="connsiteX8" fmla="*/ 10036194 w 12211050"/>
              <a:gd name="connsiteY8" fmla="*/ 6402905 h 6843160"/>
              <a:gd name="connsiteX9" fmla="*/ 2412981 w 12211050"/>
              <a:gd name="connsiteY9" fmla="*/ 6412430 h 6843160"/>
              <a:gd name="connsiteX10" fmla="*/ 1730394 w 12211050"/>
              <a:gd name="connsiteY10" fmla="*/ 5223910 h 6843160"/>
              <a:gd name="connsiteX11" fmla="*/ 1133475 w 12211050"/>
              <a:gd name="connsiteY11" fmla="*/ 5233987 h 6843160"/>
              <a:gd name="connsiteX12" fmla="*/ 0 w 12211050"/>
              <a:gd name="connsiteY12" fmla="*/ 3285573 h 6843160"/>
              <a:gd name="connsiteX0" fmla="*/ 0 w 12211050"/>
              <a:gd name="connsiteY0" fmla="*/ 3285573 h 6843160"/>
              <a:gd name="connsiteX1" fmla="*/ 6369 w 12211050"/>
              <a:gd name="connsiteY1" fmla="*/ 0 h 6843160"/>
              <a:gd name="connsiteX2" fmla="*/ 4241781 w 12211050"/>
              <a:gd name="connsiteY2" fmla="*/ 1049855 h 6843160"/>
              <a:gd name="connsiteX3" fmla="*/ 6350019 w 12211050"/>
              <a:gd name="connsiteY3" fmla="*/ 1049855 h 6843160"/>
              <a:gd name="connsiteX4" fmla="*/ 8175606 w 12211050"/>
              <a:gd name="connsiteY4" fmla="*/ 1533525 h 6843160"/>
              <a:gd name="connsiteX5" fmla="*/ 12192000 w 12211050"/>
              <a:gd name="connsiteY5" fmla="*/ 3561798 h 6843160"/>
              <a:gd name="connsiteX6" fmla="*/ 12211050 w 12211050"/>
              <a:gd name="connsiteY6" fmla="*/ 6834187 h 6843160"/>
              <a:gd name="connsiteX7" fmla="*/ 10271106 w 12211050"/>
              <a:gd name="connsiteY7" fmla="*/ 6843160 h 6843160"/>
              <a:gd name="connsiteX8" fmla="*/ 10036194 w 12211050"/>
              <a:gd name="connsiteY8" fmla="*/ 6402905 h 6843160"/>
              <a:gd name="connsiteX9" fmla="*/ 2412981 w 12211050"/>
              <a:gd name="connsiteY9" fmla="*/ 6412430 h 6843160"/>
              <a:gd name="connsiteX10" fmla="*/ 1730394 w 12211050"/>
              <a:gd name="connsiteY10" fmla="*/ 5223910 h 6843160"/>
              <a:gd name="connsiteX11" fmla="*/ 1133475 w 12211050"/>
              <a:gd name="connsiteY11" fmla="*/ 5233987 h 6843160"/>
              <a:gd name="connsiteX12" fmla="*/ 0 w 12211050"/>
              <a:gd name="connsiteY12" fmla="*/ 3285573 h 6843160"/>
              <a:gd name="connsiteX0" fmla="*/ 0 w 12211050"/>
              <a:gd name="connsiteY0" fmla="*/ 3285573 h 6843160"/>
              <a:gd name="connsiteX1" fmla="*/ 6369 w 12211050"/>
              <a:gd name="connsiteY1" fmla="*/ 0 h 6843160"/>
              <a:gd name="connsiteX2" fmla="*/ 4241781 w 12211050"/>
              <a:gd name="connsiteY2" fmla="*/ 1049855 h 6843160"/>
              <a:gd name="connsiteX3" fmla="*/ 6350019 w 12211050"/>
              <a:gd name="connsiteY3" fmla="*/ 1049855 h 6843160"/>
              <a:gd name="connsiteX4" fmla="*/ 11080731 w 12211050"/>
              <a:gd name="connsiteY4" fmla="*/ 1628775 h 6843160"/>
              <a:gd name="connsiteX5" fmla="*/ 12192000 w 12211050"/>
              <a:gd name="connsiteY5" fmla="*/ 3561798 h 6843160"/>
              <a:gd name="connsiteX6" fmla="*/ 12211050 w 12211050"/>
              <a:gd name="connsiteY6" fmla="*/ 6834187 h 6843160"/>
              <a:gd name="connsiteX7" fmla="*/ 10271106 w 12211050"/>
              <a:gd name="connsiteY7" fmla="*/ 6843160 h 6843160"/>
              <a:gd name="connsiteX8" fmla="*/ 10036194 w 12211050"/>
              <a:gd name="connsiteY8" fmla="*/ 6402905 h 6843160"/>
              <a:gd name="connsiteX9" fmla="*/ 2412981 w 12211050"/>
              <a:gd name="connsiteY9" fmla="*/ 6412430 h 6843160"/>
              <a:gd name="connsiteX10" fmla="*/ 1730394 w 12211050"/>
              <a:gd name="connsiteY10" fmla="*/ 5223910 h 6843160"/>
              <a:gd name="connsiteX11" fmla="*/ 1133475 w 12211050"/>
              <a:gd name="connsiteY11" fmla="*/ 5233987 h 6843160"/>
              <a:gd name="connsiteX12" fmla="*/ 0 w 12211050"/>
              <a:gd name="connsiteY12" fmla="*/ 3285573 h 6843160"/>
              <a:gd name="connsiteX0" fmla="*/ 0 w 12211050"/>
              <a:gd name="connsiteY0" fmla="*/ 3285573 h 6843160"/>
              <a:gd name="connsiteX1" fmla="*/ 6369 w 12211050"/>
              <a:gd name="connsiteY1" fmla="*/ 0 h 6843160"/>
              <a:gd name="connsiteX2" fmla="*/ 4241781 w 12211050"/>
              <a:gd name="connsiteY2" fmla="*/ 1049855 h 6843160"/>
              <a:gd name="connsiteX3" fmla="*/ 10474344 w 12211050"/>
              <a:gd name="connsiteY3" fmla="*/ 1621355 h 6843160"/>
              <a:gd name="connsiteX4" fmla="*/ 11080731 w 12211050"/>
              <a:gd name="connsiteY4" fmla="*/ 1628775 h 6843160"/>
              <a:gd name="connsiteX5" fmla="*/ 12192000 w 12211050"/>
              <a:gd name="connsiteY5" fmla="*/ 3561798 h 6843160"/>
              <a:gd name="connsiteX6" fmla="*/ 12211050 w 12211050"/>
              <a:gd name="connsiteY6" fmla="*/ 6834187 h 6843160"/>
              <a:gd name="connsiteX7" fmla="*/ 10271106 w 12211050"/>
              <a:gd name="connsiteY7" fmla="*/ 6843160 h 6843160"/>
              <a:gd name="connsiteX8" fmla="*/ 10036194 w 12211050"/>
              <a:gd name="connsiteY8" fmla="*/ 6402905 h 6843160"/>
              <a:gd name="connsiteX9" fmla="*/ 2412981 w 12211050"/>
              <a:gd name="connsiteY9" fmla="*/ 6412430 h 6843160"/>
              <a:gd name="connsiteX10" fmla="*/ 1730394 w 12211050"/>
              <a:gd name="connsiteY10" fmla="*/ 5223910 h 6843160"/>
              <a:gd name="connsiteX11" fmla="*/ 1133475 w 12211050"/>
              <a:gd name="connsiteY11" fmla="*/ 5233987 h 6843160"/>
              <a:gd name="connsiteX12" fmla="*/ 0 w 12211050"/>
              <a:gd name="connsiteY12" fmla="*/ 3285573 h 6843160"/>
              <a:gd name="connsiteX0" fmla="*/ 0 w 12211050"/>
              <a:gd name="connsiteY0" fmla="*/ 3285573 h 6843160"/>
              <a:gd name="connsiteX1" fmla="*/ 6369 w 12211050"/>
              <a:gd name="connsiteY1" fmla="*/ 0 h 6843160"/>
              <a:gd name="connsiteX2" fmla="*/ 9775806 w 12211050"/>
              <a:gd name="connsiteY2" fmla="*/ 421205 h 6843160"/>
              <a:gd name="connsiteX3" fmla="*/ 10474344 w 12211050"/>
              <a:gd name="connsiteY3" fmla="*/ 1621355 h 6843160"/>
              <a:gd name="connsiteX4" fmla="*/ 11080731 w 12211050"/>
              <a:gd name="connsiteY4" fmla="*/ 1628775 h 6843160"/>
              <a:gd name="connsiteX5" fmla="*/ 12192000 w 12211050"/>
              <a:gd name="connsiteY5" fmla="*/ 3561798 h 6843160"/>
              <a:gd name="connsiteX6" fmla="*/ 12211050 w 12211050"/>
              <a:gd name="connsiteY6" fmla="*/ 6834187 h 6843160"/>
              <a:gd name="connsiteX7" fmla="*/ 10271106 w 12211050"/>
              <a:gd name="connsiteY7" fmla="*/ 6843160 h 6843160"/>
              <a:gd name="connsiteX8" fmla="*/ 10036194 w 12211050"/>
              <a:gd name="connsiteY8" fmla="*/ 6402905 h 6843160"/>
              <a:gd name="connsiteX9" fmla="*/ 2412981 w 12211050"/>
              <a:gd name="connsiteY9" fmla="*/ 6412430 h 6843160"/>
              <a:gd name="connsiteX10" fmla="*/ 1730394 w 12211050"/>
              <a:gd name="connsiteY10" fmla="*/ 5223910 h 6843160"/>
              <a:gd name="connsiteX11" fmla="*/ 1133475 w 12211050"/>
              <a:gd name="connsiteY11" fmla="*/ 5233987 h 6843160"/>
              <a:gd name="connsiteX12" fmla="*/ 0 w 12211050"/>
              <a:gd name="connsiteY12" fmla="*/ 3285573 h 6843160"/>
              <a:gd name="connsiteX0" fmla="*/ 0 w 12211050"/>
              <a:gd name="connsiteY0" fmla="*/ 3285573 h 6843160"/>
              <a:gd name="connsiteX1" fmla="*/ 6369 w 12211050"/>
              <a:gd name="connsiteY1" fmla="*/ 0 h 6843160"/>
              <a:gd name="connsiteX2" fmla="*/ 2581275 w 12211050"/>
              <a:gd name="connsiteY2" fmla="*/ 106881 h 6843160"/>
              <a:gd name="connsiteX3" fmla="*/ 9775806 w 12211050"/>
              <a:gd name="connsiteY3" fmla="*/ 421205 h 6843160"/>
              <a:gd name="connsiteX4" fmla="*/ 10474344 w 12211050"/>
              <a:gd name="connsiteY4" fmla="*/ 1621355 h 6843160"/>
              <a:gd name="connsiteX5" fmla="*/ 11080731 w 12211050"/>
              <a:gd name="connsiteY5" fmla="*/ 1628775 h 6843160"/>
              <a:gd name="connsiteX6" fmla="*/ 12192000 w 12211050"/>
              <a:gd name="connsiteY6" fmla="*/ 3561798 h 6843160"/>
              <a:gd name="connsiteX7" fmla="*/ 12211050 w 12211050"/>
              <a:gd name="connsiteY7" fmla="*/ 6834187 h 6843160"/>
              <a:gd name="connsiteX8" fmla="*/ 10271106 w 12211050"/>
              <a:gd name="connsiteY8" fmla="*/ 6843160 h 6843160"/>
              <a:gd name="connsiteX9" fmla="*/ 10036194 w 12211050"/>
              <a:gd name="connsiteY9" fmla="*/ 6402905 h 6843160"/>
              <a:gd name="connsiteX10" fmla="*/ 2412981 w 12211050"/>
              <a:gd name="connsiteY10" fmla="*/ 6412430 h 6843160"/>
              <a:gd name="connsiteX11" fmla="*/ 1730394 w 12211050"/>
              <a:gd name="connsiteY11" fmla="*/ 5223910 h 6843160"/>
              <a:gd name="connsiteX12" fmla="*/ 1133475 w 12211050"/>
              <a:gd name="connsiteY12" fmla="*/ 5233987 h 6843160"/>
              <a:gd name="connsiteX13" fmla="*/ 0 w 12211050"/>
              <a:gd name="connsiteY13" fmla="*/ 3285573 h 6843160"/>
              <a:gd name="connsiteX0" fmla="*/ 0 w 12211050"/>
              <a:gd name="connsiteY0" fmla="*/ 3302517 h 6860104"/>
              <a:gd name="connsiteX1" fmla="*/ 6369 w 12211050"/>
              <a:gd name="connsiteY1" fmla="*/ 16944 h 6860104"/>
              <a:gd name="connsiteX2" fmla="*/ 1876425 w 12211050"/>
              <a:gd name="connsiteY2" fmla="*/ 0 h 6860104"/>
              <a:gd name="connsiteX3" fmla="*/ 9775806 w 12211050"/>
              <a:gd name="connsiteY3" fmla="*/ 438149 h 6860104"/>
              <a:gd name="connsiteX4" fmla="*/ 10474344 w 12211050"/>
              <a:gd name="connsiteY4" fmla="*/ 1638299 h 6860104"/>
              <a:gd name="connsiteX5" fmla="*/ 11080731 w 12211050"/>
              <a:gd name="connsiteY5" fmla="*/ 1645719 h 6860104"/>
              <a:gd name="connsiteX6" fmla="*/ 12192000 w 12211050"/>
              <a:gd name="connsiteY6" fmla="*/ 3578742 h 6860104"/>
              <a:gd name="connsiteX7" fmla="*/ 12211050 w 12211050"/>
              <a:gd name="connsiteY7" fmla="*/ 6851131 h 6860104"/>
              <a:gd name="connsiteX8" fmla="*/ 10271106 w 12211050"/>
              <a:gd name="connsiteY8" fmla="*/ 6860104 h 6860104"/>
              <a:gd name="connsiteX9" fmla="*/ 10036194 w 12211050"/>
              <a:gd name="connsiteY9" fmla="*/ 6419849 h 6860104"/>
              <a:gd name="connsiteX10" fmla="*/ 2412981 w 12211050"/>
              <a:gd name="connsiteY10" fmla="*/ 6429374 h 6860104"/>
              <a:gd name="connsiteX11" fmla="*/ 1730394 w 12211050"/>
              <a:gd name="connsiteY11" fmla="*/ 5240854 h 6860104"/>
              <a:gd name="connsiteX12" fmla="*/ 1133475 w 12211050"/>
              <a:gd name="connsiteY12" fmla="*/ 5250931 h 6860104"/>
              <a:gd name="connsiteX13" fmla="*/ 0 w 12211050"/>
              <a:gd name="connsiteY13" fmla="*/ 3302517 h 6860104"/>
              <a:gd name="connsiteX0" fmla="*/ 0 w 12211050"/>
              <a:gd name="connsiteY0" fmla="*/ 3302517 h 6860104"/>
              <a:gd name="connsiteX1" fmla="*/ 6369 w 12211050"/>
              <a:gd name="connsiteY1" fmla="*/ 16944 h 6860104"/>
              <a:gd name="connsiteX2" fmla="*/ 1876425 w 12211050"/>
              <a:gd name="connsiteY2" fmla="*/ 0 h 6860104"/>
              <a:gd name="connsiteX3" fmla="*/ 5114925 w 12211050"/>
              <a:gd name="connsiteY3" fmla="*/ 180975 h 6860104"/>
              <a:gd name="connsiteX4" fmla="*/ 9775806 w 12211050"/>
              <a:gd name="connsiteY4" fmla="*/ 438149 h 6860104"/>
              <a:gd name="connsiteX5" fmla="*/ 10474344 w 12211050"/>
              <a:gd name="connsiteY5" fmla="*/ 1638299 h 6860104"/>
              <a:gd name="connsiteX6" fmla="*/ 11080731 w 12211050"/>
              <a:gd name="connsiteY6" fmla="*/ 164571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16944 h 6860104"/>
              <a:gd name="connsiteX2" fmla="*/ 1876425 w 12211050"/>
              <a:gd name="connsiteY2" fmla="*/ 0 h 6860104"/>
              <a:gd name="connsiteX3" fmla="*/ 2181225 w 12211050"/>
              <a:gd name="connsiteY3" fmla="*/ 428625 h 6860104"/>
              <a:gd name="connsiteX4" fmla="*/ 9775806 w 12211050"/>
              <a:gd name="connsiteY4" fmla="*/ 438149 h 6860104"/>
              <a:gd name="connsiteX5" fmla="*/ 10474344 w 12211050"/>
              <a:gd name="connsiteY5" fmla="*/ 1638299 h 6860104"/>
              <a:gd name="connsiteX6" fmla="*/ 11080731 w 12211050"/>
              <a:gd name="connsiteY6" fmla="*/ 164571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16944 h 6860104"/>
              <a:gd name="connsiteX2" fmla="*/ 1933575 w 12211050"/>
              <a:gd name="connsiteY2" fmla="*/ 0 h 6860104"/>
              <a:gd name="connsiteX3" fmla="*/ 2181225 w 12211050"/>
              <a:gd name="connsiteY3" fmla="*/ 428625 h 6860104"/>
              <a:gd name="connsiteX4" fmla="*/ 9775806 w 12211050"/>
              <a:gd name="connsiteY4" fmla="*/ 438149 h 6860104"/>
              <a:gd name="connsiteX5" fmla="*/ 10474344 w 12211050"/>
              <a:gd name="connsiteY5" fmla="*/ 1638299 h 6860104"/>
              <a:gd name="connsiteX6" fmla="*/ 11080731 w 12211050"/>
              <a:gd name="connsiteY6" fmla="*/ 164571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33575 w 12211050"/>
              <a:gd name="connsiteY2" fmla="*/ 0 h 6860104"/>
              <a:gd name="connsiteX3" fmla="*/ 2181225 w 12211050"/>
              <a:gd name="connsiteY3" fmla="*/ 428625 h 6860104"/>
              <a:gd name="connsiteX4" fmla="*/ 9775806 w 12211050"/>
              <a:gd name="connsiteY4" fmla="*/ 438149 h 6860104"/>
              <a:gd name="connsiteX5" fmla="*/ 10474344 w 12211050"/>
              <a:gd name="connsiteY5" fmla="*/ 1638299 h 6860104"/>
              <a:gd name="connsiteX6" fmla="*/ 11080731 w 12211050"/>
              <a:gd name="connsiteY6" fmla="*/ 164571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33575 w 12211050"/>
              <a:gd name="connsiteY2" fmla="*/ 0 h 6860104"/>
              <a:gd name="connsiteX3" fmla="*/ 2181225 w 12211050"/>
              <a:gd name="connsiteY3" fmla="*/ 428625 h 6860104"/>
              <a:gd name="connsiteX4" fmla="*/ 9775806 w 12211050"/>
              <a:gd name="connsiteY4" fmla="*/ 438149 h 6860104"/>
              <a:gd name="connsiteX5" fmla="*/ 10474344 w 12211050"/>
              <a:gd name="connsiteY5" fmla="*/ 1638299 h 6860104"/>
              <a:gd name="connsiteX6" fmla="*/ 11056919 w 12211050"/>
              <a:gd name="connsiteY6" fmla="*/ 162666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33575 w 12211050"/>
              <a:gd name="connsiteY2" fmla="*/ 0 h 6860104"/>
              <a:gd name="connsiteX3" fmla="*/ 2181225 w 12211050"/>
              <a:gd name="connsiteY3" fmla="*/ 428625 h 6860104"/>
              <a:gd name="connsiteX4" fmla="*/ 9775806 w 12211050"/>
              <a:gd name="connsiteY4" fmla="*/ 438149 h 6860104"/>
              <a:gd name="connsiteX5" fmla="*/ 10464819 w 12211050"/>
              <a:gd name="connsiteY5" fmla="*/ 1633537 h 6860104"/>
              <a:gd name="connsiteX6" fmla="*/ 11056919 w 12211050"/>
              <a:gd name="connsiteY6" fmla="*/ 162666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33575 w 12211050"/>
              <a:gd name="connsiteY2" fmla="*/ 0 h 6860104"/>
              <a:gd name="connsiteX3" fmla="*/ 2181225 w 12211050"/>
              <a:gd name="connsiteY3" fmla="*/ 428625 h 6860104"/>
              <a:gd name="connsiteX4" fmla="*/ 9775806 w 12211050"/>
              <a:gd name="connsiteY4" fmla="*/ 438149 h 6860104"/>
              <a:gd name="connsiteX5" fmla="*/ 10455294 w 12211050"/>
              <a:gd name="connsiteY5" fmla="*/ 1628774 h 6860104"/>
              <a:gd name="connsiteX6" fmla="*/ 11056919 w 12211050"/>
              <a:gd name="connsiteY6" fmla="*/ 162666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33575 w 12211050"/>
              <a:gd name="connsiteY2" fmla="*/ 0 h 6860104"/>
              <a:gd name="connsiteX3" fmla="*/ 2152650 w 12211050"/>
              <a:gd name="connsiteY3" fmla="*/ 428625 h 6860104"/>
              <a:gd name="connsiteX4" fmla="*/ 9775806 w 12211050"/>
              <a:gd name="connsiteY4" fmla="*/ 438149 h 6860104"/>
              <a:gd name="connsiteX5" fmla="*/ 10455294 w 12211050"/>
              <a:gd name="connsiteY5" fmla="*/ 1628774 h 6860104"/>
              <a:gd name="connsiteX6" fmla="*/ 11056919 w 12211050"/>
              <a:gd name="connsiteY6" fmla="*/ 162666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14525 w 12211050"/>
              <a:gd name="connsiteY2" fmla="*/ 0 h 6860104"/>
              <a:gd name="connsiteX3" fmla="*/ 2152650 w 12211050"/>
              <a:gd name="connsiteY3" fmla="*/ 428625 h 6860104"/>
              <a:gd name="connsiteX4" fmla="*/ 9775806 w 12211050"/>
              <a:gd name="connsiteY4" fmla="*/ 438149 h 6860104"/>
              <a:gd name="connsiteX5" fmla="*/ 10455294 w 12211050"/>
              <a:gd name="connsiteY5" fmla="*/ 1628774 h 6860104"/>
              <a:gd name="connsiteX6" fmla="*/ 11056919 w 12211050"/>
              <a:gd name="connsiteY6" fmla="*/ 162666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2517 h 6860104"/>
              <a:gd name="connsiteX1" fmla="*/ 6369 w 12211050"/>
              <a:gd name="connsiteY1" fmla="*/ 7419 h 6860104"/>
              <a:gd name="connsiteX2" fmla="*/ 1914525 w 12211050"/>
              <a:gd name="connsiteY2" fmla="*/ 0 h 6860104"/>
              <a:gd name="connsiteX3" fmla="*/ 2152650 w 12211050"/>
              <a:gd name="connsiteY3" fmla="*/ 428625 h 6860104"/>
              <a:gd name="connsiteX4" fmla="*/ 9775806 w 12211050"/>
              <a:gd name="connsiteY4" fmla="*/ 438149 h 6860104"/>
              <a:gd name="connsiteX5" fmla="*/ 10455294 w 12211050"/>
              <a:gd name="connsiteY5" fmla="*/ 1628774 h 6860104"/>
              <a:gd name="connsiteX6" fmla="*/ 11056919 w 12211050"/>
              <a:gd name="connsiteY6" fmla="*/ 1626669 h 6860104"/>
              <a:gd name="connsiteX7" fmla="*/ 12192000 w 12211050"/>
              <a:gd name="connsiteY7" fmla="*/ 3578742 h 6860104"/>
              <a:gd name="connsiteX8" fmla="*/ 12211050 w 12211050"/>
              <a:gd name="connsiteY8" fmla="*/ 6851131 h 6860104"/>
              <a:gd name="connsiteX9" fmla="*/ 10271106 w 12211050"/>
              <a:gd name="connsiteY9" fmla="*/ 6860104 h 6860104"/>
              <a:gd name="connsiteX10" fmla="*/ 10036194 w 12211050"/>
              <a:gd name="connsiteY10" fmla="*/ 6419849 h 6860104"/>
              <a:gd name="connsiteX11" fmla="*/ 2412981 w 12211050"/>
              <a:gd name="connsiteY11" fmla="*/ 6429374 h 6860104"/>
              <a:gd name="connsiteX12" fmla="*/ 1730394 w 12211050"/>
              <a:gd name="connsiteY12" fmla="*/ 5240854 h 6860104"/>
              <a:gd name="connsiteX13" fmla="*/ 1133475 w 12211050"/>
              <a:gd name="connsiteY13" fmla="*/ 5250931 h 6860104"/>
              <a:gd name="connsiteX14" fmla="*/ 0 w 12211050"/>
              <a:gd name="connsiteY14" fmla="*/ 3302517 h 6860104"/>
              <a:gd name="connsiteX0" fmla="*/ 0 w 12211050"/>
              <a:gd name="connsiteY0" fmla="*/ 3304623 h 6862210"/>
              <a:gd name="connsiteX1" fmla="*/ 6369 w 12211050"/>
              <a:gd name="connsiteY1" fmla="*/ 0 h 6862210"/>
              <a:gd name="connsiteX2" fmla="*/ 1914525 w 12211050"/>
              <a:gd name="connsiteY2" fmla="*/ 2106 h 6862210"/>
              <a:gd name="connsiteX3" fmla="*/ 2152650 w 12211050"/>
              <a:gd name="connsiteY3" fmla="*/ 430731 h 6862210"/>
              <a:gd name="connsiteX4" fmla="*/ 9775806 w 12211050"/>
              <a:gd name="connsiteY4" fmla="*/ 440255 h 6862210"/>
              <a:gd name="connsiteX5" fmla="*/ 10455294 w 12211050"/>
              <a:gd name="connsiteY5" fmla="*/ 1630880 h 6862210"/>
              <a:gd name="connsiteX6" fmla="*/ 11056919 w 12211050"/>
              <a:gd name="connsiteY6" fmla="*/ 1628775 h 6862210"/>
              <a:gd name="connsiteX7" fmla="*/ 12192000 w 12211050"/>
              <a:gd name="connsiteY7" fmla="*/ 3580848 h 6862210"/>
              <a:gd name="connsiteX8" fmla="*/ 12211050 w 12211050"/>
              <a:gd name="connsiteY8" fmla="*/ 6853237 h 6862210"/>
              <a:gd name="connsiteX9" fmla="*/ 10271106 w 12211050"/>
              <a:gd name="connsiteY9" fmla="*/ 6862210 h 6862210"/>
              <a:gd name="connsiteX10" fmla="*/ 10036194 w 12211050"/>
              <a:gd name="connsiteY10" fmla="*/ 6421955 h 6862210"/>
              <a:gd name="connsiteX11" fmla="*/ 2412981 w 12211050"/>
              <a:gd name="connsiteY11" fmla="*/ 6431480 h 6862210"/>
              <a:gd name="connsiteX12" fmla="*/ 1730394 w 12211050"/>
              <a:gd name="connsiteY12" fmla="*/ 5242960 h 6862210"/>
              <a:gd name="connsiteX13" fmla="*/ 1133475 w 12211050"/>
              <a:gd name="connsiteY13" fmla="*/ 5253037 h 6862210"/>
              <a:gd name="connsiteX14" fmla="*/ 0 w 12211050"/>
              <a:gd name="connsiteY14" fmla="*/ 3304623 h 6862210"/>
              <a:gd name="connsiteX0" fmla="*/ 3156 w 12214206"/>
              <a:gd name="connsiteY0" fmla="*/ 3304623 h 6862210"/>
              <a:gd name="connsiteX1" fmla="*/ 0 w 12214206"/>
              <a:gd name="connsiteY1" fmla="*/ 0 h 6862210"/>
              <a:gd name="connsiteX2" fmla="*/ 1917681 w 12214206"/>
              <a:gd name="connsiteY2" fmla="*/ 2106 h 6862210"/>
              <a:gd name="connsiteX3" fmla="*/ 2155806 w 12214206"/>
              <a:gd name="connsiteY3" fmla="*/ 430731 h 6862210"/>
              <a:gd name="connsiteX4" fmla="*/ 9778962 w 12214206"/>
              <a:gd name="connsiteY4" fmla="*/ 440255 h 6862210"/>
              <a:gd name="connsiteX5" fmla="*/ 10458450 w 12214206"/>
              <a:gd name="connsiteY5" fmla="*/ 1630880 h 6862210"/>
              <a:gd name="connsiteX6" fmla="*/ 11060075 w 12214206"/>
              <a:gd name="connsiteY6" fmla="*/ 1628775 h 6862210"/>
              <a:gd name="connsiteX7" fmla="*/ 12195156 w 12214206"/>
              <a:gd name="connsiteY7" fmla="*/ 3580848 h 6862210"/>
              <a:gd name="connsiteX8" fmla="*/ 12214206 w 12214206"/>
              <a:gd name="connsiteY8" fmla="*/ 6853237 h 6862210"/>
              <a:gd name="connsiteX9" fmla="*/ 10274262 w 12214206"/>
              <a:gd name="connsiteY9" fmla="*/ 6862210 h 6862210"/>
              <a:gd name="connsiteX10" fmla="*/ 10039350 w 12214206"/>
              <a:gd name="connsiteY10" fmla="*/ 6421955 h 6862210"/>
              <a:gd name="connsiteX11" fmla="*/ 2416137 w 12214206"/>
              <a:gd name="connsiteY11" fmla="*/ 6431480 h 6862210"/>
              <a:gd name="connsiteX12" fmla="*/ 1733550 w 12214206"/>
              <a:gd name="connsiteY12" fmla="*/ 5242960 h 6862210"/>
              <a:gd name="connsiteX13" fmla="*/ 1136631 w 12214206"/>
              <a:gd name="connsiteY13" fmla="*/ 5253037 h 6862210"/>
              <a:gd name="connsiteX14" fmla="*/ 3156 w 12214206"/>
              <a:gd name="connsiteY14" fmla="*/ 3304623 h 6862210"/>
              <a:gd name="connsiteX0" fmla="*/ 0 w 12215813"/>
              <a:gd name="connsiteY0" fmla="*/ 3261761 h 6862210"/>
              <a:gd name="connsiteX1" fmla="*/ 1607 w 12215813"/>
              <a:gd name="connsiteY1" fmla="*/ 0 h 6862210"/>
              <a:gd name="connsiteX2" fmla="*/ 1919288 w 12215813"/>
              <a:gd name="connsiteY2" fmla="*/ 2106 h 6862210"/>
              <a:gd name="connsiteX3" fmla="*/ 2157413 w 12215813"/>
              <a:gd name="connsiteY3" fmla="*/ 430731 h 6862210"/>
              <a:gd name="connsiteX4" fmla="*/ 9780569 w 12215813"/>
              <a:gd name="connsiteY4" fmla="*/ 440255 h 6862210"/>
              <a:gd name="connsiteX5" fmla="*/ 10460057 w 12215813"/>
              <a:gd name="connsiteY5" fmla="*/ 1630880 h 6862210"/>
              <a:gd name="connsiteX6" fmla="*/ 11061682 w 12215813"/>
              <a:gd name="connsiteY6" fmla="*/ 1628775 h 6862210"/>
              <a:gd name="connsiteX7" fmla="*/ 12196763 w 12215813"/>
              <a:gd name="connsiteY7" fmla="*/ 3580848 h 6862210"/>
              <a:gd name="connsiteX8" fmla="*/ 12215813 w 12215813"/>
              <a:gd name="connsiteY8" fmla="*/ 6853237 h 6862210"/>
              <a:gd name="connsiteX9" fmla="*/ 10275869 w 12215813"/>
              <a:gd name="connsiteY9" fmla="*/ 6862210 h 6862210"/>
              <a:gd name="connsiteX10" fmla="*/ 10040957 w 12215813"/>
              <a:gd name="connsiteY10" fmla="*/ 6421955 h 6862210"/>
              <a:gd name="connsiteX11" fmla="*/ 2417744 w 12215813"/>
              <a:gd name="connsiteY11" fmla="*/ 6431480 h 6862210"/>
              <a:gd name="connsiteX12" fmla="*/ 1735157 w 12215813"/>
              <a:gd name="connsiteY12" fmla="*/ 5242960 h 6862210"/>
              <a:gd name="connsiteX13" fmla="*/ 1138238 w 12215813"/>
              <a:gd name="connsiteY13" fmla="*/ 5253037 h 6862210"/>
              <a:gd name="connsiteX14" fmla="*/ 0 w 12215813"/>
              <a:gd name="connsiteY14" fmla="*/ 3261761 h 6862210"/>
              <a:gd name="connsiteX0" fmla="*/ 0 w 12215813"/>
              <a:gd name="connsiteY0" fmla="*/ 3261761 h 6862210"/>
              <a:gd name="connsiteX1" fmla="*/ 1607 w 12215813"/>
              <a:gd name="connsiteY1" fmla="*/ 0 h 6862210"/>
              <a:gd name="connsiteX2" fmla="*/ 1919288 w 12215813"/>
              <a:gd name="connsiteY2" fmla="*/ 2106 h 6862210"/>
              <a:gd name="connsiteX3" fmla="*/ 2157413 w 12215813"/>
              <a:gd name="connsiteY3" fmla="*/ 430731 h 6862210"/>
              <a:gd name="connsiteX4" fmla="*/ 9780569 w 12215813"/>
              <a:gd name="connsiteY4" fmla="*/ 440255 h 6862210"/>
              <a:gd name="connsiteX5" fmla="*/ 10460057 w 12215813"/>
              <a:gd name="connsiteY5" fmla="*/ 1630880 h 6862210"/>
              <a:gd name="connsiteX6" fmla="*/ 11061682 w 12215813"/>
              <a:gd name="connsiteY6" fmla="*/ 1628775 h 6862210"/>
              <a:gd name="connsiteX7" fmla="*/ 12196763 w 12215813"/>
              <a:gd name="connsiteY7" fmla="*/ 3580848 h 6862210"/>
              <a:gd name="connsiteX8" fmla="*/ 12215813 w 12215813"/>
              <a:gd name="connsiteY8" fmla="*/ 6853237 h 6862210"/>
              <a:gd name="connsiteX9" fmla="*/ 10275869 w 12215813"/>
              <a:gd name="connsiteY9" fmla="*/ 6862210 h 6862210"/>
              <a:gd name="connsiteX10" fmla="*/ 10040957 w 12215813"/>
              <a:gd name="connsiteY10" fmla="*/ 6421955 h 6862210"/>
              <a:gd name="connsiteX11" fmla="*/ 2417744 w 12215813"/>
              <a:gd name="connsiteY11" fmla="*/ 6431480 h 6862210"/>
              <a:gd name="connsiteX12" fmla="*/ 1735157 w 12215813"/>
              <a:gd name="connsiteY12" fmla="*/ 5242960 h 6862210"/>
              <a:gd name="connsiteX13" fmla="*/ 1128713 w 12215813"/>
              <a:gd name="connsiteY13" fmla="*/ 5233987 h 6862210"/>
              <a:gd name="connsiteX14" fmla="*/ 0 w 12215813"/>
              <a:gd name="connsiteY14" fmla="*/ 3261761 h 6862210"/>
              <a:gd name="connsiteX0" fmla="*/ 0 w 12215813"/>
              <a:gd name="connsiteY0" fmla="*/ 3261761 h 6862210"/>
              <a:gd name="connsiteX1" fmla="*/ 1607 w 12215813"/>
              <a:gd name="connsiteY1" fmla="*/ 0 h 6862210"/>
              <a:gd name="connsiteX2" fmla="*/ 1919288 w 12215813"/>
              <a:gd name="connsiteY2" fmla="*/ 2106 h 6862210"/>
              <a:gd name="connsiteX3" fmla="*/ 2157413 w 12215813"/>
              <a:gd name="connsiteY3" fmla="*/ 430731 h 6862210"/>
              <a:gd name="connsiteX4" fmla="*/ 9780569 w 12215813"/>
              <a:gd name="connsiteY4" fmla="*/ 440255 h 6862210"/>
              <a:gd name="connsiteX5" fmla="*/ 10460057 w 12215813"/>
              <a:gd name="connsiteY5" fmla="*/ 1630880 h 6862210"/>
              <a:gd name="connsiteX6" fmla="*/ 11061682 w 12215813"/>
              <a:gd name="connsiteY6" fmla="*/ 1628775 h 6862210"/>
              <a:gd name="connsiteX7" fmla="*/ 12196763 w 12215813"/>
              <a:gd name="connsiteY7" fmla="*/ 3580848 h 6862210"/>
              <a:gd name="connsiteX8" fmla="*/ 12215813 w 12215813"/>
              <a:gd name="connsiteY8" fmla="*/ 6853237 h 6862210"/>
              <a:gd name="connsiteX9" fmla="*/ 10275869 w 12215813"/>
              <a:gd name="connsiteY9" fmla="*/ 6862210 h 6862210"/>
              <a:gd name="connsiteX10" fmla="*/ 10040957 w 12215813"/>
              <a:gd name="connsiteY10" fmla="*/ 6421955 h 6862210"/>
              <a:gd name="connsiteX11" fmla="*/ 2417744 w 12215813"/>
              <a:gd name="connsiteY11" fmla="*/ 6431480 h 6862210"/>
              <a:gd name="connsiteX12" fmla="*/ 1735157 w 12215813"/>
              <a:gd name="connsiteY12" fmla="*/ 5228672 h 6862210"/>
              <a:gd name="connsiteX13" fmla="*/ 1128713 w 12215813"/>
              <a:gd name="connsiteY13" fmla="*/ 5233987 h 6862210"/>
              <a:gd name="connsiteX14" fmla="*/ 0 w 12215813"/>
              <a:gd name="connsiteY14" fmla="*/ 3261761 h 6862210"/>
              <a:gd name="connsiteX0" fmla="*/ 0 w 12215813"/>
              <a:gd name="connsiteY0" fmla="*/ 3261761 h 6862210"/>
              <a:gd name="connsiteX1" fmla="*/ 1607 w 12215813"/>
              <a:gd name="connsiteY1" fmla="*/ 0 h 6862210"/>
              <a:gd name="connsiteX2" fmla="*/ 1919288 w 12215813"/>
              <a:gd name="connsiteY2" fmla="*/ 2106 h 6862210"/>
              <a:gd name="connsiteX3" fmla="*/ 2157413 w 12215813"/>
              <a:gd name="connsiteY3" fmla="*/ 430731 h 6862210"/>
              <a:gd name="connsiteX4" fmla="*/ 9780569 w 12215813"/>
              <a:gd name="connsiteY4" fmla="*/ 440255 h 6862210"/>
              <a:gd name="connsiteX5" fmla="*/ 10460057 w 12215813"/>
              <a:gd name="connsiteY5" fmla="*/ 1630880 h 6862210"/>
              <a:gd name="connsiteX6" fmla="*/ 11061682 w 12215813"/>
              <a:gd name="connsiteY6" fmla="*/ 1628775 h 6862210"/>
              <a:gd name="connsiteX7" fmla="*/ 12196763 w 12215813"/>
              <a:gd name="connsiteY7" fmla="*/ 3580848 h 6862210"/>
              <a:gd name="connsiteX8" fmla="*/ 12215813 w 12215813"/>
              <a:gd name="connsiteY8" fmla="*/ 6853237 h 6862210"/>
              <a:gd name="connsiteX9" fmla="*/ 10275869 w 12215813"/>
              <a:gd name="connsiteY9" fmla="*/ 6862210 h 6862210"/>
              <a:gd name="connsiteX10" fmla="*/ 10040957 w 12215813"/>
              <a:gd name="connsiteY10" fmla="*/ 6421955 h 6862210"/>
              <a:gd name="connsiteX11" fmla="*/ 2432032 w 12215813"/>
              <a:gd name="connsiteY11" fmla="*/ 6431480 h 6862210"/>
              <a:gd name="connsiteX12" fmla="*/ 1735157 w 12215813"/>
              <a:gd name="connsiteY12" fmla="*/ 5228672 h 6862210"/>
              <a:gd name="connsiteX13" fmla="*/ 1128713 w 12215813"/>
              <a:gd name="connsiteY13" fmla="*/ 5233987 h 6862210"/>
              <a:gd name="connsiteX14" fmla="*/ 0 w 12215813"/>
              <a:gd name="connsiteY14" fmla="*/ 3261761 h 6862210"/>
              <a:gd name="connsiteX0" fmla="*/ 0 w 12215813"/>
              <a:gd name="connsiteY0" fmla="*/ 3261761 h 6862210"/>
              <a:gd name="connsiteX1" fmla="*/ 1607 w 12215813"/>
              <a:gd name="connsiteY1" fmla="*/ 0 h 6862210"/>
              <a:gd name="connsiteX2" fmla="*/ 1919288 w 12215813"/>
              <a:gd name="connsiteY2" fmla="*/ 2106 h 6862210"/>
              <a:gd name="connsiteX3" fmla="*/ 2157413 w 12215813"/>
              <a:gd name="connsiteY3" fmla="*/ 430731 h 6862210"/>
              <a:gd name="connsiteX4" fmla="*/ 9780569 w 12215813"/>
              <a:gd name="connsiteY4" fmla="*/ 440255 h 6862210"/>
              <a:gd name="connsiteX5" fmla="*/ 10460057 w 12215813"/>
              <a:gd name="connsiteY5" fmla="*/ 1630880 h 6862210"/>
              <a:gd name="connsiteX6" fmla="*/ 11061682 w 12215813"/>
              <a:gd name="connsiteY6" fmla="*/ 1628775 h 6862210"/>
              <a:gd name="connsiteX7" fmla="*/ 12196763 w 12215813"/>
              <a:gd name="connsiteY7" fmla="*/ 3580848 h 6862210"/>
              <a:gd name="connsiteX8" fmla="*/ 12215813 w 12215813"/>
              <a:gd name="connsiteY8" fmla="*/ 6853237 h 6862210"/>
              <a:gd name="connsiteX9" fmla="*/ 10275869 w 12215813"/>
              <a:gd name="connsiteY9" fmla="*/ 6862210 h 6862210"/>
              <a:gd name="connsiteX10" fmla="*/ 10040957 w 12215813"/>
              <a:gd name="connsiteY10" fmla="*/ 6421955 h 6862210"/>
              <a:gd name="connsiteX11" fmla="*/ 2432032 w 12215813"/>
              <a:gd name="connsiteY11" fmla="*/ 6431480 h 6862210"/>
              <a:gd name="connsiteX12" fmla="*/ 1735157 w 12215813"/>
              <a:gd name="connsiteY12" fmla="*/ 5228672 h 6862210"/>
              <a:gd name="connsiteX13" fmla="*/ 1320624 w 12215813"/>
              <a:gd name="connsiteY13" fmla="*/ 5233987 h 6862210"/>
              <a:gd name="connsiteX14" fmla="*/ 0 w 12215813"/>
              <a:gd name="connsiteY14" fmla="*/ 3261761 h 6862210"/>
              <a:gd name="connsiteX0" fmla="*/ 0 w 12227102"/>
              <a:gd name="connsiteY0" fmla="*/ 3126294 h 6862210"/>
              <a:gd name="connsiteX1" fmla="*/ 12896 w 12227102"/>
              <a:gd name="connsiteY1" fmla="*/ 0 h 6862210"/>
              <a:gd name="connsiteX2" fmla="*/ 1930577 w 12227102"/>
              <a:gd name="connsiteY2" fmla="*/ 2106 h 6862210"/>
              <a:gd name="connsiteX3" fmla="*/ 2168702 w 12227102"/>
              <a:gd name="connsiteY3" fmla="*/ 430731 h 6862210"/>
              <a:gd name="connsiteX4" fmla="*/ 9791858 w 12227102"/>
              <a:gd name="connsiteY4" fmla="*/ 440255 h 6862210"/>
              <a:gd name="connsiteX5" fmla="*/ 10471346 w 12227102"/>
              <a:gd name="connsiteY5" fmla="*/ 1630880 h 6862210"/>
              <a:gd name="connsiteX6" fmla="*/ 11072971 w 12227102"/>
              <a:gd name="connsiteY6" fmla="*/ 1628775 h 6862210"/>
              <a:gd name="connsiteX7" fmla="*/ 12208052 w 12227102"/>
              <a:gd name="connsiteY7" fmla="*/ 3580848 h 6862210"/>
              <a:gd name="connsiteX8" fmla="*/ 12227102 w 12227102"/>
              <a:gd name="connsiteY8" fmla="*/ 6853237 h 6862210"/>
              <a:gd name="connsiteX9" fmla="*/ 10287158 w 12227102"/>
              <a:gd name="connsiteY9" fmla="*/ 6862210 h 6862210"/>
              <a:gd name="connsiteX10" fmla="*/ 10052246 w 12227102"/>
              <a:gd name="connsiteY10" fmla="*/ 6421955 h 6862210"/>
              <a:gd name="connsiteX11" fmla="*/ 2443321 w 12227102"/>
              <a:gd name="connsiteY11" fmla="*/ 6431480 h 6862210"/>
              <a:gd name="connsiteX12" fmla="*/ 1746446 w 12227102"/>
              <a:gd name="connsiteY12" fmla="*/ 5228672 h 6862210"/>
              <a:gd name="connsiteX13" fmla="*/ 1331913 w 12227102"/>
              <a:gd name="connsiteY13" fmla="*/ 5233987 h 6862210"/>
              <a:gd name="connsiteX14" fmla="*/ 0 w 12227102"/>
              <a:gd name="connsiteY14" fmla="*/ 3126294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454610 w 12238391"/>
              <a:gd name="connsiteY11" fmla="*/ 6431480 h 6862210"/>
              <a:gd name="connsiteX12" fmla="*/ 1757735 w 12238391"/>
              <a:gd name="connsiteY12" fmla="*/ 5228672 h 6862210"/>
              <a:gd name="connsiteX13" fmla="*/ 1343202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454610 w 12238391"/>
              <a:gd name="connsiteY11" fmla="*/ 6431480 h 6862210"/>
              <a:gd name="connsiteX12" fmla="*/ 1757735 w 12238391"/>
              <a:gd name="connsiteY12" fmla="*/ 5228672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454610 w 12238391"/>
              <a:gd name="connsiteY11" fmla="*/ 6431480 h 6862210"/>
              <a:gd name="connsiteX12" fmla="*/ 1757735 w 12238391"/>
              <a:gd name="connsiteY12" fmla="*/ 5228672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454610 w 12238391"/>
              <a:gd name="connsiteY11" fmla="*/ 6431480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78788 w 12238391"/>
              <a:gd name="connsiteY11" fmla="*/ 6431480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78788 w 12238391"/>
              <a:gd name="connsiteY11" fmla="*/ 6431480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33633 w 12238391"/>
              <a:gd name="connsiteY11" fmla="*/ 6386325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803147 w 12238391"/>
              <a:gd name="connsiteY4" fmla="*/ 440255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482635 w 12238391"/>
              <a:gd name="connsiteY5" fmla="*/ 1630880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403613 w 12238391"/>
              <a:gd name="connsiteY5" fmla="*/ 1642169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1084260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580848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915780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887205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887205 w 12238391"/>
              <a:gd name="connsiteY12" fmla="*/ 5239961 h 6862210"/>
              <a:gd name="connsiteX13" fmla="*/ 1331913 w 12238391"/>
              <a:gd name="connsiteY13" fmla="*/ 5233987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887205 w 12238391"/>
              <a:gd name="connsiteY12" fmla="*/ 5239961 h 6862210"/>
              <a:gd name="connsiteX13" fmla="*/ 1279525 w 12238391"/>
              <a:gd name="connsiteY13" fmla="*/ 5153025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887205 w 12238391"/>
              <a:gd name="connsiteY12" fmla="*/ 5239961 h 6862210"/>
              <a:gd name="connsiteX13" fmla="*/ 1279525 w 12238391"/>
              <a:gd name="connsiteY13" fmla="*/ 5153025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849105 w 12238391"/>
              <a:gd name="connsiteY12" fmla="*/ 5154236 h 6862210"/>
              <a:gd name="connsiteX13" fmla="*/ 1279525 w 12238391"/>
              <a:gd name="connsiteY13" fmla="*/ 5153025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08903 h 6862210"/>
              <a:gd name="connsiteX12" fmla="*/ 1839580 w 12238391"/>
              <a:gd name="connsiteY12" fmla="*/ 5154236 h 6862210"/>
              <a:gd name="connsiteX13" fmla="*/ 1279525 w 12238391"/>
              <a:gd name="connsiteY13" fmla="*/ 5153025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12836 w 12238391"/>
              <a:gd name="connsiteY4" fmla="*/ 451544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23190 h 6862210"/>
              <a:gd name="connsiteX12" fmla="*/ 1839580 w 12238391"/>
              <a:gd name="connsiteY12" fmla="*/ 5154236 h 6862210"/>
              <a:gd name="connsiteX13" fmla="*/ 1279525 w 12238391"/>
              <a:gd name="connsiteY13" fmla="*/ 5153025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00929 w 12238391"/>
              <a:gd name="connsiteY4" fmla="*/ 449163 h 6862210"/>
              <a:gd name="connsiteX5" fmla="*/ 10369746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23190 h 6862210"/>
              <a:gd name="connsiteX12" fmla="*/ 1839580 w 12238391"/>
              <a:gd name="connsiteY12" fmla="*/ 5154236 h 6862210"/>
              <a:gd name="connsiteX13" fmla="*/ 1279525 w 12238391"/>
              <a:gd name="connsiteY13" fmla="*/ 5153025 h 6862210"/>
              <a:gd name="connsiteX14" fmla="*/ 0 w 12238391"/>
              <a:gd name="connsiteY14" fmla="*/ 3002117 h 6862210"/>
              <a:gd name="connsiteX0" fmla="*/ 0 w 12238391"/>
              <a:gd name="connsiteY0" fmla="*/ 3002117 h 6862210"/>
              <a:gd name="connsiteX1" fmla="*/ 24185 w 12238391"/>
              <a:gd name="connsiteY1" fmla="*/ 0 h 6862210"/>
              <a:gd name="connsiteX2" fmla="*/ 1941866 w 12238391"/>
              <a:gd name="connsiteY2" fmla="*/ 2106 h 6862210"/>
              <a:gd name="connsiteX3" fmla="*/ 2179991 w 12238391"/>
              <a:gd name="connsiteY3" fmla="*/ 430731 h 6862210"/>
              <a:gd name="connsiteX4" fmla="*/ 9700929 w 12238391"/>
              <a:gd name="connsiteY4" fmla="*/ 449163 h 6862210"/>
              <a:gd name="connsiteX5" fmla="*/ 10376889 w 12238391"/>
              <a:gd name="connsiteY5" fmla="*/ 1642169 h 6862210"/>
              <a:gd name="connsiteX6" fmla="*/ 10926216 w 12238391"/>
              <a:gd name="connsiteY6" fmla="*/ 1628775 h 6862210"/>
              <a:gd name="connsiteX7" fmla="*/ 12219341 w 12238391"/>
              <a:gd name="connsiteY7" fmla="*/ 3806626 h 6862210"/>
              <a:gd name="connsiteX8" fmla="*/ 12238391 w 12238391"/>
              <a:gd name="connsiteY8" fmla="*/ 6853237 h 6862210"/>
              <a:gd name="connsiteX9" fmla="*/ 10298447 w 12238391"/>
              <a:gd name="connsiteY9" fmla="*/ 6862210 h 6862210"/>
              <a:gd name="connsiteX10" fmla="*/ 10063535 w 12238391"/>
              <a:gd name="connsiteY10" fmla="*/ 6421955 h 6862210"/>
              <a:gd name="connsiteX11" fmla="*/ 2544922 w 12238391"/>
              <a:gd name="connsiteY11" fmla="*/ 6423190 h 6862210"/>
              <a:gd name="connsiteX12" fmla="*/ 1839580 w 12238391"/>
              <a:gd name="connsiteY12" fmla="*/ 5154236 h 6862210"/>
              <a:gd name="connsiteX13" fmla="*/ 1279525 w 12238391"/>
              <a:gd name="connsiteY13" fmla="*/ 5153025 h 6862210"/>
              <a:gd name="connsiteX14" fmla="*/ 0 w 12238391"/>
              <a:gd name="connsiteY14" fmla="*/ 3002117 h 686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38391" h="6862210">
                <a:moveTo>
                  <a:pt x="0" y="3002117"/>
                </a:moveTo>
                <a:cubicBezTo>
                  <a:pt x="536" y="1914863"/>
                  <a:pt x="23649" y="1087254"/>
                  <a:pt x="24185" y="0"/>
                </a:cubicBezTo>
                <a:lnTo>
                  <a:pt x="1941866" y="2106"/>
                </a:lnTo>
                <a:lnTo>
                  <a:pt x="2179991" y="430731"/>
                </a:lnTo>
                <a:lnTo>
                  <a:pt x="9700929" y="449163"/>
                </a:lnTo>
                <a:lnTo>
                  <a:pt x="10376889" y="1642169"/>
                </a:lnTo>
                <a:lnTo>
                  <a:pt x="10926216" y="1628775"/>
                </a:lnTo>
                <a:lnTo>
                  <a:pt x="12219341" y="3806626"/>
                </a:lnTo>
                <a:lnTo>
                  <a:pt x="12238391" y="6853237"/>
                </a:lnTo>
                <a:lnTo>
                  <a:pt x="10298447" y="6862210"/>
                </a:lnTo>
                <a:lnTo>
                  <a:pt x="10063535" y="6421955"/>
                </a:lnTo>
                <a:lnTo>
                  <a:pt x="2544922" y="6423190"/>
                </a:lnTo>
                <a:cubicBezTo>
                  <a:pt x="2392887" y="6181886"/>
                  <a:pt x="1856501" y="5250549"/>
                  <a:pt x="1839580" y="5154236"/>
                </a:cubicBezTo>
                <a:lnTo>
                  <a:pt x="1279525" y="5153025"/>
                </a:lnTo>
                <a:cubicBezTo>
                  <a:pt x="903287" y="4495616"/>
                  <a:pt x="376238" y="3659526"/>
                  <a:pt x="0" y="3002117"/>
                </a:cubicBezTo>
                <a:close/>
              </a:path>
            </a:pathLst>
          </a:custGeom>
          <a:solidFill>
            <a:schemeClr val="bg1">
              <a:lumMod val="75000"/>
            </a:schemeClr>
          </a:solidFill>
        </p:spPr>
        <p:txBody>
          <a:bodyPr anchor="ctr" anchorCtr="1"/>
          <a:lstStyle>
            <a:lvl1pPr marL="0" indent="0">
              <a:buNone/>
              <a:defRPr/>
            </a:lvl1pPr>
          </a:lstStyle>
          <a:p>
            <a:r>
              <a:rPr lang="ru-RU"/>
              <a:t>Вставка рисунка</a:t>
            </a:r>
            <a:endParaRPr lang="ru-RU" dirty="0"/>
          </a:p>
        </p:txBody>
      </p:sp>
    </p:spTree>
    <p:extLst>
      <p:ext uri="{BB962C8B-B14F-4D97-AF65-F5344CB8AC3E}">
        <p14:creationId xmlns:p14="http://schemas.microsoft.com/office/powerpoint/2010/main" val="3563321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_с_рисунком_текст_2_колонки">
    <p:spTree>
      <p:nvGrpSpPr>
        <p:cNvPr id="1" name=""/>
        <p:cNvGrpSpPr/>
        <p:nvPr/>
      </p:nvGrpSpPr>
      <p:grpSpPr>
        <a:xfrm>
          <a:off x="0" y="0"/>
          <a:ext cx="0" cy="0"/>
          <a:chOff x="0" y="0"/>
          <a:chExt cx="0" cy="0"/>
        </a:xfrm>
      </p:grpSpPr>
      <p:sp>
        <p:nvSpPr>
          <p:cNvPr id="5" name="Рисунок 4">
            <a:extLst>
              <a:ext uri="{FF2B5EF4-FFF2-40B4-BE49-F238E27FC236}">
                <a16:creationId xmlns:a16="http://schemas.microsoft.com/office/drawing/2014/main" xmlns="" id="{B5672AE0-6E16-40D2-B653-10D589F1D861}"/>
              </a:ext>
            </a:extLst>
          </p:cNvPr>
          <p:cNvSpPr>
            <a:spLocks noGrp="1"/>
          </p:cNvSpPr>
          <p:nvPr>
            <p:ph type="pic" sz="quarter" idx="10"/>
          </p:nvPr>
        </p:nvSpPr>
        <p:spPr>
          <a:xfrm>
            <a:off x="-9832" y="0"/>
            <a:ext cx="12201832" cy="2468166"/>
          </a:xfrm>
          <a:custGeom>
            <a:avLst/>
            <a:gdLst>
              <a:gd name="connsiteX0" fmla="*/ 0 w 12192000"/>
              <a:gd name="connsiteY0" fmla="*/ 619522 h 2478088"/>
              <a:gd name="connsiteX1" fmla="*/ 619522 w 12192000"/>
              <a:gd name="connsiteY1" fmla="*/ 619522 h 2478088"/>
              <a:gd name="connsiteX2" fmla="*/ 619522 w 12192000"/>
              <a:gd name="connsiteY2" fmla="*/ 0 h 2478088"/>
              <a:gd name="connsiteX3" fmla="*/ 11572478 w 12192000"/>
              <a:gd name="connsiteY3" fmla="*/ 0 h 2478088"/>
              <a:gd name="connsiteX4" fmla="*/ 11572478 w 12192000"/>
              <a:gd name="connsiteY4" fmla="*/ 619522 h 2478088"/>
              <a:gd name="connsiteX5" fmla="*/ 12192000 w 12192000"/>
              <a:gd name="connsiteY5" fmla="*/ 619522 h 2478088"/>
              <a:gd name="connsiteX6" fmla="*/ 12192000 w 12192000"/>
              <a:gd name="connsiteY6" fmla="*/ 1858566 h 2478088"/>
              <a:gd name="connsiteX7" fmla="*/ 11572478 w 12192000"/>
              <a:gd name="connsiteY7" fmla="*/ 1858566 h 2478088"/>
              <a:gd name="connsiteX8" fmla="*/ 11572478 w 12192000"/>
              <a:gd name="connsiteY8" fmla="*/ 2478088 h 2478088"/>
              <a:gd name="connsiteX9" fmla="*/ 619522 w 12192000"/>
              <a:gd name="connsiteY9" fmla="*/ 2478088 h 2478088"/>
              <a:gd name="connsiteX10" fmla="*/ 619522 w 12192000"/>
              <a:gd name="connsiteY10" fmla="*/ 1858566 h 2478088"/>
              <a:gd name="connsiteX11" fmla="*/ 0 w 12192000"/>
              <a:gd name="connsiteY11" fmla="*/ 1858566 h 2478088"/>
              <a:gd name="connsiteX12" fmla="*/ 0 w 12192000"/>
              <a:gd name="connsiteY12" fmla="*/ 619522 h 2478088"/>
              <a:gd name="connsiteX0" fmla="*/ 0 w 12192000"/>
              <a:gd name="connsiteY0" fmla="*/ 619522 h 2478088"/>
              <a:gd name="connsiteX1" fmla="*/ 619522 w 12192000"/>
              <a:gd name="connsiteY1" fmla="*/ 619522 h 2478088"/>
              <a:gd name="connsiteX2" fmla="*/ 5014541 w 12192000"/>
              <a:gd name="connsiteY2" fmla="*/ 0 h 2478088"/>
              <a:gd name="connsiteX3" fmla="*/ 11572478 w 12192000"/>
              <a:gd name="connsiteY3" fmla="*/ 0 h 2478088"/>
              <a:gd name="connsiteX4" fmla="*/ 11572478 w 12192000"/>
              <a:gd name="connsiteY4" fmla="*/ 619522 h 2478088"/>
              <a:gd name="connsiteX5" fmla="*/ 12192000 w 12192000"/>
              <a:gd name="connsiteY5" fmla="*/ 619522 h 2478088"/>
              <a:gd name="connsiteX6" fmla="*/ 12192000 w 12192000"/>
              <a:gd name="connsiteY6" fmla="*/ 1858566 h 2478088"/>
              <a:gd name="connsiteX7" fmla="*/ 11572478 w 12192000"/>
              <a:gd name="connsiteY7" fmla="*/ 1858566 h 2478088"/>
              <a:gd name="connsiteX8" fmla="*/ 11572478 w 12192000"/>
              <a:gd name="connsiteY8" fmla="*/ 2478088 h 2478088"/>
              <a:gd name="connsiteX9" fmla="*/ 619522 w 12192000"/>
              <a:gd name="connsiteY9" fmla="*/ 2478088 h 2478088"/>
              <a:gd name="connsiteX10" fmla="*/ 619522 w 12192000"/>
              <a:gd name="connsiteY10" fmla="*/ 1858566 h 2478088"/>
              <a:gd name="connsiteX11" fmla="*/ 0 w 12192000"/>
              <a:gd name="connsiteY11" fmla="*/ 1858566 h 2478088"/>
              <a:gd name="connsiteX12" fmla="*/ 0 w 12192000"/>
              <a:gd name="connsiteY12" fmla="*/ 619522 h 2478088"/>
              <a:gd name="connsiteX0" fmla="*/ 0 w 12192000"/>
              <a:gd name="connsiteY0" fmla="*/ 619522 h 2478088"/>
              <a:gd name="connsiteX1" fmla="*/ 5014541 w 12192000"/>
              <a:gd name="connsiteY1" fmla="*/ 295058 h 2478088"/>
              <a:gd name="connsiteX2" fmla="*/ 5014541 w 12192000"/>
              <a:gd name="connsiteY2" fmla="*/ 0 h 2478088"/>
              <a:gd name="connsiteX3" fmla="*/ 11572478 w 12192000"/>
              <a:gd name="connsiteY3" fmla="*/ 0 h 2478088"/>
              <a:gd name="connsiteX4" fmla="*/ 11572478 w 12192000"/>
              <a:gd name="connsiteY4" fmla="*/ 619522 h 2478088"/>
              <a:gd name="connsiteX5" fmla="*/ 12192000 w 12192000"/>
              <a:gd name="connsiteY5" fmla="*/ 619522 h 2478088"/>
              <a:gd name="connsiteX6" fmla="*/ 12192000 w 12192000"/>
              <a:gd name="connsiteY6" fmla="*/ 1858566 h 2478088"/>
              <a:gd name="connsiteX7" fmla="*/ 11572478 w 12192000"/>
              <a:gd name="connsiteY7" fmla="*/ 1858566 h 2478088"/>
              <a:gd name="connsiteX8" fmla="*/ 11572478 w 12192000"/>
              <a:gd name="connsiteY8" fmla="*/ 2478088 h 2478088"/>
              <a:gd name="connsiteX9" fmla="*/ 619522 w 12192000"/>
              <a:gd name="connsiteY9" fmla="*/ 2478088 h 2478088"/>
              <a:gd name="connsiteX10" fmla="*/ 619522 w 12192000"/>
              <a:gd name="connsiteY10" fmla="*/ 1858566 h 2478088"/>
              <a:gd name="connsiteX11" fmla="*/ 0 w 12192000"/>
              <a:gd name="connsiteY11" fmla="*/ 1858566 h 2478088"/>
              <a:gd name="connsiteX12" fmla="*/ 0 w 12192000"/>
              <a:gd name="connsiteY12" fmla="*/ 619522 h 2478088"/>
              <a:gd name="connsiteX0" fmla="*/ 0 w 12201832"/>
              <a:gd name="connsiteY0" fmla="*/ 295057 h 2478088"/>
              <a:gd name="connsiteX1" fmla="*/ 5024373 w 12201832"/>
              <a:gd name="connsiteY1" fmla="*/ 295058 h 2478088"/>
              <a:gd name="connsiteX2" fmla="*/ 5024373 w 12201832"/>
              <a:gd name="connsiteY2" fmla="*/ 0 h 2478088"/>
              <a:gd name="connsiteX3" fmla="*/ 11582310 w 12201832"/>
              <a:gd name="connsiteY3" fmla="*/ 0 h 2478088"/>
              <a:gd name="connsiteX4" fmla="*/ 11582310 w 12201832"/>
              <a:gd name="connsiteY4" fmla="*/ 619522 h 2478088"/>
              <a:gd name="connsiteX5" fmla="*/ 12201832 w 12201832"/>
              <a:gd name="connsiteY5" fmla="*/ 619522 h 2478088"/>
              <a:gd name="connsiteX6" fmla="*/ 12201832 w 12201832"/>
              <a:gd name="connsiteY6" fmla="*/ 1858566 h 2478088"/>
              <a:gd name="connsiteX7" fmla="*/ 11582310 w 12201832"/>
              <a:gd name="connsiteY7" fmla="*/ 1858566 h 2478088"/>
              <a:gd name="connsiteX8" fmla="*/ 11582310 w 12201832"/>
              <a:gd name="connsiteY8" fmla="*/ 2478088 h 2478088"/>
              <a:gd name="connsiteX9" fmla="*/ 629354 w 12201832"/>
              <a:gd name="connsiteY9" fmla="*/ 2478088 h 2478088"/>
              <a:gd name="connsiteX10" fmla="*/ 629354 w 12201832"/>
              <a:gd name="connsiteY10" fmla="*/ 1858566 h 2478088"/>
              <a:gd name="connsiteX11" fmla="*/ 9832 w 12201832"/>
              <a:gd name="connsiteY11" fmla="*/ 1858566 h 2478088"/>
              <a:gd name="connsiteX12" fmla="*/ 0 w 12201832"/>
              <a:gd name="connsiteY12" fmla="*/ 295057 h 2478088"/>
              <a:gd name="connsiteX0" fmla="*/ 945 w 12202777"/>
              <a:gd name="connsiteY0" fmla="*/ 295057 h 2478088"/>
              <a:gd name="connsiteX1" fmla="*/ 5025318 w 12202777"/>
              <a:gd name="connsiteY1" fmla="*/ 295058 h 2478088"/>
              <a:gd name="connsiteX2" fmla="*/ 5025318 w 12202777"/>
              <a:gd name="connsiteY2" fmla="*/ 0 h 2478088"/>
              <a:gd name="connsiteX3" fmla="*/ 11583255 w 12202777"/>
              <a:gd name="connsiteY3" fmla="*/ 0 h 2478088"/>
              <a:gd name="connsiteX4" fmla="*/ 11583255 w 12202777"/>
              <a:gd name="connsiteY4" fmla="*/ 619522 h 2478088"/>
              <a:gd name="connsiteX5" fmla="*/ 12202777 w 12202777"/>
              <a:gd name="connsiteY5" fmla="*/ 619522 h 2478088"/>
              <a:gd name="connsiteX6" fmla="*/ 12202777 w 12202777"/>
              <a:gd name="connsiteY6" fmla="*/ 1858566 h 2478088"/>
              <a:gd name="connsiteX7" fmla="*/ 11583255 w 12202777"/>
              <a:gd name="connsiteY7" fmla="*/ 1858566 h 2478088"/>
              <a:gd name="connsiteX8" fmla="*/ 11583255 w 12202777"/>
              <a:gd name="connsiteY8" fmla="*/ 2478088 h 2478088"/>
              <a:gd name="connsiteX9" fmla="*/ 630299 w 12202777"/>
              <a:gd name="connsiteY9" fmla="*/ 2478088 h 2478088"/>
              <a:gd name="connsiteX10" fmla="*/ 630299 w 12202777"/>
              <a:gd name="connsiteY10" fmla="*/ 1858566 h 2478088"/>
              <a:gd name="connsiteX11" fmla="*/ 945 w 12202777"/>
              <a:gd name="connsiteY11" fmla="*/ 1730746 h 2478088"/>
              <a:gd name="connsiteX12" fmla="*/ 945 w 12202777"/>
              <a:gd name="connsiteY12" fmla="*/ 295057 h 2478088"/>
              <a:gd name="connsiteX0" fmla="*/ 945 w 12202777"/>
              <a:gd name="connsiteY0" fmla="*/ 295057 h 2478088"/>
              <a:gd name="connsiteX1" fmla="*/ 5025318 w 12202777"/>
              <a:gd name="connsiteY1" fmla="*/ 295058 h 2478088"/>
              <a:gd name="connsiteX2" fmla="*/ 5025318 w 12202777"/>
              <a:gd name="connsiteY2" fmla="*/ 0 h 2478088"/>
              <a:gd name="connsiteX3" fmla="*/ 11583255 w 12202777"/>
              <a:gd name="connsiteY3" fmla="*/ 0 h 2478088"/>
              <a:gd name="connsiteX4" fmla="*/ 11583255 w 12202777"/>
              <a:gd name="connsiteY4" fmla="*/ 619522 h 2478088"/>
              <a:gd name="connsiteX5" fmla="*/ 12202777 w 12202777"/>
              <a:gd name="connsiteY5" fmla="*/ 619522 h 2478088"/>
              <a:gd name="connsiteX6" fmla="*/ 12202777 w 12202777"/>
              <a:gd name="connsiteY6" fmla="*/ 1858566 h 2478088"/>
              <a:gd name="connsiteX7" fmla="*/ 11583255 w 12202777"/>
              <a:gd name="connsiteY7" fmla="*/ 1858566 h 2478088"/>
              <a:gd name="connsiteX8" fmla="*/ 11583255 w 12202777"/>
              <a:gd name="connsiteY8" fmla="*/ 2478088 h 2478088"/>
              <a:gd name="connsiteX9" fmla="*/ 630299 w 12202777"/>
              <a:gd name="connsiteY9" fmla="*/ 2478088 h 2478088"/>
              <a:gd name="connsiteX10" fmla="*/ 4464879 w 12202777"/>
              <a:gd name="connsiteY10" fmla="*/ 1730746 h 2478088"/>
              <a:gd name="connsiteX11" fmla="*/ 945 w 12202777"/>
              <a:gd name="connsiteY11" fmla="*/ 1730746 h 2478088"/>
              <a:gd name="connsiteX12" fmla="*/ 945 w 12202777"/>
              <a:gd name="connsiteY12" fmla="*/ 295057 h 2478088"/>
              <a:gd name="connsiteX0" fmla="*/ 945 w 12202777"/>
              <a:gd name="connsiteY0" fmla="*/ 295057 h 2478088"/>
              <a:gd name="connsiteX1" fmla="*/ 5025318 w 12202777"/>
              <a:gd name="connsiteY1" fmla="*/ 295058 h 2478088"/>
              <a:gd name="connsiteX2" fmla="*/ 5025318 w 12202777"/>
              <a:gd name="connsiteY2" fmla="*/ 0 h 2478088"/>
              <a:gd name="connsiteX3" fmla="*/ 11583255 w 12202777"/>
              <a:gd name="connsiteY3" fmla="*/ 0 h 2478088"/>
              <a:gd name="connsiteX4" fmla="*/ 11583255 w 12202777"/>
              <a:gd name="connsiteY4" fmla="*/ 619522 h 2478088"/>
              <a:gd name="connsiteX5" fmla="*/ 12202777 w 12202777"/>
              <a:gd name="connsiteY5" fmla="*/ 619522 h 2478088"/>
              <a:gd name="connsiteX6" fmla="*/ 12202777 w 12202777"/>
              <a:gd name="connsiteY6" fmla="*/ 1858566 h 2478088"/>
              <a:gd name="connsiteX7" fmla="*/ 11583255 w 12202777"/>
              <a:gd name="connsiteY7" fmla="*/ 1858566 h 2478088"/>
              <a:gd name="connsiteX8" fmla="*/ 11583255 w 12202777"/>
              <a:gd name="connsiteY8" fmla="*/ 2478088 h 2478088"/>
              <a:gd name="connsiteX9" fmla="*/ 4464879 w 12202777"/>
              <a:gd name="connsiteY9" fmla="*/ 2330604 h 2478088"/>
              <a:gd name="connsiteX10" fmla="*/ 4464879 w 12202777"/>
              <a:gd name="connsiteY10" fmla="*/ 1730746 h 2478088"/>
              <a:gd name="connsiteX11" fmla="*/ 945 w 12202777"/>
              <a:gd name="connsiteY11" fmla="*/ 1730746 h 2478088"/>
              <a:gd name="connsiteX12" fmla="*/ 945 w 12202777"/>
              <a:gd name="connsiteY12" fmla="*/ 295057 h 2478088"/>
              <a:gd name="connsiteX0" fmla="*/ 0 w 12201832"/>
              <a:gd name="connsiteY0" fmla="*/ 295057 h 2478088"/>
              <a:gd name="connsiteX1" fmla="*/ 5024373 w 12201832"/>
              <a:gd name="connsiteY1" fmla="*/ 295058 h 2478088"/>
              <a:gd name="connsiteX2" fmla="*/ 5024373 w 12201832"/>
              <a:gd name="connsiteY2" fmla="*/ 0 h 2478088"/>
              <a:gd name="connsiteX3" fmla="*/ 11582310 w 12201832"/>
              <a:gd name="connsiteY3" fmla="*/ 0 h 2478088"/>
              <a:gd name="connsiteX4" fmla="*/ 11582310 w 12201832"/>
              <a:gd name="connsiteY4" fmla="*/ 619522 h 2478088"/>
              <a:gd name="connsiteX5" fmla="*/ 12201832 w 12201832"/>
              <a:gd name="connsiteY5" fmla="*/ 619522 h 2478088"/>
              <a:gd name="connsiteX6" fmla="*/ 12201832 w 12201832"/>
              <a:gd name="connsiteY6" fmla="*/ 1858566 h 2478088"/>
              <a:gd name="connsiteX7" fmla="*/ 11582310 w 12201832"/>
              <a:gd name="connsiteY7" fmla="*/ 1858566 h 2478088"/>
              <a:gd name="connsiteX8" fmla="*/ 11582310 w 12201832"/>
              <a:gd name="connsiteY8" fmla="*/ 2478088 h 2478088"/>
              <a:gd name="connsiteX9" fmla="*/ 4463934 w 12201832"/>
              <a:gd name="connsiteY9" fmla="*/ 2330604 h 2478088"/>
              <a:gd name="connsiteX10" fmla="*/ 4463934 w 12201832"/>
              <a:gd name="connsiteY10" fmla="*/ 1730746 h 2478088"/>
              <a:gd name="connsiteX11" fmla="*/ 19664 w 12201832"/>
              <a:gd name="connsiteY11" fmla="*/ 1730746 h 2478088"/>
              <a:gd name="connsiteX12" fmla="*/ 0 w 12201832"/>
              <a:gd name="connsiteY12" fmla="*/ 295057 h 2478088"/>
              <a:gd name="connsiteX0" fmla="*/ 0 w 12201832"/>
              <a:gd name="connsiteY0" fmla="*/ 295057 h 2478088"/>
              <a:gd name="connsiteX1" fmla="*/ 5024373 w 12201832"/>
              <a:gd name="connsiteY1" fmla="*/ 295058 h 2478088"/>
              <a:gd name="connsiteX2" fmla="*/ 5024373 w 12201832"/>
              <a:gd name="connsiteY2" fmla="*/ 0 h 2478088"/>
              <a:gd name="connsiteX3" fmla="*/ 11582310 w 12201832"/>
              <a:gd name="connsiteY3" fmla="*/ 0 h 2478088"/>
              <a:gd name="connsiteX4" fmla="*/ 11582310 w 12201832"/>
              <a:gd name="connsiteY4" fmla="*/ 619522 h 2478088"/>
              <a:gd name="connsiteX5" fmla="*/ 12201832 w 12201832"/>
              <a:gd name="connsiteY5" fmla="*/ 619522 h 2478088"/>
              <a:gd name="connsiteX6" fmla="*/ 12201832 w 12201832"/>
              <a:gd name="connsiteY6" fmla="*/ 1858566 h 2478088"/>
              <a:gd name="connsiteX7" fmla="*/ 11582310 w 12201832"/>
              <a:gd name="connsiteY7" fmla="*/ 1858566 h 2478088"/>
              <a:gd name="connsiteX8" fmla="*/ 11582310 w 12201832"/>
              <a:gd name="connsiteY8" fmla="*/ 2478088 h 2478088"/>
              <a:gd name="connsiteX9" fmla="*/ 4463934 w 12201832"/>
              <a:gd name="connsiteY9" fmla="*/ 2330604 h 2478088"/>
              <a:gd name="connsiteX10" fmla="*/ 4463934 w 12201832"/>
              <a:gd name="connsiteY10" fmla="*/ 1730746 h 2478088"/>
              <a:gd name="connsiteX11" fmla="*/ 9832 w 12201832"/>
              <a:gd name="connsiteY11" fmla="*/ 1730746 h 2478088"/>
              <a:gd name="connsiteX12" fmla="*/ 0 w 12201832"/>
              <a:gd name="connsiteY12" fmla="*/ 295057 h 2478088"/>
              <a:gd name="connsiteX0" fmla="*/ 0 w 12201832"/>
              <a:gd name="connsiteY0" fmla="*/ 295057 h 2478088"/>
              <a:gd name="connsiteX1" fmla="*/ 5024373 w 12201832"/>
              <a:gd name="connsiteY1" fmla="*/ 295058 h 2478088"/>
              <a:gd name="connsiteX2" fmla="*/ 5024373 w 12201832"/>
              <a:gd name="connsiteY2" fmla="*/ 0 h 2478088"/>
              <a:gd name="connsiteX3" fmla="*/ 11582310 w 12201832"/>
              <a:gd name="connsiteY3" fmla="*/ 0 h 2478088"/>
              <a:gd name="connsiteX4" fmla="*/ 11582310 w 12201832"/>
              <a:gd name="connsiteY4" fmla="*/ 619522 h 2478088"/>
              <a:gd name="connsiteX5" fmla="*/ 12201832 w 12201832"/>
              <a:gd name="connsiteY5" fmla="*/ 619522 h 2478088"/>
              <a:gd name="connsiteX6" fmla="*/ 12201832 w 12201832"/>
              <a:gd name="connsiteY6" fmla="*/ 1858566 h 2478088"/>
              <a:gd name="connsiteX7" fmla="*/ 11582310 w 12201832"/>
              <a:gd name="connsiteY7" fmla="*/ 1858566 h 2478088"/>
              <a:gd name="connsiteX8" fmla="*/ 11582310 w 12201832"/>
              <a:gd name="connsiteY8" fmla="*/ 2478088 h 2478088"/>
              <a:gd name="connsiteX9" fmla="*/ 4463934 w 12201832"/>
              <a:gd name="connsiteY9" fmla="*/ 2330604 h 2478088"/>
              <a:gd name="connsiteX10" fmla="*/ 4414773 w 12201832"/>
              <a:gd name="connsiteY10" fmla="*/ 1740579 h 2478088"/>
              <a:gd name="connsiteX11" fmla="*/ 9832 w 12201832"/>
              <a:gd name="connsiteY11" fmla="*/ 1730746 h 2478088"/>
              <a:gd name="connsiteX12" fmla="*/ 0 w 12201832"/>
              <a:gd name="connsiteY12" fmla="*/ 295057 h 2478088"/>
              <a:gd name="connsiteX0" fmla="*/ 0 w 12201832"/>
              <a:gd name="connsiteY0" fmla="*/ 295057 h 2478088"/>
              <a:gd name="connsiteX1" fmla="*/ 5024373 w 12201832"/>
              <a:gd name="connsiteY1" fmla="*/ 295058 h 2478088"/>
              <a:gd name="connsiteX2" fmla="*/ 5024373 w 12201832"/>
              <a:gd name="connsiteY2" fmla="*/ 0 h 2478088"/>
              <a:gd name="connsiteX3" fmla="*/ 11582310 w 12201832"/>
              <a:gd name="connsiteY3" fmla="*/ 0 h 2478088"/>
              <a:gd name="connsiteX4" fmla="*/ 11582310 w 12201832"/>
              <a:gd name="connsiteY4" fmla="*/ 619522 h 2478088"/>
              <a:gd name="connsiteX5" fmla="*/ 12201832 w 12201832"/>
              <a:gd name="connsiteY5" fmla="*/ 619522 h 2478088"/>
              <a:gd name="connsiteX6" fmla="*/ 12201832 w 12201832"/>
              <a:gd name="connsiteY6" fmla="*/ 1858566 h 2478088"/>
              <a:gd name="connsiteX7" fmla="*/ 11582310 w 12201832"/>
              <a:gd name="connsiteY7" fmla="*/ 1858566 h 2478088"/>
              <a:gd name="connsiteX8" fmla="*/ 11582310 w 12201832"/>
              <a:gd name="connsiteY8" fmla="*/ 2478088 h 2478088"/>
              <a:gd name="connsiteX9" fmla="*/ 4463934 w 12201832"/>
              <a:gd name="connsiteY9" fmla="*/ 2330604 h 2478088"/>
              <a:gd name="connsiteX10" fmla="*/ 4414773 w 12201832"/>
              <a:gd name="connsiteY10" fmla="*/ 1730747 h 2478088"/>
              <a:gd name="connsiteX11" fmla="*/ 9832 w 12201832"/>
              <a:gd name="connsiteY11" fmla="*/ 1730746 h 2478088"/>
              <a:gd name="connsiteX12" fmla="*/ 0 w 12201832"/>
              <a:gd name="connsiteY12" fmla="*/ 295057 h 2478088"/>
              <a:gd name="connsiteX0" fmla="*/ 0 w 12201832"/>
              <a:gd name="connsiteY0" fmla="*/ 295057 h 2478088"/>
              <a:gd name="connsiteX1" fmla="*/ 5024373 w 12201832"/>
              <a:gd name="connsiteY1" fmla="*/ 295058 h 2478088"/>
              <a:gd name="connsiteX2" fmla="*/ 5024373 w 12201832"/>
              <a:gd name="connsiteY2" fmla="*/ 0 h 2478088"/>
              <a:gd name="connsiteX3" fmla="*/ 11582310 w 12201832"/>
              <a:gd name="connsiteY3" fmla="*/ 0 h 2478088"/>
              <a:gd name="connsiteX4" fmla="*/ 11582310 w 12201832"/>
              <a:gd name="connsiteY4" fmla="*/ 619522 h 2478088"/>
              <a:gd name="connsiteX5" fmla="*/ 12201832 w 12201832"/>
              <a:gd name="connsiteY5" fmla="*/ 619522 h 2478088"/>
              <a:gd name="connsiteX6" fmla="*/ 12201832 w 12201832"/>
              <a:gd name="connsiteY6" fmla="*/ 1858566 h 2478088"/>
              <a:gd name="connsiteX7" fmla="*/ 11582310 w 12201832"/>
              <a:gd name="connsiteY7" fmla="*/ 1858566 h 2478088"/>
              <a:gd name="connsiteX8" fmla="*/ 11582310 w 12201832"/>
              <a:gd name="connsiteY8" fmla="*/ 2478088 h 2478088"/>
              <a:gd name="connsiteX9" fmla="*/ 4404940 w 12201832"/>
              <a:gd name="connsiteY9" fmla="*/ 2340436 h 2478088"/>
              <a:gd name="connsiteX10" fmla="*/ 4414773 w 12201832"/>
              <a:gd name="connsiteY10" fmla="*/ 1730747 h 2478088"/>
              <a:gd name="connsiteX11" fmla="*/ 9832 w 12201832"/>
              <a:gd name="connsiteY11" fmla="*/ 1730746 h 2478088"/>
              <a:gd name="connsiteX12" fmla="*/ 0 w 12201832"/>
              <a:gd name="connsiteY12" fmla="*/ 295057 h 2478088"/>
              <a:gd name="connsiteX0" fmla="*/ 0 w 12201832"/>
              <a:gd name="connsiteY0" fmla="*/ 295057 h 2340436"/>
              <a:gd name="connsiteX1" fmla="*/ 5024373 w 12201832"/>
              <a:gd name="connsiteY1" fmla="*/ 295058 h 2340436"/>
              <a:gd name="connsiteX2" fmla="*/ 5024373 w 12201832"/>
              <a:gd name="connsiteY2" fmla="*/ 0 h 2340436"/>
              <a:gd name="connsiteX3" fmla="*/ 11582310 w 12201832"/>
              <a:gd name="connsiteY3" fmla="*/ 0 h 2340436"/>
              <a:gd name="connsiteX4" fmla="*/ 11582310 w 12201832"/>
              <a:gd name="connsiteY4" fmla="*/ 619522 h 2340436"/>
              <a:gd name="connsiteX5" fmla="*/ 12201832 w 12201832"/>
              <a:gd name="connsiteY5" fmla="*/ 619522 h 2340436"/>
              <a:gd name="connsiteX6" fmla="*/ 12201832 w 12201832"/>
              <a:gd name="connsiteY6" fmla="*/ 1858566 h 2340436"/>
              <a:gd name="connsiteX7" fmla="*/ 11582310 w 12201832"/>
              <a:gd name="connsiteY7" fmla="*/ 1858566 h 2340436"/>
              <a:gd name="connsiteX8" fmla="*/ 7816555 w 12201832"/>
              <a:gd name="connsiteY8" fmla="*/ 2320772 h 2340436"/>
              <a:gd name="connsiteX9" fmla="*/ 4404940 w 12201832"/>
              <a:gd name="connsiteY9" fmla="*/ 2340436 h 2340436"/>
              <a:gd name="connsiteX10" fmla="*/ 4414773 w 12201832"/>
              <a:gd name="connsiteY10" fmla="*/ 1730747 h 2340436"/>
              <a:gd name="connsiteX11" fmla="*/ 9832 w 12201832"/>
              <a:gd name="connsiteY11" fmla="*/ 1730746 h 2340436"/>
              <a:gd name="connsiteX12" fmla="*/ 0 w 12201832"/>
              <a:gd name="connsiteY12" fmla="*/ 295057 h 234043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1582310 w 12201832"/>
              <a:gd name="connsiteY4" fmla="*/ 619522 h 2468166"/>
              <a:gd name="connsiteX5" fmla="*/ 12201832 w 12201832"/>
              <a:gd name="connsiteY5" fmla="*/ 619522 h 2468166"/>
              <a:gd name="connsiteX6" fmla="*/ 12201832 w 12201832"/>
              <a:gd name="connsiteY6" fmla="*/ 1858566 h 2468166"/>
              <a:gd name="connsiteX7" fmla="*/ 7865716 w 12201832"/>
              <a:gd name="connsiteY7" fmla="*/ 2468166 h 2468166"/>
              <a:gd name="connsiteX8" fmla="*/ 7816555 w 12201832"/>
              <a:gd name="connsiteY8" fmla="*/ 2320772 h 2468166"/>
              <a:gd name="connsiteX9" fmla="*/ 4404940 w 12201832"/>
              <a:gd name="connsiteY9" fmla="*/ 2340436 h 2468166"/>
              <a:gd name="connsiteX10" fmla="*/ 4414773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1582310 w 12201832"/>
              <a:gd name="connsiteY4" fmla="*/ 619522 h 2468166"/>
              <a:gd name="connsiteX5" fmla="*/ 12201832 w 12201832"/>
              <a:gd name="connsiteY5" fmla="*/ 619522 h 2468166"/>
              <a:gd name="connsiteX6" fmla="*/ 12201832 w 12201832"/>
              <a:gd name="connsiteY6" fmla="*/ 2448501 h 2468166"/>
              <a:gd name="connsiteX7" fmla="*/ 7865716 w 12201832"/>
              <a:gd name="connsiteY7" fmla="*/ 2468166 h 2468166"/>
              <a:gd name="connsiteX8" fmla="*/ 7816555 w 12201832"/>
              <a:gd name="connsiteY8" fmla="*/ 2320772 h 2468166"/>
              <a:gd name="connsiteX9" fmla="*/ 4404940 w 12201832"/>
              <a:gd name="connsiteY9" fmla="*/ 2340436 h 2468166"/>
              <a:gd name="connsiteX10" fmla="*/ 4414773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65716 w 12201832"/>
              <a:gd name="connsiteY7" fmla="*/ 2468166 h 2468166"/>
              <a:gd name="connsiteX8" fmla="*/ 7816555 w 12201832"/>
              <a:gd name="connsiteY8" fmla="*/ 2320772 h 2468166"/>
              <a:gd name="connsiteX9" fmla="*/ 4404940 w 12201832"/>
              <a:gd name="connsiteY9" fmla="*/ 2340436 h 2468166"/>
              <a:gd name="connsiteX10" fmla="*/ 4414773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65716 w 12201832"/>
              <a:gd name="connsiteY7" fmla="*/ 2468166 h 2468166"/>
              <a:gd name="connsiteX8" fmla="*/ 7816555 w 12201832"/>
              <a:gd name="connsiteY8" fmla="*/ 2320772 h 2468166"/>
              <a:gd name="connsiteX9" fmla="*/ 4404940 w 12201832"/>
              <a:gd name="connsiteY9" fmla="*/ 234043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65716 w 12201832"/>
              <a:gd name="connsiteY7" fmla="*/ 2468166 h 2468166"/>
              <a:gd name="connsiteX8" fmla="*/ 7816555 w 12201832"/>
              <a:gd name="connsiteY8" fmla="*/ 2320772 h 2468166"/>
              <a:gd name="connsiteX9" fmla="*/ 4433515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65716 w 12201832"/>
              <a:gd name="connsiteY7" fmla="*/ 2468166 h 2468166"/>
              <a:gd name="connsiteX8" fmla="*/ 7816555 w 12201832"/>
              <a:gd name="connsiteY8" fmla="*/ 2320772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65716 w 12201832"/>
              <a:gd name="connsiteY7" fmla="*/ 2468166 h 2468166"/>
              <a:gd name="connsiteX8" fmla="*/ 7849893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46666 w 12201832"/>
              <a:gd name="connsiteY7" fmla="*/ 2468166 h 2468166"/>
              <a:gd name="connsiteX8" fmla="*/ 7849893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46666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48501 h 2468166"/>
              <a:gd name="connsiteX7" fmla="*/ 7841903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62788 h 2468166"/>
              <a:gd name="connsiteX7" fmla="*/ 7841903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201832 w 12201832"/>
              <a:gd name="connsiteY6" fmla="*/ 2462788 h 2468166"/>
              <a:gd name="connsiteX7" fmla="*/ 7841903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24373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197070 w 12201832"/>
              <a:gd name="connsiteY6" fmla="*/ 2467551 h 2468166"/>
              <a:gd name="connsiteX7" fmla="*/ 7841903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10085 w 12201832"/>
              <a:gd name="connsiteY1" fmla="*/ 295058 h 2468166"/>
              <a:gd name="connsiteX2" fmla="*/ 502437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197070 w 12201832"/>
              <a:gd name="connsiteY6" fmla="*/ 2467551 h 2468166"/>
              <a:gd name="connsiteX7" fmla="*/ 7841903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 name="connsiteX0" fmla="*/ 0 w 12201832"/>
              <a:gd name="connsiteY0" fmla="*/ 295057 h 2468166"/>
              <a:gd name="connsiteX1" fmla="*/ 5010085 w 12201832"/>
              <a:gd name="connsiteY1" fmla="*/ 295058 h 2468166"/>
              <a:gd name="connsiteX2" fmla="*/ 5005323 w 12201832"/>
              <a:gd name="connsiteY2" fmla="*/ 0 h 2468166"/>
              <a:gd name="connsiteX3" fmla="*/ 11582310 w 12201832"/>
              <a:gd name="connsiteY3" fmla="*/ 0 h 2468166"/>
              <a:gd name="connsiteX4" fmla="*/ 12201742 w 12201832"/>
              <a:gd name="connsiteY4" fmla="*/ 89 h 2468166"/>
              <a:gd name="connsiteX5" fmla="*/ 12201832 w 12201832"/>
              <a:gd name="connsiteY5" fmla="*/ 619522 h 2468166"/>
              <a:gd name="connsiteX6" fmla="*/ 12197070 w 12201832"/>
              <a:gd name="connsiteY6" fmla="*/ 2467551 h 2468166"/>
              <a:gd name="connsiteX7" fmla="*/ 7841903 w 12201832"/>
              <a:gd name="connsiteY7" fmla="*/ 2468166 h 2468166"/>
              <a:gd name="connsiteX8" fmla="*/ 7840368 w 12201832"/>
              <a:gd name="connsiteY8" fmla="*/ 2316010 h 2468166"/>
              <a:gd name="connsiteX9" fmla="*/ 4438277 w 12201832"/>
              <a:gd name="connsiteY9" fmla="*/ 2321386 h 2468166"/>
              <a:gd name="connsiteX10" fmla="*/ 4438586 w 12201832"/>
              <a:gd name="connsiteY10" fmla="*/ 1730747 h 2468166"/>
              <a:gd name="connsiteX11" fmla="*/ 9832 w 12201832"/>
              <a:gd name="connsiteY11" fmla="*/ 1730746 h 2468166"/>
              <a:gd name="connsiteX12" fmla="*/ 0 w 12201832"/>
              <a:gd name="connsiteY12" fmla="*/ 295057 h 246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01832" h="2468166">
                <a:moveTo>
                  <a:pt x="0" y="295057"/>
                </a:moveTo>
                <a:lnTo>
                  <a:pt x="5010085" y="295058"/>
                </a:lnTo>
                <a:cubicBezTo>
                  <a:pt x="5008498" y="196705"/>
                  <a:pt x="5006910" y="98353"/>
                  <a:pt x="5005323" y="0"/>
                </a:cubicBezTo>
                <a:lnTo>
                  <a:pt x="11582310" y="0"/>
                </a:lnTo>
                <a:lnTo>
                  <a:pt x="12201742" y="89"/>
                </a:lnTo>
                <a:cubicBezTo>
                  <a:pt x="12201772" y="206567"/>
                  <a:pt x="12201802" y="413044"/>
                  <a:pt x="12201832" y="619522"/>
                </a:cubicBezTo>
                <a:cubicBezTo>
                  <a:pt x="12200245" y="1235532"/>
                  <a:pt x="12198657" y="1851541"/>
                  <a:pt x="12197070" y="2467551"/>
                </a:cubicBezTo>
                <a:lnTo>
                  <a:pt x="7841903" y="2468166"/>
                </a:lnTo>
                <a:cubicBezTo>
                  <a:pt x="7842979" y="2417447"/>
                  <a:pt x="7839292" y="2366729"/>
                  <a:pt x="7840368" y="2316010"/>
                </a:cubicBezTo>
                <a:lnTo>
                  <a:pt x="4438277" y="2321386"/>
                </a:lnTo>
                <a:cubicBezTo>
                  <a:pt x="4439967" y="2124506"/>
                  <a:pt x="4436896" y="1927627"/>
                  <a:pt x="4438586" y="1730747"/>
                </a:cubicBezTo>
                <a:lnTo>
                  <a:pt x="9832" y="1730746"/>
                </a:lnTo>
                <a:cubicBezTo>
                  <a:pt x="6555" y="1209576"/>
                  <a:pt x="3277" y="816227"/>
                  <a:pt x="0" y="295057"/>
                </a:cubicBezTo>
                <a:close/>
              </a:path>
            </a:pathLst>
          </a:custGeom>
          <a:solidFill>
            <a:schemeClr val="bg1">
              <a:lumMod val="65000"/>
            </a:schemeClr>
          </a:solidFill>
        </p:spPr>
        <p:txBody>
          <a:bodyPr anchor="ctr" anchorCtr="1"/>
          <a:lstStyle>
            <a:lvl1pPr marL="0" indent="0" algn="r">
              <a:buNone/>
              <a:defRPr/>
            </a:lvl1pPr>
          </a:lstStyle>
          <a:p>
            <a:r>
              <a:rPr lang="ru-RU"/>
              <a:t>Вставка рисунка</a:t>
            </a:r>
            <a:endParaRPr lang="ru-RU" dirty="0"/>
          </a:p>
        </p:txBody>
      </p:sp>
      <p:sp>
        <p:nvSpPr>
          <p:cNvPr id="7" name="Текст 6">
            <a:extLst>
              <a:ext uri="{FF2B5EF4-FFF2-40B4-BE49-F238E27FC236}">
                <a16:creationId xmlns:a16="http://schemas.microsoft.com/office/drawing/2014/main" xmlns="" id="{D6D0C6D7-6431-4B4B-B1F2-CDC9A71395E3}"/>
              </a:ext>
            </a:extLst>
          </p:cNvPr>
          <p:cNvSpPr>
            <a:spLocks noGrp="1"/>
          </p:cNvSpPr>
          <p:nvPr>
            <p:ph type="body" sz="quarter" idx="11"/>
          </p:nvPr>
        </p:nvSpPr>
        <p:spPr>
          <a:xfrm>
            <a:off x="196849" y="2822575"/>
            <a:ext cx="11739511" cy="1130300"/>
          </a:xfrm>
        </p:spPr>
        <p:txBody>
          <a:bodyPr/>
          <a:lstStyle/>
          <a:p>
            <a:pPr lvl="0"/>
            <a:r>
              <a:rPr lang="ru-RU" dirty="0"/>
              <a:t>Образец текста</a:t>
            </a:r>
          </a:p>
          <a:p>
            <a:pPr lvl="1"/>
            <a:r>
              <a:rPr lang="ru-RU" dirty="0"/>
              <a:t>Второй уровень</a:t>
            </a:r>
          </a:p>
          <a:p>
            <a:pPr lvl="2"/>
            <a:r>
              <a:rPr lang="ru-RU" dirty="0"/>
              <a:t>Третий уровень</a:t>
            </a:r>
          </a:p>
        </p:txBody>
      </p:sp>
      <p:sp>
        <p:nvSpPr>
          <p:cNvPr id="9" name="Текст 8">
            <a:extLst>
              <a:ext uri="{FF2B5EF4-FFF2-40B4-BE49-F238E27FC236}">
                <a16:creationId xmlns:a16="http://schemas.microsoft.com/office/drawing/2014/main" xmlns="" id="{7239F8C6-B9C7-410D-8F11-669B1639D3E9}"/>
              </a:ext>
            </a:extLst>
          </p:cNvPr>
          <p:cNvSpPr>
            <a:spLocks noGrp="1"/>
          </p:cNvSpPr>
          <p:nvPr>
            <p:ph type="body" sz="quarter" idx="12"/>
          </p:nvPr>
        </p:nvSpPr>
        <p:spPr>
          <a:xfrm>
            <a:off x="196849" y="4129088"/>
            <a:ext cx="5614989" cy="2487612"/>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10" name="Текст 8">
            <a:extLst>
              <a:ext uri="{FF2B5EF4-FFF2-40B4-BE49-F238E27FC236}">
                <a16:creationId xmlns:a16="http://schemas.microsoft.com/office/drawing/2014/main" xmlns="" id="{4AC3C493-FC5B-4805-A4EA-A15597297002}"/>
              </a:ext>
            </a:extLst>
          </p:cNvPr>
          <p:cNvSpPr>
            <a:spLocks noGrp="1"/>
          </p:cNvSpPr>
          <p:nvPr>
            <p:ph type="body" sz="quarter" idx="13"/>
          </p:nvPr>
        </p:nvSpPr>
        <p:spPr>
          <a:xfrm>
            <a:off x="6380162" y="4129088"/>
            <a:ext cx="5556198" cy="2487612"/>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2" name="Прямоугольник 1">
            <a:extLst>
              <a:ext uri="{FF2B5EF4-FFF2-40B4-BE49-F238E27FC236}">
                <a16:creationId xmlns:a16="http://schemas.microsoft.com/office/drawing/2014/main" xmlns="" id="{C40FE99E-3571-4BB4-9EFA-D67B154618C3}"/>
              </a:ext>
            </a:extLst>
          </p:cNvPr>
          <p:cNvSpPr/>
          <p:nvPr userDrawn="1"/>
        </p:nvSpPr>
        <p:spPr>
          <a:xfrm>
            <a:off x="-9832" y="0"/>
            <a:ext cx="5010810" cy="290513"/>
          </a:xfrm>
          <a:prstGeom prst="rect">
            <a:avLst/>
          </a:prstGeom>
          <a:solidFill>
            <a:srgbClr val="0057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a:extLst>
              <a:ext uri="{FF2B5EF4-FFF2-40B4-BE49-F238E27FC236}">
                <a16:creationId xmlns:a16="http://schemas.microsoft.com/office/drawing/2014/main" xmlns="" id="{C3C88904-7E8E-4B5B-934A-0D102104CBB5}"/>
              </a:ext>
            </a:extLst>
          </p:cNvPr>
          <p:cNvSpPr/>
          <p:nvPr userDrawn="1"/>
        </p:nvSpPr>
        <p:spPr>
          <a:xfrm>
            <a:off x="-9833" y="2314222"/>
            <a:ext cx="7848907" cy="330157"/>
          </a:xfrm>
          <a:prstGeom prst="rect">
            <a:avLst/>
          </a:prstGeom>
          <a:solidFill>
            <a:srgbClr val="008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Заголовок 1">
            <a:extLst>
              <a:ext uri="{FF2B5EF4-FFF2-40B4-BE49-F238E27FC236}">
                <a16:creationId xmlns:a16="http://schemas.microsoft.com/office/drawing/2014/main" xmlns="" id="{2FF551B9-0199-462E-A3C9-F030F5662F05}"/>
              </a:ext>
            </a:extLst>
          </p:cNvPr>
          <p:cNvSpPr>
            <a:spLocks noGrp="1"/>
          </p:cNvSpPr>
          <p:nvPr>
            <p:ph type="title"/>
          </p:nvPr>
        </p:nvSpPr>
        <p:spPr>
          <a:xfrm>
            <a:off x="-9832" y="1724025"/>
            <a:ext cx="4435076" cy="920354"/>
          </a:xfr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spTree>
    <p:extLst>
      <p:ext uri="{BB962C8B-B14F-4D97-AF65-F5344CB8AC3E}">
        <p14:creationId xmlns:p14="http://schemas.microsoft.com/office/powerpoint/2010/main" val="2934205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F316CCCA-D86E-4A61-8E76-1627CCF4F334}"/>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40867" y="3241736"/>
            <a:ext cx="11227338" cy="2932932"/>
          </a:xfrm>
          <a:prstGeom prst="rect">
            <a:avLst/>
          </a:prstGeom>
        </p:spPr>
      </p:pic>
      <p:sp>
        <p:nvSpPr>
          <p:cNvPr id="6" name="Заголовок 1">
            <a:extLst>
              <a:ext uri="{FF2B5EF4-FFF2-40B4-BE49-F238E27FC236}">
                <a16:creationId xmlns:a16="http://schemas.microsoft.com/office/drawing/2014/main" xmlns="" id="{C4A94907-FCB6-4422-978D-A07025310B18}"/>
              </a:ext>
            </a:extLst>
          </p:cNvPr>
          <p:cNvSpPr>
            <a:spLocks noGrp="1"/>
          </p:cNvSpPr>
          <p:nvPr>
            <p:ph type="title"/>
          </p:nvPr>
        </p:nvSpPr>
        <p:spPr>
          <a:xfrm>
            <a:off x="629265" y="0"/>
            <a:ext cx="7315200" cy="904568"/>
          </a:xfr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pic>
        <p:nvPicPr>
          <p:cNvPr id="7" name="Рисунок 6">
            <a:extLst>
              <a:ext uri="{FF2B5EF4-FFF2-40B4-BE49-F238E27FC236}">
                <a16:creationId xmlns:a16="http://schemas.microsoft.com/office/drawing/2014/main" xmlns="" id="{B7453E3C-CF84-4443-995F-F784BC79E57B}"/>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403120" y="6597141"/>
            <a:ext cx="12928250" cy="265779"/>
          </a:xfrm>
          <a:prstGeom prst="rect">
            <a:avLst/>
          </a:prstGeom>
        </p:spPr>
      </p:pic>
      <p:sp>
        <p:nvSpPr>
          <p:cNvPr id="9" name="Текст 8">
            <a:extLst>
              <a:ext uri="{FF2B5EF4-FFF2-40B4-BE49-F238E27FC236}">
                <a16:creationId xmlns:a16="http://schemas.microsoft.com/office/drawing/2014/main" xmlns="" id="{D436FD4B-2F79-40B7-B17E-9ECB2C4AAC5C}"/>
              </a:ext>
            </a:extLst>
          </p:cNvPr>
          <p:cNvSpPr>
            <a:spLocks noGrp="1"/>
          </p:cNvSpPr>
          <p:nvPr>
            <p:ph type="body" sz="quarter" idx="10"/>
          </p:nvPr>
        </p:nvSpPr>
        <p:spPr>
          <a:xfrm>
            <a:off x="441325" y="1052052"/>
            <a:ext cx="11226800" cy="1767348"/>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11" name="Текст 10">
            <a:extLst>
              <a:ext uri="{FF2B5EF4-FFF2-40B4-BE49-F238E27FC236}">
                <a16:creationId xmlns:a16="http://schemas.microsoft.com/office/drawing/2014/main" xmlns="" id="{658C4A5F-84B5-4C34-973A-85FF17B334FA}"/>
              </a:ext>
            </a:extLst>
          </p:cNvPr>
          <p:cNvSpPr>
            <a:spLocks noGrp="1"/>
          </p:cNvSpPr>
          <p:nvPr>
            <p:ph type="body" sz="quarter" idx="11" hasCustomPrompt="1"/>
          </p:nvPr>
        </p:nvSpPr>
        <p:spPr>
          <a:xfrm>
            <a:off x="1090613" y="4002088"/>
            <a:ext cx="1612900" cy="1425575"/>
          </a:xfrm>
        </p:spPr>
        <p:txBody>
          <a:bodyPr/>
          <a:lstStyle>
            <a:lvl1pPr marL="0" indent="0" algn="ctr">
              <a:buNone/>
              <a:defRPr/>
            </a:lvl1pPr>
            <a:lvl4pPr marL="1371600" indent="0" algn="ctr">
              <a:buNone/>
              <a:defRPr/>
            </a:lvl4pPr>
          </a:lstStyle>
          <a:p>
            <a:pPr lvl="0"/>
            <a:r>
              <a:rPr lang="ru-RU" dirty="0"/>
              <a:t>ШАГ 1</a:t>
            </a:r>
          </a:p>
        </p:txBody>
      </p:sp>
      <p:sp>
        <p:nvSpPr>
          <p:cNvPr id="12" name="Текст 10">
            <a:extLst>
              <a:ext uri="{FF2B5EF4-FFF2-40B4-BE49-F238E27FC236}">
                <a16:creationId xmlns:a16="http://schemas.microsoft.com/office/drawing/2014/main" xmlns="" id="{B0A44998-E14F-4F9F-AED7-F5F10EADCAE9}"/>
              </a:ext>
            </a:extLst>
          </p:cNvPr>
          <p:cNvSpPr>
            <a:spLocks noGrp="1"/>
          </p:cNvSpPr>
          <p:nvPr>
            <p:ph type="body" sz="quarter" idx="12" hasCustomPrompt="1"/>
          </p:nvPr>
        </p:nvSpPr>
        <p:spPr>
          <a:xfrm>
            <a:off x="3868226" y="3995483"/>
            <a:ext cx="1612900" cy="1425575"/>
          </a:xfrm>
        </p:spPr>
        <p:txBody>
          <a:bodyPr/>
          <a:lstStyle>
            <a:lvl1pPr marL="0" indent="0" algn="ctr">
              <a:buNone/>
              <a:defRPr/>
            </a:lvl1pPr>
            <a:lvl4pPr marL="1371600" indent="0" algn="ctr">
              <a:buNone/>
              <a:defRPr/>
            </a:lvl4pPr>
          </a:lstStyle>
          <a:p>
            <a:pPr lvl="0"/>
            <a:r>
              <a:rPr lang="ru-RU" dirty="0"/>
              <a:t>ШАГ 2</a:t>
            </a:r>
          </a:p>
        </p:txBody>
      </p:sp>
      <p:sp>
        <p:nvSpPr>
          <p:cNvPr id="13" name="Текст 10">
            <a:extLst>
              <a:ext uri="{FF2B5EF4-FFF2-40B4-BE49-F238E27FC236}">
                <a16:creationId xmlns:a16="http://schemas.microsoft.com/office/drawing/2014/main" xmlns="" id="{25A13304-472A-4951-AA60-A6B9612FAE45}"/>
              </a:ext>
            </a:extLst>
          </p:cNvPr>
          <p:cNvSpPr>
            <a:spLocks noGrp="1"/>
          </p:cNvSpPr>
          <p:nvPr>
            <p:ph type="body" sz="quarter" idx="13" hasCustomPrompt="1"/>
          </p:nvPr>
        </p:nvSpPr>
        <p:spPr>
          <a:xfrm>
            <a:off x="6562264" y="3995483"/>
            <a:ext cx="1612900" cy="1425575"/>
          </a:xfrm>
        </p:spPr>
        <p:txBody>
          <a:bodyPr/>
          <a:lstStyle>
            <a:lvl1pPr marL="0" indent="0" algn="ctr">
              <a:buNone/>
              <a:defRPr/>
            </a:lvl1pPr>
            <a:lvl4pPr marL="1371600" indent="0" algn="ctr">
              <a:buNone/>
              <a:defRPr/>
            </a:lvl4pPr>
          </a:lstStyle>
          <a:p>
            <a:pPr lvl="0"/>
            <a:r>
              <a:rPr lang="ru-RU" dirty="0"/>
              <a:t>ШАГ 3</a:t>
            </a:r>
          </a:p>
        </p:txBody>
      </p:sp>
      <p:sp>
        <p:nvSpPr>
          <p:cNvPr id="14" name="Текст 10">
            <a:extLst>
              <a:ext uri="{FF2B5EF4-FFF2-40B4-BE49-F238E27FC236}">
                <a16:creationId xmlns:a16="http://schemas.microsoft.com/office/drawing/2014/main" xmlns="" id="{2C18B1C2-6C9D-44C7-BB11-642824ED7D03}"/>
              </a:ext>
            </a:extLst>
          </p:cNvPr>
          <p:cNvSpPr>
            <a:spLocks noGrp="1"/>
          </p:cNvSpPr>
          <p:nvPr>
            <p:ph type="body" sz="quarter" idx="14" hasCustomPrompt="1"/>
          </p:nvPr>
        </p:nvSpPr>
        <p:spPr>
          <a:xfrm>
            <a:off x="9256302" y="3995414"/>
            <a:ext cx="1612900" cy="1425575"/>
          </a:xfrm>
        </p:spPr>
        <p:txBody>
          <a:bodyPr/>
          <a:lstStyle>
            <a:lvl1pPr marL="0" indent="0" algn="ctr">
              <a:buNone/>
              <a:defRPr/>
            </a:lvl1pPr>
            <a:lvl4pPr marL="1371600" indent="0" algn="ctr">
              <a:buNone/>
              <a:defRPr/>
            </a:lvl4pPr>
          </a:lstStyle>
          <a:p>
            <a:pPr lvl="0"/>
            <a:r>
              <a:rPr lang="ru-RU" dirty="0"/>
              <a:t>ШАГ 4</a:t>
            </a:r>
          </a:p>
        </p:txBody>
      </p:sp>
    </p:spTree>
    <p:extLst>
      <p:ext uri="{BB962C8B-B14F-4D97-AF65-F5344CB8AC3E}">
        <p14:creationId xmlns:p14="http://schemas.microsoft.com/office/powerpoint/2010/main" val="3365004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Большой_рисунок_под_углом_и_текст_на_фоне">
    <p:spTree>
      <p:nvGrpSpPr>
        <p:cNvPr id="1" name=""/>
        <p:cNvGrpSpPr/>
        <p:nvPr/>
      </p:nvGrpSpPr>
      <p:grpSpPr>
        <a:xfrm>
          <a:off x="0" y="0"/>
          <a:ext cx="0" cy="0"/>
          <a:chOff x="0" y="0"/>
          <a:chExt cx="0" cy="0"/>
        </a:xfrm>
      </p:grpSpPr>
      <p:sp>
        <p:nvSpPr>
          <p:cNvPr id="7" name="Рисунок 6">
            <a:extLst>
              <a:ext uri="{FF2B5EF4-FFF2-40B4-BE49-F238E27FC236}">
                <a16:creationId xmlns:a16="http://schemas.microsoft.com/office/drawing/2014/main" xmlns="" id="{40FB53F4-DC0D-4E73-9309-2158CF23A127}"/>
              </a:ext>
            </a:extLst>
          </p:cNvPr>
          <p:cNvSpPr>
            <a:spLocks noGrp="1"/>
          </p:cNvSpPr>
          <p:nvPr>
            <p:ph type="pic" sz="quarter" idx="10"/>
          </p:nvPr>
        </p:nvSpPr>
        <p:spPr>
          <a:xfrm>
            <a:off x="3175" y="0"/>
            <a:ext cx="5192713" cy="6858000"/>
          </a:xfrm>
          <a:prstGeom prst="parallelogram">
            <a:avLst>
              <a:gd name="adj" fmla="val 13627"/>
            </a:avLst>
          </a:prstGeom>
          <a:solidFill>
            <a:schemeClr val="bg1">
              <a:lumMod val="75000"/>
            </a:schemeClr>
          </a:solidFill>
        </p:spPr>
        <p:txBody>
          <a:bodyPr anchor="ctr" anchorCtr="1"/>
          <a:lstStyle>
            <a:lvl1pPr marL="0" indent="0">
              <a:buNone/>
              <a:defRPr/>
            </a:lvl1pPr>
          </a:lstStyle>
          <a:p>
            <a:r>
              <a:rPr lang="ru-RU"/>
              <a:t>Вставка рисунка</a:t>
            </a:r>
            <a:endParaRPr lang="ru-RU" dirty="0"/>
          </a:p>
        </p:txBody>
      </p:sp>
      <p:sp>
        <p:nvSpPr>
          <p:cNvPr id="10" name="Текст 9">
            <a:extLst>
              <a:ext uri="{FF2B5EF4-FFF2-40B4-BE49-F238E27FC236}">
                <a16:creationId xmlns:a16="http://schemas.microsoft.com/office/drawing/2014/main" xmlns="" id="{B54764D0-2723-4EA1-9107-C7C63259CA97}"/>
              </a:ext>
            </a:extLst>
          </p:cNvPr>
          <p:cNvSpPr>
            <a:spLocks noGrp="1"/>
          </p:cNvSpPr>
          <p:nvPr>
            <p:ph type="body" sz="quarter" idx="11" hasCustomPrompt="1"/>
          </p:nvPr>
        </p:nvSpPr>
        <p:spPr>
          <a:xfrm>
            <a:off x="6096000" y="1247775"/>
            <a:ext cx="5854700" cy="5394325"/>
          </a:xfrm>
        </p:spPr>
        <p:txBody>
          <a:bodyPr/>
          <a:lstStyle>
            <a:lvl1pPr marL="0" indent="0">
              <a:buNone/>
              <a:defRPr>
                <a:solidFill>
                  <a:schemeClr val="tx1"/>
                </a:solidFill>
              </a:defRPr>
            </a:lvl1pPr>
          </a:lstStyle>
          <a:p>
            <a:pPr lvl="0"/>
            <a:r>
              <a:rPr lang="ru-RU" dirty="0"/>
              <a:t>Текст слайда</a:t>
            </a:r>
          </a:p>
        </p:txBody>
      </p:sp>
      <p:sp>
        <p:nvSpPr>
          <p:cNvPr id="11" name="Заголовок 1">
            <a:extLst>
              <a:ext uri="{FF2B5EF4-FFF2-40B4-BE49-F238E27FC236}">
                <a16:creationId xmlns:a16="http://schemas.microsoft.com/office/drawing/2014/main" xmlns="" id="{5E6F36DA-ADA1-442A-A579-991D999963CE}"/>
              </a:ext>
            </a:extLst>
          </p:cNvPr>
          <p:cNvSpPr>
            <a:spLocks noGrp="1"/>
          </p:cNvSpPr>
          <p:nvPr>
            <p:ph type="title"/>
          </p:nvPr>
        </p:nvSpPr>
        <p:spPr>
          <a:xfrm>
            <a:off x="5619751" y="215900"/>
            <a:ext cx="6791324" cy="811096"/>
          </a:xfrm>
          <a:prstGeom prst="parallelogram">
            <a:avLst>
              <a:gd name="adj" fmla="val 10908"/>
            </a:avLst>
          </a:prstGeo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sp>
        <p:nvSpPr>
          <p:cNvPr id="9" name="Параллелограмм 8">
            <a:extLst>
              <a:ext uri="{FF2B5EF4-FFF2-40B4-BE49-F238E27FC236}">
                <a16:creationId xmlns:a16="http://schemas.microsoft.com/office/drawing/2014/main" xmlns="" id="{DF324FF8-D23D-40A7-BD8E-4F8D9958A364}"/>
              </a:ext>
            </a:extLst>
          </p:cNvPr>
          <p:cNvSpPr/>
          <p:nvPr userDrawn="1"/>
        </p:nvSpPr>
        <p:spPr>
          <a:xfrm>
            <a:off x="-2105025" y="0"/>
            <a:ext cx="2809875" cy="6858000"/>
          </a:xfrm>
          <a:prstGeom prst="parallelogram">
            <a:avLst>
              <a:gd name="adj" fmla="val 25167"/>
            </a:avLst>
          </a:prstGeom>
          <a:solidFill>
            <a:srgbClr val="005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араллелограмм 11">
            <a:extLst>
              <a:ext uri="{FF2B5EF4-FFF2-40B4-BE49-F238E27FC236}">
                <a16:creationId xmlns:a16="http://schemas.microsoft.com/office/drawing/2014/main" xmlns="" id="{BDEAB289-E3E5-46A9-8C76-936C11E90501}"/>
              </a:ext>
            </a:extLst>
          </p:cNvPr>
          <p:cNvSpPr/>
          <p:nvPr userDrawn="1"/>
        </p:nvSpPr>
        <p:spPr>
          <a:xfrm>
            <a:off x="4505326" y="0"/>
            <a:ext cx="983456" cy="6858000"/>
          </a:xfrm>
          <a:prstGeom prst="parallelogram">
            <a:avLst>
              <a:gd name="adj" fmla="val 71656"/>
            </a:avLst>
          </a:prstGeom>
          <a:solidFill>
            <a:srgbClr val="008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12874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Большой_рисунок_и_текст_на_фоне">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xmlns="" id="{B7253467-B44D-4DAC-9E18-C0F6FAE16382}"/>
              </a:ext>
            </a:extLst>
          </p:cNvPr>
          <p:cNvSpPr/>
          <p:nvPr userDrawn="1"/>
        </p:nvSpPr>
        <p:spPr>
          <a:xfrm>
            <a:off x="5433756" y="0"/>
            <a:ext cx="347920" cy="6858000"/>
          </a:xfrm>
          <a:prstGeom prst="rect">
            <a:avLst/>
          </a:prstGeom>
          <a:solidFill>
            <a:srgbClr val="008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a:extLst>
              <a:ext uri="{FF2B5EF4-FFF2-40B4-BE49-F238E27FC236}">
                <a16:creationId xmlns:a16="http://schemas.microsoft.com/office/drawing/2014/main" xmlns="" id="{67138357-2479-4DA9-8341-45F5578D0728}"/>
              </a:ext>
            </a:extLst>
          </p:cNvPr>
          <p:cNvSpPr/>
          <p:nvPr userDrawn="1"/>
        </p:nvSpPr>
        <p:spPr>
          <a:xfrm>
            <a:off x="-91440" y="0"/>
            <a:ext cx="332509" cy="6858000"/>
          </a:xfrm>
          <a:prstGeom prst="rect">
            <a:avLst/>
          </a:prstGeom>
          <a:solidFill>
            <a:srgbClr val="005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Рисунок 6">
            <a:extLst>
              <a:ext uri="{FF2B5EF4-FFF2-40B4-BE49-F238E27FC236}">
                <a16:creationId xmlns:a16="http://schemas.microsoft.com/office/drawing/2014/main" xmlns="" id="{40FB53F4-DC0D-4E73-9309-2158CF23A127}"/>
              </a:ext>
            </a:extLst>
          </p:cNvPr>
          <p:cNvSpPr>
            <a:spLocks noGrp="1"/>
          </p:cNvSpPr>
          <p:nvPr>
            <p:ph type="pic" sz="quarter" idx="10"/>
          </p:nvPr>
        </p:nvSpPr>
        <p:spPr>
          <a:xfrm>
            <a:off x="241300" y="0"/>
            <a:ext cx="5192713" cy="6858000"/>
          </a:xfrm>
          <a:solidFill>
            <a:schemeClr val="bg1">
              <a:lumMod val="75000"/>
            </a:schemeClr>
          </a:solidFill>
        </p:spPr>
        <p:txBody>
          <a:bodyPr anchor="ctr" anchorCtr="1"/>
          <a:lstStyle>
            <a:lvl1pPr marL="0" indent="0">
              <a:buNone/>
              <a:defRPr/>
            </a:lvl1pPr>
          </a:lstStyle>
          <a:p>
            <a:r>
              <a:rPr lang="ru-RU"/>
              <a:t>Вставка рисунка</a:t>
            </a:r>
            <a:endParaRPr lang="ru-RU" dirty="0"/>
          </a:p>
        </p:txBody>
      </p:sp>
      <p:sp>
        <p:nvSpPr>
          <p:cNvPr id="10" name="Текст 9">
            <a:extLst>
              <a:ext uri="{FF2B5EF4-FFF2-40B4-BE49-F238E27FC236}">
                <a16:creationId xmlns:a16="http://schemas.microsoft.com/office/drawing/2014/main" xmlns="" id="{B54764D0-2723-4EA1-9107-C7C63259CA97}"/>
              </a:ext>
            </a:extLst>
          </p:cNvPr>
          <p:cNvSpPr>
            <a:spLocks noGrp="1"/>
          </p:cNvSpPr>
          <p:nvPr>
            <p:ph type="body" sz="quarter" idx="11" hasCustomPrompt="1"/>
          </p:nvPr>
        </p:nvSpPr>
        <p:spPr>
          <a:xfrm>
            <a:off x="7247467" y="1361085"/>
            <a:ext cx="4703233" cy="811097"/>
          </a:xfrm>
        </p:spPr>
        <p:txBody>
          <a:bodyPr>
            <a:normAutofit/>
          </a:bodyPr>
          <a:lstStyle>
            <a:lvl1pPr marL="0" indent="0">
              <a:buNone/>
              <a:defRPr sz="2000">
                <a:solidFill>
                  <a:schemeClr val="tx1"/>
                </a:solidFill>
              </a:defRPr>
            </a:lvl1pPr>
          </a:lstStyle>
          <a:p>
            <a:pPr lvl="0"/>
            <a:r>
              <a:rPr lang="ru-RU" dirty="0"/>
              <a:t>Текст слайда</a:t>
            </a:r>
          </a:p>
          <a:p>
            <a:pPr lvl="0"/>
            <a:r>
              <a:rPr lang="ru-RU" dirty="0"/>
              <a:t>Текст слайда</a:t>
            </a:r>
          </a:p>
        </p:txBody>
      </p:sp>
      <p:sp>
        <p:nvSpPr>
          <p:cNvPr id="11" name="Заголовок 1">
            <a:extLst>
              <a:ext uri="{FF2B5EF4-FFF2-40B4-BE49-F238E27FC236}">
                <a16:creationId xmlns:a16="http://schemas.microsoft.com/office/drawing/2014/main" xmlns="" id="{5E6F36DA-ADA1-442A-A579-991D999963CE}"/>
              </a:ext>
            </a:extLst>
          </p:cNvPr>
          <p:cNvSpPr>
            <a:spLocks noGrp="1"/>
          </p:cNvSpPr>
          <p:nvPr>
            <p:ph type="title"/>
          </p:nvPr>
        </p:nvSpPr>
        <p:spPr>
          <a:xfrm>
            <a:off x="6096000" y="215900"/>
            <a:ext cx="6096000" cy="811096"/>
          </a:xfrm>
          <a:solidFill>
            <a:srgbClr val="00579C"/>
          </a:solidFill>
        </p:spPr>
        <p:txBody>
          <a:bodyPr/>
          <a:lstStyle>
            <a:lvl1pPr algn="ctr">
              <a:defRPr>
                <a:solidFill>
                  <a:schemeClr val="bg1"/>
                </a:solidFill>
                <a:latin typeface="Bebas Neue Bold" panose="020B0606020202050201" pitchFamily="34" charset="-52"/>
              </a:defRPr>
            </a:lvl1pPr>
          </a:lstStyle>
          <a:p>
            <a:r>
              <a:rPr lang="ru-RU"/>
              <a:t>Образец заголовка</a:t>
            </a:r>
            <a:endParaRPr lang="ru-RU" dirty="0"/>
          </a:p>
        </p:txBody>
      </p:sp>
      <p:grpSp>
        <p:nvGrpSpPr>
          <p:cNvPr id="6" name="Группа 5">
            <a:extLst>
              <a:ext uri="{FF2B5EF4-FFF2-40B4-BE49-F238E27FC236}">
                <a16:creationId xmlns:a16="http://schemas.microsoft.com/office/drawing/2014/main" xmlns="" id="{6B9B1063-D91F-4B61-B65A-AF53DB672331}"/>
              </a:ext>
            </a:extLst>
          </p:cNvPr>
          <p:cNvGrpSpPr/>
          <p:nvPr userDrawn="1"/>
        </p:nvGrpSpPr>
        <p:grpSpPr>
          <a:xfrm>
            <a:off x="6148388" y="1375374"/>
            <a:ext cx="928687" cy="830997"/>
            <a:chOff x="6148388" y="1375374"/>
            <a:chExt cx="928687" cy="830997"/>
          </a:xfrm>
        </p:grpSpPr>
        <p:sp>
          <p:nvSpPr>
            <p:cNvPr id="4" name="Прямоугольник: скругленные углы 3">
              <a:extLst>
                <a:ext uri="{FF2B5EF4-FFF2-40B4-BE49-F238E27FC236}">
                  <a16:creationId xmlns:a16="http://schemas.microsoft.com/office/drawing/2014/main" xmlns="" id="{F26E44F2-E193-4F3C-BDBD-F1B793B78C1A}"/>
                </a:ext>
              </a:extLst>
            </p:cNvPr>
            <p:cNvSpPr/>
            <p:nvPr userDrawn="1"/>
          </p:nvSpPr>
          <p:spPr>
            <a:xfrm rot="2700000">
              <a:off x="6247970" y="1399745"/>
              <a:ext cx="733778" cy="733778"/>
            </a:xfrm>
            <a:prstGeom prst="roundRect">
              <a:avLst/>
            </a:prstGeom>
            <a:gradFill flip="none" rotWithShape="1">
              <a:gsLst>
                <a:gs pos="0">
                  <a:srgbClr val="00579C"/>
                </a:gs>
                <a:gs pos="45000">
                  <a:srgbClr val="0084E3"/>
                </a:gs>
                <a:gs pos="100000">
                  <a:srgbClr val="00579C"/>
                </a:gs>
              </a:gsLst>
              <a:lin ang="8700000" scaled="0"/>
              <a:tileRect/>
            </a:gradFill>
            <a:ln>
              <a:gradFill flip="none" rotWithShape="1">
                <a:gsLst>
                  <a:gs pos="0">
                    <a:srgbClr val="00579C"/>
                  </a:gs>
                  <a:gs pos="46000">
                    <a:srgbClr val="0084E3"/>
                  </a:gs>
                  <a:gs pos="100000">
                    <a:srgbClr val="00579C"/>
                  </a:gs>
                </a:gsLst>
                <a:lin ang="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lstStyle/>
            <a:p>
              <a:pPr algn="ctr"/>
              <a:endParaRPr lang="ru-RU" sz="4800" dirty="0"/>
            </a:p>
          </p:txBody>
        </p:sp>
        <p:sp>
          <p:nvSpPr>
            <p:cNvPr id="5" name="TextBox 4">
              <a:extLst>
                <a:ext uri="{FF2B5EF4-FFF2-40B4-BE49-F238E27FC236}">
                  <a16:creationId xmlns:a16="http://schemas.microsoft.com/office/drawing/2014/main" xmlns="" id="{C4EEE6E3-7D64-4C26-8921-981CF7E68D14}"/>
                </a:ext>
              </a:extLst>
            </p:cNvPr>
            <p:cNvSpPr txBox="1"/>
            <p:nvPr userDrawn="1"/>
          </p:nvSpPr>
          <p:spPr>
            <a:xfrm>
              <a:off x="6148388" y="1375374"/>
              <a:ext cx="928687" cy="830997"/>
            </a:xfrm>
            <a:prstGeom prst="rect">
              <a:avLst/>
            </a:prstGeom>
            <a:noFill/>
          </p:spPr>
          <p:txBody>
            <a:bodyPr wrap="square" rtlCol="0">
              <a:spAutoFit/>
            </a:bodyPr>
            <a:lstStyle/>
            <a:p>
              <a:pPr algn="ctr"/>
              <a:r>
                <a:rPr lang="ru-RU" sz="4800" dirty="0">
                  <a:solidFill>
                    <a:schemeClr val="bg1"/>
                  </a:solidFill>
                  <a:latin typeface="+mj-lt"/>
                </a:rPr>
                <a:t>1</a:t>
              </a:r>
            </a:p>
          </p:txBody>
        </p:sp>
      </p:grpSp>
      <p:sp>
        <p:nvSpPr>
          <p:cNvPr id="12" name="Текст 9">
            <a:extLst>
              <a:ext uri="{FF2B5EF4-FFF2-40B4-BE49-F238E27FC236}">
                <a16:creationId xmlns:a16="http://schemas.microsoft.com/office/drawing/2014/main" xmlns="" id="{999D0466-0407-44DE-B008-C40EC7F822F8}"/>
              </a:ext>
            </a:extLst>
          </p:cNvPr>
          <p:cNvSpPr>
            <a:spLocks noGrp="1"/>
          </p:cNvSpPr>
          <p:nvPr>
            <p:ph type="body" sz="quarter" idx="12" hasCustomPrompt="1"/>
          </p:nvPr>
        </p:nvSpPr>
        <p:spPr>
          <a:xfrm>
            <a:off x="7247467" y="2734341"/>
            <a:ext cx="4703233" cy="811097"/>
          </a:xfrm>
        </p:spPr>
        <p:txBody>
          <a:bodyPr>
            <a:normAutofit/>
          </a:bodyPr>
          <a:lstStyle>
            <a:lvl1pPr marL="0" indent="0">
              <a:buNone/>
              <a:defRPr sz="2000">
                <a:solidFill>
                  <a:schemeClr val="tx1"/>
                </a:solidFill>
              </a:defRPr>
            </a:lvl1pPr>
          </a:lstStyle>
          <a:p>
            <a:pPr lvl="0"/>
            <a:r>
              <a:rPr lang="ru-RU" dirty="0"/>
              <a:t>Текст слайда</a:t>
            </a:r>
          </a:p>
          <a:p>
            <a:pPr lvl="0"/>
            <a:r>
              <a:rPr lang="ru-RU" dirty="0"/>
              <a:t>Текст слайда</a:t>
            </a:r>
          </a:p>
        </p:txBody>
      </p:sp>
      <p:grpSp>
        <p:nvGrpSpPr>
          <p:cNvPr id="13" name="Группа 12">
            <a:extLst>
              <a:ext uri="{FF2B5EF4-FFF2-40B4-BE49-F238E27FC236}">
                <a16:creationId xmlns:a16="http://schemas.microsoft.com/office/drawing/2014/main" xmlns="" id="{61C16B1D-CBB7-478D-9312-E0B301552060}"/>
              </a:ext>
            </a:extLst>
          </p:cNvPr>
          <p:cNvGrpSpPr/>
          <p:nvPr userDrawn="1"/>
        </p:nvGrpSpPr>
        <p:grpSpPr>
          <a:xfrm>
            <a:off x="6140096" y="2748630"/>
            <a:ext cx="928687" cy="830997"/>
            <a:chOff x="6148388" y="1375374"/>
            <a:chExt cx="928687" cy="830997"/>
          </a:xfrm>
        </p:grpSpPr>
        <p:sp>
          <p:nvSpPr>
            <p:cNvPr id="14" name="Прямоугольник: скругленные углы 13">
              <a:extLst>
                <a:ext uri="{FF2B5EF4-FFF2-40B4-BE49-F238E27FC236}">
                  <a16:creationId xmlns:a16="http://schemas.microsoft.com/office/drawing/2014/main" xmlns="" id="{DEA60630-56D9-4389-9797-6382C3F43885}"/>
                </a:ext>
              </a:extLst>
            </p:cNvPr>
            <p:cNvSpPr/>
            <p:nvPr userDrawn="1"/>
          </p:nvSpPr>
          <p:spPr>
            <a:xfrm rot="2700000">
              <a:off x="6247970" y="1399745"/>
              <a:ext cx="733778" cy="733778"/>
            </a:xfrm>
            <a:prstGeom prst="roundRect">
              <a:avLst/>
            </a:prstGeom>
            <a:gradFill flip="none" rotWithShape="1">
              <a:gsLst>
                <a:gs pos="0">
                  <a:srgbClr val="00579C"/>
                </a:gs>
                <a:gs pos="45000">
                  <a:srgbClr val="0084E3"/>
                </a:gs>
                <a:gs pos="100000">
                  <a:srgbClr val="00579C"/>
                </a:gs>
              </a:gsLst>
              <a:lin ang="8700000" scaled="0"/>
              <a:tileRect/>
            </a:gradFill>
            <a:ln>
              <a:gradFill flip="none" rotWithShape="1">
                <a:gsLst>
                  <a:gs pos="0">
                    <a:srgbClr val="00579C"/>
                  </a:gs>
                  <a:gs pos="46000">
                    <a:srgbClr val="0084E3"/>
                  </a:gs>
                  <a:gs pos="100000">
                    <a:srgbClr val="00579C"/>
                  </a:gs>
                </a:gsLst>
                <a:lin ang="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lstStyle/>
            <a:p>
              <a:pPr algn="ctr"/>
              <a:endParaRPr lang="ru-RU" sz="4800" dirty="0"/>
            </a:p>
          </p:txBody>
        </p:sp>
        <p:sp>
          <p:nvSpPr>
            <p:cNvPr id="15" name="TextBox 14">
              <a:extLst>
                <a:ext uri="{FF2B5EF4-FFF2-40B4-BE49-F238E27FC236}">
                  <a16:creationId xmlns:a16="http://schemas.microsoft.com/office/drawing/2014/main" xmlns="" id="{82F6AF62-526E-45BA-AD71-7D355E753933}"/>
                </a:ext>
              </a:extLst>
            </p:cNvPr>
            <p:cNvSpPr txBox="1"/>
            <p:nvPr userDrawn="1"/>
          </p:nvSpPr>
          <p:spPr>
            <a:xfrm>
              <a:off x="6148388" y="1375374"/>
              <a:ext cx="928687" cy="830997"/>
            </a:xfrm>
            <a:prstGeom prst="rect">
              <a:avLst/>
            </a:prstGeom>
            <a:noFill/>
          </p:spPr>
          <p:txBody>
            <a:bodyPr wrap="square" rtlCol="0">
              <a:spAutoFit/>
            </a:bodyPr>
            <a:lstStyle/>
            <a:p>
              <a:pPr algn="ctr"/>
              <a:r>
                <a:rPr lang="ru-RU" sz="4800" dirty="0">
                  <a:solidFill>
                    <a:schemeClr val="bg1"/>
                  </a:solidFill>
                  <a:latin typeface="+mj-lt"/>
                </a:rPr>
                <a:t>2</a:t>
              </a:r>
            </a:p>
          </p:txBody>
        </p:sp>
      </p:grpSp>
      <p:sp>
        <p:nvSpPr>
          <p:cNvPr id="16" name="Текст 9">
            <a:extLst>
              <a:ext uri="{FF2B5EF4-FFF2-40B4-BE49-F238E27FC236}">
                <a16:creationId xmlns:a16="http://schemas.microsoft.com/office/drawing/2014/main" xmlns="" id="{3A8FF2BE-73B3-40E4-8968-E7EC87134256}"/>
              </a:ext>
            </a:extLst>
          </p:cNvPr>
          <p:cNvSpPr>
            <a:spLocks noGrp="1"/>
          </p:cNvSpPr>
          <p:nvPr>
            <p:ph type="body" sz="quarter" idx="13" hasCustomPrompt="1"/>
          </p:nvPr>
        </p:nvSpPr>
        <p:spPr>
          <a:xfrm>
            <a:off x="7247467" y="4106038"/>
            <a:ext cx="4703233" cy="811097"/>
          </a:xfrm>
        </p:spPr>
        <p:txBody>
          <a:bodyPr>
            <a:normAutofit/>
          </a:bodyPr>
          <a:lstStyle>
            <a:lvl1pPr marL="0" indent="0">
              <a:buNone/>
              <a:defRPr sz="2000">
                <a:solidFill>
                  <a:schemeClr val="tx1"/>
                </a:solidFill>
              </a:defRPr>
            </a:lvl1pPr>
          </a:lstStyle>
          <a:p>
            <a:pPr lvl="0"/>
            <a:r>
              <a:rPr lang="ru-RU" dirty="0"/>
              <a:t>Текст слайда</a:t>
            </a:r>
          </a:p>
          <a:p>
            <a:pPr lvl="0"/>
            <a:r>
              <a:rPr lang="ru-RU" dirty="0"/>
              <a:t>Текст слайда</a:t>
            </a:r>
          </a:p>
        </p:txBody>
      </p:sp>
      <p:grpSp>
        <p:nvGrpSpPr>
          <p:cNvPr id="17" name="Группа 16">
            <a:extLst>
              <a:ext uri="{FF2B5EF4-FFF2-40B4-BE49-F238E27FC236}">
                <a16:creationId xmlns:a16="http://schemas.microsoft.com/office/drawing/2014/main" xmlns="" id="{6470198C-836F-4736-95D1-AC131B4FB960}"/>
              </a:ext>
            </a:extLst>
          </p:cNvPr>
          <p:cNvGrpSpPr/>
          <p:nvPr userDrawn="1"/>
        </p:nvGrpSpPr>
        <p:grpSpPr>
          <a:xfrm>
            <a:off x="6148388" y="4121886"/>
            <a:ext cx="928687" cy="830997"/>
            <a:chOff x="6148388" y="1375374"/>
            <a:chExt cx="928687" cy="830997"/>
          </a:xfrm>
        </p:grpSpPr>
        <p:sp>
          <p:nvSpPr>
            <p:cNvPr id="18" name="Прямоугольник: скругленные углы 17">
              <a:extLst>
                <a:ext uri="{FF2B5EF4-FFF2-40B4-BE49-F238E27FC236}">
                  <a16:creationId xmlns:a16="http://schemas.microsoft.com/office/drawing/2014/main" xmlns="" id="{9D2E519F-5556-4607-8F73-8910E42A1E24}"/>
                </a:ext>
              </a:extLst>
            </p:cNvPr>
            <p:cNvSpPr/>
            <p:nvPr userDrawn="1"/>
          </p:nvSpPr>
          <p:spPr>
            <a:xfrm rot="2700000">
              <a:off x="6247970" y="1399745"/>
              <a:ext cx="733778" cy="733778"/>
            </a:xfrm>
            <a:prstGeom prst="roundRect">
              <a:avLst/>
            </a:prstGeom>
            <a:gradFill flip="none" rotWithShape="1">
              <a:gsLst>
                <a:gs pos="0">
                  <a:srgbClr val="00579C"/>
                </a:gs>
                <a:gs pos="45000">
                  <a:srgbClr val="0084E3"/>
                </a:gs>
                <a:gs pos="100000">
                  <a:srgbClr val="00579C"/>
                </a:gs>
              </a:gsLst>
              <a:lin ang="8700000" scaled="0"/>
              <a:tileRect/>
            </a:gradFill>
            <a:ln>
              <a:gradFill flip="none" rotWithShape="1">
                <a:gsLst>
                  <a:gs pos="0">
                    <a:srgbClr val="00579C"/>
                  </a:gs>
                  <a:gs pos="46000">
                    <a:srgbClr val="0084E3"/>
                  </a:gs>
                  <a:gs pos="100000">
                    <a:srgbClr val="00579C"/>
                  </a:gs>
                </a:gsLst>
                <a:lin ang="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lstStyle/>
            <a:p>
              <a:pPr algn="ctr"/>
              <a:endParaRPr lang="ru-RU" sz="4800" dirty="0"/>
            </a:p>
          </p:txBody>
        </p:sp>
        <p:sp>
          <p:nvSpPr>
            <p:cNvPr id="19" name="TextBox 18">
              <a:extLst>
                <a:ext uri="{FF2B5EF4-FFF2-40B4-BE49-F238E27FC236}">
                  <a16:creationId xmlns:a16="http://schemas.microsoft.com/office/drawing/2014/main" xmlns="" id="{000EA587-CB88-4EBC-8D7A-B9F9EDFE6D0A}"/>
                </a:ext>
              </a:extLst>
            </p:cNvPr>
            <p:cNvSpPr txBox="1"/>
            <p:nvPr userDrawn="1"/>
          </p:nvSpPr>
          <p:spPr>
            <a:xfrm>
              <a:off x="6148388" y="1375374"/>
              <a:ext cx="928687" cy="830997"/>
            </a:xfrm>
            <a:prstGeom prst="rect">
              <a:avLst/>
            </a:prstGeom>
            <a:noFill/>
          </p:spPr>
          <p:txBody>
            <a:bodyPr wrap="square" rtlCol="0">
              <a:spAutoFit/>
            </a:bodyPr>
            <a:lstStyle/>
            <a:p>
              <a:pPr algn="ctr"/>
              <a:r>
                <a:rPr lang="ru-RU" sz="4800" dirty="0">
                  <a:solidFill>
                    <a:schemeClr val="bg1"/>
                  </a:solidFill>
                  <a:latin typeface="+mj-lt"/>
                </a:rPr>
                <a:t>3</a:t>
              </a:r>
            </a:p>
          </p:txBody>
        </p:sp>
      </p:grpSp>
      <p:sp>
        <p:nvSpPr>
          <p:cNvPr id="20" name="Текст 9">
            <a:extLst>
              <a:ext uri="{FF2B5EF4-FFF2-40B4-BE49-F238E27FC236}">
                <a16:creationId xmlns:a16="http://schemas.microsoft.com/office/drawing/2014/main" xmlns="" id="{2BEFBFF8-735C-405A-ACF7-3B3DE4E4478E}"/>
              </a:ext>
            </a:extLst>
          </p:cNvPr>
          <p:cNvSpPr>
            <a:spLocks noGrp="1"/>
          </p:cNvSpPr>
          <p:nvPr>
            <p:ph type="body" sz="quarter" idx="14" hasCustomPrompt="1"/>
          </p:nvPr>
        </p:nvSpPr>
        <p:spPr>
          <a:xfrm>
            <a:off x="7247467" y="5477735"/>
            <a:ext cx="4703233" cy="811097"/>
          </a:xfrm>
        </p:spPr>
        <p:txBody>
          <a:bodyPr>
            <a:normAutofit/>
          </a:bodyPr>
          <a:lstStyle>
            <a:lvl1pPr marL="0" indent="0">
              <a:buNone/>
              <a:defRPr sz="2000">
                <a:solidFill>
                  <a:schemeClr val="tx1"/>
                </a:solidFill>
              </a:defRPr>
            </a:lvl1pPr>
          </a:lstStyle>
          <a:p>
            <a:pPr lvl="0"/>
            <a:r>
              <a:rPr lang="ru-RU" dirty="0"/>
              <a:t>Текст слайда</a:t>
            </a:r>
          </a:p>
          <a:p>
            <a:pPr lvl="0"/>
            <a:r>
              <a:rPr lang="ru-RU" dirty="0"/>
              <a:t>Текст слайда</a:t>
            </a:r>
          </a:p>
        </p:txBody>
      </p:sp>
      <p:grpSp>
        <p:nvGrpSpPr>
          <p:cNvPr id="21" name="Группа 20">
            <a:extLst>
              <a:ext uri="{FF2B5EF4-FFF2-40B4-BE49-F238E27FC236}">
                <a16:creationId xmlns:a16="http://schemas.microsoft.com/office/drawing/2014/main" xmlns="" id="{D9D0E266-C775-4E13-912B-351027E1C2BA}"/>
              </a:ext>
            </a:extLst>
          </p:cNvPr>
          <p:cNvGrpSpPr/>
          <p:nvPr userDrawn="1"/>
        </p:nvGrpSpPr>
        <p:grpSpPr>
          <a:xfrm>
            <a:off x="6148388" y="5495142"/>
            <a:ext cx="928687" cy="830997"/>
            <a:chOff x="6148388" y="1375374"/>
            <a:chExt cx="928687" cy="830997"/>
          </a:xfrm>
        </p:grpSpPr>
        <p:sp>
          <p:nvSpPr>
            <p:cNvPr id="22" name="Прямоугольник: скругленные углы 21">
              <a:extLst>
                <a:ext uri="{FF2B5EF4-FFF2-40B4-BE49-F238E27FC236}">
                  <a16:creationId xmlns:a16="http://schemas.microsoft.com/office/drawing/2014/main" xmlns="" id="{F4507855-68CB-4BE1-8424-198D0A64E5B0}"/>
                </a:ext>
              </a:extLst>
            </p:cNvPr>
            <p:cNvSpPr/>
            <p:nvPr userDrawn="1"/>
          </p:nvSpPr>
          <p:spPr>
            <a:xfrm rot="2700000">
              <a:off x="6247970" y="1399745"/>
              <a:ext cx="733778" cy="733778"/>
            </a:xfrm>
            <a:prstGeom prst="roundRect">
              <a:avLst/>
            </a:prstGeom>
            <a:gradFill flip="none" rotWithShape="1">
              <a:gsLst>
                <a:gs pos="0">
                  <a:srgbClr val="00579C"/>
                </a:gs>
                <a:gs pos="45000">
                  <a:srgbClr val="0084E3"/>
                </a:gs>
                <a:gs pos="100000">
                  <a:srgbClr val="00579C"/>
                </a:gs>
              </a:gsLst>
              <a:lin ang="8700000" scaled="0"/>
              <a:tileRect/>
            </a:gradFill>
            <a:ln>
              <a:gradFill flip="none" rotWithShape="1">
                <a:gsLst>
                  <a:gs pos="0">
                    <a:srgbClr val="00579C"/>
                  </a:gs>
                  <a:gs pos="46000">
                    <a:srgbClr val="0084E3"/>
                  </a:gs>
                  <a:gs pos="100000">
                    <a:srgbClr val="00579C"/>
                  </a:gs>
                </a:gsLst>
                <a:lin ang="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lstStyle/>
            <a:p>
              <a:pPr algn="ctr"/>
              <a:endParaRPr lang="ru-RU" sz="4800" dirty="0"/>
            </a:p>
          </p:txBody>
        </p:sp>
        <p:sp>
          <p:nvSpPr>
            <p:cNvPr id="23" name="TextBox 22">
              <a:extLst>
                <a:ext uri="{FF2B5EF4-FFF2-40B4-BE49-F238E27FC236}">
                  <a16:creationId xmlns:a16="http://schemas.microsoft.com/office/drawing/2014/main" xmlns="" id="{25E19FB2-2EBE-43E3-910D-71FB3276CC99}"/>
                </a:ext>
              </a:extLst>
            </p:cNvPr>
            <p:cNvSpPr txBox="1"/>
            <p:nvPr userDrawn="1"/>
          </p:nvSpPr>
          <p:spPr>
            <a:xfrm>
              <a:off x="6148388" y="1375374"/>
              <a:ext cx="928687" cy="830997"/>
            </a:xfrm>
            <a:prstGeom prst="rect">
              <a:avLst/>
            </a:prstGeom>
            <a:noFill/>
          </p:spPr>
          <p:txBody>
            <a:bodyPr wrap="square" rtlCol="0">
              <a:spAutoFit/>
            </a:bodyPr>
            <a:lstStyle/>
            <a:p>
              <a:pPr algn="ctr"/>
              <a:r>
                <a:rPr lang="ru-RU" sz="4800" dirty="0">
                  <a:solidFill>
                    <a:schemeClr val="bg1"/>
                  </a:solidFill>
                  <a:latin typeface="+mj-lt"/>
                </a:rPr>
                <a:t>4</a:t>
              </a:r>
            </a:p>
          </p:txBody>
        </p:sp>
      </p:grpSp>
    </p:spTree>
    <p:extLst>
      <p:ext uri="{BB962C8B-B14F-4D97-AF65-F5344CB8AC3E}">
        <p14:creationId xmlns:p14="http://schemas.microsoft.com/office/powerpoint/2010/main" val="2601177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4E2DBA1-4738-4703-9B13-49D3DA6D0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dirty="0"/>
              <a:t>Образец заголовка</a:t>
            </a:r>
          </a:p>
        </p:txBody>
      </p:sp>
      <p:sp>
        <p:nvSpPr>
          <p:cNvPr id="3" name="Текст 2">
            <a:extLst>
              <a:ext uri="{FF2B5EF4-FFF2-40B4-BE49-F238E27FC236}">
                <a16:creationId xmlns:a16="http://schemas.microsoft.com/office/drawing/2014/main" xmlns="" id="{6410D018-E992-4E6F-819A-24E5443472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1657786403"/>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58" r:id="rId3"/>
    <p:sldLayoutId id="2147483650" r:id="rId4"/>
    <p:sldLayoutId id="2147483667" r:id="rId5"/>
    <p:sldLayoutId id="2147483660" r:id="rId6"/>
    <p:sldLayoutId id="2147483661" r:id="rId7"/>
    <p:sldLayoutId id="2147483663" r:id="rId8"/>
    <p:sldLayoutId id="2147483662" r:id="rId9"/>
    <p:sldLayoutId id="2147483664"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Bebas Neue Bold" panose="020B0606020202050201" pitchFamily="34" charset="-5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slide" Target="slide26.xml"/><Relationship Id="rId4" Type="http://schemas.openxmlformats.org/officeDocument/2006/relationships/slide" Target="slide2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1.png"/><Relationship Id="rId1" Type="http://schemas.openxmlformats.org/officeDocument/2006/relationships/slideLayout" Target="../slideLayouts/slideLayout3.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3.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9.xml"/><Relationship Id="rId4" Type="http://schemas.openxmlformats.org/officeDocument/2006/relationships/slide" Target="slide33.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hyperlink" Target="http://librams.ru/serie-1485.html"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 Id="rId5" Type="http://schemas.openxmlformats.org/officeDocument/2006/relationships/slide" Target="slide27.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0.xml"/><Relationship Id="rId1" Type="http://schemas.openxmlformats.org/officeDocument/2006/relationships/slideLayout" Target="../slideLayouts/slideLayout3.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13.xml"/><Relationship Id="rId1" Type="http://schemas.openxmlformats.org/officeDocument/2006/relationships/slideLayout" Target="../slideLayouts/slideLayout3.xml"/><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13.xml"/><Relationship Id="rId1" Type="http://schemas.openxmlformats.org/officeDocument/2006/relationships/slideLayout" Target="../slideLayouts/slideLayout3.xml"/><Relationship Id="rId4" Type="http://schemas.microsoft.com/office/2007/relationships/hdphoto" Target="../media/hdphoto6.wdp"/></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 Target="slide13.xml"/><Relationship Id="rId1" Type="http://schemas.openxmlformats.org/officeDocument/2006/relationships/slideLayout" Target="../slideLayouts/slideLayout3.xml"/><Relationship Id="rId6" Type="http://schemas.microsoft.com/office/2007/relationships/hdphoto" Target="../media/hdphoto8.wdp"/><Relationship Id="rId5" Type="http://schemas.openxmlformats.org/officeDocument/2006/relationships/image" Target="../media/image62.png"/><Relationship Id="rId4" Type="http://schemas.microsoft.com/office/2007/relationships/hdphoto" Target="../media/hdphoto7.wdp"/></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 Target="slide13.xml"/><Relationship Id="rId1" Type="http://schemas.openxmlformats.org/officeDocument/2006/relationships/slideLayout" Target="../slideLayouts/slideLayout3.xml"/><Relationship Id="rId4" Type="http://schemas.microsoft.com/office/2007/relationships/hdphoto" Target="../media/hdphoto9.wdp"/></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 Target="slide13.xml"/><Relationship Id="rId1" Type="http://schemas.openxmlformats.org/officeDocument/2006/relationships/slideLayout" Target="../slideLayouts/slideLayout3.xml"/><Relationship Id="rId4" Type="http://schemas.microsoft.com/office/2007/relationships/hdphoto" Target="../media/hdphoto10.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37.png"/><Relationship Id="rId1" Type="http://schemas.openxmlformats.org/officeDocument/2006/relationships/slideLayout" Target="../slideLayouts/slideLayout3.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C97BA755-0349-4C57-9200-D9043DFBBB87}"/>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3756" r="3756"/>
          <a:stretch>
            <a:fillRect/>
          </a:stretch>
        </p:blipFill>
        <p:spPr/>
      </p:pic>
      <p:sp>
        <p:nvSpPr>
          <p:cNvPr id="5" name="Заголовок 4">
            <a:extLst>
              <a:ext uri="{FF2B5EF4-FFF2-40B4-BE49-F238E27FC236}">
                <a16:creationId xmlns:a16="http://schemas.microsoft.com/office/drawing/2014/main" xmlns="" id="{BF56DE78-6349-45A9-BEB4-3F3020BFD394}"/>
              </a:ext>
            </a:extLst>
          </p:cNvPr>
          <p:cNvSpPr>
            <a:spLocks noGrp="1"/>
          </p:cNvSpPr>
          <p:nvPr>
            <p:ph type="title"/>
          </p:nvPr>
        </p:nvSpPr>
        <p:spPr>
          <a:xfrm>
            <a:off x="5083277" y="1721727"/>
            <a:ext cx="5938684" cy="2241755"/>
          </a:xfrm>
        </p:spPr>
        <p:txBody>
          <a:bodyPr>
            <a:normAutofit fontScale="90000"/>
          </a:bodyPr>
          <a:lstStyle/>
          <a:p>
            <a:pPr>
              <a:defRPr/>
            </a:pPr>
            <a:r>
              <a:rPr lang="ru-RU" b="1" dirty="0">
                <a:solidFill>
                  <a:srgbClr val="00579C"/>
                </a:solidFill>
              </a:rPr>
              <a:t>ПАКЕТ МАТЕРИАЛОВ </a:t>
            </a:r>
            <a:r>
              <a:rPr lang="en-US" b="1" dirty="0">
                <a:solidFill>
                  <a:srgbClr val="00579C"/>
                </a:solidFill>
              </a:rPr>
              <a:t/>
            </a:r>
            <a:br>
              <a:rPr lang="en-US" b="1" dirty="0">
                <a:solidFill>
                  <a:srgbClr val="00579C"/>
                </a:solidFill>
              </a:rPr>
            </a:br>
            <a:r>
              <a:rPr lang="ru-RU" b="1" dirty="0">
                <a:solidFill>
                  <a:srgbClr val="00579C"/>
                </a:solidFill>
              </a:rPr>
              <a:t>И РЕКОМЕНДАЦИЙ </a:t>
            </a:r>
            <a:br>
              <a:rPr lang="ru-RU" b="1" dirty="0">
                <a:solidFill>
                  <a:srgbClr val="00579C"/>
                </a:solidFill>
              </a:rPr>
            </a:br>
            <a:r>
              <a:rPr lang="ru-RU" b="1" dirty="0">
                <a:solidFill>
                  <a:srgbClr val="00579C"/>
                </a:solidFill>
              </a:rPr>
              <a:t>ДЛЯ САМОСТОЯТЕЛЬНОЙ РАБОТЫ ГИМНАЗИСТОВ</a:t>
            </a:r>
          </a:p>
        </p:txBody>
      </p:sp>
      <p:sp>
        <p:nvSpPr>
          <p:cNvPr id="7" name="Объект 6">
            <a:extLst>
              <a:ext uri="{FF2B5EF4-FFF2-40B4-BE49-F238E27FC236}">
                <a16:creationId xmlns:a16="http://schemas.microsoft.com/office/drawing/2014/main" xmlns="" id="{6D55B733-1949-4448-BFD8-17CA7C1076E4}"/>
              </a:ext>
            </a:extLst>
          </p:cNvPr>
          <p:cNvSpPr>
            <a:spLocks noGrp="1"/>
          </p:cNvSpPr>
          <p:nvPr>
            <p:ph sz="quarter" idx="11"/>
          </p:nvPr>
        </p:nvSpPr>
        <p:spPr>
          <a:xfrm>
            <a:off x="5083277" y="4321319"/>
            <a:ext cx="5938684" cy="1228455"/>
          </a:xfrm>
        </p:spPr>
        <p:txBody>
          <a:bodyPr>
            <a:normAutofit fontScale="62500" lnSpcReduction="20000"/>
          </a:bodyPr>
          <a:lstStyle/>
          <a:p>
            <a:pPr algn="just">
              <a:lnSpc>
                <a:spcPct val="120000"/>
              </a:lnSpc>
              <a:defRPr/>
            </a:pPr>
            <a:r>
              <a:rPr lang="ru-RU" b="1" dirty="0" smtClean="0">
                <a:solidFill>
                  <a:srgbClr val="00579C"/>
                </a:solidFill>
              </a:rPr>
              <a:t>КЛАСС </a:t>
            </a:r>
            <a:r>
              <a:rPr lang="ru-RU" b="1" dirty="0">
                <a:solidFill>
                  <a:srgbClr val="00579C"/>
                </a:solidFill>
              </a:rPr>
              <a:t>(ПАРАЛЛЕЛЬ):</a:t>
            </a:r>
            <a:r>
              <a:rPr lang="en-US" b="1" dirty="0">
                <a:solidFill>
                  <a:srgbClr val="00579C"/>
                </a:solidFill>
              </a:rPr>
              <a:t>	</a:t>
            </a:r>
            <a:r>
              <a:rPr lang="ru-RU" b="1" dirty="0">
                <a:solidFill>
                  <a:srgbClr val="00579C"/>
                </a:solidFill>
              </a:rPr>
              <a:t>10 класс</a:t>
            </a:r>
          </a:p>
          <a:p>
            <a:pPr algn="just">
              <a:lnSpc>
                <a:spcPct val="120000"/>
              </a:lnSpc>
              <a:defRPr/>
            </a:pPr>
            <a:r>
              <a:rPr lang="ru-RU" b="1" dirty="0">
                <a:solidFill>
                  <a:srgbClr val="00579C"/>
                </a:solidFill>
              </a:rPr>
              <a:t>ПРЕДМЕТ:</a:t>
            </a:r>
            <a:r>
              <a:rPr lang="en-US" b="1" dirty="0">
                <a:solidFill>
                  <a:srgbClr val="00579C"/>
                </a:solidFill>
              </a:rPr>
              <a:t>		</a:t>
            </a:r>
            <a:r>
              <a:rPr lang="ru-RU" b="1" dirty="0" smtClean="0">
                <a:solidFill>
                  <a:srgbClr val="00579C"/>
                </a:solidFill>
              </a:rPr>
              <a:t>физика</a:t>
            </a:r>
          </a:p>
          <a:p>
            <a:pPr algn="just">
              <a:lnSpc>
                <a:spcPct val="120000"/>
              </a:lnSpc>
              <a:defRPr/>
            </a:pPr>
            <a:r>
              <a:rPr lang="ru-RU" b="1" dirty="0" smtClean="0">
                <a:solidFill>
                  <a:srgbClr val="00579C"/>
                </a:solidFill>
              </a:rPr>
              <a:t>Разработчик: </a:t>
            </a:r>
            <a:r>
              <a:rPr lang="ru-RU" b="1" dirty="0" err="1" smtClean="0">
                <a:solidFill>
                  <a:srgbClr val="00579C"/>
                </a:solidFill>
              </a:rPr>
              <a:t>Дедюха</a:t>
            </a:r>
            <a:r>
              <a:rPr lang="ru-RU" b="1" dirty="0" smtClean="0">
                <a:solidFill>
                  <a:srgbClr val="00579C"/>
                </a:solidFill>
              </a:rPr>
              <a:t> Леонид Анатольевич</a:t>
            </a:r>
            <a:endParaRPr lang="ru-RU" b="1" dirty="0">
              <a:solidFill>
                <a:srgbClr val="00579C"/>
              </a:solidFill>
            </a:endParaRPr>
          </a:p>
        </p:txBody>
      </p:sp>
    </p:spTree>
    <p:extLst>
      <p:ext uri="{BB962C8B-B14F-4D97-AF65-F5344CB8AC3E}">
        <p14:creationId xmlns:p14="http://schemas.microsoft.com/office/powerpoint/2010/main" val="3440914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тел. Закон сохранения электрического заряда</a:t>
            </a:r>
          </a:p>
        </p:txBody>
      </p:sp>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624573" y="1047773"/>
            <a:ext cx="10953136" cy="26371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200" dirty="0">
                <a:solidFill>
                  <a:srgbClr val="002060"/>
                </a:solidFill>
                <a:effectLst>
                  <a:outerShdw blurRad="38100" dist="38100" dir="2700000" algn="tl">
                    <a:srgbClr val="000000">
                      <a:alpha val="43137"/>
                    </a:srgbClr>
                  </a:outerShdw>
                </a:effectLst>
              </a:rPr>
              <a:t>Электризация</a:t>
            </a:r>
            <a:r>
              <a:rPr lang="ru-RU" sz="2200" dirty="0">
                <a:solidFill>
                  <a:srgbClr val="004780"/>
                </a:solidFill>
                <a:effectLst>
                  <a:outerShdw blurRad="38100" dist="38100" dir="2700000" algn="tl">
                    <a:srgbClr val="000000">
                      <a:alpha val="43137"/>
                    </a:srgbClr>
                  </a:outerShdw>
                </a:effectLst>
              </a:rPr>
              <a:t> </a:t>
            </a:r>
            <a:r>
              <a:rPr lang="ru-RU" sz="2200" dirty="0"/>
              <a:t>– это процесс возникновения электрических зарядов на макроскопических телах (или их частях) при внешних воздействиях.</a:t>
            </a:r>
          </a:p>
          <a:p>
            <a:pPr marL="0" indent="457200" algn="just">
              <a:lnSpc>
                <a:spcPct val="100000"/>
              </a:lnSpc>
              <a:buNone/>
            </a:pPr>
            <a:r>
              <a:rPr lang="ru-RU" sz="2200" dirty="0"/>
              <a:t>При разного рода взаимодействиях электрически нейтральные тела получают электрический заряд. В зависимости от того, каким образом был получен заряд, можно выделить 4 вида электризации:</a:t>
            </a:r>
          </a:p>
          <a:p>
            <a:pPr marL="0" indent="457200" algn="just">
              <a:lnSpc>
                <a:spcPct val="100000"/>
              </a:lnSpc>
              <a:buNone/>
            </a:pPr>
            <a:r>
              <a:rPr lang="ru-RU" sz="2200" dirty="0"/>
              <a:t>1) </a:t>
            </a:r>
            <a:r>
              <a:rPr lang="ru-RU" sz="2200" dirty="0">
                <a:hlinkClick r:id="rId2" action="ppaction://hlinksldjump"/>
              </a:rPr>
              <a:t>трением</a:t>
            </a:r>
            <a:r>
              <a:rPr lang="ru-RU" sz="2200" dirty="0"/>
              <a:t>   2) </a:t>
            </a:r>
            <a:r>
              <a:rPr lang="ru-RU" sz="2200" dirty="0">
                <a:hlinkClick r:id="rId3" action="ppaction://hlinksldjump"/>
              </a:rPr>
              <a:t>соприкосновением</a:t>
            </a:r>
            <a:r>
              <a:rPr lang="ru-RU" sz="2200" dirty="0"/>
              <a:t>  3) </a:t>
            </a:r>
            <a:r>
              <a:rPr lang="ru-RU" sz="2200" dirty="0">
                <a:hlinkClick r:id="rId4" action="ppaction://hlinksldjump"/>
              </a:rPr>
              <a:t>влиянием</a:t>
            </a:r>
            <a:r>
              <a:rPr lang="ru-RU" sz="2200" dirty="0"/>
              <a:t>  4) </a:t>
            </a:r>
            <a:r>
              <a:rPr lang="ru-RU" sz="2200" dirty="0">
                <a:hlinkClick r:id="rId5" action="ppaction://hlinksldjump"/>
              </a:rPr>
              <a:t>облучением</a:t>
            </a:r>
            <a:endParaRPr lang="ru-RU" sz="2200" dirty="0"/>
          </a:p>
          <a:p>
            <a:pPr marL="457200" indent="-457200" algn="just">
              <a:lnSpc>
                <a:spcPct val="100000"/>
              </a:lnSpc>
              <a:buAutoNum type="arabicParenR"/>
            </a:pPr>
            <a:endParaRPr lang="ru-RU" sz="2400" dirty="0"/>
          </a:p>
          <a:p>
            <a:pPr marL="0" indent="457200" algn="just">
              <a:lnSpc>
                <a:spcPct val="100000"/>
              </a:lnSpc>
              <a:buNone/>
            </a:pPr>
            <a:endParaRPr lang="ru-RU" sz="2400" dirty="0"/>
          </a:p>
          <a:p>
            <a:pPr marL="0" indent="457200" algn="ctr">
              <a:lnSpc>
                <a:spcPct val="120000"/>
              </a:lnSpc>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indent="457200" algn="ctr">
              <a:lnSpc>
                <a:spcPct val="120000"/>
              </a:lnSpc>
            </a:pPr>
            <a:endParaRPr lang="ru-RU" dirty="0"/>
          </a:p>
        </p:txBody>
      </p:sp>
      <mc:AlternateContent xmlns:mc="http://schemas.openxmlformats.org/markup-compatibility/2006" xmlns:a14="http://schemas.microsoft.com/office/drawing/2010/main">
        <mc:Choice Requires="a14">
          <p:sp>
            <p:nvSpPr>
              <p:cNvPr id="7" name="Объект 3">
                <a:extLst>
                  <a:ext uri="{FF2B5EF4-FFF2-40B4-BE49-F238E27FC236}">
                    <a16:creationId xmlns:a16="http://schemas.microsoft.com/office/drawing/2014/main" xmlns="" id="{E5159F2C-FC01-4DF8-ADA1-C0635762204A}"/>
                  </a:ext>
                </a:extLst>
              </p:cNvPr>
              <p:cNvSpPr txBox="1">
                <a:spLocks/>
              </p:cNvSpPr>
              <p:nvPr/>
            </p:nvSpPr>
            <p:spPr>
              <a:xfrm>
                <a:off x="624573" y="3207225"/>
                <a:ext cx="10953136" cy="293426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002060"/>
                    </a:solidFill>
                    <a:effectLst>
                      <a:outerShdw blurRad="38100" dist="38100" dir="2700000" algn="tl">
                        <a:srgbClr val="000000">
                          <a:alpha val="43137"/>
                        </a:srgbClr>
                      </a:outerShdw>
                    </a:effectLst>
                  </a:rPr>
                  <a:t>Электрически изолированная система тел </a:t>
                </a:r>
                <a:r>
                  <a:rPr lang="ru-RU" sz="2400" dirty="0"/>
                  <a:t>– система тел, через границу которой не проникают электрические заряды. На примере электризации тел трением мы увидели, что тела получают одинаковые по величине, но разные по знаку заряды. Таким образом суммарный заряд двух тел остался неизменным – нейтральным. Этот факт является следствием закона сохранения электрического заряда:</a:t>
                </a:r>
              </a:p>
              <a:p>
                <a:pPr marL="0" indent="457200" algn="just">
                  <a:lnSpc>
                    <a:spcPct val="100000"/>
                  </a:lnSpc>
                  <a:buNone/>
                </a:pPr>
                <a:r>
                  <a:rPr lang="ru-RU" sz="2400" dirty="0">
                    <a:solidFill>
                      <a:srgbClr val="C00000"/>
                    </a:solidFill>
                    <a:effectLst>
                      <a:outerShdw blurRad="38100" dist="38100" dir="2700000" algn="tl">
                        <a:srgbClr val="000000">
                          <a:alpha val="43137"/>
                        </a:srgbClr>
                      </a:outerShdw>
                    </a:effectLst>
                  </a:rPr>
                  <a:t>Алгебраическая сумма зарядов электрически изолированной системы постоянна:</a:t>
                </a:r>
              </a:p>
              <a:p>
                <a:pPr marL="0" indent="457200" algn="ctr">
                  <a:lnSpc>
                    <a:spcPct val="100000"/>
                  </a:lnSpc>
                  <a:buNone/>
                </a:pPr>
                <a14:m>
                  <m:oMathPara xmlns:m="http://schemas.openxmlformats.org/officeDocument/2006/math">
                    <m:oMathParaPr>
                      <m:jc m:val="centerGroup"/>
                    </m:oMathParaPr>
                    <m:oMath xmlns:m="http://schemas.openxmlformats.org/officeDocument/2006/math">
                      <m:sSub>
                        <m:sSubPr>
                          <m:ctrlPr>
                            <a:rPr lang="en-US"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ru-RU"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1</m:t>
                          </m:r>
                        </m:sub>
                      </m:sSub>
                      <m:r>
                        <a:rPr lang="ru-RU"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m:t>
                      </m:r>
                      <m:sSub>
                        <m:sSubPr>
                          <m:ctrlP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en-US"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2</m:t>
                          </m:r>
                        </m:sub>
                      </m:sSub>
                      <m:r>
                        <a:rPr lang="ru-RU"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m:t>
                      </m:r>
                      <m:r>
                        <a:rPr lang="ru-RU"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sSub>
                        <m:sSubPr>
                          <m:ctrlP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en-US"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𝑛</m:t>
                          </m:r>
                        </m:sub>
                      </m:sSub>
                      <m:r>
                        <a:rPr lang="en-US" sz="2400" b="0" i="1" smtClean="0">
                          <a:solidFill>
                            <a:srgbClr val="C00000"/>
                          </a:solidFill>
                          <a:effectLst>
                            <a:outerShdw blurRad="38100" dist="38100" dir="2700000" algn="tl">
                              <a:srgbClr val="000000">
                                <a:alpha val="43137"/>
                              </a:srgbClr>
                            </a:outerShdw>
                          </a:effectLst>
                          <a:latin typeface="Cambria Math" panose="02040503050406030204" pitchFamily="18" charset="0"/>
                        </a:rPr>
                        <m:t>=</m:t>
                      </m:r>
                      <m:r>
                        <a:rPr lang="en-US" sz="2400" b="0" i="1" smtClean="0">
                          <a:solidFill>
                            <a:srgbClr val="C00000"/>
                          </a:solidFill>
                          <a:effectLst>
                            <a:outerShdw blurRad="38100" dist="38100" dir="2700000" algn="tl">
                              <a:srgbClr val="000000">
                                <a:alpha val="43137"/>
                              </a:srgbClr>
                            </a:outerShdw>
                          </a:effectLst>
                          <a:latin typeface="Cambria Math" panose="02040503050406030204" pitchFamily="18" charset="0"/>
                        </a:rPr>
                        <m:t>𝑐𝑜𝑛𝑠𝑡</m:t>
                      </m:r>
                    </m:oMath>
                  </m:oMathPara>
                </a14:m>
                <a:endParaRPr lang="en-US" sz="2400" dirty="0">
                  <a:solidFill>
                    <a:srgbClr val="C00000"/>
                  </a:solidFill>
                  <a:effectLst>
                    <a:outerShdw blurRad="38100" dist="38100" dir="2700000" algn="tl">
                      <a:srgbClr val="000000">
                        <a:alpha val="43137"/>
                      </a:srgbClr>
                    </a:outerShdw>
                  </a:effectLst>
                </a:endParaRPr>
              </a:p>
              <a:p>
                <a:pPr marL="0" indent="457200" algn="just">
                  <a:lnSpc>
                    <a:spcPct val="100000"/>
                  </a:lnSpc>
                  <a:buNone/>
                </a:pPr>
                <a:r>
                  <a:rPr lang="ru-RU" sz="2400" dirty="0"/>
                  <a:t>где </a:t>
                </a:r>
                <a14:m>
                  <m:oMath xmlns:m="http://schemas.openxmlformats.org/officeDocument/2006/math">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𝑛</m:t>
                    </m:r>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sz="2400" dirty="0"/>
                  <a:t>- это число зарядов в системе, </a:t>
                </a:r>
                <a14:m>
                  <m:oMath xmlns:m="http://schemas.openxmlformats.org/officeDocument/2006/math">
                    <m:sSub>
                      <m:sSubPr>
                        <m:ctrlP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ru-RU" sz="2400" i="1" dirty="0">
                            <a:solidFill>
                              <a:srgbClr val="C00000"/>
                            </a:solidFill>
                            <a:effectLst>
                              <a:outerShdw blurRad="38100" dist="38100" dir="2700000" algn="tl">
                                <a:srgbClr val="000000">
                                  <a:alpha val="43137"/>
                                </a:srgbClr>
                              </a:outerShdw>
                            </a:effectLst>
                            <a:latin typeface="Cambria Math" panose="02040503050406030204" pitchFamily="18" charset="0"/>
                          </a:rPr>
                          <m:t>1</m:t>
                        </m:r>
                      </m:sub>
                    </m:sSub>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sz="2400" dirty="0"/>
                  <a:t>,</a:t>
                </a:r>
                <a:r>
                  <a:rPr lang="en-US" sz="2400" dirty="0">
                    <a:solidFill>
                      <a:srgbClr val="C00000"/>
                    </a:solidFill>
                    <a:effectLst>
                      <a:outerShdw blurRad="38100" dist="38100" dir="2700000" algn="tl">
                        <a:srgbClr val="000000">
                          <a:alpha val="43137"/>
                        </a:srgbClr>
                      </a:outerShdw>
                    </a:effectLst>
                  </a:rPr>
                  <a:t> </a:t>
                </a:r>
                <a14:m>
                  <m:oMath xmlns:m="http://schemas.openxmlformats.org/officeDocument/2006/math">
                    <m:sSub>
                      <m:sSubPr>
                        <m:ctrlP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ru-RU"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2</m:t>
                        </m:r>
                      </m:sub>
                    </m:sSub>
                  </m:oMath>
                </a14:m>
                <a:r>
                  <a:rPr lang="ru-RU" sz="2400" dirty="0"/>
                  <a:t>, </a:t>
                </a:r>
                <a14:m>
                  <m:oMath xmlns:m="http://schemas.openxmlformats.org/officeDocument/2006/math">
                    <m:sSub>
                      <m:sSubPr>
                        <m:ctrlP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en-US" sz="2400" b="0" i="1" dirty="0" smtClean="0">
                            <a:solidFill>
                              <a:srgbClr val="C00000"/>
                            </a:solidFill>
                            <a:effectLst>
                              <a:outerShdw blurRad="38100" dist="38100" dir="2700000" algn="tl">
                                <a:srgbClr val="000000">
                                  <a:alpha val="43137"/>
                                </a:srgbClr>
                              </a:outerShdw>
                            </a:effectLst>
                            <a:latin typeface="Cambria Math" panose="02040503050406030204" pitchFamily="18" charset="0"/>
                          </a:rPr>
                          <m:t>𝑛</m:t>
                        </m:r>
                      </m:sub>
                    </m:sSub>
                  </m:oMath>
                </a14:m>
                <a:r>
                  <a:rPr lang="ru-RU" sz="2400" dirty="0"/>
                  <a:t>– электрические заряды в системе.</a:t>
                </a:r>
              </a:p>
              <a:p>
                <a:pPr marL="0" indent="457200" algn="ctr">
                  <a:lnSpc>
                    <a:spcPct val="120000"/>
                  </a:lnSpc>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indent="457200" algn="ctr">
                  <a:lnSpc>
                    <a:spcPct val="120000"/>
                  </a:lnSpc>
                </a:pPr>
                <a:endParaRPr lang="ru-RU" dirty="0"/>
              </a:p>
            </p:txBody>
          </p:sp>
        </mc:Choice>
        <mc:Fallback xmlns="">
          <p:sp>
            <p:nvSpPr>
              <p:cNvPr id="7" name="Объект 3">
                <a:extLst>
                  <a:ext uri="{FF2B5EF4-FFF2-40B4-BE49-F238E27FC236}">
                    <a16:creationId xmlns:a16="http://schemas.microsoft.com/office/drawing/2014/main" id="{E5159F2C-FC01-4DF8-ADA1-C0635762204A}"/>
                  </a:ext>
                </a:extLst>
              </p:cNvPr>
              <p:cNvSpPr txBox="1">
                <a:spLocks noRot="1" noChangeAspect="1" noMove="1" noResize="1" noEditPoints="1" noAdjustHandles="1" noChangeArrowheads="1" noChangeShapeType="1" noTextEdit="1"/>
              </p:cNvSpPr>
              <p:nvPr/>
            </p:nvSpPr>
            <p:spPr>
              <a:xfrm>
                <a:off x="624573" y="3207225"/>
                <a:ext cx="10953136" cy="2934268"/>
              </a:xfrm>
              <a:prstGeom prst="rect">
                <a:avLst/>
              </a:prstGeom>
              <a:blipFill>
                <a:blip r:embed="rId6"/>
                <a:stretch>
                  <a:fillRect l="-723" t="-1455" r="-723"/>
                </a:stretch>
              </a:blipFill>
            </p:spPr>
            <p:txBody>
              <a:bodyPr/>
              <a:lstStyle/>
              <a:p>
                <a:r>
                  <a:rPr lang="ru-RU">
                    <a:noFill/>
                  </a:rPr>
                  <a:t> </a:t>
                </a:r>
              </a:p>
            </p:txBody>
          </p:sp>
        </mc:Fallback>
      </mc:AlternateContent>
    </p:spTree>
    <p:extLst>
      <p:ext uri="{BB962C8B-B14F-4D97-AF65-F5344CB8AC3E}">
        <p14:creationId xmlns:p14="http://schemas.microsoft.com/office/powerpoint/2010/main" val="173023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500"/>
                                        <p:tgtEl>
                                          <p:spTgt spid="7">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fade">
                                      <p:cBhvr>
                                        <p:cTn id="30" dur="500"/>
                                        <p:tgtEl>
                                          <p:spTgt spid="7">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fade">
                                      <p:cBhvr>
                                        <p:cTn id="33"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Конспект № 1: Электрический заряд. Электризация тел</a:t>
            </a:r>
          </a:p>
        </p:txBody>
      </p:sp>
      <mc:AlternateContent xmlns:mc="http://schemas.openxmlformats.org/markup-compatibility/2006" xmlns:a14="http://schemas.microsoft.com/office/drawing/2010/main">
        <mc:Choice Requires="a14">
          <p:sp>
            <p:nvSpPr>
              <p:cNvPr id="8" name="Прямоугольник 7">
                <a:extLst>
                  <a:ext uri="{FF2B5EF4-FFF2-40B4-BE49-F238E27FC236}">
                    <a16:creationId xmlns:a16="http://schemas.microsoft.com/office/drawing/2014/main" xmlns="" id="{861BC573-0D6D-4EF2-8F4C-E5AF6C9DFB93}"/>
                  </a:ext>
                </a:extLst>
              </p:cNvPr>
              <p:cNvSpPr/>
              <p:nvPr/>
            </p:nvSpPr>
            <p:spPr>
              <a:xfrm>
                <a:off x="1241946" y="931797"/>
                <a:ext cx="10536072" cy="4565481"/>
              </a:xfrm>
              <a:prstGeom prst="rect">
                <a:avLst/>
              </a:prstGeom>
            </p:spPr>
            <p:txBody>
              <a:bodyPr wrap="square">
                <a:spAutoFit/>
              </a:bodyPr>
              <a:lstStyle/>
              <a:p>
                <a:pPr indent="457200" algn="just"/>
                <a:r>
                  <a:rPr lang="ru-RU" dirty="0">
                    <a:solidFill>
                      <a:srgbClr val="002060"/>
                    </a:solidFill>
                    <a:effectLst>
                      <a:outerShdw blurRad="38100" dist="38100" dir="2700000" algn="tl">
                        <a:srgbClr val="000000">
                          <a:alpha val="43137"/>
                        </a:srgbClr>
                      </a:outerShdw>
                    </a:effectLst>
                    <a:latin typeface="PT Sans Narrow" panose="020B0604020202020204" charset="0"/>
                  </a:rPr>
                  <a:t>Электродинамика</a:t>
                </a:r>
                <a:r>
                  <a:rPr lang="ru-RU" dirty="0">
                    <a:latin typeface="PT Sans Narrow" panose="020B0604020202020204" charset="0"/>
                  </a:rPr>
                  <a:t> – раздел физики, который изучает электромагнитное взаимодействие зараженных частиц.</a:t>
                </a:r>
              </a:p>
              <a:p>
                <a:pPr indent="457200" algn="just"/>
                <a:r>
                  <a:rPr lang="ru-RU" dirty="0">
                    <a:solidFill>
                      <a:srgbClr val="002060"/>
                    </a:solidFill>
                    <a:effectLst>
                      <a:outerShdw blurRad="38100" dist="38100" dir="2700000" algn="tl">
                        <a:srgbClr val="000000">
                          <a:alpha val="43137"/>
                        </a:srgbClr>
                      </a:outerShdw>
                    </a:effectLst>
                    <a:latin typeface="PT Sans Narrow" panose="020B0604020202020204" charset="0"/>
                  </a:rPr>
                  <a:t>Электростатика</a:t>
                </a:r>
                <a:r>
                  <a:rPr lang="ru-RU" dirty="0">
                    <a:latin typeface="PT Sans Narrow" panose="020B0604020202020204" charset="0"/>
                  </a:rPr>
                  <a:t> – раздел электродинамики, изучающий взаимодействие неподвижных (статических) электрических зарядов.</a:t>
                </a:r>
              </a:p>
              <a:p>
                <a:pPr indent="457200" algn="just"/>
                <a:r>
                  <a:rPr lang="ru-RU" dirty="0">
                    <a:solidFill>
                      <a:srgbClr val="002060"/>
                    </a:solidFill>
                    <a:effectLst>
                      <a:outerShdw blurRad="38100" dist="38100" dir="2700000" algn="tl">
                        <a:srgbClr val="000000">
                          <a:alpha val="43137"/>
                        </a:srgbClr>
                      </a:outerShdw>
                    </a:effectLst>
                    <a:latin typeface="PT Sans Narrow" panose="020B0604020202020204" charset="0"/>
                  </a:rPr>
                  <a:t>Электрический заряд </a:t>
                </a:r>
                <a:r>
                  <a:rPr lang="ru-RU" dirty="0">
                    <a:latin typeface="PT Sans Narrow" panose="020B0604020202020204" charset="0"/>
                  </a:rPr>
                  <a:t>– это физическая величина, определяющая силу электромагнитного взаимодействия.</a:t>
                </a:r>
              </a:p>
              <a:p>
                <a:pPr indent="457200" algn="just"/>
                <a14:m>
                  <m:oMath xmlns:m="http://schemas.openxmlformats.org/officeDocument/2006/math">
                    <m:r>
                      <a:rPr lang="en-US" i="1">
                        <a:latin typeface="Cambria Math" panose="02040503050406030204" pitchFamily="18" charset="0"/>
                      </a:rPr>
                      <m:t>𝑄</m:t>
                    </m:r>
                    <m:r>
                      <a:rPr lang="en-US" i="1">
                        <a:latin typeface="Cambria Math" panose="02040503050406030204" pitchFamily="18" charset="0"/>
                      </a:rPr>
                      <m:t> </m:t>
                    </m:r>
                  </m:oMath>
                </a14:m>
                <a:r>
                  <a:rPr lang="ru-RU" dirty="0">
                    <a:latin typeface="PT Sans Narrow" panose="020B0604020202020204" charset="0"/>
                  </a:rPr>
                  <a:t>или </a:t>
                </a:r>
                <a14:m>
                  <m:oMath xmlns:m="http://schemas.openxmlformats.org/officeDocument/2006/math">
                    <m:r>
                      <a:rPr lang="en-US" i="1">
                        <a:latin typeface="Cambria Math" panose="02040503050406030204" pitchFamily="18" charset="0"/>
                      </a:rPr>
                      <m:t>𝑞</m:t>
                    </m:r>
                  </m:oMath>
                </a14:m>
                <a:r>
                  <a:rPr lang="en-US" dirty="0">
                    <a:latin typeface="PT Sans Narrow" panose="020B0604020202020204" charset="0"/>
                  </a:rPr>
                  <a:t> – </a:t>
                </a:r>
                <a:r>
                  <a:rPr lang="ru-RU" dirty="0">
                    <a:latin typeface="PT Sans Narrow" panose="020B0604020202020204" charset="0"/>
                  </a:rPr>
                  <a:t>электрический заряд. </a:t>
                </a:r>
                <a14:m>
                  <m:oMath xmlns:m="http://schemas.openxmlformats.org/officeDocument/2006/math">
                    <m:d>
                      <m:dPr>
                        <m:begChr m:val="["/>
                        <m:endChr m:val="]"/>
                        <m:ctrlPr>
                          <a:rPr lang="ru-RU" i="1">
                            <a:latin typeface="Cambria Math" panose="02040503050406030204" pitchFamily="18" charset="0"/>
                          </a:rPr>
                        </m:ctrlPr>
                      </m:dPr>
                      <m:e>
                        <m:r>
                          <a:rPr lang="en-US" i="1">
                            <a:latin typeface="Cambria Math" panose="02040503050406030204" pitchFamily="18" charset="0"/>
                          </a:rPr>
                          <m:t>𝑞</m:t>
                        </m:r>
                      </m:e>
                    </m:d>
                  </m:oMath>
                </a14:m>
                <a:r>
                  <a:rPr lang="ru-RU" dirty="0">
                    <a:latin typeface="PT Sans Narrow" panose="020B0604020202020204" charset="0"/>
                  </a:rPr>
                  <a:t> - </a:t>
                </a:r>
                <a:r>
                  <a:rPr lang="ru-RU" dirty="0">
                    <a:solidFill>
                      <a:srgbClr val="002060"/>
                    </a:solidFill>
                    <a:effectLst>
                      <a:outerShdw blurRad="38100" dist="38100" dir="2700000" algn="tl">
                        <a:srgbClr val="000000">
                          <a:alpha val="43137"/>
                        </a:srgbClr>
                      </a:outerShdw>
                    </a:effectLst>
                    <a:latin typeface="PT Sans Narrow" panose="020B0604020202020204" charset="0"/>
                  </a:rPr>
                  <a:t>кулон</a:t>
                </a:r>
                <a:r>
                  <a:rPr lang="ru-RU" dirty="0">
                    <a:latin typeface="PT Sans Narrow" panose="020B0604020202020204" charset="0"/>
                  </a:rPr>
                  <a:t> (Кл). </a:t>
                </a:r>
                <a:r>
                  <a:rPr lang="ru-RU" dirty="0">
                    <a:solidFill>
                      <a:srgbClr val="002060"/>
                    </a:solidFill>
                    <a:effectLst>
                      <a:outerShdw blurRad="38100" dist="38100" dir="2700000" algn="tl">
                        <a:srgbClr val="000000">
                          <a:alpha val="43137"/>
                        </a:srgbClr>
                      </a:outerShdw>
                    </a:effectLst>
                    <a:latin typeface="PT Sans Narrow" panose="020B0604020202020204" charset="0"/>
                  </a:rPr>
                  <a:t>Кулон</a:t>
                </a:r>
                <a:r>
                  <a:rPr lang="ru-RU" dirty="0">
                    <a:solidFill>
                      <a:srgbClr val="004780"/>
                    </a:solidFill>
                    <a:latin typeface="PT Sans Narrow" panose="020B0604020202020204" charset="0"/>
                  </a:rPr>
                  <a:t> </a:t>
                </a:r>
                <a:r>
                  <a:rPr lang="ru-RU" dirty="0">
                    <a:latin typeface="PT Sans Narrow" panose="020B0604020202020204" charset="0"/>
                  </a:rPr>
                  <a:t>– это электрический заряд, проходящий через поперечное сечение проводника при силе тока 1 А за 1 с. Одноимённые заряды притягиваются, разноимённые отталкиваются.</a:t>
                </a:r>
              </a:p>
              <a:p>
                <a:pPr indent="457200" algn="just"/>
                <a:r>
                  <a:rPr lang="ru-RU" dirty="0">
                    <a:solidFill>
                      <a:srgbClr val="002060"/>
                    </a:solidFill>
                    <a:effectLst>
                      <a:outerShdw blurRad="38100" dist="38100" dir="2700000" algn="tl">
                        <a:srgbClr val="000000">
                          <a:alpha val="43137"/>
                        </a:srgbClr>
                      </a:outerShdw>
                    </a:effectLst>
                    <a:latin typeface="PT Sans Narrow" panose="020B0604020202020204" charset="0"/>
                  </a:rPr>
                  <a:t>Элементарным и неделимый заряд </a:t>
                </a:r>
                <a:r>
                  <a:rPr lang="ru-RU" dirty="0">
                    <a:latin typeface="PT Sans Narrow" panose="020B0604020202020204" charset="0"/>
                  </a:rPr>
                  <a:t> - заряд электрона</a:t>
                </a:r>
                <a:r>
                  <a:rPr lang="en-US" dirty="0">
                    <a:latin typeface="PT Sans Narrow" panose="020B0604020202020204" charset="0"/>
                  </a:rPr>
                  <a:t> (</a:t>
                </a:r>
                <a14:m>
                  <m:oMath xmlns:m="http://schemas.openxmlformats.org/officeDocument/2006/math">
                    <m:sSub>
                      <m:sSubPr>
                        <m:ctrlPr>
                          <a:rPr lang="ru-RU"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𝑒</m:t>
                        </m:r>
                      </m:sub>
                    </m:sSub>
                    <m:r>
                      <a:rPr lang="en-US">
                        <a:latin typeface="Cambria Math" panose="02040503050406030204" pitchFamily="18" charset="0"/>
                      </a:rPr>
                      <m:t>=−1,6</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−19</m:t>
                        </m:r>
                      </m:sup>
                    </m:sSup>
                  </m:oMath>
                </a14:m>
                <a:r>
                  <a:rPr lang="en-US" dirty="0">
                    <a:latin typeface="PT Sans Narrow" panose="020B0604020202020204" charset="0"/>
                  </a:rPr>
                  <a:t> </a:t>
                </a:r>
                <a:r>
                  <a:rPr lang="ru-RU" dirty="0">
                    <a:latin typeface="PT Sans Narrow" panose="020B0604020202020204" charset="0"/>
                  </a:rPr>
                  <a:t>Кл). Модуль заряда электрона и протона равны </a:t>
                </a:r>
                <a14:m>
                  <m:oMath xmlns:m="http://schemas.openxmlformats.org/officeDocument/2006/math">
                    <m:d>
                      <m:dPr>
                        <m:begChr m:val="|"/>
                        <m:endChr m:val="|"/>
                        <m:ctrlPr>
                          <a:rPr lang="ru-RU" i="1">
                            <a:latin typeface="Cambria Math" panose="02040503050406030204" pitchFamily="18" charset="0"/>
                          </a:rPr>
                        </m:ctrlPr>
                      </m:dPr>
                      <m:e>
                        <m:sSub>
                          <m:sSubPr>
                            <m:ctrlPr>
                              <a:rPr lang="ru-RU"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𝑒</m:t>
                            </m:r>
                          </m:sub>
                        </m:sSub>
                      </m:e>
                    </m:d>
                    <m:r>
                      <a:rPr lang="ru-RU">
                        <a:latin typeface="Cambria Math" panose="02040503050406030204" pitchFamily="18" charset="0"/>
                      </a:rPr>
                      <m:t>=</m:t>
                    </m:r>
                  </m:oMath>
                </a14:m>
                <a:r>
                  <a:rPr lang="ru-RU" dirty="0">
                    <a:latin typeface="PT Sans Narrow" panose="020B0604020202020204" charset="0"/>
                  </a:rPr>
                  <a:t> </a:t>
                </a:r>
                <a14:m>
                  <m:oMath xmlns:m="http://schemas.openxmlformats.org/officeDocument/2006/math">
                    <m:d>
                      <m:dPr>
                        <m:begChr m:val="|"/>
                        <m:endChr m:val="|"/>
                        <m:ctrlPr>
                          <a:rPr lang="ru-RU" i="1">
                            <a:latin typeface="Cambria Math" panose="02040503050406030204" pitchFamily="18" charset="0"/>
                          </a:rPr>
                        </m:ctrlPr>
                      </m:dPr>
                      <m:e>
                        <m:sSub>
                          <m:sSubPr>
                            <m:ctrlPr>
                              <a:rPr lang="ru-RU"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𝑝</m:t>
                            </m:r>
                          </m:sub>
                        </m:sSub>
                      </m:e>
                    </m:d>
                  </m:oMath>
                </a14:m>
                <a:r>
                  <a:rPr lang="ru-RU" dirty="0">
                    <a:latin typeface="PT Sans Narrow" panose="020B0604020202020204" charset="0"/>
                  </a:rPr>
                  <a:t>.  </a:t>
                </a:r>
              </a:p>
              <a:p>
                <a:pPr indent="457200" algn="just"/>
                <a:r>
                  <a:rPr lang="ru-RU" dirty="0">
                    <a:latin typeface="PT Sans Narrow" panose="020B0604020202020204" charset="0"/>
                  </a:rPr>
                  <a:t>Любой электрический заряд кратен элементарному электрическому заряду:</a:t>
                </a:r>
              </a:p>
              <a:p>
                <a:pPr indent="457200" algn="ctr"/>
                <a14:m>
                  <m:oMath xmlns:m="http://schemas.openxmlformats.org/officeDocument/2006/math">
                    <m:r>
                      <a:rPr lang="en-US" i="1">
                        <a:solidFill>
                          <a:srgbClr val="C00000"/>
                        </a:solidFill>
                        <a:effectLst>
                          <a:outerShdw blurRad="38100" dist="38100" dir="2700000" algn="tl">
                            <a:srgbClr val="000000">
                              <a:alpha val="43137"/>
                            </a:srgbClr>
                          </a:outerShdw>
                        </a:effectLst>
                        <a:latin typeface="Cambria Math" panose="02040503050406030204" pitchFamily="18" charset="0"/>
                      </a:rPr>
                      <m:t>𝑄</m:t>
                    </m:r>
                    <m:r>
                      <a:rPr lang="en-US" i="1">
                        <a:solidFill>
                          <a:srgbClr val="C00000"/>
                        </a:solidFill>
                        <a:effectLst>
                          <a:outerShdw blurRad="38100" dist="38100" dir="2700000" algn="tl">
                            <a:srgbClr val="000000">
                              <a:alpha val="43137"/>
                            </a:srgbClr>
                          </a:outerShdw>
                        </a:effectLst>
                        <a:latin typeface="Cambria Math" panose="02040503050406030204" pitchFamily="18" charset="0"/>
                      </a:rPr>
                      <m:t>=</m:t>
                    </m:r>
                    <m:r>
                      <a:rPr lang="en-US" i="1">
                        <a:solidFill>
                          <a:srgbClr val="C00000"/>
                        </a:solidFill>
                        <a:effectLst>
                          <a:outerShdw blurRad="38100" dist="38100" dir="2700000" algn="tl">
                            <a:srgbClr val="000000">
                              <a:alpha val="43137"/>
                            </a:srgbClr>
                          </a:outerShdw>
                        </a:effectLst>
                        <a:latin typeface="Cambria Math" panose="02040503050406030204" pitchFamily="18" charset="0"/>
                      </a:rPr>
                      <m:t>𝑁</m:t>
                    </m:r>
                    <m:r>
                      <a:rPr lang="en-US" i="1">
                        <a:solidFill>
                          <a:srgbClr val="C00000"/>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oMath>
                </a14:m>
                <a:r>
                  <a:rPr lang="ru-RU" dirty="0">
                    <a:solidFill>
                      <a:srgbClr val="C00000"/>
                    </a:solidFill>
                    <a:effectLst>
                      <a:outerShdw blurRad="38100" dist="38100" dir="2700000" algn="tl">
                        <a:srgbClr val="000000">
                          <a:alpha val="43137"/>
                        </a:srgbClr>
                      </a:outerShdw>
                    </a:effectLst>
                    <a:latin typeface="PT Sans Narrow" panose="020B0604020202020204" charset="0"/>
                  </a:rPr>
                  <a:t> </a:t>
                </a:r>
                <a14:m>
                  <m:oMath xmlns:m="http://schemas.openxmlformats.org/officeDocument/2006/math">
                    <m:d>
                      <m:dPr>
                        <m:begChr m:val="|"/>
                        <m:endChr m:val="|"/>
                        <m:ctrlPr>
                          <a:rPr lang="ru-RU" i="1">
                            <a:solidFill>
                              <a:srgbClr val="C00000"/>
                            </a:solidFill>
                            <a:effectLst>
                              <a:outerShdw blurRad="38100" dist="38100" dir="2700000" algn="tl">
                                <a:srgbClr val="000000">
                                  <a:alpha val="43137"/>
                                </a:srgbClr>
                              </a:outerShdw>
                            </a:effectLst>
                            <a:latin typeface="Cambria Math" panose="02040503050406030204" pitchFamily="18" charset="0"/>
                          </a:rPr>
                        </m:ctrlPr>
                      </m:dPr>
                      <m:e>
                        <m:sSub>
                          <m:sSubPr>
                            <m:ctrlPr>
                              <a:rPr lang="ru-RU" i="1">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a:solidFill>
                                  <a:srgbClr val="C00000"/>
                                </a:solidFill>
                                <a:effectLst>
                                  <a:outerShdw blurRad="38100" dist="38100" dir="2700000" algn="tl">
                                    <a:srgbClr val="000000">
                                      <a:alpha val="43137"/>
                                    </a:srgbClr>
                                  </a:outerShdw>
                                </a:effectLst>
                                <a:latin typeface="Cambria Math" panose="02040503050406030204" pitchFamily="18" charset="0"/>
                              </a:rPr>
                              <m:t>𝑞</m:t>
                            </m:r>
                          </m:e>
                          <m:sub>
                            <m:r>
                              <a:rPr lang="en-US" i="1">
                                <a:solidFill>
                                  <a:srgbClr val="C00000"/>
                                </a:solidFill>
                                <a:effectLst>
                                  <a:outerShdw blurRad="38100" dist="38100" dir="2700000" algn="tl">
                                    <a:srgbClr val="000000">
                                      <a:alpha val="43137"/>
                                    </a:srgbClr>
                                  </a:outerShdw>
                                </a:effectLst>
                                <a:latin typeface="Cambria Math" panose="02040503050406030204" pitchFamily="18" charset="0"/>
                              </a:rPr>
                              <m:t>𝑒</m:t>
                            </m:r>
                          </m:sub>
                        </m:sSub>
                      </m:e>
                    </m:d>
                  </m:oMath>
                </a14:m>
                <a:endParaRPr lang="en-US" dirty="0">
                  <a:solidFill>
                    <a:srgbClr val="C00000"/>
                  </a:solidFill>
                  <a:effectLst>
                    <a:outerShdw blurRad="38100" dist="38100" dir="2700000" algn="tl">
                      <a:srgbClr val="000000">
                        <a:alpha val="43137"/>
                      </a:srgbClr>
                    </a:outerShdw>
                  </a:effectLst>
                  <a:latin typeface="PT Sans Narrow" panose="020B0604020202020204" charset="0"/>
                </a:endParaRPr>
              </a:p>
              <a:p>
                <a:pPr indent="457200" algn="just"/>
                <a:r>
                  <a:rPr lang="ru-RU" dirty="0">
                    <a:latin typeface="PT Sans Narrow" panose="020B0604020202020204" charset="0"/>
                  </a:rPr>
                  <a:t>где </a:t>
                </a:r>
                <a14:m>
                  <m:oMath xmlns:m="http://schemas.openxmlformats.org/officeDocument/2006/math">
                    <m:d>
                      <m:dPr>
                        <m:begChr m:val="|"/>
                        <m:endChr m:val="|"/>
                        <m:ctrlPr>
                          <a:rPr lang="ru-RU" i="1" smtClean="0">
                            <a:solidFill>
                              <a:srgbClr val="C00000"/>
                            </a:solidFill>
                            <a:effectLst>
                              <a:outerShdw blurRad="38100" dist="38100" dir="2700000" algn="tl">
                                <a:srgbClr val="000000">
                                  <a:alpha val="43137"/>
                                </a:srgbClr>
                              </a:outerShdw>
                            </a:effectLst>
                            <a:latin typeface="Cambria Math" panose="02040503050406030204" pitchFamily="18" charset="0"/>
                          </a:rPr>
                        </m:ctrlPr>
                      </m:dPr>
                      <m:e>
                        <m:sSub>
                          <m:sSubPr>
                            <m:ctrlPr>
                              <a:rPr lang="ru-RU" i="1">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a:solidFill>
                                  <a:srgbClr val="C00000"/>
                                </a:solidFill>
                                <a:effectLst>
                                  <a:outerShdw blurRad="38100" dist="38100" dir="2700000" algn="tl">
                                    <a:srgbClr val="000000">
                                      <a:alpha val="43137"/>
                                    </a:srgbClr>
                                  </a:outerShdw>
                                </a:effectLst>
                                <a:latin typeface="Cambria Math" panose="02040503050406030204" pitchFamily="18" charset="0"/>
                              </a:rPr>
                              <m:t>𝑞</m:t>
                            </m:r>
                          </m:e>
                          <m:sub>
                            <m:r>
                              <a:rPr lang="en-US" i="1">
                                <a:solidFill>
                                  <a:srgbClr val="C00000"/>
                                </a:solidFill>
                                <a:effectLst>
                                  <a:outerShdw blurRad="38100" dist="38100" dir="2700000" algn="tl">
                                    <a:srgbClr val="000000">
                                      <a:alpha val="43137"/>
                                    </a:srgbClr>
                                  </a:outerShdw>
                                </a:effectLst>
                                <a:latin typeface="Cambria Math" panose="02040503050406030204" pitchFamily="18" charset="0"/>
                              </a:rPr>
                              <m:t>𝑒</m:t>
                            </m:r>
                          </m:sub>
                        </m:sSub>
                      </m:e>
                    </m:d>
                    <m:r>
                      <a:rPr lang="en-US"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dirty="0">
                    <a:latin typeface="PT Sans Narrow" panose="020B0604020202020204" charset="0"/>
                  </a:rPr>
                  <a:t>- это электрический заряд (</a:t>
                </a:r>
                <a14:m>
                  <m:oMath xmlns:m="http://schemas.openxmlformats.org/officeDocument/2006/math">
                    <m:r>
                      <a:rPr lang="en-US">
                        <a:latin typeface="Cambria Math" panose="02040503050406030204" pitchFamily="18" charset="0"/>
                      </a:rPr>
                      <m:t>1,6</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−19</m:t>
                        </m:r>
                      </m:sup>
                    </m:sSup>
                  </m:oMath>
                </a14:m>
                <a:r>
                  <a:rPr lang="en-US" dirty="0">
                    <a:latin typeface="PT Sans Narrow" panose="020B0604020202020204" charset="0"/>
                  </a:rPr>
                  <a:t> </a:t>
                </a:r>
                <a:r>
                  <a:rPr lang="ru-RU" dirty="0">
                    <a:latin typeface="PT Sans Narrow" panose="020B0604020202020204" charset="0"/>
                  </a:rPr>
                  <a:t>Кл), </a:t>
                </a:r>
                <a14:m>
                  <m:oMath xmlns:m="http://schemas.openxmlformats.org/officeDocument/2006/math">
                    <m:r>
                      <a:rPr lang="en-US" i="1">
                        <a:solidFill>
                          <a:srgbClr val="C00000"/>
                        </a:solidFill>
                        <a:effectLst>
                          <a:outerShdw blurRad="38100" dist="38100" dir="2700000" algn="tl">
                            <a:srgbClr val="000000">
                              <a:alpha val="43137"/>
                            </a:srgbClr>
                          </a:outerShdw>
                        </a:effectLst>
                        <a:latin typeface="Cambria Math" panose="02040503050406030204" pitchFamily="18" charset="0"/>
                      </a:rPr>
                      <m:t>𝑁</m:t>
                    </m:r>
                    <m:r>
                      <a:rPr lang="en-US"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dirty="0">
                    <a:latin typeface="PT Sans Narrow" panose="020B0604020202020204" charset="0"/>
                  </a:rPr>
                  <a:t>– количество элементарных зарядов, </a:t>
                </a:r>
                <a14:m>
                  <m:oMath xmlns:m="http://schemas.openxmlformats.org/officeDocument/2006/math">
                    <m:r>
                      <a:rPr lang="en-US" i="1">
                        <a:solidFill>
                          <a:srgbClr val="C00000"/>
                        </a:solidFill>
                        <a:effectLst>
                          <a:outerShdw blurRad="38100" dist="38100" dir="2700000" algn="tl">
                            <a:srgbClr val="000000">
                              <a:alpha val="43137"/>
                            </a:srgbClr>
                          </a:outerShdw>
                        </a:effectLst>
                        <a:latin typeface="Cambria Math" panose="02040503050406030204" pitchFamily="18" charset="0"/>
                      </a:rPr>
                      <m:t>𝑄</m:t>
                    </m:r>
                    <m:r>
                      <a:rPr lang="en-US"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dirty="0">
                    <a:latin typeface="PT Sans Narrow" panose="020B0604020202020204" charset="0"/>
                  </a:rPr>
                  <a:t>– суммарный заряд тела.</a:t>
                </a:r>
              </a:p>
              <a:p>
                <a:pPr indent="457200" algn="just"/>
                <a:endParaRPr lang="ru-RU" dirty="0">
                  <a:latin typeface="PT Sans Narrow" panose="020B0604020202020204" charset="0"/>
                </a:endParaRPr>
              </a:p>
              <a:p>
                <a:pPr indent="457200" algn="just"/>
                <a:endParaRPr lang="ru-RU" dirty="0">
                  <a:latin typeface="PT Sans Narrow" panose="020B0604020202020204" charset="0"/>
                </a:endParaRPr>
              </a:p>
              <a:p>
                <a:pPr indent="457200" algn="just"/>
                <a:endParaRPr lang="ru-RU" dirty="0">
                  <a:latin typeface="PT Sans Narrow" panose="020B0604020202020204" charset="0"/>
                </a:endParaRPr>
              </a:p>
              <a:p>
                <a:pPr indent="457200" algn="just"/>
                <a:endParaRPr lang="ru-RU" dirty="0">
                  <a:latin typeface="PT Sans Narrow" panose="020B0604020202020204" charset="0"/>
                </a:endParaRPr>
              </a:p>
              <a:p>
                <a:pPr indent="457200" algn="just"/>
                <a:endParaRPr lang="ru-RU" dirty="0">
                  <a:latin typeface="PT Sans Narrow" panose="020B0604020202020204" charset="0"/>
                </a:endParaRPr>
              </a:p>
            </p:txBody>
          </p:sp>
        </mc:Choice>
        <mc:Fallback xmlns="">
          <p:sp>
            <p:nvSpPr>
              <p:cNvPr id="8" name="Прямоугольник 7">
                <a:extLst>
                  <a:ext uri="{FF2B5EF4-FFF2-40B4-BE49-F238E27FC236}">
                    <a16:creationId xmlns:a16="http://schemas.microsoft.com/office/drawing/2014/main" id="{861BC573-0D6D-4EF2-8F4C-E5AF6C9DFB93}"/>
                  </a:ext>
                </a:extLst>
              </p:cNvPr>
              <p:cNvSpPr>
                <a:spLocks noRot="1" noChangeAspect="1" noMove="1" noResize="1" noEditPoints="1" noAdjustHandles="1" noChangeArrowheads="1" noChangeShapeType="1" noTextEdit="1"/>
              </p:cNvSpPr>
              <p:nvPr/>
            </p:nvSpPr>
            <p:spPr>
              <a:xfrm>
                <a:off x="1241946" y="931797"/>
                <a:ext cx="10536072" cy="4565481"/>
              </a:xfrm>
              <a:prstGeom prst="rect">
                <a:avLst/>
              </a:prstGeom>
              <a:blipFill>
                <a:blip r:embed="rId2"/>
                <a:stretch>
                  <a:fillRect l="-521" t="-801" r="-463"/>
                </a:stretch>
              </a:blipFill>
            </p:spPr>
            <p:txBody>
              <a:bodyPr/>
              <a:lstStyle/>
              <a:p>
                <a:r>
                  <a:rPr lang="ru-RU">
                    <a:noFill/>
                  </a:rPr>
                  <a:t> </a:t>
                </a:r>
              </a:p>
            </p:txBody>
          </p:sp>
        </mc:Fallback>
      </mc:AlternateContent>
      <p:pic>
        <p:nvPicPr>
          <p:cNvPr id="9" name="Рисунок 8">
            <a:extLst>
              <a:ext uri="{FF2B5EF4-FFF2-40B4-BE49-F238E27FC236}">
                <a16:creationId xmlns:a16="http://schemas.microsoft.com/office/drawing/2014/main" xmlns="" id="{9DC33BD9-9381-4A3D-BE52-D19F6AAED408}"/>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t="14971" r="66461"/>
          <a:stretch/>
        </p:blipFill>
        <p:spPr>
          <a:xfrm>
            <a:off x="1700980" y="4197185"/>
            <a:ext cx="2313971" cy="2292845"/>
          </a:xfrm>
          <a:prstGeom prst="rect">
            <a:avLst/>
          </a:prstGeom>
        </p:spPr>
      </p:pic>
      <p:pic>
        <p:nvPicPr>
          <p:cNvPr id="16" name="Рисунок 15">
            <a:extLst>
              <a:ext uri="{FF2B5EF4-FFF2-40B4-BE49-F238E27FC236}">
                <a16:creationId xmlns:a16="http://schemas.microsoft.com/office/drawing/2014/main" xmlns="" id="{E4875A5E-0BCB-4F66-A337-2E72EECF183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60555"/>
          <a:stretch/>
        </p:blipFill>
        <p:spPr>
          <a:xfrm>
            <a:off x="7849735" y="4197185"/>
            <a:ext cx="2128532" cy="2109099"/>
          </a:xfrm>
          <a:prstGeom prst="rect">
            <a:avLst/>
          </a:prstGeom>
        </p:spPr>
      </p:pic>
      <p:pic>
        <p:nvPicPr>
          <p:cNvPr id="17" name="Рисунок 16">
            <a:extLst>
              <a:ext uri="{FF2B5EF4-FFF2-40B4-BE49-F238E27FC236}">
                <a16:creationId xmlns:a16="http://schemas.microsoft.com/office/drawing/2014/main" xmlns="" id="{7F26E1AB-27B6-4EA9-A71C-028F0219E2E1}"/>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33191" t="16913" r="37962" b="12850"/>
          <a:stretch/>
        </p:blipFill>
        <p:spPr>
          <a:xfrm>
            <a:off x="5086182" y="4538388"/>
            <a:ext cx="1692322" cy="1610437"/>
          </a:xfrm>
          <a:prstGeom prst="rect">
            <a:avLst/>
          </a:prstGeom>
        </p:spPr>
      </p:pic>
    </p:spTree>
    <p:extLst>
      <p:ext uri="{BB962C8B-B14F-4D97-AF65-F5344CB8AC3E}">
        <p14:creationId xmlns:p14="http://schemas.microsoft.com/office/powerpoint/2010/main" val="3939695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Конспект № 1: Электрический заряд. Электризация тел</a:t>
            </a:r>
          </a:p>
        </p:txBody>
      </p:sp>
      <p:sp>
        <p:nvSpPr>
          <p:cNvPr id="11" name="Прямоугольник: скругленные углы 10">
            <a:extLst>
              <a:ext uri="{FF2B5EF4-FFF2-40B4-BE49-F238E27FC236}">
                <a16:creationId xmlns:a16="http://schemas.microsoft.com/office/drawing/2014/main" xmlns="" id="{C10834B1-E62D-479D-A4AF-7AF17D7C55A2}"/>
              </a:ext>
            </a:extLst>
          </p:cNvPr>
          <p:cNvSpPr/>
          <p:nvPr/>
        </p:nvSpPr>
        <p:spPr>
          <a:xfrm>
            <a:off x="5738811" y="897810"/>
            <a:ext cx="942975" cy="4034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Атом</a:t>
            </a:r>
          </a:p>
        </p:txBody>
      </p:sp>
      <p:sp>
        <p:nvSpPr>
          <p:cNvPr id="13" name="Прямоугольник: скругленные углы 12">
            <a:extLst>
              <a:ext uri="{FF2B5EF4-FFF2-40B4-BE49-F238E27FC236}">
                <a16:creationId xmlns:a16="http://schemas.microsoft.com/office/drawing/2014/main" xmlns="" id="{97A6505B-0A87-475D-AB73-96891C4F7250}"/>
              </a:ext>
            </a:extLst>
          </p:cNvPr>
          <p:cNvSpPr/>
          <p:nvPr/>
        </p:nvSpPr>
        <p:spPr>
          <a:xfrm>
            <a:off x="5487783" y="1518043"/>
            <a:ext cx="1445030" cy="4034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нейтральный</a:t>
            </a:r>
          </a:p>
        </p:txBody>
      </p:sp>
      <p:sp>
        <p:nvSpPr>
          <p:cNvPr id="14" name="Прямоугольник: скругленные углы 13">
            <a:extLst>
              <a:ext uri="{FF2B5EF4-FFF2-40B4-BE49-F238E27FC236}">
                <a16:creationId xmlns:a16="http://schemas.microsoft.com/office/drawing/2014/main" xmlns="" id="{92BD0ABB-EFC5-4FE5-943C-70CB755DFCE9}"/>
              </a:ext>
            </a:extLst>
          </p:cNvPr>
          <p:cNvSpPr/>
          <p:nvPr/>
        </p:nvSpPr>
        <p:spPr>
          <a:xfrm>
            <a:off x="1700981" y="1518043"/>
            <a:ext cx="2202279" cy="4034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Положительный  ион</a:t>
            </a:r>
          </a:p>
        </p:txBody>
      </p:sp>
      <p:sp>
        <p:nvSpPr>
          <p:cNvPr id="15" name="Прямоугольник: скругленные углы 14">
            <a:extLst>
              <a:ext uri="{FF2B5EF4-FFF2-40B4-BE49-F238E27FC236}">
                <a16:creationId xmlns:a16="http://schemas.microsoft.com/office/drawing/2014/main" xmlns="" id="{1C3484CA-47E0-48FD-90D9-9F6B948B1953}"/>
              </a:ext>
            </a:extLst>
          </p:cNvPr>
          <p:cNvSpPr/>
          <p:nvPr/>
        </p:nvSpPr>
        <p:spPr>
          <a:xfrm>
            <a:off x="8598089" y="1518043"/>
            <a:ext cx="2099487" cy="4034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отрицательный  ион</a:t>
            </a:r>
          </a:p>
        </p:txBody>
      </p:sp>
      <p:sp>
        <p:nvSpPr>
          <p:cNvPr id="2" name="Овал 1">
            <a:extLst>
              <a:ext uri="{FF2B5EF4-FFF2-40B4-BE49-F238E27FC236}">
                <a16:creationId xmlns:a16="http://schemas.microsoft.com/office/drawing/2014/main" xmlns="" id="{25A1F671-7B15-41E8-AE27-E9024677A7CC}"/>
              </a:ext>
            </a:extLst>
          </p:cNvPr>
          <p:cNvSpPr/>
          <p:nvPr/>
        </p:nvSpPr>
        <p:spPr>
          <a:xfrm>
            <a:off x="5972382" y="2060667"/>
            <a:ext cx="447675" cy="4034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a:extLst>
              <a:ext uri="{FF2B5EF4-FFF2-40B4-BE49-F238E27FC236}">
                <a16:creationId xmlns:a16="http://schemas.microsoft.com/office/drawing/2014/main" xmlns="" id="{4CB2C7BF-63BD-481A-A766-C00C7C918935}"/>
              </a:ext>
            </a:extLst>
          </p:cNvPr>
          <p:cNvSpPr/>
          <p:nvPr/>
        </p:nvSpPr>
        <p:spPr>
          <a:xfrm>
            <a:off x="6420057" y="1995697"/>
            <a:ext cx="147640" cy="152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xmlns="" id="{8702B40A-23A8-412C-9F29-BD4B33E11B2B}"/>
                  </a:ext>
                </a:extLst>
              </p:cNvPr>
              <p:cNvSpPr txBox="1"/>
              <p:nvPr/>
            </p:nvSpPr>
            <p:spPr>
              <a:xfrm>
                <a:off x="5441946" y="2636655"/>
                <a:ext cx="1536703" cy="29841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𝑒</m:t>
                          </m:r>
                        </m:sub>
                      </m:sSub>
                      <m:r>
                        <a:rPr lang="en-US" b="0" i="1" smtClean="0">
                          <a:latin typeface="Cambria Math" panose="02040503050406030204" pitchFamily="18" charset="0"/>
                        </a:rPr>
                        <m:t>=</m:t>
                      </m:r>
                      <m:sSub>
                        <m:sSubPr>
                          <m:ctrlPr>
                            <a:rPr lang="ru-RU" i="1">
                              <a:latin typeface="Cambria Math" panose="02040503050406030204" pitchFamily="18" charset="0"/>
                            </a:rPr>
                          </m:ctrlPr>
                        </m:sSubPr>
                        <m:e>
                          <m:r>
                            <a:rPr lang="en-US" i="1">
                              <a:latin typeface="Cambria Math" panose="02040503050406030204" pitchFamily="18" charset="0"/>
                            </a:rPr>
                            <m:t>𝑁</m:t>
                          </m:r>
                        </m:e>
                        <m:sub>
                          <m:r>
                            <a:rPr lang="en-US" b="0" i="1" smtClean="0">
                              <a:latin typeface="Cambria Math" panose="02040503050406030204" pitchFamily="18" charset="0"/>
                            </a:rPr>
                            <m:t>𝑝</m:t>
                          </m:r>
                        </m:sub>
                      </m:sSub>
                      <m:r>
                        <a:rPr lang="en-US" b="0" i="1" smtClean="0">
                          <a:latin typeface="Cambria Math" panose="02040503050406030204" pitchFamily="18" charset="0"/>
                        </a:rPr>
                        <m:t>, </m:t>
                      </m:r>
                      <m:r>
                        <a:rPr lang="en-US" b="0" i="1" smtClean="0">
                          <a:latin typeface="Cambria Math" panose="02040503050406030204" pitchFamily="18" charset="0"/>
                        </a:rPr>
                        <m:t>𝑄</m:t>
                      </m:r>
                      <m:r>
                        <a:rPr lang="en-US" b="0" i="1" smtClean="0">
                          <a:latin typeface="Cambria Math" panose="02040503050406030204" pitchFamily="18" charset="0"/>
                        </a:rPr>
                        <m:t>=0</m:t>
                      </m:r>
                    </m:oMath>
                  </m:oMathPara>
                </a14:m>
                <a:endParaRPr lang="ru-RU" dirty="0"/>
              </a:p>
            </p:txBody>
          </p:sp>
        </mc:Choice>
        <mc:Fallback xmlns="">
          <p:sp>
            <p:nvSpPr>
              <p:cNvPr id="4" name="TextBox 3">
                <a:extLst>
                  <a:ext uri="{FF2B5EF4-FFF2-40B4-BE49-F238E27FC236}">
                    <a16:creationId xmlns:a16="http://schemas.microsoft.com/office/drawing/2014/main" id="{8702B40A-23A8-412C-9F29-BD4B33E11B2B}"/>
                  </a:ext>
                </a:extLst>
              </p:cNvPr>
              <p:cNvSpPr txBox="1">
                <a:spLocks noRot="1" noChangeAspect="1" noMove="1" noResize="1" noEditPoints="1" noAdjustHandles="1" noChangeArrowheads="1" noChangeShapeType="1" noTextEdit="1"/>
              </p:cNvSpPr>
              <p:nvPr/>
            </p:nvSpPr>
            <p:spPr>
              <a:xfrm>
                <a:off x="5441946" y="2636655"/>
                <a:ext cx="1536703" cy="298415"/>
              </a:xfrm>
              <a:prstGeom prst="rect">
                <a:avLst/>
              </a:prstGeom>
              <a:blipFill>
                <a:blip r:embed="rId2"/>
                <a:stretch>
                  <a:fillRect l="-3968" r="-3571" b="-25000"/>
                </a:stretch>
              </a:blipFill>
            </p:spPr>
            <p:txBody>
              <a:bodyPr/>
              <a:lstStyle/>
              <a:p>
                <a:r>
                  <a:rPr lang="ru-RU">
                    <a:noFill/>
                  </a:rPr>
                  <a:t> </a:t>
                </a:r>
              </a:p>
            </p:txBody>
          </p:sp>
        </mc:Fallback>
      </mc:AlternateContent>
      <p:sp>
        <p:nvSpPr>
          <p:cNvPr id="12" name="Овал 11">
            <a:extLst>
              <a:ext uri="{FF2B5EF4-FFF2-40B4-BE49-F238E27FC236}">
                <a16:creationId xmlns:a16="http://schemas.microsoft.com/office/drawing/2014/main" xmlns="" id="{95E685DE-8A50-4B85-B706-110C81A95E94}"/>
              </a:ext>
            </a:extLst>
          </p:cNvPr>
          <p:cNvSpPr/>
          <p:nvPr/>
        </p:nvSpPr>
        <p:spPr>
          <a:xfrm>
            <a:off x="1253306" y="2053292"/>
            <a:ext cx="447675" cy="4034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a:extLst>
              <a:ext uri="{FF2B5EF4-FFF2-40B4-BE49-F238E27FC236}">
                <a16:creationId xmlns:a16="http://schemas.microsoft.com/office/drawing/2014/main" xmlns="" id="{75441BE9-3D6E-48F4-80A8-754F57F9D7D0}"/>
              </a:ext>
            </a:extLst>
          </p:cNvPr>
          <p:cNvSpPr/>
          <p:nvPr/>
        </p:nvSpPr>
        <p:spPr>
          <a:xfrm>
            <a:off x="1700981" y="1988322"/>
            <a:ext cx="147640" cy="152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Овал 16">
            <a:extLst>
              <a:ext uri="{FF2B5EF4-FFF2-40B4-BE49-F238E27FC236}">
                <a16:creationId xmlns:a16="http://schemas.microsoft.com/office/drawing/2014/main" xmlns="" id="{035FB01D-5D1C-4C77-A9FF-3475333B3013}"/>
              </a:ext>
            </a:extLst>
          </p:cNvPr>
          <p:cNvSpPr/>
          <p:nvPr/>
        </p:nvSpPr>
        <p:spPr>
          <a:xfrm>
            <a:off x="3386135" y="2052285"/>
            <a:ext cx="447675" cy="4034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0" name="Прямая соединительная линия 19">
            <a:extLst>
              <a:ext uri="{FF2B5EF4-FFF2-40B4-BE49-F238E27FC236}">
                <a16:creationId xmlns:a16="http://schemas.microsoft.com/office/drawing/2014/main" xmlns="" id="{80BD19D9-60F1-4465-8623-F354A7024FB4}"/>
              </a:ext>
            </a:extLst>
          </p:cNvPr>
          <p:cNvCxnSpPr/>
          <p:nvPr/>
        </p:nvCxnSpPr>
        <p:spPr>
          <a:xfrm>
            <a:off x="1914525" y="2255022"/>
            <a:ext cx="36195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Прямоугольник 20">
                <a:extLst>
                  <a:ext uri="{FF2B5EF4-FFF2-40B4-BE49-F238E27FC236}">
                    <a16:creationId xmlns:a16="http://schemas.microsoft.com/office/drawing/2014/main" xmlns="" id="{0108CD38-45D6-4D78-9C71-B23E6179F68C}"/>
                  </a:ext>
                </a:extLst>
              </p:cNvPr>
              <p:cNvSpPr/>
              <p:nvPr/>
            </p:nvSpPr>
            <p:spPr>
              <a:xfrm>
                <a:off x="2354546" y="2023812"/>
                <a:ext cx="574644"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ru-RU" sz="2400" i="1">
                              <a:latin typeface="Cambria Math" panose="02040503050406030204" pitchFamily="18" charset="0"/>
                            </a:rPr>
                          </m:ctrlPr>
                        </m:sSubPr>
                        <m:e>
                          <m:r>
                            <a:rPr lang="en-US" sz="2400" i="1">
                              <a:latin typeface="Cambria Math" panose="02040503050406030204" pitchFamily="18" charset="0"/>
                            </a:rPr>
                            <m:t>𝑁</m:t>
                          </m:r>
                        </m:e>
                        <m:sub>
                          <m:r>
                            <a:rPr lang="en-US" sz="2400" i="1">
                              <a:latin typeface="Cambria Math" panose="02040503050406030204" pitchFamily="18" charset="0"/>
                            </a:rPr>
                            <m:t>𝑒</m:t>
                          </m:r>
                        </m:sub>
                      </m:sSub>
                    </m:oMath>
                  </m:oMathPara>
                </a14:m>
                <a:endParaRPr lang="ru-RU" sz="2400" dirty="0"/>
              </a:p>
            </p:txBody>
          </p:sp>
        </mc:Choice>
        <mc:Fallback xmlns="">
          <p:sp>
            <p:nvSpPr>
              <p:cNvPr id="21" name="Прямоугольник 20">
                <a:extLst>
                  <a:ext uri="{FF2B5EF4-FFF2-40B4-BE49-F238E27FC236}">
                    <a16:creationId xmlns:a16="http://schemas.microsoft.com/office/drawing/2014/main" id="{0108CD38-45D6-4D78-9C71-B23E6179F68C}"/>
                  </a:ext>
                </a:extLst>
              </p:cNvPr>
              <p:cNvSpPr>
                <a:spLocks noRot="1" noChangeAspect="1" noMove="1" noResize="1" noEditPoints="1" noAdjustHandles="1" noChangeArrowheads="1" noChangeShapeType="1" noTextEdit="1"/>
              </p:cNvSpPr>
              <p:nvPr/>
            </p:nvSpPr>
            <p:spPr>
              <a:xfrm>
                <a:off x="2354546" y="2023812"/>
                <a:ext cx="574644" cy="461665"/>
              </a:xfrm>
              <a:prstGeom prst="rect">
                <a:avLst/>
              </a:prstGeom>
              <a:blipFill>
                <a:blip r:embed="rId3"/>
                <a:stretch>
                  <a:fillRect/>
                </a:stretch>
              </a:blipFill>
            </p:spPr>
            <p:txBody>
              <a:bodyPr/>
              <a:lstStyle/>
              <a:p>
                <a:r>
                  <a:rPr lang="ru-RU">
                    <a:noFill/>
                  </a:rPr>
                  <a:t> </a:t>
                </a:r>
              </a:p>
            </p:txBody>
          </p:sp>
        </mc:Fallback>
      </mc:AlternateContent>
      <p:cxnSp>
        <p:nvCxnSpPr>
          <p:cNvPr id="22" name="Прямая соединительная линия 21">
            <a:extLst>
              <a:ext uri="{FF2B5EF4-FFF2-40B4-BE49-F238E27FC236}">
                <a16:creationId xmlns:a16="http://schemas.microsoft.com/office/drawing/2014/main" xmlns="" id="{A1E91B68-524D-46FC-9EA3-2681430C9A1F}"/>
              </a:ext>
            </a:extLst>
          </p:cNvPr>
          <p:cNvCxnSpPr/>
          <p:nvPr/>
        </p:nvCxnSpPr>
        <p:spPr>
          <a:xfrm>
            <a:off x="2936637" y="2350272"/>
            <a:ext cx="36195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a:extLst>
              <a:ext uri="{FF2B5EF4-FFF2-40B4-BE49-F238E27FC236}">
                <a16:creationId xmlns:a16="http://schemas.microsoft.com/office/drawing/2014/main" xmlns="" id="{04DC013D-89F9-4846-BFBD-A1F04893F946}"/>
              </a:ext>
            </a:extLst>
          </p:cNvPr>
          <p:cNvCxnSpPr/>
          <p:nvPr/>
        </p:nvCxnSpPr>
        <p:spPr>
          <a:xfrm>
            <a:off x="2936637" y="2227472"/>
            <a:ext cx="36195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a:extLst>
              <a:ext uri="{FF2B5EF4-FFF2-40B4-BE49-F238E27FC236}">
                <a16:creationId xmlns:a16="http://schemas.microsoft.com/office/drawing/2014/main" xmlns="" id="{3A8EC7AF-1991-4E95-A75B-5A0B586AE563}"/>
              </a:ext>
            </a:extLst>
          </p:cNvPr>
          <p:cNvCxnSpPr>
            <a:cxnSpLocks/>
          </p:cNvCxnSpPr>
          <p:nvPr/>
        </p:nvCxnSpPr>
        <p:spPr>
          <a:xfrm>
            <a:off x="3819525" y="2079518"/>
            <a:ext cx="24759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a:extLst>
              <a:ext uri="{FF2B5EF4-FFF2-40B4-BE49-F238E27FC236}">
                <a16:creationId xmlns:a16="http://schemas.microsoft.com/office/drawing/2014/main" xmlns="" id="{A17D4CCC-9401-4C4B-9AD5-986059BC7DB7}"/>
              </a:ext>
            </a:extLst>
          </p:cNvPr>
          <p:cNvCxnSpPr>
            <a:cxnSpLocks/>
          </p:cNvCxnSpPr>
          <p:nvPr/>
        </p:nvCxnSpPr>
        <p:spPr>
          <a:xfrm>
            <a:off x="3943321" y="1956292"/>
            <a:ext cx="0" cy="246452"/>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Овал 29">
            <a:extLst>
              <a:ext uri="{FF2B5EF4-FFF2-40B4-BE49-F238E27FC236}">
                <a16:creationId xmlns:a16="http://schemas.microsoft.com/office/drawing/2014/main" xmlns="" id="{D7041045-8828-4E24-985C-BCCB41C40756}"/>
              </a:ext>
            </a:extLst>
          </p:cNvPr>
          <p:cNvSpPr/>
          <p:nvPr/>
        </p:nvSpPr>
        <p:spPr>
          <a:xfrm>
            <a:off x="8248680" y="2059389"/>
            <a:ext cx="447675" cy="4034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Овал 30">
            <a:extLst>
              <a:ext uri="{FF2B5EF4-FFF2-40B4-BE49-F238E27FC236}">
                <a16:creationId xmlns:a16="http://schemas.microsoft.com/office/drawing/2014/main" xmlns="" id="{4DA33249-29D0-43E9-888A-7552BF253C45}"/>
              </a:ext>
            </a:extLst>
          </p:cNvPr>
          <p:cNvSpPr/>
          <p:nvPr/>
        </p:nvSpPr>
        <p:spPr>
          <a:xfrm>
            <a:off x="8696355" y="1994419"/>
            <a:ext cx="147640" cy="152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Овал 31">
            <a:extLst>
              <a:ext uri="{FF2B5EF4-FFF2-40B4-BE49-F238E27FC236}">
                <a16:creationId xmlns:a16="http://schemas.microsoft.com/office/drawing/2014/main" xmlns="" id="{CF2AECFF-405F-4AFA-8A8B-012666DFA814}"/>
              </a:ext>
            </a:extLst>
          </p:cNvPr>
          <p:cNvSpPr/>
          <p:nvPr/>
        </p:nvSpPr>
        <p:spPr>
          <a:xfrm>
            <a:off x="10381509" y="2058382"/>
            <a:ext cx="447675" cy="4034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3" name="Прямая соединительная линия 32">
            <a:extLst>
              <a:ext uri="{FF2B5EF4-FFF2-40B4-BE49-F238E27FC236}">
                <a16:creationId xmlns:a16="http://schemas.microsoft.com/office/drawing/2014/main" xmlns="" id="{D3DA7ACB-1D2A-48D8-8E62-3EFB0AFAACE8}"/>
              </a:ext>
            </a:extLst>
          </p:cNvPr>
          <p:cNvCxnSpPr/>
          <p:nvPr/>
        </p:nvCxnSpPr>
        <p:spPr>
          <a:xfrm>
            <a:off x="8909899" y="2261119"/>
            <a:ext cx="36195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4" name="Прямоугольник 33">
                <a:extLst>
                  <a:ext uri="{FF2B5EF4-FFF2-40B4-BE49-F238E27FC236}">
                    <a16:creationId xmlns:a16="http://schemas.microsoft.com/office/drawing/2014/main" xmlns="" id="{E8EAD494-36DF-46B4-9677-0A3BB91493B7}"/>
                  </a:ext>
                </a:extLst>
              </p:cNvPr>
              <p:cNvSpPr/>
              <p:nvPr/>
            </p:nvSpPr>
            <p:spPr>
              <a:xfrm>
                <a:off x="9346147" y="2030286"/>
                <a:ext cx="574644"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ru-RU" sz="2400" i="1">
                              <a:latin typeface="Cambria Math" panose="02040503050406030204" pitchFamily="18" charset="0"/>
                            </a:rPr>
                          </m:ctrlPr>
                        </m:sSubPr>
                        <m:e>
                          <m:r>
                            <a:rPr lang="en-US" sz="2400" i="1">
                              <a:latin typeface="Cambria Math" panose="02040503050406030204" pitchFamily="18" charset="0"/>
                            </a:rPr>
                            <m:t>𝑁</m:t>
                          </m:r>
                        </m:e>
                        <m:sub>
                          <m:r>
                            <a:rPr lang="en-US" sz="2400" i="1">
                              <a:latin typeface="Cambria Math" panose="02040503050406030204" pitchFamily="18" charset="0"/>
                            </a:rPr>
                            <m:t>𝑒</m:t>
                          </m:r>
                        </m:sub>
                      </m:sSub>
                    </m:oMath>
                  </m:oMathPara>
                </a14:m>
                <a:endParaRPr lang="ru-RU" sz="2400" dirty="0"/>
              </a:p>
            </p:txBody>
          </p:sp>
        </mc:Choice>
        <mc:Fallback xmlns="">
          <p:sp>
            <p:nvSpPr>
              <p:cNvPr id="34" name="Прямоугольник 33">
                <a:extLst>
                  <a:ext uri="{FF2B5EF4-FFF2-40B4-BE49-F238E27FC236}">
                    <a16:creationId xmlns:a16="http://schemas.microsoft.com/office/drawing/2014/main" id="{E8EAD494-36DF-46B4-9677-0A3BB91493B7}"/>
                  </a:ext>
                </a:extLst>
              </p:cNvPr>
              <p:cNvSpPr>
                <a:spLocks noRot="1" noChangeAspect="1" noMove="1" noResize="1" noEditPoints="1" noAdjustHandles="1" noChangeArrowheads="1" noChangeShapeType="1" noTextEdit="1"/>
              </p:cNvSpPr>
              <p:nvPr/>
            </p:nvSpPr>
            <p:spPr>
              <a:xfrm>
                <a:off x="9346147" y="2030286"/>
                <a:ext cx="574644" cy="461665"/>
              </a:xfrm>
              <a:prstGeom prst="rect">
                <a:avLst/>
              </a:prstGeom>
              <a:blipFill>
                <a:blip r:embed="rId4"/>
                <a:stretch>
                  <a:fillRect/>
                </a:stretch>
              </a:blipFill>
            </p:spPr>
            <p:txBody>
              <a:bodyPr/>
              <a:lstStyle/>
              <a:p>
                <a:r>
                  <a:rPr lang="ru-RU">
                    <a:noFill/>
                  </a:rPr>
                  <a:t> </a:t>
                </a:r>
              </a:p>
            </p:txBody>
          </p:sp>
        </mc:Fallback>
      </mc:AlternateContent>
      <p:cxnSp>
        <p:nvCxnSpPr>
          <p:cNvPr id="35" name="Прямая соединительная линия 34">
            <a:extLst>
              <a:ext uri="{FF2B5EF4-FFF2-40B4-BE49-F238E27FC236}">
                <a16:creationId xmlns:a16="http://schemas.microsoft.com/office/drawing/2014/main" xmlns="" id="{AA73B210-6375-4B85-BDAB-93229B1CF17E}"/>
              </a:ext>
            </a:extLst>
          </p:cNvPr>
          <p:cNvCxnSpPr/>
          <p:nvPr/>
        </p:nvCxnSpPr>
        <p:spPr>
          <a:xfrm>
            <a:off x="9932011" y="2356369"/>
            <a:ext cx="36195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a:extLst>
              <a:ext uri="{FF2B5EF4-FFF2-40B4-BE49-F238E27FC236}">
                <a16:creationId xmlns:a16="http://schemas.microsoft.com/office/drawing/2014/main" xmlns="" id="{0A4AFE46-0FC9-4689-9D62-7B8E6AEBE718}"/>
              </a:ext>
            </a:extLst>
          </p:cNvPr>
          <p:cNvCxnSpPr/>
          <p:nvPr/>
        </p:nvCxnSpPr>
        <p:spPr>
          <a:xfrm>
            <a:off x="9932011" y="2233569"/>
            <a:ext cx="36195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a:extLst>
              <a:ext uri="{FF2B5EF4-FFF2-40B4-BE49-F238E27FC236}">
                <a16:creationId xmlns:a16="http://schemas.microsoft.com/office/drawing/2014/main" xmlns="" id="{A067657E-5041-45E2-B158-B10B5A29E454}"/>
              </a:ext>
            </a:extLst>
          </p:cNvPr>
          <p:cNvCxnSpPr>
            <a:cxnSpLocks/>
          </p:cNvCxnSpPr>
          <p:nvPr/>
        </p:nvCxnSpPr>
        <p:spPr>
          <a:xfrm>
            <a:off x="10814899" y="2085615"/>
            <a:ext cx="24759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a:extLst>
              <a:ext uri="{FF2B5EF4-FFF2-40B4-BE49-F238E27FC236}">
                <a16:creationId xmlns:a16="http://schemas.microsoft.com/office/drawing/2014/main" xmlns="" id="{DCEC746A-5137-4C9A-8BF7-29EE252466F6}"/>
              </a:ext>
            </a:extLst>
          </p:cNvPr>
          <p:cNvCxnSpPr>
            <a:cxnSpLocks/>
          </p:cNvCxnSpPr>
          <p:nvPr/>
        </p:nvCxnSpPr>
        <p:spPr>
          <a:xfrm>
            <a:off x="9096375" y="2087482"/>
            <a:ext cx="0" cy="31603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xmlns="" id="{BF97382A-23F6-4903-818F-858708786DEC}"/>
                  </a:ext>
                </a:extLst>
              </p:cNvPr>
              <p:cNvSpPr txBox="1"/>
              <p:nvPr/>
            </p:nvSpPr>
            <p:spPr>
              <a:xfrm>
                <a:off x="1700981" y="2687142"/>
                <a:ext cx="1536703" cy="29841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𝑒</m:t>
                          </m:r>
                        </m:sub>
                      </m:sSub>
                      <m:r>
                        <a:rPr lang="ru-RU" i="1" smtClean="0">
                          <a:latin typeface="Cambria Math" panose="02040503050406030204" pitchFamily="18" charset="0"/>
                          <a:ea typeface="Cambria Math" panose="02040503050406030204" pitchFamily="18" charset="0"/>
                        </a:rPr>
                        <m:t>&lt;</m:t>
                      </m:r>
                      <m:sSub>
                        <m:sSubPr>
                          <m:ctrlPr>
                            <a:rPr lang="ru-RU" i="1" smtClean="0">
                              <a:latin typeface="Cambria Math" panose="02040503050406030204" pitchFamily="18" charset="0"/>
                            </a:rPr>
                          </m:ctrlPr>
                        </m:sSubPr>
                        <m:e>
                          <m:r>
                            <a:rPr lang="en-US" i="1">
                              <a:latin typeface="Cambria Math" panose="02040503050406030204" pitchFamily="18" charset="0"/>
                            </a:rPr>
                            <m:t>𝑁</m:t>
                          </m:r>
                        </m:e>
                        <m:sub>
                          <m:r>
                            <a:rPr lang="en-US" b="0" i="1" smtClean="0">
                              <a:latin typeface="Cambria Math" panose="02040503050406030204" pitchFamily="18" charset="0"/>
                            </a:rPr>
                            <m:t>𝑝</m:t>
                          </m:r>
                        </m:sub>
                      </m:sSub>
                      <m:r>
                        <a:rPr lang="en-US" b="0" i="1" smtClean="0">
                          <a:latin typeface="Cambria Math" panose="02040503050406030204" pitchFamily="18" charset="0"/>
                        </a:rPr>
                        <m:t>, </m:t>
                      </m:r>
                      <m:r>
                        <a:rPr lang="en-US" b="0" i="1" smtClean="0">
                          <a:latin typeface="Cambria Math" panose="02040503050406030204" pitchFamily="18" charset="0"/>
                        </a:rPr>
                        <m:t>𝑄</m:t>
                      </m:r>
                      <m:r>
                        <a:rPr lang="en-US" b="0" i="1" smtClean="0">
                          <a:latin typeface="Cambria Math" panose="02040503050406030204" pitchFamily="18" charset="0"/>
                          <a:ea typeface="Cambria Math" panose="02040503050406030204" pitchFamily="18" charset="0"/>
                        </a:rPr>
                        <m:t>&gt;</m:t>
                      </m:r>
                      <m:r>
                        <a:rPr lang="en-US" b="0" i="1" smtClean="0">
                          <a:latin typeface="Cambria Math" panose="02040503050406030204" pitchFamily="18" charset="0"/>
                        </a:rPr>
                        <m:t>0</m:t>
                      </m:r>
                    </m:oMath>
                  </m:oMathPara>
                </a14:m>
                <a:endParaRPr lang="ru-RU" dirty="0"/>
              </a:p>
            </p:txBody>
          </p:sp>
        </mc:Choice>
        <mc:Fallback xmlns="">
          <p:sp>
            <p:nvSpPr>
              <p:cNvPr id="40" name="TextBox 39">
                <a:extLst>
                  <a:ext uri="{FF2B5EF4-FFF2-40B4-BE49-F238E27FC236}">
                    <a16:creationId xmlns:a16="http://schemas.microsoft.com/office/drawing/2014/main" id="{BF97382A-23F6-4903-818F-858708786DEC}"/>
                  </a:ext>
                </a:extLst>
              </p:cNvPr>
              <p:cNvSpPr txBox="1">
                <a:spLocks noRot="1" noChangeAspect="1" noMove="1" noResize="1" noEditPoints="1" noAdjustHandles="1" noChangeArrowheads="1" noChangeShapeType="1" noTextEdit="1"/>
              </p:cNvSpPr>
              <p:nvPr/>
            </p:nvSpPr>
            <p:spPr>
              <a:xfrm>
                <a:off x="1700981" y="2687142"/>
                <a:ext cx="1536703" cy="298415"/>
              </a:xfrm>
              <a:prstGeom prst="rect">
                <a:avLst/>
              </a:prstGeom>
              <a:blipFill>
                <a:blip r:embed="rId5"/>
                <a:stretch>
                  <a:fillRect l="-3571" r="-3968" b="-22449"/>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xmlns="" id="{2C9C6BA5-B38A-460E-868D-D91ED06601CA}"/>
                  </a:ext>
                </a:extLst>
              </p:cNvPr>
              <p:cNvSpPr txBox="1"/>
              <p:nvPr/>
            </p:nvSpPr>
            <p:spPr>
              <a:xfrm>
                <a:off x="8865117" y="2629353"/>
                <a:ext cx="1536703" cy="29841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𝑒</m:t>
                          </m:r>
                        </m:sub>
                      </m:sSub>
                      <m:r>
                        <a:rPr lang="en-US" i="1">
                          <a:latin typeface="Cambria Math" panose="02040503050406030204" pitchFamily="18" charset="0"/>
                          <a:ea typeface="Cambria Math" panose="02040503050406030204" pitchFamily="18" charset="0"/>
                        </a:rPr>
                        <m:t>&gt;</m:t>
                      </m:r>
                      <m:sSub>
                        <m:sSubPr>
                          <m:ctrlPr>
                            <a:rPr lang="ru-RU" i="1" smtClean="0">
                              <a:latin typeface="Cambria Math" panose="02040503050406030204" pitchFamily="18" charset="0"/>
                            </a:rPr>
                          </m:ctrlPr>
                        </m:sSubPr>
                        <m:e>
                          <m:r>
                            <a:rPr lang="en-US" i="1">
                              <a:latin typeface="Cambria Math" panose="02040503050406030204" pitchFamily="18" charset="0"/>
                            </a:rPr>
                            <m:t>𝑁</m:t>
                          </m:r>
                        </m:e>
                        <m:sub>
                          <m:r>
                            <a:rPr lang="en-US" b="0" i="1" smtClean="0">
                              <a:latin typeface="Cambria Math" panose="02040503050406030204" pitchFamily="18" charset="0"/>
                            </a:rPr>
                            <m:t>𝑝</m:t>
                          </m:r>
                        </m:sub>
                      </m:sSub>
                      <m:r>
                        <a:rPr lang="en-US" b="0" i="1" smtClean="0">
                          <a:latin typeface="Cambria Math" panose="02040503050406030204" pitchFamily="18" charset="0"/>
                        </a:rPr>
                        <m:t>, </m:t>
                      </m:r>
                      <m:r>
                        <a:rPr lang="en-US" b="0" i="1" smtClean="0">
                          <a:latin typeface="Cambria Math" panose="02040503050406030204" pitchFamily="18" charset="0"/>
                        </a:rPr>
                        <m:t>𝑄</m:t>
                      </m:r>
                      <m:r>
                        <a:rPr lang="ru-RU" i="1">
                          <a:latin typeface="Cambria Math" panose="02040503050406030204" pitchFamily="18" charset="0"/>
                          <a:ea typeface="Cambria Math" panose="02040503050406030204" pitchFamily="18" charset="0"/>
                        </a:rPr>
                        <m:t>&lt;</m:t>
                      </m:r>
                      <m:r>
                        <a:rPr lang="en-US" b="0" i="1" smtClean="0">
                          <a:latin typeface="Cambria Math" panose="02040503050406030204" pitchFamily="18" charset="0"/>
                        </a:rPr>
                        <m:t>0</m:t>
                      </m:r>
                    </m:oMath>
                  </m:oMathPara>
                </a14:m>
                <a:endParaRPr lang="ru-RU" dirty="0"/>
              </a:p>
            </p:txBody>
          </p:sp>
        </mc:Choice>
        <mc:Fallback xmlns="">
          <p:sp>
            <p:nvSpPr>
              <p:cNvPr id="41" name="TextBox 40">
                <a:extLst>
                  <a:ext uri="{FF2B5EF4-FFF2-40B4-BE49-F238E27FC236}">
                    <a16:creationId xmlns:a16="http://schemas.microsoft.com/office/drawing/2014/main" id="{2C9C6BA5-B38A-460E-868D-D91ED06601CA}"/>
                  </a:ext>
                </a:extLst>
              </p:cNvPr>
              <p:cNvSpPr txBox="1">
                <a:spLocks noRot="1" noChangeAspect="1" noMove="1" noResize="1" noEditPoints="1" noAdjustHandles="1" noChangeArrowheads="1" noChangeShapeType="1" noTextEdit="1"/>
              </p:cNvSpPr>
              <p:nvPr/>
            </p:nvSpPr>
            <p:spPr>
              <a:xfrm>
                <a:off x="8865117" y="2629353"/>
                <a:ext cx="1536703" cy="298415"/>
              </a:xfrm>
              <a:prstGeom prst="rect">
                <a:avLst/>
              </a:prstGeom>
              <a:blipFill>
                <a:blip r:embed="rId6"/>
                <a:stretch>
                  <a:fillRect l="-3571" r="-3968" b="-22449"/>
                </a:stretch>
              </a:blipFill>
            </p:spPr>
            <p:txBody>
              <a:bodyPr/>
              <a:lstStyle/>
              <a:p>
                <a:r>
                  <a:rPr lang="ru-RU">
                    <a:noFill/>
                  </a:rPr>
                  <a:t> </a:t>
                </a:r>
              </a:p>
            </p:txBody>
          </p:sp>
        </mc:Fallback>
      </mc:AlternateContent>
      <p:cxnSp>
        <p:nvCxnSpPr>
          <p:cNvPr id="43" name="Прямая со стрелкой 42">
            <a:extLst>
              <a:ext uri="{FF2B5EF4-FFF2-40B4-BE49-F238E27FC236}">
                <a16:creationId xmlns:a16="http://schemas.microsoft.com/office/drawing/2014/main" xmlns="" id="{F3D14A9F-0CB8-4453-ABD5-18C61F7D967F}"/>
              </a:ext>
            </a:extLst>
          </p:cNvPr>
          <p:cNvCxnSpPr>
            <a:stCxn id="11" idx="1"/>
          </p:cNvCxnSpPr>
          <p:nvPr/>
        </p:nvCxnSpPr>
        <p:spPr>
          <a:xfrm flipH="1">
            <a:off x="2726871" y="1099540"/>
            <a:ext cx="3011940" cy="41850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a:extLst>
              <a:ext uri="{FF2B5EF4-FFF2-40B4-BE49-F238E27FC236}">
                <a16:creationId xmlns:a16="http://schemas.microsoft.com/office/drawing/2014/main" xmlns="" id="{CF09AE90-5487-4C59-B6B9-8A3786E3C57D}"/>
              </a:ext>
            </a:extLst>
          </p:cNvPr>
          <p:cNvCxnSpPr>
            <a:stCxn id="11" idx="2"/>
            <a:endCxn id="13" idx="0"/>
          </p:cNvCxnSpPr>
          <p:nvPr/>
        </p:nvCxnSpPr>
        <p:spPr>
          <a:xfrm flipH="1">
            <a:off x="6210298" y="1301270"/>
            <a:ext cx="1" cy="21677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a:extLst>
              <a:ext uri="{FF2B5EF4-FFF2-40B4-BE49-F238E27FC236}">
                <a16:creationId xmlns:a16="http://schemas.microsoft.com/office/drawing/2014/main" xmlns="" id="{6522E546-210F-4AFF-9C30-2C6A7C5A9C78}"/>
              </a:ext>
            </a:extLst>
          </p:cNvPr>
          <p:cNvCxnSpPr>
            <a:stCxn id="11" idx="3"/>
            <a:endCxn id="15" idx="0"/>
          </p:cNvCxnSpPr>
          <p:nvPr/>
        </p:nvCxnSpPr>
        <p:spPr>
          <a:xfrm>
            <a:off x="6681786" y="1099540"/>
            <a:ext cx="2966047" cy="41850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Прямоугольник 47">
                <a:extLst>
                  <a:ext uri="{FF2B5EF4-FFF2-40B4-BE49-F238E27FC236}">
                    <a16:creationId xmlns:a16="http://schemas.microsoft.com/office/drawing/2014/main" xmlns="" id="{BC556956-CA09-44AC-871C-5EC22AC42B68}"/>
                  </a:ext>
                </a:extLst>
              </p:cNvPr>
              <p:cNvSpPr/>
              <p:nvPr/>
            </p:nvSpPr>
            <p:spPr>
              <a:xfrm>
                <a:off x="1104254" y="3198131"/>
                <a:ext cx="10631606" cy="2862322"/>
              </a:xfrm>
              <a:prstGeom prst="rect">
                <a:avLst/>
              </a:prstGeom>
            </p:spPr>
            <p:txBody>
              <a:bodyPr wrap="square">
                <a:spAutoFit/>
              </a:bodyPr>
              <a:lstStyle/>
              <a:p>
                <a:pPr indent="457200" algn="just"/>
                <a:r>
                  <a:rPr lang="ru-RU" dirty="0">
                    <a:solidFill>
                      <a:srgbClr val="002060"/>
                    </a:solidFill>
                    <a:effectLst>
                      <a:outerShdw blurRad="38100" dist="38100" dir="2700000" algn="tl">
                        <a:srgbClr val="000000">
                          <a:alpha val="43137"/>
                        </a:srgbClr>
                      </a:outerShdw>
                    </a:effectLst>
                    <a:latin typeface="PT Sans Narrow" panose="020B0604020202020204" charset="0"/>
                  </a:rPr>
                  <a:t>Электризация</a:t>
                </a:r>
                <a:r>
                  <a:rPr lang="ru-RU" dirty="0">
                    <a:solidFill>
                      <a:srgbClr val="004780"/>
                    </a:solidFill>
                    <a:effectLst>
                      <a:outerShdw blurRad="38100" dist="38100" dir="2700000" algn="tl">
                        <a:srgbClr val="000000">
                          <a:alpha val="43137"/>
                        </a:srgbClr>
                      </a:outerShdw>
                    </a:effectLst>
                    <a:latin typeface="PT Sans Narrow" panose="020B0604020202020204" charset="0"/>
                  </a:rPr>
                  <a:t> </a:t>
                </a:r>
                <a:r>
                  <a:rPr lang="ru-RU" dirty="0">
                    <a:latin typeface="PT Sans Narrow" panose="020B0604020202020204" charset="0"/>
                  </a:rPr>
                  <a:t>– это процесс возникновения электрических зарядов на макроскопических телах (или их частях) при внешних воздействиях.</a:t>
                </a:r>
              </a:p>
              <a:p>
                <a:pPr indent="457200" algn="just"/>
                <a:r>
                  <a:rPr lang="ru-RU" dirty="0">
                    <a:latin typeface="PT Sans Narrow" panose="020B0604020202020204" charset="0"/>
                  </a:rPr>
                  <a:t>Выделяют 4 вида электризации: 1) трением   2) соприкосновением  3) влиянием  4) облучением</a:t>
                </a:r>
              </a:p>
              <a:p>
                <a:pPr indent="457200" algn="just"/>
                <a:r>
                  <a:rPr lang="ru-RU" dirty="0">
                    <a:solidFill>
                      <a:srgbClr val="C00000"/>
                    </a:solidFill>
                    <a:latin typeface="PT Sans Narrow" panose="020B0604020202020204" charset="0"/>
                  </a:rPr>
                  <a:t>Внимание!!! </a:t>
                </a:r>
                <a:r>
                  <a:rPr lang="ru-RU" dirty="0">
                    <a:latin typeface="PT Sans Narrow" panose="020B0604020202020204" charset="0"/>
                  </a:rPr>
                  <a:t>При электризации перемещаются только отрицательные заряды (свободные электроны). Нейтральные тела притягиваются к любым заряженным телам.</a:t>
                </a:r>
              </a:p>
              <a:p>
                <a:pPr indent="457200" algn="just"/>
                <a:r>
                  <a:rPr lang="ru-RU" dirty="0">
                    <a:solidFill>
                      <a:srgbClr val="002060"/>
                    </a:solidFill>
                    <a:effectLst>
                      <a:outerShdw blurRad="38100" dist="38100" dir="2700000" algn="tl">
                        <a:srgbClr val="000000">
                          <a:alpha val="43137"/>
                        </a:srgbClr>
                      </a:outerShdw>
                    </a:effectLst>
                    <a:latin typeface="PT Sans Narrow" panose="020B0604020202020204" charset="0"/>
                  </a:rPr>
                  <a:t>Закон сохранения электрического заряда: </a:t>
                </a:r>
                <a:r>
                  <a:rPr lang="ru-RU" dirty="0">
                    <a:solidFill>
                      <a:srgbClr val="C00000"/>
                    </a:solidFill>
                    <a:effectLst>
                      <a:outerShdw blurRad="38100" dist="38100" dir="2700000" algn="tl">
                        <a:srgbClr val="000000">
                          <a:alpha val="43137"/>
                        </a:srgbClr>
                      </a:outerShdw>
                    </a:effectLst>
                    <a:latin typeface="PT Sans Narrow" panose="020B0604020202020204" charset="0"/>
                  </a:rPr>
                  <a:t>Алгебраическая сумма зарядов электрически изолированной системы постоянна:</a:t>
                </a:r>
              </a:p>
              <a:p>
                <a:pPr indent="457200" algn="ctr"/>
                <a14:m>
                  <m:oMathPara xmlns:m="http://schemas.openxmlformats.org/officeDocument/2006/math">
                    <m:oMathParaPr>
                      <m:jc m:val="centerGroup"/>
                    </m:oMathParaPr>
                    <m:oMath xmlns:m="http://schemas.openxmlformats.org/officeDocument/2006/math">
                      <m:sSub>
                        <m:sSubPr>
                          <m:ctrlP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ru-RU" i="1" dirty="0">
                              <a:solidFill>
                                <a:srgbClr val="C00000"/>
                              </a:solidFill>
                              <a:effectLst>
                                <a:outerShdw blurRad="38100" dist="38100" dir="2700000" algn="tl">
                                  <a:srgbClr val="000000">
                                    <a:alpha val="43137"/>
                                  </a:srgbClr>
                                </a:outerShdw>
                              </a:effectLst>
                              <a:latin typeface="Cambria Math" panose="02040503050406030204" pitchFamily="18" charset="0"/>
                            </a:rPr>
                            <m:t>1</m:t>
                          </m:r>
                        </m:sub>
                      </m:sSub>
                      <m:r>
                        <a:rPr lang="ru-RU" i="1" dirty="0">
                          <a:solidFill>
                            <a:srgbClr val="C00000"/>
                          </a:solidFill>
                          <a:effectLst>
                            <a:outerShdw blurRad="38100" dist="38100" dir="2700000" algn="tl">
                              <a:srgbClr val="000000">
                                <a:alpha val="43137"/>
                              </a:srgbClr>
                            </a:outerShdw>
                          </a:effectLst>
                          <a:latin typeface="Cambria Math" panose="02040503050406030204" pitchFamily="18" charset="0"/>
                        </a:rPr>
                        <m:t>+</m:t>
                      </m:r>
                      <m:sSub>
                        <m:sSubPr>
                          <m:ctrlP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2</m:t>
                          </m:r>
                        </m:sub>
                      </m:sSub>
                      <m:r>
                        <a:rPr lang="ru-RU" i="1" dirty="0">
                          <a:solidFill>
                            <a:srgbClr val="C00000"/>
                          </a:solidFill>
                          <a:effectLst>
                            <a:outerShdw blurRad="38100" dist="38100" dir="2700000" algn="tl">
                              <a:srgbClr val="000000">
                                <a:alpha val="43137"/>
                              </a:srgbClr>
                            </a:outerShdw>
                          </a:effectLst>
                          <a:latin typeface="Cambria Math" panose="02040503050406030204" pitchFamily="18" charset="0"/>
                        </a:rPr>
                        <m:t>+</m:t>
                      </m:r>
                      <m:r>
                        <a:rPr lang="ru-RU" i="1" dirty="0">
                          <a:solidFill>
                            <a:srgbClr val="C00000"/>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sSub>
                        <m:sSubPr>
                          <m:ctrlP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𝑛</m:t>
                          </m:r>
                        </m:sub>
                      </m:sSub>
                      <m:r>
                        <a:rPr lang="en-US" i="1">
                          <a:solidFill>
                            <a:srgbClr val="C00000"/>
                          </a:solidFill>
                          <a:effectLst>
                            <a:outerShdw blurRad="38100" dist="38100" dir="2700000" algn="tl">
                              <a:srgbClr val="000000">
                                <a:alpha val="43137"/>
                              </a:srgbClr>
                            </a:outerShdw>
                          </a:effectLst>
                          <a:latin typeface="Cambria Math" panose="02040503050406030204" pitchFamily="18" charset="0"/>
                        </a:rPr>
                        <m:t>=</m:t>
                      </m:r>
                      <m:r>
                        <a:rPr lang="en-US" i="1">
                          <a:solidFill>
                            <a:srgbClr val="C00000"/>
                          </a:solidFill>
                          <a:effectLst>
                            <a:outerShdw blurRad="38100" dist="38100" dir="2700000" algn="tl">
                              <a:srgbClr val="000000">
                                <a:alpha val="43137"/>
                              </a:srgbClr>
                            </a:outerShdw>
                          </a:effectLst>
                          <a:latin typeface="Cambria Math" panose="02040503050406030204" pitchFamily="18" charset="0"/>
                        </a:rPr>
                        <m:t>𝑐𝑜𝑛𝑠𝑡</m:t>
                      </m:r>
                    </m:oMath>
                  </m:oMathPara>
                </a14:m>
                <a:endParaRPr lang="en-US" dirty="0">
                  <a:solidFill>
                    <a:srgbClr val="C00000"/>
                  </a:solidFill>
                  <a:effectLst>
                    <a:outerShdw blurRad="38100" dist="38100" dir="2700000" algn="tl">
                      <a:srgbClr val="000000">
                        <a:alpha val="43137"/>
                      </a:srgbClr>
                    </a:outerShdw>
                  </a:effectLst>
                  <a:latin typeface="PT Sans Narrow" panose="020B0604020202020204" charset="0"/>
                </a:endParaRPr>
              </a:p>
              <a:p>
                <a:pPr indent="457200" algn="just"/>
                <a:r>
                  <a:rPr lang="ru-RU" dirty="0">
                    <a:latin typeface="PT Sans Narrow" panose="020B0604020202020204" charset="0"/>
                  </a:rPr>
                  <a:t>где </a:t>
                </a:r>
                <a14:m>
                  <m:oMath xmlns:m="http://schemas.openxmlformats.org/officeDocument/2006/math">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𝑛</m:t>
                    </m:r>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dirty="0">
                    <a:latin typeface="PT Sans Narrow" panose="020B0604020202020204" charset="0"/>
                  </a:rPr>
                  <a:t>- это число зарядов в системе, </a:t>
                </a:r>
                <a14:m>
                  <m:oMath xmlns:m="http://schemas.openxmlformats.org/officeDocument/2006/math">
                    <m:sSub>
                      <m:sSubPr>
                        <m:ctrlP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ru-RU" i="1" dirty="0">
                            <a:solidFill>
                              <a:srgbClr val="C00000"/>
                            </a:solidFill>
                            <a:effectLst>
                              <a:outerShdw blurRad="38100" dist="38100" dir="2700000" algn="tl">
                                <a:srgbClr val="000000">
                                  <a:alpha val="43137"/>
                                </a:srgbClr>
                              </a:outerShdw>
                            </a:effectLst>
                            <a:latin typeface="Cambria Math" panose="02040503050406030204" pitchFamily="18" charset="0"/>
                          </a:rPr>
                          <m:t>1</m:t>
                        </m:r>
                      </m:sub>
                    </m:sSub>
                    <m:r>
                      <a:rPr lang="en-US"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dirty="0">
                    <a:latin typeface="PT Sans Narrow" panose="020B0604020202020204" charset="0"/>
                  </a:rPr>
                  <a:t>,</a:t>
                </a:r>
                <a:r>
                  <a:rPr lang="en-US" dirty="0">
                    <a:solidFill>
                      <a:srgbClr val="C00000"/>
                    </a:solidFill>
                    <a:effectLst>
                      <a:outerShdw blurRad="38100" dist="38100" dir="2700000" algn="tl">
                        <a:srgbClr val="000000">
                          <a:alpha val="43137"/>
                        </a:srgbClr>
                      </a:outerShdw>
                    </a:effectLst>
                    <a:latin typeface="PT Sans Narrow" panose="020B0604020202020204" charset="0"/>
                  </a:rPr>
                  <a:t> </a:t>
                </a:r>
                <a14:m>
                  <m:oMath xmlns:m="http://schemas.openxmlformats.org/officeDocument/2006/math">
                    <m:sSub>
                      <m:sSubPr>
                        <m:ctrlP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ru-RU" i="1" dirty="0">
                            <a:solidFill>
                              <a:srgbClr val="C00000"/>
                            </a:solidFill>
                            <a:effectLst>
                              <a:outerShdw blurRad="38100" dist="38100" dir="2700000" algn="tl">
                                <a:srgbClr val="000000">
                                  <a:alpha val="43137"/>
                                </a:srgbClr>
                              </a:outerShdw>
                            </a:effectLst>
                            <a:latin typeface="Cambria Math" panose="02040503050406030204" pitchFamily="18" charset="0"/>
                          </a:rPr>
                          <m:t>2</m:t>
                        </m:r>
                      </m:sub>
                    </m:sSub>
                  </m:oMath>
                </a14:m>
                <a:r>
                  <a:rPr lang="ru-RU" dirty="0">
                    <a:latin typeface="PT Sans Narrow" panose="020B0604020202020204" charset="0"/>
                  </a:rPr>
                  <a:t>, </a:t>
                </a:r>
                <a14:m>
                  <m:oMath xmlns:m="http://schemas.openxmlformats.org/officeDocument/2006/math">
                    <m:sSub>
                      <m:sSubPr>
                        <m:ctrlP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𝑄</m:t>
                        </m:r>
                      </m:e>
                      <m:sub>
                        <m:r>
                          <a:rPr lang="en-US" i="1" dirty="0">
                            <a:solidFill>
                              <a:srgbClr val="C00000"/>
                            </a:solidFill>
                            <a:effectLst>
                              <a:outerShdw blurRad="38100" dist="38100" dir="2700000" algn="tl">
                                <a:srgbClr val="000000">
                                  <a:alpha val="43137"/>
                                </a:srgbClr>
                              </a:outerShdw>
                            </a:effectLst>
                            <a:latin typeface="Cambria Math" panose="02040503050406030204" pitchFamily="18" charset="0"/>
                          </a:rPr>
                          <m:t>𝑛</m:t>
                        </m:r>
                      </m:sub>
                    </m:sSub>
                  </m:oMath>
                </a14:m>
                <a:r>
                  <a:rPr lang="ru-RU" dirty="0">
                    <a:latin typeface="PT Sans Narrow" panose="020B0604020202020204" charset="0"/>
                  </a:rPr>
                  <a:t>– электрические заряды в системе.</a:t>
                </a:r>
              </a:p>
              <a:p>
                <a:pPr indent="457200" algn="just"/>
                <a:endParaRPr lang="ru-RU" dirty="0">
                  <a:latin typeface="PT Sans Narrow" panose="020B0604020202020204" charset="0"/>
                </a:endParaRPr>
              </a:p>
            </p:txBody>
          </p:sp>
        </mc:Choice>
        <mc:Fallback xmlns="">
          <p:sp>
            <p:nvSpPr>
              <p:cNvPr id="48" name="Прямоугольник 47">
                <a:extLst>
                  <a:ext uri="{FF2B5EF4-FFF2-40B4-BE49-F238E27FC236}">
                    <a16:creationId xmlns:a16="http://schemas.microsoft.com/office/drawing/2014/main" id="{BC556956-CA09-44AC-871C-5EC22AC42B68}"/>
                  </a:ext>
                </a:extLst>
              </p:cNvPr>
              <p:cNvSpPr>
                <a:spLocks noRot="1" noChangeAspect="1" noMove="1" noResize="1" noEditPoints="1" noAdjustHandles="1" noChangeArrowheads="1" noChangeShapeType="1" noTextEdit="1"/>
              </p:cNvSpPr>
              <p:nvPr/>
            </p:nvSpPr>
            <p:spPr>
              <a:xfrm>
                <a:off x="1104254" y="3198131"/>
                <a:ext cx="10631606" cy="2862322"/>
              </a:xfrm>
              <a:prstGeom prst="rect">
                <a:avLst/>
              </a:prstGeom>
              <a:blipFill>
                <a:blip r:embed="rId7"/>
                <a:stretch>
                  <a:fillRect l="-516" t="-1493" r="-745"/>
                </a:stretch>
              </a:blipFill>
            </p:spPr>
            <p:txBody>
              <a:bodyPr/>
              <a:lstStyle/>
              <a:p>
                <a:r>
                  <a:rPr lang="ru-RU">
                    <a:noFill/>
                  </a:rPr>
                  <a:t> </a:t>
                </a:r>
              </a:p>
            </p:txBody>
          </p:sp>
        </mc:Fallback>
      </mc:AlternateContent>
    </p:spTree>
    <p:extLst>
      <p:ext uri="{BB962C8B-B14F-4D97-AF65-F5344CB8AC3E}">
        <p14:creationId xmlns:p14="http://schemas.microsoft.com/office/powerpoint/2010/main" val="3462360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2"/>
            <a:ext cx="10280768" cy="1859688"/>
          </a:xfrm>
        </p:spPr>
        <p:txBody>
          <a:bodyPr>
            <a:normAutofit/>
          </a:bodyPr>
          <a:lstStyle/>
          <a:p>
            <a:pPr marL="0" indent="0" algn="ctr">
              <a:buNone/>
            </a:pPr>
            <a:r>
              <a:rPr lang="ru-RU" sz="3200" b="1" dirty="0">
                <a:solidFill>
                  <a:srgbClr val="C00000"/>
                </a:solidFill>
                <a:effectLst>
                  <a:outerShdw blurRad="38100" dist="38100" dir="2700000" algn="tl">
                    <a:srgbClr val="000000">
                      <a:alpha val="43137"/>
                    </a:srgbClr>
                  </a:outerShdw>
                </a:effectLst>
              </a:rPr>
              <a:t>Решение задач по теме </a:t>
            </a:r>
          </a:p>
          <a:p>
            <a:pPr marL="0" indent="0" algn="ctr">
              <a:buNone/>
            </a:pPr>
            <a:r>
              <a:rPr lang="ru-RU" sz="3200" b="1" dirty="0">
                <a:solidFill>
                  <a:srgbClr val="C00000"/>
                </a:solidFill>
                <a:effectLst>
                  <a:outerShdw blurRad="38100" dist="38100" dir="2700000" algn="tl">
                    <a:srgbClr val="000000">
                      <a:alpha val="43137"/>
                    </a:srgbClr>
                  </a:outerShdw>
                </a:effectLst>
              </a:rPr>
              <a:t>«Электрический заряд. Электризация тел»</a:t>
            </a:r>
          </a:p>
          <a:p>
            <a:pPr marL="0" indent="0" algn="ctr">
              <a:buNone/>
            </a:pPr>
            <a:r>
              <a:rPr lang="ru-RU" sz="3200" b="1" dirty="0">
                <a:solidFill>
                  <a:srgbClr val="C00000"/>
                </a:solidFill>
                <a:effectLst>
                  <a:outerShdw blurRad="38100" dist="38100" dir="2700000" algn="tl">
                    <a:srgbClr val="000000">
                      <a:alpha val="43137"/>
                    </a:srgbClr>
                  </a:outerShdw>
                </a:effectLst>
              </a:rPr>
              <a:t>(Пр. 78. стр. 369)</a:t>
            </a:r>
          </a:p>
          <a:p>
            <a:pPr marL="0" indent="0" algn="ctr">
              <a:buNone/>
            </a:pPr>
            <a:endParaRPr lang="ru-RU" sz="4400" b="1" dirty="0">
              <a:solidFill>
                <a:srgbClr val="C00000"/>
              </a:solidFill>
              <a:effectLst>
                <a:outerShdw blurRad="38100" dist="38100" dir="2700000" algn="tl">
                  <a:srgbClr val="000000">
                    <a:alpha val="43137"/>
                  </a:srgbClr>
                </a:outerShdw>
              </a:effectLst>
            </a:endParaRPr>
          </a:p>
          <a:p>
            <a:pPr marL="0" indent="0" algn="ctr">
              <a:buNone/>
            </a:pPr>
            <a:endParaRPr lang="ru-RU" sz="4400" b="1" dirty="0">
              <a:solidFill>
                <a:srgbClr val="C00000"/>
              </a:solidFill>
              <a:effectLst>
                <a:outerShdw blurRad="38100" dist="38100" dir="2700000" algn="tl">
                  <a:srgbClr val="000000">
                    <a:alpha val="43137"/>
                  </a:srgbClr>
                </a:outerShdw>
              </a:effectLst>
            </a:endParaRPr>
          </a:p>
          <a:p>
            <a:pPr marL="0" indent="0" algn="ctr">
              <a:buNone/>
            </a:pPr>
            <a:endParaRPr lang="ru-RU" sz="4400" b="1" dirty="0">
              <a:solidFill>
                <a:srgbClr val="00579C"/>
              </a:solidFill>
              <a:effectLst>
                <a:outerShdw blurRad="38100" dist="38100" dir="2700000" algn="tl">
                  <a:srgbClr val="000000">
                    <a:alpha val="43137"/>
                  </a:srgbClr>
                </a:outerShdw>
              </a:effectLst>
            </a:endParaRPr>
          </a:p>
          <a:p>
            <a:pPr marL="0" indent="0" algn="ctr">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НАШ УЧЕБНИК (практика)</a:t>
            </a:r>
          </a:p>
        </p:txBody>
      </p:sp>
      <p:sp>
        <p:nvSpPr>
          <p:cNvPr id="6" name="Объект 3">
            <a:extLst>
              <a:ext uri="{FF2B5EF4-FFF2-40B4-BE49-F238E27FC236}">
                <a16:creationId xmlns:a16="http://schemas.microsoft.com/office/drawing/2014/main" xmlns="" id="{CE35F315-BA60-4641-A57A-030D282CC634}"/>
              </a:ext>
            </a:extLst>
          </p:cNvPr>
          <p:cNvSpPr txBox="1">
            <a:spLocks/>
          </p:cNvSpPr>
          <p:nvPr/>
        </p:nvSpPr>
        <p:spPr>
          <a:xfrm>
            <a:off x="1073032" y="2679670"/>
            <a:ext cx="10280768" cy="5396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dirty="0">
                <a:solidFill>
                  <a:srgbClr val="006400"/>
                </a:solidFill>
                <a:effectLst>
                  <a:outerShdw blurRad="38100" dist="38100" dir="2700000" algn="tl">
                    <a:srgbClr val="000000">
                      <a:alpha val="43137"/>
                    </a:srgbClr>
                  </a:outerShdw>
                </a:effectLst>
                <a:hlinkClick r:id="rId2" action="ppaction://hlinksldjump"/>
              </a:rPr>
              <a:t>Ссылка на условия задач</a:t>
            </a:r>
            <a:endParaRPr lang="ru-RU" dirty="0">
              <a:solidFill>
                <a:srgbClr val="006400"/>
              </a:solidFill>
              <a:effectLst>
                <a:outerShdw blurRad="38100" dist="38100" dir="2700000" algn="tl">
                  <a:srgbClr val="000000">
                    <a:alpha val="43137"/>
                  </a:srgbClr>
                </a:outerShdw>
              </a:effectLst>
            </a:endParaRP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2" name="Прямоугольник 1">
            <a:extLst>
              <a:ext uri="{FF2B5EF4-FFF2-40B4-BE49-F238E27FC236}">
                <a16:creationId xmlns:a16="http://schemas.microsoft.com/office/drawing/2014/main" xmlns="" id="{E510E7D2-B70B-4323-98E1-C3794C2D3DEE}"/>
              </a:ext>
            </a:extLst>
          </p:cNvPr>
          <p:cNvSpPr/>
          <p:nvPr/>
        </p:nvSpPr>
        <p:spPr>
          <a:xfrm>
            <a:off x="1519311" y="3219301"/>
            <a:ext cx="9834489" cy="2585323"/>
          </a:xfrm>
          <a:prstGeom prst="rect">
            <a:avLst/>
          </a:prstGeom>
        </p:spPr>
        <p:txBody>
          <a:bodyPr wrap="square">
            <a:spAutoFit/>
          </a:bodyPr>
          <a:lstStyle/>
          <a:p>
            <a:pPr algn="ctr">
              <a:spcBef>
                <a:spcPct val="0"/>
              </a:spcBef>
              <a:buFontTx/>
              <a:buNone/>
            </a:pPr>
            <a:endParaRPr lang="ru-RU" altLang="ru-RU" dirty="0">
              <a:latin typeface="Bookman Old Style" panose="02050604050505020204" pitchFamily="18" charset="0"/>
            </a:endParaRPr>
          </a:p>
          <a:p>
            <a:pPr algn="just">
              <a:spcBef>
                <a:spcPct val="0"/>
              </a:spcBef>
              <a:buFontTx/>
              <a:buNone/>
            </a:pPr>
            <a:r>
              <a:rPr lang="ru-RU" altLang="ru-RU" sz="2400" dirty="0">
                <a:latin typeface="PT Sans Narrow" panose="020B0604020202020204" charset="0"/>
              </a:rPr>
              <a:t>Задание 2 –  </a:t>
            </a:r>
            <a:r>
              <a:rPr lang="ru-RU" altLang="ru-RU" sz="2400" dirty="0">
                <a:latin typeface="PT Sans Narrow" panose="020B0604020202020204" charset="0"/>
                <a:hlinkClick r:id="rId3" action="ppaction://hlinksldjump"/>
              </a:rPr>
              <a:t>просмотреть разбор</a:t>
            </a:r>
            <a:endParaRPr lang="ru-RU" altLang="ru-RU" sz="2400" dirty="0">
              <a:latin typeface="PT Sans Narrow" panose="020B0604020202020204" charset="0"/>
            </a:endParaRPr>
          </a:p>
          <a:p>
            <a:pPr algn="just">
              <a:spcBef>
                <a:spcPct val="0"/>
              </a:spcBef>
              <a:buFontTx/>
              <a:buNone/>
            </a:pPr>
            <a:r>
              <a:rPr lang="ru-RU" altLang="ru-RU" sz="2400" dirty="0">
                <a:latin typeface="PT Sans Narrow" panose="020B0604020202020204" charset="0"/>
              </a:rPr>
              <a:t>Задание 5 –  </a:t>
            </a:r>
            <a:r>
              <a:rPr lang="ru-RU" altLang="ru-RU" sz="2400" dirty="0">
                <a:latin typeface="PT Sans Narrow" panose="020B0604020202020204" charset="0"/>
                <a:hlinkClick r:id="rId4" action="ppaction://hlinksldjump"/>
              </a:rPr>
              <a:t>просмотреть разбор</a:t>
            </a:r>
            <a:endParaRPr lang="ru-RU" altLang="ru-RU" sz="2400" dirty="0">
              <a:latin typeface="PT Sans Narrow" panose="020B0604020202020204" charset="0"/>
            </a:endParaRPr>
          </a:p>
          <a:p>
            <a:pPr algn="just">
              <a:spcBef>
                <a:spcPct val="0"/>
              </a:spcBef>
              <a:buFontTx/>
              <a:buNone/>
            </a:pPr>
            <a:r>
              <a:rPr lang="ru-RU" altLang="ru-RU" sz="2400" dirty="0">
                <a:latin typeface="PT Sans Narrow" panose="020B0604020202020204" charset="0"/>
              </a:rPr>
              <a:t>Задание 1 –  решишь самостоятельно и </a:t>
            </a:r>
            <a:r>
              <a:rPr lang="ru-RU" altLang="ru-RU" sz="2400" dirty="0">
                <a:latin typeface="PT Sans Narrow" panose="020B0604020202020204" charset="0"/>
                <a:hlinkClick r:id="rId5" action="ppaction://hlinksldjump"/>
              </a:rPr>
              <a:t>проверить себя</a:t>
            </a:r>
            <a:endParaRPr lang="ru-RU" altLang="ru-RU" sz="2400" dirty="0">
              <a:latin typeface="PT Sans Narrow" panose="020B0604020202020204" charset="0"/>
            </a:endParaRPr>
          </a:p>
          <a:p>
            <a:pPr algn="just">
              <a:spcBef>
                <a:spcPct val="0"/>
              </a:spcBef>
              <a:buFontTx/>
              <a:buNone/>
            </a:pPr>
            <a:r>
              <a:rPr lang="ru-RU" altLang="ru-RU" sz="2400" dirty="0">
                <a:latin typeface="PT Sans Narrow" panose="020B0604020202020204" charset="0"/>
              </a:rPr>
              <a:t>Задание 4 –  решишь самостоятельно и </a:t>
            </a:r>
            <a:r>
              <a:rPr lang="ru-RU" altLang="ru-RU" sz="2400" dirty="0">
                <a:latin typeface="PT Sans Narrow" panose="020B0604020202020204" charset="0"/>
                <a:hlinkClick r:id="rId6" action="ppaction://hlinksldjump"/>
              </a:rPr>
              <a:t>проверить себя</a:t>
            </a:r>
            <a:endParaRPr lang="ru-RU" altLang="ru-RU" sz="2400" dirty="0">
              <a:latin typeface="PT Sans Narrow" panose="020B0604020202020204" charset="0"/>
            </a:endParaRPr>
          </a:p>
          <a:p>
            <a:pPr algn="just">
              <a:spcBef>
                <a:spcPct val="0"/>
              </a:spcBef>
            </a:pPr>
            <a:r>
              <a:rPr lang="ru-RU" altLang="ru-RU" sz="2400" dirty="0">
                <a:latin typeface="PT Sans Narrow" panose="020B0604020202020204" charset="0"/>
              </a:rPr>
              <a:t>Задание 3 –  решишь </a:t>
            </a:r>
            <a:r>
              <a:rPr lang="ru-RU" altLang="ru-RU" sz="2400" b="1" dirty="0">
                <a:solidFill>
                  <a:srgbClr val="C00000"/>
                </a:solidFill>
                <a:latin typeface="PT Sans Narrow" panose="020B0604020202020204" charset="0"/>
              </a:rPr>
              <a:t>дополнительно</a:t>
            </a:r>
            <a:r>
              <a:rPr lang="ru-RU" altLang="ru-RU" sz="2400" dirty="0">
                <a:latin typeface="PT Sans Narrow" panose="020B0604020202020204" charset="0"/>
              </a:rPr>
              <a:t> и </a:t>
            </a:r>
            <a:r>
              <a:rPr lang="ru-RU" altLang="ru-RU" sz="2400" dirty="0">
                <a:latin typeface="PT Sans Narrow" panose="020B0604020202020204" charset="0"/>
                <a:hlinkClick r:id="rId7" action="ppaction://hlinksldjump"/>
              </a:rPr>
              <a:t>проверить себя</a:t>
            </a:r>
            <a:endParaRPr lang="ru-RU" altLang="ru-RU" sz="2400" dirty="0">
              <a:latin typeface="PT Sans Narrow" panose="020B0604020202020204" charset="0"/>
            </a:endParaRPr>
          </a:p>
          <a:p>
            <a:pPr algn="just">
              <a:spcBef>
                <a:spcPct val="0"/>
              </a:spcBef>
              <a:buFontTx/>
              <a:buNone/>
            </a:pPr>
            <a:endParaRPr lang="ru-RU" altLang="ru-RU" sz="2400" dirty="0">
              <a:latin typeface="PT Sans Narrow" panose="020B0604020202020204" charset="0"/>
            </a:endParaRPr>
          </a:p>
        </p:txBody>
      </p:sp>
    </p:spTree>
    <p:extLst>
      <p:ext uri="{BB962C8B-B14F-4D97-AF65-F5344CB8AC3E}">
        <p14:creationId xmlns:p14="http://schemas.microsoft.com/office/powerpoint/2010/main" val="1397206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xmlns="" id="{06282305-9F03-4F47-8BA7-537F5B6031F7}"/>
              </a:ext>
            </a:extLst>
          </p:cNvPr>
          <p:cNvSpPr>
            <a:spLocks noGrp="1"/>
          </p:cNvSpPr>
          <p:nvPr>
            <p:ph type="title"/>
          </p:nvPr>
        </p:nvSpPr>
        <p:spPr>
          <a:xfrm>
            <a:off x="2202426" y="899525"/>
            <a:ext cx="7315200" cy="811096"/>
          </a:xfrm>
        </p:spPr>
        <p:txBody>
          <a:bodyPr/>
          <a:lstStyle/>
          <a:p>
            <a:r>
              <a:rPr lang="ru-RU" dirty="0"/>
              <a:t>ЖЕЛАЕМ УСПЕХА! ВЕРИМ В УЧЕНИКОВ!</a:t>
            </a:r>
          </a:p>
        </p:txBody>
      </p:sp>
      <p:pic>
        <p:nvPicPr>
          <p:cNvPr id="6" name="Picture 6">
            <a:extLst>
              <a:ext uri="{FF2B5EF4-FFF2-40B4-BE49-F238E27FC236}">
                <a16:creationId xmlns:a16="http://schemas.microsoft.com/office/drawing/2014/main" xmlns="" id="{96F250C3-DC2A-4E22-90AA-A6B1C9DFB64B}"/>
              </a:ext>
            </a:extLst>
          </p:cNvPr>
          <p:cNvPicPr>
            <a:picLocks noChangeAspect="1" noChangeArrowheads="1"/>
          </p:cNvPicPr>
          <p:nvPr/>
        </p:nvPicPr>
        <p:blipFill>
          <a:blip r:embed="rId2"/>
          <a:srcRect/>
          <a:stretch>
            <a:fillRect/>
          </a:stretch>
        </p:blipFill>
        <p:spPr bwMode="auto">
          <a:xfrm>
            <a:off x="3688377" y="2126830"/>
            <a:ext cx="4114800" cy="4114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91981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7D9F248-67DB-49A8-BE34-CC4E4A99E539}"/>
              </a:ext>
            </a:extLst>
          </p:cNvPr>
          <p:cNvSpPr>
            <a:spLocks noGrp="1"/>
          </p:cNvSpPr>
          <p:nvPr>
            <p:ph type="title"/>
          </p:nvPr>
        </p:nvSpPr>
        <p:spPr>
          <a:xfrm>
            <a:off x="2202426" y="529389"/>
            <a:ext cx="7315200" cy="1190859"/>
          </a:xfrm>
        </p:spPr>
        <p:txBody>
          <a:bodyPr>
            <a:normAutofit fontScale="90000"/>
          </a:bodyPr>
          <a:lstStyle/>
          <a:p>
            <a:r>
              <a:rPr lang="ru-RU" dirty="0"/>
              <a:t>ДОПОЛНИТЕЛЬНО! ПО ЖЕЛАНИЮ!</a:t>
            </a:r>
            <a:br>
              <a:rPr lang="ru-RU" dirty="0"/>
            </a:br>
            <a:r>
              <a:rPr lang="ru-RU" dirty="0"/>
              <a:t>Самообразование!</a:t>
            </a:r>
          </a:p>
        </p:txBody>
      </p:sp>
      <p:pic>
        <p:nvPicPr>
          <p:cNvPr id="5" name="Объект 4">
            <a:extLst>
              <a:ext uri="{FF2B5EF4-FFF2-40B4-BE49-F238E27FC236}">
                <a16:creationId xmlns:a16="http://schemas.microsoft.com/office/drawing/2014/main" xmlns="" id="{C533C72B-2D5B-4F99-A9AF-B47C864FA28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31300" y="1898199"/>
            <a:ext cx="7261379" cy="4358222"/>
          </a:xfrm>
        </p:spPr>
      </p:pic>
    </p:spTree>
    <p:extLst>
      <p:ext uri="{BB962C8B-B14F-4D97-AF65-F5344CB8AC3E}">
        <p14:creationId xmlns:p14="http://schemas.microsoft.com/office/powerpoint/2010/main" val="318711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7D9F248-67DB-49A8-BE34-CC4E4A99E539}"/>
              </a:ext>
            </a:extLst>
          </p:cNvPr>
          <p:cNvSpPr>
            <a:spLocks noGrp="1"/>
          </p:cNvSpPr>
          <p:nvPr>
            <p:ph type="title"/>
          </p:nvPr>
        </p:nvSpPr>
        <p:spPr>
          <a:xfrm>
            <a:off x="2202426" y="529389"/>
            <a:ext cx="7315200" cy="1190859"/>
          </a:xfrm>
        </p:spPr>
        <p:txBody>
          <a:bodyPr>
            <a:normAutofit fontScale="90000"/>
          </a:bodyPr>
          <a:lstStyle/>
          <a:p>
            <a:r>
              <a:rPr lang="ru-RU" dirty="0"/>
              <a:t>ДОПОЛНИТЕЛЬНО! ПО ЖЕЛАНИЮ!</a:t>
            </a:r>
            <a:br>
              <a:rPr lang="ru-RU" dirty="0"/>
            </a:br>
            <a:r>
              <a:rPr lang="ru-RU" dirty="0"/>
              <a:t>Самообразование!</a:t>
            </a:r>
          </a:p>
        </p:txBody>
      </p:sp>
      <p:sp>
        <p:nvSpPr>
          <p:cNvPr id="4" name="Объект 3">
            <a:extLst>
              <a:ext uri="{FF2B5EF4-FFF2-40B4-BE49-F238E27FC236}">
                <a16:creationId xmlns:a16="http://schemas.microsoft.com/office/drawing/2014/main" xmlns="" id="{8C3A6D72-A124-4DF6-9B90-B18F46178C68}"/>
              </a:ext>
            </a:extLst>
          </p:cNvPr>
          <p:cNvSpPr>
            <a:spLocks noGrp="1"/>
          </p:cNvSpPr>
          <p:nvPr>
            <p:ph idx="1"/>
          </p:nvPr>
        </p:nvSpPr>
        <p:spPr>
          <a:xfrm>
            <a:off x="1163782" y="2399071"/>
            <a:ext cx="9674264" cy="3618271"/>
          </a:xfrm>
        </p:spPr>
        <p:txBody>
          <a:bodyPr/>
          <a:lstStyle/>
          <a:p>
            <a:pPr marL="0" indent="0" algn="ctr">
              <a:lnSpc>
                <a:spcPct val="100000"/>
              </a:lnSpc>
              <a:spcBef>
                <a:spcPts val="600"/>
              </a:spcBef>
              <a:buFontTx/>
              <a:buNone/>
            </a:pPr>
            <a:r>
              <a:rPr lang="ru-RU" altLang="ru-RU" dirty="0">
                <a:solidFill>
                  <a:srgbClr val="00579C"/>
                </a:solidFill>
                <a:latin typeface="PT Sans Narrow" panose="020B0506020203020204" pitchFamily="34" charset="0"/>
              </a:rPr>
              <a:t>Уважаемые гимназисты, </a:t>
            </a:r>
          </a:p>
          <a:p>
            <a:pPr marL="0" indent="0" algn="ctr">
              <a:lnSpc>
                <a:spcPct val="100000"/>
              </a:lnSpc>
              <a:spcBef>
                <a:spcPts val="600"/>
              </a:spcBef>
              <a:buFontTx/>
              <a:buNone/>
            </a:pPr>
            <a:r>
              <a:rPr lang="ru-RU" altLang="ru-RU" dirty="0">
                <a:solidFill>
                  <a:srgbClr val="00579C"/>
                </a:solidFill>
                <a:latin typeface="PT Sans Narrow" panose="020B0506020203020204" pitchFamily="34" charset="0"/>
              </a:rPr>
              <a:t>мы предлагаем вам круг материалов для самообразования, </a:t>
            </a:r>
            <a:endParaRPr lang="en-US" altLang="ru-RU" dirty="0">
              <a:solidFill>
                <a:srgbClr val="00579C"/>
              </a:solidFill>
              <a:latin typeface="PT Sans Narrow" panose="020B0506020203020204" pitchFamily="34" charset="0"/>
            </a:endParaRPr>
          </a:p>
          <a:p>
            <a:pPr marL="0" indent="0" algn="ctr">
              <a:lnSpc>
                <a:spcPct val="100000"/>
              </a:lnSpc>
              <a:spcBef>
                <a:spcPts val="600"/>
              </a:spcBef>
              <a:buFontTx/>
              <a:buNone/>
            </a:pPr>
            <a:r>
              <a:rPr lang="ru-RU" altLang="ru-RU" dirty="0">
                <a:solidFill>
                  <a:srgbClr val="00579C"/>
                </a:solidFill>
                <a:latin typeface="PT Sans Narrow" panose="020B0506020203020204" pitchFamily="34" charset="0"/>
              </a:rPr>
              <a:t>углубленного освоения темы, </a:t>
            </a:r>
            <a:endParaRPr lang="en-US" altLang="ru-RU" dirty="0">
              <a:solidFill>
                <a:srgbClr val="00579C"/>
              </a:solidFill>
              <a:latin typeface="PT Sans Narrow" panose="020B0506020203020204" pitchFamily="34" charset="0"/>
            </a:endParaRPr>
          </a:p>
          <a:p>
            <a:pPr marL="0" indent="0" algn="ctr">
              <a:lnSpc>
                <a:spcPct val="100000"/>
              </a:lnSpc>
              <a:spcBef>
                <a:spcPts val="600"/>
              </a:spcBef>
              <a:buFontTx/>
              <a:buNone/>
            </a:pPr>
            <a:r>
              <a:rPr lang="ru-RU" altLang="ru-RU" dirty="0">
                <a:solidFill>
                  <a:srgbClr val="00579C"/>
                </a:solidFill>
                <a:latin typeface="PT Sans Narrow" panose="020B0506020203020204" pitchFamily="34" charset="0"/>
              </a:rPr>
              <a:t>знакомства с «дополнительными» главами, </a:t>
            </a:r>
            <a:endParaRPr lang="en-US" altLang="ru-RU" dirty="0">
              <a:solidFill>
                <a:srgbClr val="00579C"/>
              </a:solidFill>
              <a:latin typeface="PT Sans Narrow" panose="020B0506020203020204" pitchFamily="34" charset="0"/>
            </a:endParaRPr>
          </a:p>
          <a:p>
            <a:pPr marL="0" indent="0" algn="ctr">
              <a:lnSpc>
                <a:spcPct val="100000"/>
              </a:lnSpc>
              <a:spcBef>
                <a:spcPts val="600"/>
              </a:spcBef>
              <a:buFontTx/>
              <a:buNone/>
            </a:pPr>
            <a:r>
              <a:rPr lang="ru-RU" altLang="ru-RU" dirty="0">
                <a:solidFill>
                  <a:srgbClr val="00579C"/>
                </a:solidFill>
                <a:latin typeface="PT Sans Narrow" panose="020B0506020203020204" pitchFamily="34" charset="0"/>
              </a:rPr>
              <a:t>текстами, источниками, заданиями и тренажёрами. </a:t>
            </a:r>
          </a:p>
        </p:txBody>
      </p:sp>
    </p:spTree>
    <p:extLst>
      <p:ext uri="{BB962C8B-B14F-4D97-AF65-F5344CB8AC3E}">
        <p14:creationId xmlns:p14="http://schemas.microsoft.com/office/powerpoint/2010/main" val="1552452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D45A21FB-1EEA-4389-9A5C-08A5767FBBF5}"/>
              </a:ext>
            </a:extLst>
          </p:cNvPr>
          <p:cNvSpPr>
            <a:spLocks noGrp="1"/>
          </p:cNvSpPr>
          <p:nvPr>
            <p:ph idx="1"/>
          </p:nvPr>
        </p:nvSpPr>
        <p:spPr/>
        <p:txBody>
          <a:bodyPr/>
          <a:lstStyle/>
          <a:p>
            <a:pPr indent="0">
              <a:buNone/>
              <a:defRPr/>
            </a:pPr>
            <a:r>
              <a:rPr lang="ru-RU" dirty="0"/>
              <a:t>1) </a:t>
            </a:r>
            <a:r>
              <a:rPr lang="ru-RU" dirty="0" err="1"/>
              <a:t>Фейнмановские</a:t>
            </a:r>
            <a:r>
              <a:rPr lang="ru-RU" dirty="0"/>
              <a:t> лекции по физике</a:t>
            </a:r>
          </a:p>
          <a:p>
            <a:pPr indent="0">
              <a:buNone/>
              <a:defRPr/>
            </a:pPr>
            <a:r>
              <a:rPr lang="en-US" dirty="0">
                <a:hlinkClick r:id="rId2"/>
              </a:rPr>
              <a:t>http://librams.ru/serie-1485.html</a:t>
            </a:r>
            <a:endParaRPr lang="ru-RU" dirty="0"/>
          </a:p>
          <a:p>
            <a:pPr indent="457200">
              <a:defRPr/>
            </a:pPr>
            <a:endParaRPr lang="ru-RU" dirty="0"/>
          </a:p>
          <a:p>
            <a:pPr indent="0">
              <a:buNone/>
              <a:defRPr/>
            </a:pPr>
            <a:r>
              <a:rPr lang="ru-RU" dirty="0"/>
              <a:t>2) Под ред. Г.С. Ландсберга ЭЛЕМЕНТАРНЫЙ УЧЕБНИК ФИЗИКИ</a:t>
            </a:r>
          </a:p>
          <a:p>
            <a:pPr indent="0">
              <a:buNone/>
              <a:defRPr/>
            </a:pPr>
            <a:r>
              <a:rPr lang="en-US" dirty="0"/>
              <a:t>http://mat.net.ua/mat/biblioteka-fizika/Landzberg-fizika-t1-mehanika-teplota.pdf</a:t>
            </a:r>
            <a:endParaRPr lang="ru-RU" dirty="0"/>
          </a:p>
          <a:p>
            <a:endParaRPr lang="ru-RU" dirty="0"/>
          </a:p>
        </p:txBody>
      </p:sp>
      <p:sp>
        <p:nvSpPr>
          <p:cNvPr id="4" name="Заголовок 3">
            <a:extLst>
              <a:ext uri="{FF2B5EF4-FFF2-40B4-BE49-F238E27FC236}">
                <a16:creationId xmlns:a16="http://schemas.microsoft.com/office/drawing/2014/main" xmlns="" id="{886E9F85-33E2-4D00-9DCC-B68FDBC92E99}"/>
              </a:ext>
            </a:extLst>
          </p:cNvPr>
          <p:cNvSpPr>
            <a:spLocks noGrp="1"/>
          </p:cNvSpPr>
          <p:nvPr>
            <p:ph type="title"/>
          </p:nvPr>
        </p:nvSpPr>
        <p:spPr/>
        <p:txBody>
          <a:bodyPr/>
          <a:lstStyle/>
          <a:p>
            <a:r>
              <a:rPr lang="ru-RU" dirty="0"/>
              <a:t>ДОПОЛНИТЕЛЬНО/ПО ЖЕЛАНИЮ: </a:t>
            </a:r>
            <a:r>
              <a:rPr lang="ru-RU" dirty="0">
                <a:solidFill>
                  <a:schemeClr val="accent4">
                    <a:lumMod val="60000"/>
                    <a:lumOff val="40000"/>
                  </a:schemeClr>
                </a:solidFill>
              </a:rPr>
              <a:t>ТЕКСТОВЫЕ МАТЕРИАЛЫ</a:t>
            </a:r>
          </a:p>
        </p:txBody>
      </p:sp>
    </p:spTree>
    <p:extLst>
      <p:ext uri="{BB962C8B-B14F-4D97-AF65-F5344CB8AC3E}">
        <p14:creationId xmlns:p14="http://schemas.microsoft.com/office/powerpoint/2010/main" val="1126455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D45A21FB-1EEA-4389-9A5C-08A5767FBBF5}"/>
              </a:ext>
            </a:extLst>
          </p:cNvPr>
          <p:cNvSpPr>
            <a:spLocks noGrp="1"/>
          </p:cNvSpPr>
          <p:nvPr>
            <p:ph idx="1"/>
          </p:nvPr>
        </p:nvSpPr>
        <p:spPr/>
        <p:txBody>
          <a:bodyPr/>
          <a:lstStyle/>
          <a:p>
            <a:pPr>
              <a:defRPr/>
            </a:pPr>
            <a:r>
              <a:rPr lang="ru-RU" sz="3200" dirty="0">
                <a:solidFill>
                  <a:srgbClr val="030303"/>
                </a:solidFill>
              </a:rPr>
              <a:t>Уроки физики в </a:t>
            </a:r>
            <a:r>
              <a:rPr lang="ru-RU" sz="3200" dirty="0" err="1">
                <a:solidFill>
                  <a:srgbClr val="030303"/>
                </a:solidFill>
              </a:rPr>
              <a:t>Ришельевском</a:t>
            </a:r>
            <a:r>
              <a:rPr lang="ru-RU" sz="3200" dirty="0">
                <a:solidFill>
                  <a:srgbClr val="030303"/>
                </a:solidFill>
              </a:rPr>
              <a:t> лицее</a:t>
            </a:r>
          </a:p>
          <a:p>
            <a:pPr>
              <a:defRPr/>
            </a:pPr>
            <a:endParaRPr lang="ru-RU" sz="3200" dirty="0">
              <a:solidFill>
                <a:srgbClr val="030303"/>
              </a:solidFill>
            </a:endParaRPr>
          </a:p>
          <a:p>
            <a:pPr>
              <a:defRPr/>
            </a:pPr>
            <a:r>
              <a:rPr lang="en-US" sz="3200" dirty="0"/>
              <a:t>https://www.youtube.com/watch?v=bZl6G2eaGrI&amp;list=PLYLAAGsAQhw8IDqme-3NQWQEBlTHxlEfm</a:t>
            </a:r>
            <a:endParaRPr lang="ru-RU" sz="3200" dirty="0"/>
          </a:p>
          <a:p>
            <a:endParaRPr lang="ru-RU" dirty="0"/>
          </a:p>
        </p:txBody>
      </p:sp>
      <p:sp>
        <p:nvSpPr>
          <p:cNvPr id="4" name="Заголовок 3">
            <a:extLst>
              <a:ext uri="{FF2B5EF4-FFF2-40B4-BE49-F238E27FC236}">
                <a16:creationId xmlns:a16="http://schemas.microsoft.com/office/drawing/2014/main" xmlns="" id="{886E9F85-33E2-4D00-9DCC-B68FDBC92E99}"/>
              </a:ext>
            </a:extLst>
          </p:cNvPr>
          <p:cNvSpPr>
            <a:spLocks noGrp="1"/>
          </p:cNvSpPr>
          <p:nvPr>
            <p:ph type="title"/>
          </p:nvPr>
        </p:nvSpPr>
        <p:spPr/>
        <p:txBody>
          <a:bodyPr/>
          <a:lstStyle/>
          <a:p>
            <a:r>
              <a:rPr lang="ru-RU" dirty="0"/>
              <a:t>ДОПОЛНИТЕЛЬНО/ПО ЖЕЛАНИЮ: </a:t>
            </a:r>
            <a:r>
              <a:rPr lang="ru-RU" dirty="0">
                <a:solidFill>
                  <a:schemeClr val="accent4">
                    <a:lumMod val="60000"/>
                    <a:lumOff val="40000"/>
                  </a:schemeClr>
                </a:solidFill>
              </a:rPr>
              <a:t>ВИДЕО-МАТЕРИАЛЫ</a:t>
            </a:r>
          </a:p>
        </p:txBody>
      </p:sp>
    </p:spTree>
    <p:extLst>
      <p:ext uri="{BB962C8B-B14F-4D97-AF65-F5344CB8AC3E}">
        <p14:creationId xmlns:p14="http://schemas.microsoft.com/office/powerpoint/2010/main" val="4107869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xmlns="" id="{BDD9CF12-36CB-4DF2-8F19-D7FDF6C7255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3859" r="19530"/>
          <a:stretch/>
        </p:blipFill>
        <p:spPr>
          <a:xfrm>
            <a:off x="-27343" y="-2106"/>
            <a:ext cx="12238391" cy="6862210"/>
          </a:xfrm>
        </p:spPr>
      </p:pic>
    </p:spTree>
    <p:extLst>
      <p:ext uri="{BB962C8B-B14F-4D97-AF65-F5344CB8AC3E}">
        <p14:creationId xmlns:p14="http://schemas.microsoft.com/office/powerpoint/2010/main" val="2348185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2"/>
            <a:ext cx="10280768" cy="1062481"/>
          </a:xfrm>
        </p:spPr>
        <p:txBody>
          <a:bodyPr/>
          <a:lstStyle/>
          <a:p>
            <a:pPr marL="0" indent="0" algn="ctr">
              <a:buNone/>
            </a:pPr>
            <a:r>
              <a:rPr lang="ru-RU" sz="4400" b="1" dirty="0" smtClean="0">
                <a:solidFill>
                  <a:srgbClr val="C00000"/>
                </a:solidFill>
                <a:effectLst>
                  <a:outerShdw blurRad="38100" dist="38100" dir="2700000" algn="tl">
                    <a:srgbClr val="000000">
                      <a:alpha val="43137"/>
                    </a:srgbClr>
                  </a:outerShdw>
                </a:effectLst>
              </a:rPr>
              <a:t>Электрический </a:t>
            </a:r>
            <a:r>
              <a:rPr lang="ru-RU" sz="4400" b="1" dirty="0">
                <a:solidFill>
                  <a:srgbClr val="C00000"/>
                </a:solidFill>
                <a:effectLst>
                  <a:outerShdw blurRad="38100" dist="38100" dir="2700000" algn="tl">
                    <a:srgbClr val="000000">
                      <a:alpha val="43137"/>
                    </a:srgbClr>
                  </a:outerShdw>
                </a:effectLst>
              </a:rPr>
              <a:t>заряд. Электризация тел. </a:t>
            </a:r>
          </a:p>
          <a:p>
            <a:pPr marL="0" indent="0" algn="ctr">
              <a:buNone/>
            </a:pPr>
            <a:endParaRPr lang="ru-RU" sz="4400" b="1" dirty="0">
              <a:solidFill>
                <a:srgbClr val="00579C"/>
              </a:solidFill>
              <a:effectLst>
                <a:outerShdw blurRad="38100" dist="38100" dir="2700000" algn="tl">
                  <a:srgbClr val="000000">
                    <a:alpha val="43137"/>
                  </a:srgbClr>
                </a:outerShdw>
              </a:effectLst>
            </a:endParaRPr>
          </a:p>
          <a:p>
            <a:pPr marL="0" indent="0" algn="ctr">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НАШ УЧЕБНИК (ТЕОРИЯ)</a:t>
            </a:r>
          </a:p>
        </p:txBody>
      </p:sp>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1073032" y="2114474"/>
            <a:ext cx="10280768" cy="1754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sz="3200" b="1" dirty="0">
                <a:solidFill>
                  <a:srgbClr val="00579C"/>
                </a:solidFill>
                <a:effectLst>
                  <a:outerShdw blurRad="38100" dist="38100" dir="2700000" algn="tl">
                    <a:srgbClr val="000000">
                      <a:alpha val="43137"/>
                    </a:srgbClr>
                  </a:outerShdw>
                </a:effectLst>
              </a:rPr>
              <a:t>Электрический заряд</a:t>
            </a:r>
          </a:p>
          <a:p>
            <a:r>
              <a:rPr lang="ru-RU" sz="3200" b="1" dirty="0">
                <a:solidFill>
                  <a:srgbClr val="00579C"/>
                </a:solidFill>
                <a:effectLst>
                  <a:outerShdw blurRad="38100" dist="38100" dir="2700000" algn="tl">
                    <a:srgbClr val="000000">
                      <a:alpha val="43137"/>
                    </a:srgbClr>
                  </a:outerShdw>
                </a:effectLst>
              </a:rPr>
              <a:t>Электризация тел</a:t>
            </a:r>
          </a:p>
          <a:p>
            <a:r>
              <a:rPr lang="ru-RU" sz="3200" b="1" dirty="0">
                <a:solidFill>
                  <a:srgbClr val="00579C"/>
                </a:solidFill>
                <a:effectLst>
                  <a:outerShdw blurRad="38100" dist="38100" dir="2700000" algn="tl">
                    <a:srgbClr val="000000">
                      <a:alpha val="43137"/>
                    </a:srgbClr>
                  </a:outerShdw>
                </a:effectLst>
              </a:rPr>
              <a:t>Закон сохранения электрического заряда</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6" name="Объект 3">
            <a:extLst>
              <a:ext uri="{FF2B5EF4-FFF2-40B4-BE49-F238E27FC236}">
                <a16:creationId xmlns:a16="http://schemas.microsoft.com/office/drawing/2014/main" xmlns="" id="{CE35F315-BA60-4641-A57A-030D282CC634}"/>
              </a:ext>
            </a:extLst>
          </p:cNvPr>
          <p:cNvSpPr txBox="1">
            <a:spLocks/>
          </p:cNvSpPr>
          <p:nvPr/>
        </p:nvSpPr>
        <p:spPr>
          <a:xfrm>
            <a:off x="1700981" y="5596782"/>
            <a:ext cx="10280768" cy="5396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sz="3200" b="1" dirty="0">
                <a:effectLst>
                  <a:outerShdw blurRad="38100" dist="38100" dir="2700000" algn="tl">
                    <a:srgbClr val="000000">
                      <a:alpha val="43137"/>
                    </a:srgbClr>
                  </a:outerShdw>
                </a:effectLst>
              </a:rPr>
              <a:t>Пр. 77-78 (стр. 362-369)</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Tree>
    <p:extLst>
      <p:ext uri="{BB962C8B-B14F-4D97-AF65-F5344CB8AC3E}">
        <p14:creationId xmlns:p14="http://schemas.microsoft.com/office/powerpoint/2010/main" val="1706937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1315700"/>
          </a:xfrm>
        </p:spPr>
        <p:txBody>
          <a:bodyPr>
            <a:normAutofit fontScale="92500" lnSpcReduction="20000"/>
          </a:bodyPr>
          <a:lstStyle/>
          <a:p>
            <a:pPr marL="0" indent="457200">
              <a:lnSpc>
                <a:spcPct val="100000"/>
              </a:lnSpc>
              <a:buNone/>
            </a:pPr>
            <a:r>
              <a:rPr lang="ru-RU" sz="2400" dirty="0"/>
              <a:t>Для электризации трением поверхности двух разнородных тел соприкасаются друг с другом. При этом электроны от одного тела (оно затем  приобретает положительный заряд) переходят на другое тело (оно становится заряжено отрицательно). </a:t>
            </a:r>
          </a:p>
          <a:p>
            <a:pPr marL="0" indent="457200">
              <a:lnSpc>
                <a:spcPct val="100000"/>
              </a:lnSpc>
              <a:buNone/>
            </a:pPr>
            <a:r>
              <a:rPr lang="ru-RU" sz="2400" dirty="0">
                <a:solidFill>
                  <a:srgbClr val="004780"/>
                </a:solidFill>
              </a:rPr>
              <a:t>Пример:</a:t>
            </a:r>
            <a:r>
              <a:rPr lang="ru-RU" sz="2400" dirty="0"/>
              <a:t> Электризация трением эбонита и шерсти, стекла и бумаги. </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трением</a:t>
            </a:r>
          </a:p>
        </p:txBody>
      </p:sp>
      <p:sp>
        <p:nvSpPr>
          <p:cNvPr id="7" name="AutoShape 6">
            <a:extLst>
              <a:ext uri="{FF2B5EF4-FFF2-40B4-BE49-F238E27FC236}">
                <a16:creationId xmlns:a16="http://schemas.microsoft.com/office/drawing/2014/main" xmlns="" id="{1F2F209F-15E3-4720-8A6B-43605ED965B8}"/>
              </a:ext>
            </a:extLst>
          </p:cNvPr>
          <p:cNvSpPr>
            <a:spLocks noChangeArrowheads="1"/>
          </p:cNvSpPr>
          <p:nvPr/>
        </p:nvSpPr>
        <p:spPr bwMode="auto">
          <a:xfrm>
            <a:off x="438202" y="3049449"/>
            <a:ext cx="4464050" cy="360680"/>
          </a:xfrm>
          <a:prstGeom prst="roundRect">
            <a:avLst>
              <a:gd name="adj" fmla="val 50000"/>
            </a:avLst>
          </a:prstGeom>
          <a:solidFill>
            <a:srgbClr val="72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sp>
        <p:nvSpPr>
          <p:cNvPr id="8" name="Line 11">
            <a:extLst>
              <a:ext uri="{FF2B5EF4-FFF2-40B4-BE49-F238E27FC236}">
                <a16:creationId xmlns:a16="http://schemas.microsoft.com/office/drawing/2014/main" xmlns="" id="{AC0E2426-C67D-4CF8-9758-65B056B888B4}"/>
              </a:ext>
            </a:extLst>
          </p:cNvPr>
          <p:cNvSpPr>
            <a:spLocks noChangeShapeType="1"/>
          </p:cNvSpPr>
          <p:nvPr/>
        </p:nvSpPr>
        <p:spPr bwMode="auto">
          <a:xfrm>
            <a:off x="1020814" y="3194229"/>
            <a:ext cx="504825"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 name="Line 12">
            <a:extLst>
              <a:ext uri="{FF2B5EF4-FFF2-40B4-BE49-F238E27FC236}">
                <a16:creationId xmlns:a16="http://schemas.microsoft.com/office/drawing/2014/main" xmlns="" id="{996E17B0-175E-4EBC-B9FE-52CB4683561C}"/>
              </a:ext>
            </a:extLst>
          </p:cNvPr>
          <p:cNvSpPr>
            <a:spLocks noChangeShapeType="1"/>
          </p:cNvSpPr>
          <p:nvPr/>
        </p:nvSpPr>
        <p:spPr bwMode="auto">
          <a:xfrm>
            <a:off x="2478139" y="3194229"/>
            <a:ext cx="504825"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 name="Line 13">
            <a:extLst>
              <a:ext uri="{FF2B5EF4-FFF2-40B4-BE49-F238E27FC236}">
                <a16:creationId xmlns:a16="http://schemas.microsoft.com/office/drawing/2014/main" xmlns="" id="{6EA604E1-BC07-4DE4-85A0-05916B0FD43C}"/>
              </a:ext>
            </a:extLst>
          </p:cNvPr>
          <p:cNvSpPr>
            <a:spLocks noChangeShapeType="1"/>
          </p:cNvSpPr>
          <p:nvPr/>
        </p:nvSpPr>
        <p:spPr bwMode="auto">
          <a:xfrm>
            <a:off x="3955329" y="3194229"/>
            <a:ext cx="504825"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 name="AutoShape 7" descr="Циновка">
            <a:extLst>
              <a:ext uri="{FF2B5EF4-FFF2-40B4-BE49-F238E27FC236}">
                <a16:creationId xmlns:a16="http://schemas.microsoft.com/office/drawing/2014/main" xmlns="" id="{53D2FCE2-00B7-4E7B-A652-A1971D3D0F77}"/>
              </a:ext>
            </a:extLst>
          </p:cNvPr>
          <p:cNvSpPr>
            <a:spLocks noChangeArrowheads="1"/>
          </p:cNvSpPr>
          <p:nvPr/>
        </p:nvSpPr>
        <p:spPr bwMode="auto">
          <a:xfrm rot="16200000">
            <a:off x="5261028" y="2258397"/>
            <a:ext cx="1439862" cy="1871663"/>
          </a:xfrm>
          <a:prstGeom prst="ribbon2">
            <a:avLst>
              <a:gd name="adj1" fmla="val 22398"/>
              <a:gd name="adj2" fmla="val 75000"/>
            </a:avLst>
          </a:prstGeom>
          <a:blipFill dpi="0" rotWithShape="1">
            <a:blip r:embed="rId2"/>
            <a:srcRect/>
            <a:tile tx="0" ty="0" sx="100000" sy="100000" flip="none" algn="tl"/>
          </a:blipFill>
          <a:ln w="9525">
            <a:solidFill>
              <a:srgbClr val="5F5F5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12" name="Group 22">
            <a:extLst>
              <a:ext uri="{FF2B5EF4-FFF2-40B4-BE49-F238E27FC236}">
                <a16:creationId xmlns:a16="http://schemas.microsoft.com/office/drawing/2014/main" xmlns="" id="{C8D858CC-AC7C-4DF9-85C8-AA820670715B}"/>
              </a:ext>
            </a:extLst>
          </p:cNvPr>
          <p:cNvGrpSpPr>
            <a:grpSpLocks/>
          </p:cNvGrpSpPr>
          <p:nvPr/>
        </p:nvGrpSpPr>
        <p:grpSpPr bwMode="auto">
          <a:xfrm>
            <a:off x="5795060" y="2787086"/>
            <a:ext cx="1154112" cy="863600"/>
            <a:chOff x="884" y="2614"/>
            <a:chExt cx="817" cy="680"/>
          </a:xfrm>
        </p:grpSpPr>
        <p:grpSp>
          <p:nvGrpSpPr>
            <p:cNvPr id="13" name="Group 10">
              <a:extLst>
                <a:ext uri="{FF2B5EF4-FFF2-40B4-BE49-F238E27FC236}">
                  <a16:creationId xmlns:a16="http://schemas.microsoft.com/office/drawing/2014/main" xmlns="" id="{A0EC7D6D-5388-43BB-98CA-D135D455744E}"/>
                </a:ext>
              </a:extLst>
            </p:cNvPr>
            <p:cNvGrpSpPr>
              <a:grpSpLocks/>
            </p:cNvGrpSpPr>
            <p:nvPr/>
          </p:nvGrpSpPr>
          <p:grpSpPr bwMode="auto">
            <a:xfrm>
              <a:off x="884" y="2614"/>
              <a:ext cx="363" cy="362"/>
              <a:chOff x="3152" y="2614"/>
              <a:chExt cx="363" cy="362"/>
            </a:xfrm>
          </p:grpSpPr>
          <p:sp>
            <p:nvSpPr>
              <p:cNvPr id="20" name="Line 8">
                <a:extLst>
                  <a:ext uri="{FF2B5EF4-FFF2-40B4-BE49-F238E27FC236}">
                    <a16:creationId xmlns:a16="http://schemas.microsoft.com/office/drawing/2014/main" xmlns="" id="{51131587-CEEE-4DA6-AE2A-17B601923D9B}"/>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1" name="Line 9">
                <a:extLst>
                  <a:ext uri="{FF2B5EF4-FFF2-40B4-BE49-F238E27FC236}">
                    <a16:creationId xmlns:a16="http://schemas.microsoft.com/office/drawing/2014/main" xmlns="" id="{78DC0169-8AB1-40DD-BA71-D0DE3A081FE2}"/>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14" name="Group 15">
              <a:extLst>
                <a:ext uri="{FF2B5EF4-FFF2-40B4-BE49-F238E27FC236}">
                  <a16:creationId xmlns:a16="http://schemas.microsoft.com/office/drawing/2014/main" xmlns="" id="{403EC63A-4EEC-4B90-8089-5681967F437F}"/>
                </a:ext>
              </a:extLst>
            </p:cNvPr>
            <p:cNvGrpSpPr>
              <a:grpSpLocks/>
            </p:cNvGrpSpPr>
            <p:nvPr/>
          </p:nvGrpSpPr>
          <p:grpSpPr bwMode="auto">
            <a:xfrm>
              <a:off x="1066" y="2932"/>
              <a:ext cx="363" cy="362"/>
              <a:chOff x="3152" y="2614"/>
              <a:chExt cx="363" cy="362"/>
            </a:xfrm>
          </p:grpSpPr>
          <p:sp>
            <p:nvSpPr>
              <p:cNvPr id="18" name="Line 16">
                <a:extLst>
                  <a:ext uri="{FF2B5EF4-FFF2-40B4-BE49-F238E27FC236}">
                    <a16:creationId xmlns:a16="http://schemas.microsoft.com/office/drawing/2014/main" xmlns="" id="{47017EF7-E473-430C-B213-F500CE176164}"/>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 name="Line 17">
                <a:extLst>
                  <a:ext uri="{FF2B5EF4-FFF2-40B4-BE49-F238E27FC236}">
                    <a16:creationId xmlns:a16="http://schemas.microsoft.com/office/drawing/2014/main" xmlns="" id="{6970472B-B38E-498E-B9BD-3BF28DC23BD7}"/>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15" name="Group 18">
              <a:extLst>
                <a:ext uri="{FF2B5EF4-FFF2-40B4-BE49-F238E27FC236}">
                  <a16:creationId xmlns:a16="http://schemas.microsoft.com/office/drawing/2014/main" xmlns="" id="{345A78EC-AC63-4FD0-8B10-636902A20C97}"/>
                </a:ext>
              </a:extLst>
            </p:cNvPr>
            <p:cNvGrpSpPr>
              <a:grpSpLocks/>
            </p:cNvGrpSpPr>
            <p:nvPr/>
          </p:nvGrpSpPr>
          <p:grpSpPr bwMode="auto">
            <a:xfrm>
              <a:off x="1338" y="2659"/>
              <a:ext cx="363" cy="362"/>
              <a:chOff x="3152" y="2614"/>
              <a:chExt cx="363" cy="362"/>
            </a:xfrm>
          </p:grpSpPr>
          <p:sp>
            <p:nvSpPr>
              <p:cNvPr id="16" name="Line 19">
                <a:extLst>
                  <a:ext uri="{FF2B5EF4-FFF2-40B4-BE49-F238E27FC236}">
                    <a16:creationId xmlns:a16="http://schemas.microsoft.com/office/drawing/2014/main" xmlns="" id="{9CA8B476-DB56-4C0C-B5EA-A7B725A5ECD1}"/>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7" name="Line 20">
                <a:extLst>
                  <a:ext uri="{FF2B5EF4-FFF2-40B4-BE49-F238E27FC236}">
                    <a16:creationId xmlns:a16="http://schemas.microsoft.com/office/drawing/2014/main" xmlns="" id="{AE39A14E-4B84-4186-B7B7-52F7BA298CD8}"/>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sp>
        <p:nvSpPr>
          <p:cNvPr id="22" name="AutoShape 23">
            <a:extLst>
              <a:ext uri="{FF2B5EF4-FFF2-40B4-BE49-F238E27FC236}">
                <a16:creationId xmlns:a16="http://schemas.microsoft.com/office/drawing/2014/main" xmlns="" id="{31C44CBA-5F23-4E2D-8FDD-0CFE5DFBE20D}"/>
              </a:ext>
            </a:extLst>
          </p:cNvPr>
          <p:cNvSpPr>
            <a:spLocks noChangeArrowheads="1"/>
          </p:cNvSpPr>
          <p:nvPr/>
        </p:nvSpPr>
        <p:spPr bwMode="auto">
          <a:xfrm>
            <a:off x="365177" y="4894758"/>
            <a:ext cx="4537075" cy="360680"/>
          </a:xfrm>
          <a:prstGeom prst="roundRect">
            <a:avLst>
              <a:gd name="adj" fmla="val 5000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23" name="Group 29">
            <a:extLst>
              <a:ext uri="{FF2B5EF4-FFF2-40B4-BE49-F238E27FC236}">
                <a16:creationId xmlns:a16="http://schemas.microsoft.com/office/drawing/2014/main" xmlns="" id="{FB344318-794D-4DB0-9921-E2A3370AF1DF}"/>
              </a:ext>
            </a:extLst>
          </p:cNvPr>
          <p:cNvGrpSpPr>
            <a:grpSpLocks/>
          </p:cNvGrpSpPr>
          <p:nvPr/>
        </p:nvGrpSpPr>
        <p:grpSpPr bwMode="auto">
          <a:xfrm>
            <a:off x="1020515" y="4885367"/>
            <a:ext cx="359371" cy="360680"/>
            <a:chOff x="3152" y="2614"/>
            <a:chExt cx="363" cy="362"/>
          </a:xfrm>
        </p:grpSpPr>
        <p:sp>
          <p:nvSpPr>
            <p:cNvPr id="24" name="Line 30">
              <a:extLst>
                <a:ext uri="{FF2B5EF4-FFF2-40B4-BE49-F238E27FC236}">
                  <a16:creationId xmlns:a16="http://schemas.microsoft.com/office/drawing/2014/main" xmlns="" id="{5055B25B-B476-4E8C-8FE0-8EE9B5EE868C}"/>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5" name="Line 31">
              <a:extLst>
                <a:ext uri="{FF2B5EF4-FFF2-40B4-BE49-F238E27FC236}">
                  <a16:creationId xmlns:a16="http://schemas.microsoft.com/office/drawing/2014/main" xmlns="" id="{75E302DA-2886-4C22-A8E1-2EACFD1786AB}"/>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26" name="Group 32">
            <a:extLst>
              <a:ext uri="{FF2B5EF4-FFF2-40B4-BE49-F238E27FC236}">
                <a16:creationId xmlns:a16="http://schemas.microsoft.com/office/drawing/2014/main" xmlns="" id="{D841E9EB-8062-4339-885D-870EA29B1F9B}"/>
              </a:ext>
            </a:extLst>
          </p:cNvPr>
          <p:cNvGrpSpPr>
            <a:grpSpLocks/>
          </p:cNvGrpSpPr>
          <p:nvPr/>
        </p:nvGrpSpPr>
        <p:grpSpPr bwMode="auto">
          <a:xfrm>
            <a:off x="4011643" y="4893168"/>
            <a:ext cx="385784" cy="362270"/>
            <a:chOff x="3152" y="2614"/>
            <a:chExt cx="363" cy="362"/>
          </a:xfrm>
        </p:grpSpPr>
        <p:sp>
          <p:nvSpPr>
            <p:cNvPr id="27" name="Line 33">
              <a:extLst>
                <a:ext uri="{FF2B5EF4-FFF2-40B4-BE49-F238E27FC236}">
                  <a16:creationId xmlns:a16="http://schemas.microsoft.com/office/drawing/2014/main" xmlns="" id="{ACE3E111-3868-4824-9ED5-E9FBE730F1C3}"/>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8" name="Line 34">
              <a:extLst>
                <a:ext uri="{FF2B5EF4-FFF2-40B4-BE49-F238E27FC236}">
                  <a16:creationId xmlns:a16="http://schemas.microsoft.com/office/drawing/2014/main" xmlns="" id="{D761A6BD-8EC5-42C1-AB95-345EEC25CE72}"/>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29" name="Group 35">
            <a:extLst>
              <a:ext uri="{FF2B5EF4-FFF2-40B4-BE49-F238E27FC236}">
                <a16:creationId xmlns:a16="http://schemas.microsoft.com/office/drawing/2014/main" xmlns="" id="{3E2FE212-70CE-4740-9362-5690B5CAAF42}"/>
              </a:ext>
            </a:extLst>
          </p:cNvPr>
          <p:cNvGrpSpPr>
            <a:grpSpLocks/>
          </p:cNvGrpSpPr>
          <p:nvPr/>
        </p:nvGrpSpPr>
        <p:grpSpPr bwMode="auto">
          <a:xfrm>
            <a:off x="2515583" y="4893168"/>
            <a:ext cx="359372" cy="360681"/>
            <a:chOff x="3152" y="2614"/>
            <a:chExt cx="363" cy="362"/>
          </a:xfrm>
        </p:grpSpPr>
        <p:sp>
          <p:nvSpPr>
            <p:cNvPr id="30" name="Line 36">
              <a:extLst>
                <a:ext uri="{FF2B5EF4-FFF2-40B4-BE49-F238E27FC236}">
                  <a16:creationId xmlns:a16="http://schemas.microsoft.com/office/drawing/2014/main" xmlns="" id="{718D9496-CFD2-45C4-8701-0FC3AE2FE4EB}"/>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1" name="Line 37">
              <a:extLst>
                <a:ext uri="{FF2B5EF4-FFF2-40B4-BE49-F238E27FC236}">
                  <a16:creationId xmlns:a16="http://schemas.microsoft.com/office/drawing/2014/main" xmlns="" id="{1DED63C1-36AB-4976-B890-5BD73A5A4639}"/>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32" name="AutoShape 27" descr="Букет">
            <a:extLst>
              <a:ext uri="{FF2B5EF4-FFF2-40B4-BE49-F238E27FC236}">
                <a16:creationId xmlns:a16="http://schemas.microsoft.com/office/drawing/2014/main" xmlns="" id="{8D8AA836-1B90-41F5-965E-E2DECBE4458C}"/>
              </a:ext>
            </a:extLst>
          </p:cNvPr>
          <p:cNvSpPr>
            <a:spLocks noChangeArrowheads="1"/>
          </p:cNvSpPr>
          <p:nvPr/>
        </p:nvSpPr>
        <p:spPr bwMode="auto">
          <a:xfrm rot="16200000">
            <a:off x="5261027" y="4102913"/>
            <a:ext cx="1439862" cy="1871662"/>
          </a:xfrm>
          <a:prstGeom prst="ribbon2">
            <a:avLst>
              <a:gd name="adj1" fmla="val 22398"/>
              <a:gd name="adj2" fmla="val 75000"/>
            </a:avLst>
          </a:prstGeom>
          <a:blipFill dpi="0" rotWithShape="1">
            <a:blip r:embed="rId3"/>
            <a:srcRect/>
            <a:tile tx="0" ty="0" sx="100000" sy="100000" flip="none" algn="tl"/>
          </a:blipFill>
          <a:ln w="9525">
            <a:solidFill>
              <a:srgbClr val="5F5F5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33" name="Group 38">
            <a:extLst>
              <a:ext uri="{FF2B5EF4-FFF2-40B4-BE49-F238E27FC236}">
                <a16:creationId xmlns:a16="http://schemas.microsoft.com/office/drawing/2014/main" xmlns="" id="{742790BF-8AB1-458F-9E44-9FCC36A6211F}"/>
              </a:ext>
            </a:extLst>
          </p:cNvPr>
          <p:cNvGrpSpPr>
            <a:grpSpLocks/>
          </p:cNvGrpSpPr>
          <p:nvPr/>
        </p:nvGrpSpPr>
        <p:grpSpPr bwMode="auto">
          <a:xfrm>
            <a:off x="5887050" y="4860679"/>
            <a:ext cx="1081088" cy="431800"/>
            <a:chOff x="2381" y="3657"/>
            <a:chExt cx="681" cy="272"/>
          </a:xfrm>
        </p:grpSpPr>
        <p:sp>
          <p:nvSpPr>
            <p:cNvPr id="34" name="Line 24">
              <a:extLst>
                <a:ext uri="{FF2B5EF4-FFF2-40B4-BE49-F238E27FC236}">
                  <a16:creationId xmlns:a16="http://schemas.microsoft.com/office/drawing/2014/main" xmlns="" id="{9FC9BF2B-4F7D-42D0-9C21-4AB94A21BAE8}"/>
                </a:ext>
              </a:extLst>
            </p:cNvPr>
            <p:cNvSpPr>
              <a:spLocks noChangeShapeType="1"/>
            </p:cNvSpPr>
            <p:nvPr/>
          </p:nvSpPr>
          <p:spPr bwMode="auto">
            <a:xfrm>
              <a:off x="2744" y="3748"/>
              <a:ext cx="318"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5" name="Line 25">
              <a:extLst>
                <a:ext uri="{FF2B5EF4-FFF2-40B4-BE49-F238E27FC236}">
                  <a16:creationId xmlns:a16="http://schemas.microsoft.com/office/drawing/2014/main" xmlns="" id="{FFF59087-2EFC-44FD-97C7-BE086D61461B}"/>
                </a:ext>
              </a:extLst>
            </p:cNvPr>
            <p:cNvSpPr>
              <a:spLocks noChangeShapeType="1"/>
            </p:cNvSpPr>
            <p:nvPr/>
          </p:nvSpPr>
          <p:spPr bwMode="auto">
            <a:xfrm>
              <a:off x="2517" y="3929"/>
              <a:ext cx="318"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6" name="Line 26">
              <a:extLst>
                <a:ext uri="{FF2B5EF4-FFF2-40B4-BE49-F238E27FC236}">
                  <a16:creationId xmlns:a16="http://schemas.microsoft.com/office/drawing/2014/main" xmlns="" id="{EC014690-C9D1-4820-A40E-81EEAD34D783}"/>
                </a:ext>
              </a:extLst>
            </p:cNvPr>
            <p:cNvSpPr>
              <a:spLocks noChangeShapeType="1"/>
            </p:cNvSpPr>
            <p:nvPr/>
          </p:nvSpPr>
          <p:spPr bwMode="auto">
            <a:xfrm>
              <a:off x="2381" y="3657"/>
              <a:ext cx="318"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2" name="Прямоугольник 1">
            <a:extLst>
              <a:ext uri="{FF2B5EF4-FFF2-40B4-BE49-F238E27FC236}">
                <a16:creationId xmlns:a16="http://schemas.microsoft.com/office/drawing/2014/main" xmlns="" id="{FF461DD4-58EB-41A0-873C-4894B6D188A6}"/>
              </a:ext>
            </a:extLst>
          </p:cNvPr>
          <p:cNvSpPr/>
          <p:nvPr/>
        </p:nvSpPr>
        <p:spPr>
          <a:xfrm>
            <a:off x="609829" y="2433835"/>
            <a:ext cx="930063" cy="461665"/>
          </a:xfrm>
          <a:prstGeom prst="rect">
            <a:avLst/>
          </a:prstGeom>
        </p:spPr>
        <p:txBody>
          <a:bodyPr wrap="none">
            <a:spAutoFit/>
          </a:bodyPr>
          <a:lstStyle/>
          <a:p>
            <a:r>
              <a:rPr lang="ru-RU" sz="2400" dirty="0">
                <a:solidFill>
                  <a:srgbClr val="004780"/>
                </a:solidFill>
                <a:latin typeface="PT Sans Narrow" panose="020B0604020202020204" charset="0"/>
              </a:rPr>
              <a:t>эбонит</a:t>
            </a:r>
          </a:p>
        </p:txBody>
      </p:sp>
      <p:sp>
        <p:nvSpPr>
          <p:cNvPr id="37" name="Прямоугольник 36">
            <a:extLst>
              <a:ext uri="{FF2B5EF4-FFF2-40B4-BE49-F238E27FC236}">
                <a16:creationId xmlns:a16="http://schemas.microsoft.com/office/drawing/2014/main" xmlns="" id="{555CF8BC-D7C9-4E21-BEF4-5AF22DE9D943}"/>
              </a:ext>
            </a:extLst>
          </p:cNvPr>
          <p:cNvSpPr/>
          <p:nvPr/>
        </p:nvSpPr>
        <p:spPr>
          <a:xfrm>
            <a:off x="563924" y="4287735"/>
            <a:ext cx="885563" cy="461665"/>
          </a:xfrm>
          <a:prstGeom prst="rect">
            <a:avLst/>
          </a:prstGeom>
        </p:spPr>
        <p:txBody>
          <a:bodyPr wrap="none">
            <a:spAutoFit/>
          </a:bodyPr>
          <a:lstStyle/>
          <a:p>
            <a:r>
              <a:rPr lang="ru-RU" sz="2400" dirty="0">
                <a:solidFill>
                  <a:srgbClr val="004780"/>
                </a:solidFill>
                <a:latin typeface="PT Sans Narrow" panose="020B0604020202020204" charset="0"/>
              </a:rPr>
              <a:t>стекло</a:t>
            </a:r>
          </a:p>
        </p:txBody>
      </p:sp>
      <p:sp>
        <p:nvSpPr>
          <p:cNvPr id="38" name="Прямоугольник 37">
            <a:extLst>
              <a:ext uri="{FF2B5EF4-FFF2-40B4-BE49-F238E27FC236}">
                <a16:creationId xmlns:a16="http://schemas.microsoft.com/office/drawing/2014/main" xmlns="" id="{E7866060-AF22-4AE4-92E3-D57051DBB85F}"/>
              </a:ext>
            </a:extLst>
          </p:cNvPr>
          <p:cNvSpPr/>
          <p:nvPr/>
        </p:nvSpPr>
        <p:spPr>
          <a:xfrm>
            <a:off x="3888921" y="2422503"/>
            <a:ext cx="947824" cy="461665"/>
          </a:xfrm>
          <a:prstGeom prst="rect">
            <a:avLst/>
          </a:prstGeom>
        </p:spPr>
        <p:txBody>
          <a:bodyPr wrap="none">
            <a:spAutoFit/>
          </a:bodyPr>
          <a:lstStyle/>
          <a:p>
            <a:r>
              <a:rPr lang="ru-RU" sz="2400" dirty="0">
                <a:solidFill>
                  <a:srgbClr val="004780"/>
                </a:solidFill>
                <a:latin typeface="PT Sans Narrow" panose="020B0604020202020204" charset="0"/>
              </a:rPr>
              <a:t>шерсть</a:t>
            </a:r>
          </a:p>
        </p:txBody>
      </p:sp>
      <p:sp>
        <p:nvSpPr>
          <p:cNvPr id="39" name="Прямоугольник 38">
            <a:extLst>
              <a:ext uri="{FF2B5EF4-FFF2-40B4-BE49-F238E27FC236}">
                <a16:creationId xmlns:a16="http://schemas.microsoft.com/office/drawing/2014/main" xmlns="" id="{DE462260-3D2C-4EE1-9AAB-5FD91AD6D807}"/>
              </a:ext>
            </a:extLst>
          </p:cNvPr>
          <p:cNvSpPr/>
          <p:nvPr/>
        </p:nvSpPr>
        <p:spPr>
          <a:xfrm>
            <a:off x="3908157" y="4287734"/>
            <a:ext cx="928588" cy="461665"/>
          </a:xfrm>
          <a:prstGeom prst="rect">
            <a:avLst/>
          </a:prstGeom>
        </p:spPr>
        <p:txBody>
          <a:bodyPr wrap="none">
            <a:spAutoFit/>
          </a:bodyPr>
          <a:lstStyle/>
          <a:p>
            <a:r>
              <a:rPr lang="ru-RU" sz="2400" dirty="0">
                <a:solidFill>
                  <a:srgbClr val="004780"/>
                </a:solidFill>
                <a:latin typeface="PT Sans Narrow" panose="020B0604020202020204" charset="0"/>
              </a:rPr>
              <a:t>бумага</a:t>
            </a:r>
          </a:p>
        </p:txBody>
      </p:sp>
      <p:sp>
        <p:nvSpPr>
          <p:cNvPr id="40" name="Объект 3">
            <a:extLst>
              <a:ext uri="{FF2B5EF4-FFF2-40B4-BE49-F238E27FC236}">
                <a16:creationId xmlns:a16="http://schemas.microsoft.com/office/drawing/2014/main" xmlns="" id="{D908C8EB-EEDF-4D45-8AD8-0850F30C71C8}"/>
              </a:ext>
            </a:extLst>
          </p:cNvPr>
          <p:cNvSpPr txBox="1">
            <a:spLocks/>
          </p:cNvSpPr>
          <p:nvPr/>
        </p:nvSpPr>
        <p:spPr>
          <a:xfrm>
            <a:off x="7590502" y="2250474"/>
            <a:ext cx="4404627" cy="36161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00000"/>
              </a:lnSpc>
              <a:buFont typeface="Arial" panose="020B0604020202020204" pitchFamily="34" charset="0"/>
              <a:buNone/>
            </a:pPr>
            <a:r>
              <a:rPr lang="ru-RU" sz="2000" dirty="0">
                <a:solidFill>
                  <a:srgbClr val="004780"/>
                </a:solidFill>
                <a:effectLst>
                  <a:outerShdw blurRad="38100" dist="38100" dir="2700000" algn="tl">
                    <a:srgbClr val="000000">
                      <a:alpha val="43137"/>
                    </a:srgbClr>
                  </a:outerShdw>
                </a:effectLst>
              </a:rPr>
              <a:t>Особенности:</a:t>
            </a:r>
          </a:p>
          <a:p>
            <a:pPr>
              <a:lnSpc>
                <a:spcPct val="100000"/>
              </a:lnSpc>
            </a:pPr>
            <a:r>
              <a:rPr lang="ru-RU" sz="2000" dirty="0"/>
              <a:t>Тело, у которого энергия связи электронов с ядром меньше, теряет электроны и получает положительный заряд. Второе тело, у которого энергия связи электронов с ядром больше, приобретает электроны и получает отрицательный заряд;</a:t>
            </a:r>
          </a:p>
          <a:p>
            <a:pPr>
              <a:lnSpc>
                <a:spcPct val="100000"/>
              </a:lnSpc>
            </a:pPr>
            <a:r>
              <a:rPr lang="ru-RU" sz="2000" dirty="0"/>
              <a:t>Электризуются разнородные тела;</a:t>
            </a:r>
          </a:p>
          <a:p>
            <a:pPr>
              <a:lnSpc>
                <a:spcPct val="100000"/>
              </a:lnSpc>
            </a:pPr>
            <a:r>
              <a:rPr lang="ru-RU" sz="2000" dirty="0"/>
              <a:t>Тела получают электрические заряды разные по знаку, но одинаковые по модулю.</a:t>
            </a:r>
          </a:p>
        </p:txBody>
      </p:sp>
      <p:sp>
        <p:nvSpPr>
          <p:cNvPr id="41" name="Стрелка: изогнутая вверх 40">
            <a:hlinkClick r:id="rId4" action="ppaction://hlinksldjump"/>
            <a:extLst>
              <a:ext uri="{FF2B5EF4-FFF2-40B4-BE49-F238E27FC236}">
                <a16:creationId xmlns:a16="http://schemas.microsoft.com/office/drawing/2014/main" xmlns="" id="{53BC20DE-3F47-4A4F-B979-347F45AC4C57}"/>
              </a:ext>
            </a:extLst>
          </p:cNvPr>
          <p:cNvSpPr/>
          <p:nvPr/>
        </p:nvSpPr>
        <p:spPr>
          <a:xfrm>
            <a:off x="388873" y="169327"/>
            <a:ext cx="1014709" cy="44040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2" name="Объект 3">
            <a:extLst>
              <a:ext uri="{FF2B5EF4-FFF2-40B4-BE49-F238E27FC236}">
                <a16:creationId xmlns:a16="http://schemas.microsoft.com/office/drawing/2014/main" xmlns="" id="{69DDDFD0-D6F4-40E7-8B9E-DDCDC8ACD1FD}"/>
              </a:ext>
            </a:extLst>
          </p:cNvPr>
          <p:cNvSpPr txBox="1">
            <a:spLocks/>
          </p:cNvSpPr>
          <p:nvPr/>
        </p:nvSpPr>
        <p:spPr>
          <a:xfrm>
            <a:off x="7431801" y="5866597"/>
            <a:ext cx="472202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200" dirty="0">
                <a:solidFill>
                  <a:srgbClr val="C00000"/>
                </a:solidFill>
                <a:hlinkClick r:id="rId5" action="ppaction://hlinksldjump"/>
              </a:rPr>
              <a:t>Потренироваться. Выполнить задания.</a:t>
            </a:r>
            <a:endParaRPr lang="ru-RU" sz="2200" dirty="0"/>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Tree>
    <p:extLst>
      <p:ext uri="{BB962C8B-B14F-4D97-AF65-F5344CB8AC3E}">
        <p14:creationId xmlns:p14="http://schemas.microsoft.com/office/powerpoint/2010/main" val="296261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1.42725E-6 L -0.59844 -1.42725E-6 " pathEditMode="relative" ptsTypes="AA">
                                      <p:cBhvr>
                                        <p:cTn id="6" dur="2000" fill="hold"/>
                                        <p:tgtEl>
                                          <p:spTgt spid="11"/>
                                        </p:tgtEl>
                                        <p:attrNameLst>
                                          <p:attrName>ppt_x</p:attrName>
                                          <p:attrName>ppt_y</p:attrName>
                                        </p:attrNameLst>
                                      </p:cBhvr>
                                    </p:animMotion>
                                  </p:childTnLst>
                                </p:cTn>
                              </p:par>
                            </p:childTnLst>
                          </p:cTn>
                        </p:par>
                        <p:par>
                          <p:cTn id="7" fill="hold">
                            <p:stCondLst>
                              <p:cond delay="2000"/>
                            </p:stCondLst>
                            <p:childTnLst>
                              <p:par>
                                <p:cTn id="8" presetID="0" presetClass="path" presetSubtype="0" accel="50000" decel="50000" fill="hold" grpId="1" nodeType="afterEffect">
                                  <p:stCondLst>
                                    <p:cond delay="0"/>
                                  </p:stCondLst>
                                  <p:childTnLst>
                                    <p:animMotion origin="layout" path="M -0.59844 -1.42725E-6 L -0.30694 -1.42725E-6 " pathEditMode="relative" ptsTypes="AA">
                                      <p:cBhvr>
                                        <p:cTn id="9" dur="2000" fill="hold"/>
                                        <p:tgtEl>
                                          <p:spTgt spid="11"/>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par>
                          <p:cTn id="13" fill="hold">
                            <p:stCondLst>
                              <p:cond delay="4000"/>
                            </p:stCondLst>
                            <p:childTnLst>
                              <p:par>
                                <p:cTn id="14" presetID="0" presetClass="path" presetSubtype="0" accel="50000" decel="50000" fill="hold" grpId="2" nodeType="afterEffect">
                                  <p:stCondLst>
                                    <p:cond delay="0"/>
                                  </p:stCondLst>
                                  <p:childTnLst>
                                    <p:animMotion origin="layout" path="M -0.30694 -1.42725E-6 L -0.59045 -1.42725E-6 " pathEditMode="relative" rAng="0" ptsTypes="AA">
                                      <p:cBhvr>
                                        <p:cTn id="15" dur="2000" fill="hold"/>
                                        <p:tgtEl>
                                          <p:spTgt spid="11"/>
                                        </p:tgtEl>
                                        <p:attrNameLst>
                                          <p:attrName>ppt_x</p:attrName>
                                          <p:attrName>ppt_y</p:attrName>
                                        </p:attrNameLst>
                                      </p:cBhvr>
                                      <p:rCtr x="-14184" y="0"/>
                                    </p:animMotion>
                                  </p:childTnLst>
                                </p:cTn>
                              </p:par>
                            </p:childTnLst>
                          </p:cTn>
                        </p:par>
                        <p:par>
                          <p:cTn id="16" fill="hold">
                            <p:stCondLst>
                              <p:cond delay="6000"/>
                            </p:stCondLst>
                            <p:childTnLst>
                              <p:par>
                                <p:cTn id="17" presetID="0" presetClass="path" presetSubtype="0" accel="50000" decel="50000" fill="hold" grpId="3" nodeType="afterEffect">
                                  <p:stCondLst>
                                    <p:cond delay="0"/>
                                  </p:stCondLst>
                                  <p:childTnLst>
                                    <p:animMotion origin="layout" path="M -0.59844 -1.42725E-6 L -0.33073 -1.42725E-6 " pathEditMode="relative" ptsTypes="AA">
                                      <p:cBhvr>
                                        <p:cTn id="18" dur="2000" fill="hold"/>
                                        <p:tgtEl>
                                          <p:spTgt spid="1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childTnLst>
                          </p:cTn>
                        </p:par>
                        <p:par>
                          <p:cTn id="22" fill="hold">
                            <p:stCondLst>
                              <p:cond delay="8000"/>
                            </p:stCondLst>
                            <p:childTnLst>
                              <p:par>
                                <p:cTn id="23" presetID="0" presetClass="path" presetSubtype="0" accel="50000" decel="50000" fill="hold" grpId="4" nodeType="afterEffect">
                                  <p:stCondLst>
                                    <p:cond delay="0"/>
                                  </p:stCondLst>
                                  <p:childTnLst>
                                    <p:animMotion origin="layout" path="M -0.30694 -1.42725E-6 L -0.55902 -1.42725E-6 " pathEditMode="relative" ptsTypes="AA">
                                      <p:cBhvr>
                                        <p:cTn id="24" dur="2000" fill="hold"/>
                                        <p:tgtEl>
                                          <p:spTgt spid="11"/>
                                        </p:tgtEl>
                                        <p:attrNameLst>
                                          <p:attrName>ppt_x</p:attrName>
                                          <p:attrName>ppt_y</p:attrName>
                                        </p:attrNameLst>
                                      </p:cBhvr>
                                    </p:animMotion>
                                  </p:childTnLst>
                                </p:cTn>
                              </p:par>
                            </p:childTnLst>
                          </p:cTn>
                        </p:par>
                        <p:par>
                          <p:cTn id="25" fill="hold">
                            <p:stCondLst>
                              <p:cond delay="10000"/>
                            </p:stCondLst>
                            <p:childTnLst>
                              <p:par>
                                <p:cTn id="26" presetID="0" presetClass="path" presetSubtype="0" accel="50000" decel="50000" fill="hold" grpId="5" nodeType="afterEffect">
                                  <p:stCondLst>
                                    <p:cond delay="0"/>
                                  </p:stCondLst>
                                  <p:childTnLst>
                                    <p:animMotion origin="layout" path="M -0.59843 -1.42725E-6 L 0.0474 -1.42725E-6 " pathEditMode="relative" ptsTypes="AA">
                                      <p:cBhvr>
                                        <p:cTn id="27" dur="2000" fill="hold"/>
                                        <p:tgtEl>
                                          <p:spTgt spid="11"/>
                                        </p:tgtEl>
                                        <p:attrNameLst>
                                          <p:attrName>ppt_x</p:attrName>
                                          <p:attrName>ppt_y</p:attrName>
                                        </p:attrNameLst>
                                      </p:cBhvr>
                                    </p:animMotion>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grpId="0" nodeType="clickEffect">
                                  <p:stCondLst>
                                    <p:cond delay="0"/>
                                  </p:stCondLst>
                                  <p:childTnLst>
                                    <p:animMotion origin="layout" path="M 3.61111E-6 -1.42725E-6 L -0.59844 -1.42725E-6 " pathEditMode="relative" ptsTypes="AA">
                                      <p:cBhvr>
                                        <p:cTn id="38" dur="2000" fill="hold"/>
                                        <p:tgtEl>
                                          <p:spTgt spid="32"/>
                                        </p:tgtEl>
                                        <p:attrNameLst>
                                          <p:attrName>ppt_x</p:attrName>
                                          <p:attrName>ppt_y</p:attrName>
                                        </p:attrNameLst>
                                      </p:cBhvr>
                                    </p:animMotion>
                                  </p:childTnLst>
                                </p:cTn>
                              </p:par>
                            </p:childTnLst>
                          </p:cTn>
                        </p:par>
                        <p:par>
                          <p:cTn id="39" fill="hold">
                            <p:stCondLst>
                              <p:cond delay="2000"/>
                            </p:stCondLst>
                            <p:childTnLst>
                              <p:par>
                                <p:cTn id="40" presetID="0" presetClass="path" presetSubtype="0" accel="50000" decel="50000" fill="hold" grpId="1" nodeType="afterEffect">
                                  <p:stCondLst>
                                    <p:cond delay="0"/>
                                  </p:stCondLst>
                                  <p:childTnLst>
                                    <p:animMotion origin="layout" path="M -0.59844 -1.42725E-6 L -0.30694 -1.42725E-6 " pathEditMode="relative" ptsTypes="AA">
                                      <p:cBhvr>
                                        <p:cTn id="41" dur="2000" fill="hold"/>
                                        <p:tgtEl>
                                          <p:spTgt spid="32"/>
                                        </p:tgtEl>
                                        <p:attrNameLst>
                                          <p:attrName>ppt_x</p:attrName>
                                          <p:attrName>ppt_y</p:attrName>
                                        </p:attrNameLst>
                                      </p:cBhvr>
                                    </p:animMotion>
                                  </p:childTnLst>
                                </p:cTn>
                              </p:par>
                              <p:par>
                                <p:cTn id="42" presetID="10"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000"/>
                                        <p:tgtEl>
                                          <p:spTgt spid="23"/>
                                        </p:tgtEl>
                                      </p:cBhvr>
                                    </p:animEffect>
                                  </p:childTnLst>
                                </p:cTn>
                              </p:par>
                            </p:childTnLst>
                          </p:cTn>
                        </p:par>
                        <p:par>
                          <p:cTn id="45" fill="hold">
                            <p:stCondLst>
                              <p:cond delay="4000"/>
                            </p:stCondLst>
                            <p:childTnLst>
                              <p:par>
                                <p:cTn id="46" presetID="0" presetClass="path" presetSubtype="0" accel="50000" decel="50000" fill="hold" grpId="2" nodeType="afterEffect">
                                  <p:stCondLst>
                                    <p:cond delay="0"/>
                                  </p:stCondLst>
                                  <p:childTnLst>
                                    <p:animMotion origin="layout" path="M -0.30694 -1.42725E-6 L -0.59045 -1.42725E-6 " pathEditMode="relative" rAng="0" ptsTypes="AA">
                                      <p:cBhvr>
                                        <p:cTn id="47" dur="2000" fill="hold"/>
                                        <p:tgtEl>
                                          <p:spTgt spid="32"/>
                                        </p:tgtEl>
                                        <p:attrNameLst>
                                          <p:attrName>ppt_x</p:attrName>
                                          <p:attrName>ppt_y</p:attrName>
                                        </p:attrNameLst>
                                      </p:cBhvr>
                                      <p:rCtr x="-14184" y="0"/>
                                    </p:animMotion>
                                  </p:childTnLst>
                                </p:cTn>
                              </p:par>
                            </p:childTnLst>
                          </p:cTn>
                        </p:par>
                        <p:par>
                          <p:cTn id="48" fill="hold">
                            <p:stCondLst>
                              <p:cond delay="6000"/>
                            </p:stCondLst>
                            <p:childTnLst>
                              <p:par>
                                <p:cTn id="49" presetID="0" presetClass="path" presetSubtype="0" accel="50000" decel="50000" fill="hold" grpId="3" nodeType="afterEffect">
                                  <p:stCondLst>
                                    <p:cond delay="0"/>
                                  </p:stCondLst>
                                  <p:childTnLst>
                                    <p:animMotion origin="layout" path="M -0.59844 -1.42725E-6 L -0.33073 -1.42725E-6 " pathEditMode="relative" ptsTypes="AA">
                                      <p:cBhvr>
                                        <p:cTn id="50" dur="2000" fill="hold"/>
                                        <p:tgtEl>
                                          <p:spTgt spid="32"/>
                                        </p:tgtEl>
                                        <p:attrNameLst>
                                          <p:attrName>ppt_x</p:attrName>
                                          <p:attrName>ppt_y</p:attrName>
                                        </p:attrNameLst>
                                      </p:cBhvr>
                                    </p:animMotion>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000"/>
                                        <p:tgtEl>
                                          <p:spTgt spid="26"/>
                                        </p:tgtEl>
                                      </p:cBhvr>
                                    </p:animEffect>
                                  </p:childTnLst>
                                </p:cTn>
                              </p:par>
                            </p:childTnLst>
                          </p:cTn>
                        </p:par>
                        <p:par>
                          <p:cTn id="54" fill="hold">
                            <p:stCondLst>
                              <p:cond delay="8000"/>
                            </p:stCondLst>
                            <p:childTnLst>
                              <p:par>
                                <p:cTn id="55" presetID="0" presetClass="path" presetSubtype="0" accel="50000" decel="50000" fill="hold" grpId="4" nodeType="afterEffect">
                                  <p:stCondLst>
                                    <p:cond delay="0"/>
                                  </p:stCondLst>
                                  <p:childTnLst>
                                    <p:animMotion origin="layout" path="M -0.30694 -1.42725E-6 L -0.55902 -1.42725E-6 " pathEditMode="relative" ptsTypes="AA">
                                      <p:cBhvr>
                                        <p:cTn id="56" dur="2000" fill="hold"/>
                                        <p:tgtEl>
                                          <p:spTgt spid="32"/>
                                        </p:tgtEl>
                                        <p:attrNameLst>
                                          <p:attrName>ppt_x</p:attrName>
                                          <p:attrName>ppt_y</p:attrName>
                                        </p:attrNameLst>
                                      </p:cBhvr>
                                    </p:animMotion>
                                  </p:childTnLst>
                                </p:cTn>
                              </p:par>
                            </p:childTnLst>
                          </p:cTn>
                        </p:par>
                        <p:par>
                          <p:cTn id="57" fill="hold">
                            <p:stCondLst>
                              <p:cond delay="10000"/>
                            </p:stCondLst>
                            <p:childTnLst>
                              <p:par>
                                <p:cTn id="58" presetID="0" presetClass="path" presetSubtype="0" accel="50000" decel="50000" fill="hold" grpId="5" nodeType="afterEffect">
                                  <p:stCondLst>
                                    <p:cond delay="0"/>
                                  </p:stCondLst>
                                  <p:childTnLst>
                                    <p:animMotion origin="layout" path="M -0.59843 -1.42725E-6 L 0.0474 -1.42725E-6 " pathEditMode="relative" rAng="0" ptsTypes="AA">
                                      <p:cBhvr>
                                        <p:cTn id="59" dur="2000" fill="hold"/>
                                        <p:tgtEl>
                                          <p:spTgt spid="32"/>
                                        </p:tgtEl>
                                        <p:attrNameLst>
                                          <p:attrName>ppt_x</p:attrName>
                                          <p:attrName>ppt_y</p:attrName>
                                        </p:attrNameLst>
                                      </p:cBhvr>
                                      <p:rCtr x="0" y="0"/>
                                    </p:animMotion>
                                  </p:childTnLst>
                                </p:cTn>
                              </p:par>
                              <p:par>
                                <p:cTn id="60" presetID="10" presetClass="entr" presetSubtype="0"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20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0">
                                            <p:txEl>
                                              <p:pRg st="1" end="1"/>
                                            </p:txEl>
                                          </p:spTgt>
                                        </p:tgtEl>
                                        <p:attrNameLst>
                                          <p:attrName>style.visibility</p:attrName>
                                        </p:attrNameLst>
                                      </p:cBhvr>
                                      <p:to>
                                        <p:strVal val="visible"/>
                                      </p:to>
                                    </p:set>
                                    <p:animEffect transition="in" filter="fade">
                                      <p:cBhvr>
                                        <p:cTn id="71" dur="500"/>
                                        <p:tgtEl>
                                          <p:spTgt spid="40">
                                            <p:txEl>
                                              <p:pRg st="1" end="1"/>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40">
                                            <p:txEl>
                                              <p:pRg st="2" end="2"/>
                                            </p:txEl>
                                          </p:spTgt>
                                        </p:tgtEl>
                                        <p:attrNameLst>
                                          <p:attrName>style.visibility</p:attrName>
                                        </p:attrNameLst>
                                      </p:cBhvr>
                                      <p:to>
                                        <p:strVal val="visible"/>
                                      </p:to>
                                    </p:set>
                                    <p:animEffect transition="in" filter="fade">
                                      <p:cBhvr>
                                        <p:cTn id="76" dur="500"/>
                                        <p:tgtEl>
                                          <p:spTgt spid="40">
                                            <p:txEl>
                                              <p:pRg st="2" end="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40">
                                            <p:txEl>
                                              <p:pRg st="3" end="3"/>
                                            </p:txEl>
                                          </p:spTgt>
                                        </p:tgtEl>
                                        <p:attrNameLst>
                                          <p:attrName>style.visibility</p:attrName>
                                        </p:attrNameLst>
                                      </p:cBhvr>
                                      <p:to>
                                        <p:strVal val="visible"/>
                                      </p:to>
                                    </p:set>
                                    <p:animEffect transition="in" filter="fade">
                                      <p:cBhvr>
                                        <p:cTn id="81" dur="500"/>
                                        <p:tgtEl>
                                          <p:spTgt spid="40">
                                            <p:txEl>
                                              <p:pRg st="3" end="3"/>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1" grpId="3" animBg="1"/>
      <p:bldP spid="11" grpId="4" animBg="1"/>
      <p:bldP spid="11" grpId="5" animBg="1"/>
      <p:bldP spid="32" grpId="0" animBg="1"/>
      <p:bldP spid="32" grpId="1" animBg="1"/>
      <p:bldP spid="32" grpId="2" animBg="1"/>
      <p:bldP spid="32" grpId="3" animBg="1"/>
      <p:bldP spid="32" grpId="4" animBg="1"/>
      <p:bldP spid="32" grpId="5" animBg="1"/>
      <p:bldP spid="41" grpId="0" animBg="1"/>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1315700"/>
          </a:xfrm>
        </p:spPr>
        <p:txBody>
          <a:bodyPr>
            <a:normAutofit lnSpcReduction="10000"/>
          </a:bodyPr>
          <a:lstStyle/>
          <a:p>
            <a:pPr marL="0" indent="457200">
              <a:lnSpc>
                <a:spcPct val="100000"/>
              </a:lnSpc>
              <a:buNone/>
            </a:pPr>
            <a:r>
              <a:rPr lang="ru-RU" sz="2400" dirty="0"/>
              <a:t>При электризации соприкосновением избыточный заряд переходит от одного тела к другому.</a:t>
            </a:r>
          </a:p>
          <a:p>
            <a:pPr marL="0" indent="457200">
              <a:lnSpc>
                <a:spcPct val="100000"/>
              </a:lnSpc>
              <a:buNone/>
            </a:pPr>
            <a:r>
              <a:rPr lang="ru-RU" sz="2400" dirty="0">
                <a:solidFill>
                  <a:srgbClr val="004780"/>
                </a:solidFill>
              </a:rPr>
              <a:t>Пример:</a:t>
            </a:r>
            <a:r>
              <a:rPr lang="ru-RU" sz="2400" dirty="0"/>
              <a:t> Электризация алюминиевой гильзы при прикосновении. </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соприкосновением</a:t>
            </a:r>
          </a:p>
        </p:txBody>
      </p:sp>
      <p:sp>
        <p:nvSpPr>
          <p:cNvPr id="40" name="Объект 3">
            <a:extLst>
              <a:ext uri="{FF2B5EF4-FFF2-40B4-BE49-F238E27FC236}">
                <a16:creationId xmlns:a16="http://schemas.microsoft.com/office/drawing/2014/main" xmlns="" id="{D908C8EB-EEDF-4D45-8AD8-0850F30C71C8}"/>
              </a:ext>
            </a:extLst>
          </p:cNvPr>
          <p:cNvSpPr txBox="1">
            <a:spLocks/>
          </p:cNvSpPr>
          <p:nvPr/>
        </p:nvSpPr>
        <p:spPr>
          <a:xfrm>
            <a:off x="7590502" y="2250474"/>
            <a:ext cx="4404627" cy="23100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00000"/>
              </a:lnSpc>
              <a:buFont typeface="Arial" panose="020B0604020202020204" pitchFamily="34" charset="0"/>
              <a:buNone/>
            </a:pPr>
            <a:r>
              <a:rPr lang="ru-RU" sz="2000" dirty="0">
                <a:solidFill>
                  <a:srgbClr val="004780"/>
                </a:solidFill>
                <a:effectLst>
                  <a:outerShdw blurRad="38100" dist="38100" dir="2700000" algn="tl">
                    <a:srgbClr val="000000">
                      <a:alpha val="43137"/>
                    </a:srgbClr>
                  </a:outerShdw>
                </a:effectLst>
              </a:rPr>
              <a:t>Этапы эксперимента:</a:t>
            </a:r>
          </a:p>
          <a:p>
            <a:pPr marL="457200" indent="-457200">
              <a:lnSpc>
                <a:spcPct val="100000"/>
              </a:lnSpc>
              <a:buFont typeface="+mj-lt"/>
              <a:buAutoNum type="arabicPeriod"/>
            </a:pPr>
            <a:r>
              <a:rPr lang="ru-RU" sz="1800" dirty="0"/>
              <a:t>Подносим заряженную палочку к нейтральной гильзе. Замечаем, что гильза притягивается к палочке.</a:t>
            </a:r>
          </a:p>
          <a:p>
            <a:pPr marL="457200" indent="-457200">
              <a:lnSpc>
                <a:spcPct val="100000"/>
              </a:lnSpc>
              <a:buFont typeface="+mj-lt"/>
              <a:buAutoNum type="arabicPeriod"/>
            </a:pPr>
            <a:r>
              <a:rPr lang="ru-RU" sz="1800" dirty="0"/>
              <a:t>Притянувшись к палочке, гильза касается палочки, а затем отталкивается от неё.</a:t>
            </a:r>
          </a:p>
          <a:p>
            <a:pPr>
              <a:lnSpc>
                <a:spcPct val="100000"/>
              </a:lnSpc>
            </a:pPr>
            <a:endParaRPr lang="ru-RU" sz="2000" dirty="0"/>
          </a:p>
        </p:txBody>
      </p:sp>
      <p:grpSp>
        <p:nvGrpSpPr>
          <p:cNvPr id="45" name="Group 4">
            <a:extLst>
              <a:ext uri="{FF2B5EF4-FFF2-40B4-BE49-F238E27FC236}">
                <a16:creationId xmlns:a16="http://schemas.microsoft.com/office/drawing/2014/main" xmlns="" id="{46567E4E-7C65-4240-B6C5-C0B3E652D711}"/>
              </a:ext>
            </a:extLst>
          </p:cNvPr>
          <p:cNvGrpSpPr>
            <a:grpSpLocks/>
          </p:cNvGrpSpPr>
          <p:nvPr/>
        </p:nvGrpSpPr>
        <p:grpSpPr bwMode="auto">
          <a:xfrm>
            <a:off x="5071140" y="2359827"/>
            <a:ext cx="2519362" cy="4032250"/>
            <a:chOff x="2200" y="935"/>
            <a:chExt cx="1587" cy="2540"/>
          </a:xfrm>
        </p:grpSpPr>
        <p:sp>
          <p:nvSpPr>
            <p:cNvPr id="46" name="Rectangle 5">
              <a:extLst>
                <a:ext uri="{FF2B5EF4-FFF2-40B4-BE49-F238E27FC236}">
                  <a16:creationId xmlns:a16="http://schemas.microsoft.com/office/drawing/2014/main" xmlns="" id="{9393F160-3B1F-435A-9378-7CC9DC38C673}"/>
                </a:ext>
              </a:extLst>
            </p:cNvPr>
            <p:cNvSpPr>
              <a:spLocks noChangeArrowheads="1"/>
            </p:cNvSpPr>
            <p:nvPr/>
          </p:nvSpPr>
          <p:spPr bwMode="auto">
            <a:xfrm>
              <a:off x="2880" y="3339"/>
              <a:ext cx="907" cy="136"/>
            </a:xfrm>
            <a:prstGeom prst="rect">
              <a:avLst/>
            </a:prstGeom>
            <a:solidFill>
              <a:srgbClr val="968C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sp>
          <p:nvSpPr>
            <p:cNvPr id="47" name="Line 6">
              <a:extLst>
                <a:ext uri="{FF2B5EF4-FFF2-40B4-BE49-F238E27FC236}">
                  <a16:creationId xmlns:a16="http://schemas.microsoft.com/office/drawing/2014/main" xmlns="" id="{9C1EE8DA-70D0-425A-8A38-92AA4F3D7F1B}"/>
                </a:ext>
              </a:extLst>
            </p:cNvPr>
            <p:cNvSpPr>
              <a:spLocks noChangeShapeType="1"/>
            </p:cNvSpPr>
            <p:nvPr/>
          </p:nvSpPr>
          <p:spPr bwMode="auto">
            <a:xfrm flipV="1">
              <a:off x="3334" y="935"/>
              <a:ext cx="0" cy="2404"/>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8" name="Line 7">
              <a:extLst>
                <a:ext uri="{FF2B5EF4-FFF2-40B4-BE49-F238E27FC236}">
                  <a16:creationId xmlns:a16="http://schemas.microsoft.com/office/drawing/2014/main" xmlns="" id="{E5FFF119-9E89-4EFA-BC89-904FE5863312}"/>
                </a:ext>
              </a:extLst>
            </p:cNvPr>
            <p:cNvSpPr>
              <a:spLocks noChangeShapeType="1"/>
            </p:cNvSpPr>
            <p:nvPr/>
          </p:nvSpPr>
          <p:spPr bwMode="auto">
            <a:xfrm flipH="1">
              <a:off x="2200" y="935"/>
              <a:ext cx="113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9" name="Line 8">
              <a:extLst>
                <a:ext uri="{FF2B5EF4-FFF2-40B4-BE49-F238E27FC236}">
                  <a16:creationId xmlns:a16="http://schemas.microsoft.com/office/drawing/2014/main" xmlns="" id="{1682A64D-97A0-4E2F-9E65-D5574BD625FC}"/>
                </a:ext>
              </a:extLst>
            </p:cNvPr>
            <p:cNvSpPr>
              <a:spLocks noChangeShapeType="1"/>
            </p:cNvSpPr>
            <p:nvPr/>
          </p:nvSpPr>
          <p:spPr bwMode="auto">
            <a:xfrm>
              <a:off x="2200" y="935"/>
              <a:ext cx="0" cy="18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50" name="Group 9">
            <a:extLst>
              <a:ext uri="{FF2B5EF4-FFF2-40B4-BE49-F238E27FC236}">
                <a16:creationId xmlns:a16="http://schemas.microsoft.com/office/drawing/2014/main" xmlns="" id="{93A6490A-B4CE-4A53-81ED-6B06A7CF1C13}"/>
              </a:ext>
            </a:extLst>
          </p:cNvPr>
          <p:cNvGrpSpPr>
            <a:grpSpLocks/>
          </p:cNvGrpSpPr>
          <p:nvPr/>
        </p:nvGrpSpPr>
        <p:grpSpPr bwMode="auto">
          <a:xfrm>
            <a:off x="4855240" y="2647164"/>
            <a:ext cx="431800" cy="3024188"/>
            <a:chOff x="3107" y="1162"/>
            <a:chExt cx="272" cy="1905"/>
          </a:xfrm>
        </p:grpSpPr>
        <p:sp>
          <p:nvSpPr>
            <p:cNvPr id="51" name="Line 10">
              <a:extLst>
                <a:ext uri="{FF2B5EF4-FFF2-40B4-BE49-F238E27FC236}">
                  <a16:creationId xmlns:a16="http://schemas.microsoft.com/office/drawing/2014/main" xmlns="" id="{84D27416-0818-4F0A-8DA2-10CFA9D60184}"/>
                </a:ext>
              </a:extLst>
            </p:cNvPr>
            <p:cNvSpPr>
              <a:spLocks noChangeShapeType="1"/>
            </p:cNvSpPr>
            <p:nvPr/>
          </p:nvSpPr>
          <p:spPr bwMode="auto">
            <a:xfrm>
              <a:off x="3243" y="1162"/>
              <a:ext cx="0" cy="13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2" name="AutoShape 11">
              <a:extLst>
                <a:ext uri="{FF2B5EF4-FFF2-40B4-BE49-F238E27FC236}">
                  <a16:creationId xmlns:a16="http://schemas.microsoft.com/office/drawing/2014/main" xmlns="" id="{A65E6491-B8DB-401D-8F59-1BB3270E294E}"/>
                </a:ext>
              </a:extLst>
            </p:cNvPr>
            <p:cNvSpPr>
              <a:spLocks noChangeArrowheads="1"/>
            </p:cNvSpPr>
            <p:nvPr/>
          </p:nvSpPr>
          <p:spPr bwMode="auto">
            <a:xfrm>
              <a:off x="3107" y="2478"/>
              <a:ext cx="272" cy="589"/>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grpSp>
        <p:nvGrpSpPr>
          <p:cNvPr id="53" name="Group 23">
            <a:extLst>
              <a:ext uri="{FF2B5EF4-FFF2-40B4-BE49-F238E27FC236}">
                <a16:creationId xmlns:a16="http://schemas.microsoft.com/office/drawing/2014/main" xmlns="" id="{933E8D37-3654-40E3-B266-DBDE69AA710E}"/>
              </a:ext>
            </a:extLst>
          </p:cNvPr>
          <p:cNvGrpSpPr>
            <a:grpSpLocks/>
          </p:cNvGrpSpPr>
          <p:nvPr/>
        </p:nvGrpSpPr>
        <p:grpSpPr bwMode="auto">
          <a:xfrm rot="1432625">
            <a:off x="4207540" y="2502702"/>
            <a:ext cx="431800" cy="3024187"/>
            <a:chOff x="3107" y="1162"/>
            <a:chExt cx="272" cy="1905"/>
          </a:xfrm>
        </p:grpSpPr>
        <p:sp>
          <p:nvSpPr>
            <p:cNvPr id="54" name="Line 24">
              <a:extLst>
                <a:ext uri="{FF2B5EF4-FFF2-40B4-BE49-F238E27FC236}">
                  <a16:creationId xmlns:a16="http://schemas.microsoft.com/office/drawing/2014/main" xmlns="" id="{66BDD5A3-838E-4524-8958-59EAF7C6F6AF}"/>
                </a:ext>
              </a:extLst>
            </p:cNvPr>
            <p:cNvSpPr>
              <a:spLocks noChangeShapeType="1"/>
            </p:cNvSpPr>
            <p:nvPr/>
          </p:nvSpPr>
          <p:spPr bwMode="auto">
            <a:xfrm>
              <a:off x="3243" y="1162"/>
              <a:ext cx="0" cy="13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5" name="AutoShape 25">
              <a:extLst>
                <a:ext uri="{FF2B5EF4-FFF2-40B4-BE49-F238E27FC236}">
                  <a16:creationId xmlns:a16="http://schemas.microsoft.com/office/drawing/2014/main" xmlns="" id="{532F1832-315F-4454-B0CC-D920E79B2109}"/>
                </a:ext>
              </a:extLst>
            </p:cNvPr>
            <p:cNvSpPr>
              <a:spLocks noChangeArrowheads="1"/>
            </p:cNvSpPr>
            <p:nvPr/>
          </p:nvSpPr>
          <p:spPr bwMode="auto">
            <a:xfrm>
              <a:off x="3107" y="2478"/>
              <a:ext cx="272" cy="589"/>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grpSp>
        <p:nvGrpSpPr>
          <p:cNvPr id="56" name="Group 12">
            <a:extLst>
              <a:ext uri="{FF2B5EF4-FFF2-40B4-BE49-F238E27FC236}">
                <a16:creationId xmlns:a16="http://schemas.microsoft.com/office/drawing/2014/main" xmlns="" id="{E00CE522-F06E-4E98-B265-8C74282CE6CB}"/>
              </a:ext>
            </a:extLst>
          </p:cNvPr>
          <p:cNvGrpSpPr>
            <a:grpSpLocks/>
          </p:cNvGrpSpPr>
          <p:nvPr/>
        </p:nvGrpSpPr>
        <p:grpSpPr bwMode="auto">
          <a:xfrm>
            <a:off x="-4581034" y="4697538"/>
            <a:ext cx="3097212" cy="360363"/>
            <a:chOff x="204" y="2614"/>
            <a:chExt cx="1951" cy="227"/>
          </a:xfrm>
        </p:grpSpPr>
        <p:sp>
          <p:nvSpPr>
            <p:cNvPr id="57" name="AutoShape 13">
              <a:extLst>
                <a:ext uri="{FF2B5EF4-FFF2-40B4-BE49-F238E27FC236}">
                  <a16:creationId xmlns:a16="http://schemas.microsoft.com/office/drawing/2014/main" xmlns="" id="{B0BD6456-CA24-4622-90DF-1542F9D7BD88}"/>
                </a:ext>
              </a:extLst>
            </p:cNvPr>
            <p:cNvSpPr>
              <a:spLocks noChangeArrowheads="1"/>
            </p:cNvSpPr>
            <p:nvPr/>
          </p:nvSpPr>
          <p:spPr bwMode="auto">
            <a:xfrm>
              <a:off x="204" y="2614"/>
              <a:ext cx="1951" cy="227"/>
            </a:xfrm>
            <a:prstGeom prst="roundRect">
              <a:avLst>
                <a:gd name="adj" fmla="val 50000"/>
              </a:avLst>
            </a:prstGeom>
            <a:solidFill>
              <a:srgbClr val="72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58" name="Group 14">
              <a:extLst>
                <a:ext uri="{FF2B5EF4-FFF2-40B4-BE49-F238E27FC236}">
                  <a16:creationId xmlns:a16="http://schemas.microsoft.com/office/drawing/2014/main" xmlns="" id="{DB23E327-D144-43B1-BDA2-A7752E26A434}"/>
                </a:ext>
              </a:extLst>
            </p:cNvPr>
            <p:cNvGrpSpPr>
              <a:grpSpLocks/>
            </p:cNvGrpSpPr>
            <p:nvPr/>
          </p:nvGrpSpPr>
          <p:grpSpPr bwMode="auto">
            <a:xfrm>
              <a:off x="297" y="2796"/>
              <a:ext cx="1722" cy="0"/>
              <a:chOff x="478" y="2932"/>
              <a:chExt cx="1722" cy="0"/>
            </a:xfrm>
          </p:grpSpPr>
          <p:grpSp>
            <p:nvGrpSpPr>
              <p:cNvPr id="59" name="Group 15">
                <a:extLst>
                  <a:ext uri="{FF2B5EF4-FFF2-40B4-BE49-F238E27FC236}">
                    <a16:creationId xmlns:a16="http://schemas.microsoft.com/office/drawing/2014/main" xmlns="" id="{7414BD9F-5029-484B-93D1-D844BF851FC8}"/>
                  </a:ext>
                </a:extLst>
              </p:cNvPr>
              <p:cNvGrpSpPr>
                <a:grpSpLocks/>
              </p:cNvGrpSpPr>
              <p:nvPr/>
            </p:nvGrpSpPr>
            <p:grpSpPr bwMode="auto">
              <a:xfrm flipV="1">
                <a:off x="478" y="2932"/>
                <a:ext cx="815" cy="0"/>
                <a:chOff x="3561" y="1298"/>
                <a:chExt cx="1314" cy="0"/>
              </a:xfrm>
            </p:grpSpPr>
            <p:sp>
              <p:nvSpPr>
                <p:cNvPr id="64" name="Line 16">
                  <a:extLst>
                    <a:ext uri="{FF2B5EF4-FFF2-40B4-BE49-F238E27FC236}">
                      <a16:creationId xmlns:a16="http://schemas.microsoft.com/office/drawing/2014/main" xmlns="" id="{FDF54B2E-01D2-459A-8F76-131533AC948D}"/>
                    </a:ext>
                  </a:extLst>
                </p:cNvPr>
                <p:cNvSpPr>
                  <a:spLocks noChangeShapeType="1"/>
                </p:cNvSpPr>
                <p:nvPr/>
              </p:nvSpPr>
              <p:spPr bwMode="auto">
                <a:xfrm>
                  <a:off x="3561"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5" name="Line 17">
                  <a:extLst>
                    <a:ext uri="{FF2B5EF4-FFF2-40B4-BE49-F238E27FC236}">
                      <a16:creationId xmlns:a16="http://schemas.microsoft.com/office/drawing/2014/main" xmlns="" id="{2DBD25A6-13E6-4052-8CFE-7848A19725CB}"/>
                    </a:ext>
                  </a:extLst>
                </p:cNvPr>
                <p:cNvSpPr>
                  <a:spLocks noChangeShapeType="1"/>
                </p:cNvSpPr>
                <p:nvPr/>
              </p:nvSpPr>
              <p:spPr bwMode="auto">
                <a:xfrm>
                  <a:off x="4060"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6" name="Line 18">
                  <a:extLst>
                    <a:ext uri="{FF2B5EF4-FFF2-40B4-BE49-F238E27FC236}">
                      <a16:creationId xmlns:a16="http://schemas.microsoft.com/office/drawing/2014/main" xmlns="" id="{BA8E4628-76FA-4C51-A945-360F39097F6A}"/>
                    </a:ext>
                  </a:extLst>
                </p:cNvPr>
                <p:cNvSpPr>
                  <a:spLocks noChangeShapeType="1"/>
                </p:cNvSpPr>
                <p:nvPr/>
              </p:nvSpPr>
              <p:spPr bwMode="auto">
                <a:xfrm>
                  <a:off x="4557"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60" name="Group 19">
                <a:extLst>
                  <a:ext uri="{FF2B5EF4-FFF2-40B4-BE49-F238E27FC236}">
                    <a16:creationId xmlns:a16="http://schemas.microsoft.com/office/drawing/2014/main" xmlns="" id="{A2955753-A80C-440D-9D78-F44D573E4F94}"/>
                  </a:ext>
                </a:extLst>
              </p:cNvPr>
              <p:cNvGrpSpPr>
                <a:grpSpLocks/>
              </p:cNvGrpSpPr>
              <p:nvPr/>
            </p:nvGrpSpPr>
            <p:grpSpPr bwMode="auto">
              <a:xfrm flipV="1">
                <a:off x="1385" y="2932"/>
                <a:ext cx="815" cy="0"/>
                <a:chOff x="3561" y="1298"/>
                <a:chExt cx="1314" cy="0"/>
              </a:xfrm>
            </p:grpSpPr>
            <p:sp>
              <p:nvSpPr>
                <p:cNvPr id="61" name="Line 20">
                  <a:extLst>
                    <a:ext uri="{FF2B5EF4-FFF2-40B4-BE49-F238E27FC236}">
                      <a16:creationId xmlns:a16="http://schemas.microsoft.com/office/drawing/2014/main" xmlns="" id="{825C53F6-D1FF-4BCC-87B7-B6BB294DB62F}"/>
                    </a:ext>
                  </a:extLst>
                </p:cNvPr>
                <p:cNvSpPr>
                  <a:spLocks noChangeShapeType="1"/>
                </p:cNvSpPr>
                <p:nvPr/>
              </p:nvSpPr>
              <p:spPr bwMode="auto">
                <a:xfrm>
                  <a:off x="3561"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2" name="Line 21">
                  <a:extLst>
                    <a:ext uri="{FF2B5EF4-FFF2-40B4-BE49-F238E27FC236}">
                      <a16:creationId xmlns:a16="http://schemas.microsoft.com/office/drawing/2014/main" xmlns="" id="{928E5ED8-3517-4A0A-8A38-4F0920DF1F0A}"/>
                    </a:ext>
                  </a:extLst>
                </p:cNvPr>
                <p:cNvSpPr>
                  <a:spLocks noChangeShapeType="1"/>
                </p:cNvSpPr>
                <p:nvPr/>
              </p:nvSpPr>
              <p:spPr bwMode="auto">
                <a:xfrm>
                  <a:off x="4057"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3" name="Line 22">
                  <a:extLst>
                    <a:ext uri="{FF2B5EF4-FFF2-40B4-BE49-F238E27FC236}">
                      <a16:creationId xmlns:a16="http://schemas.microsoft.com/office/drawing/2014/main" xmlns="" id="{51605AD0-6894-4471-8D2F-72510DC66CDC}"/>
                    </a:ext>
                  </a:extLst>
                </p:cNvPr>
                <p:cNvSpPr>
                  <a:spLocks noChangeShapeType="1"/>
                </p:cNvSpPr>
                <p:nvPr/>
              </p:nvSpPr>
              <p:spPr bwMode="auto">
                <a:xfrm>
                  <a:off x="4557"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grpSp>
      <p:grpSp>
        <p:nvGrpSpPr>
          <p:cNvPr id="67" name="Group 26">
            <a:extLst>
              <a:ext uri="{FF2B5EF4-FFF2-40B4-BE49-F238E27FC236}">
                <a16:creationId xmlns:a16="http://schemas.microsoft.com/office/drawing/2014/main" xmlns="" id="{4241E973-71F6-447B-8FE1-2B0A3234B479}"/>
              </a:ext>
            </a:extLst>
          </p:cNvPr>
          <p:cNvGrpSpPr>
            <a:grpSpLocks/>
          </p:cNvGrpSpPr>
          <p:nvPr/>
        </p:nvGrpSpPr>
        <p:grpSpPr bwMode="auto">
          <a:xfrm rot="-1138011">
            <a:off x="5358477" y="2502702"/>
            <a:ext cx="431800" cy="3024187"/>
            <a:chOff x="3107" y="1162"/>
            <a:chExt cx="272" cy="1905"/>
          </a:xfrm>
        </p:grpSpPr>
        <p:sp>
          <p:nvSpPr>
            <p:cNvPr id="68" name="Line 27">
              <a:extLst>
                <a:ext uri="{FF2B5EF4-FFF2-40B4-BE49-F238E27FC236}">
                  <a16:creationId xmlns:a16="http://schemas.microsoft.com/office/drawing/2014/main" xmlns="" id="{59F52149-52DF-4BEA-A35B-61600AFCAB2F}"/>
                </a:ext>
              </a:extLst>
            </p:cNvPr>
            <p:cNvSpPr>
              <a:spLocks noChangeShapeType="1"/>
            </p:cNvSpPr>
            <p:nvPr/>
          </p:nvSpPr>
          <p:spPr bwMode="auto">
            <a:xfrm>
              <a:off x="3243" y="1162"/>
              <a:ext cx="0" cy="13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9" name="AutoShape 28">
              <a:extLst>
                <a:ext uri="{FF2B5EF4-FFF2-40B4-BE49-F238E27FC236}">
                  <a16:creationId xmlns:a16="http://schemas.microsoft.com/office/drawing/2014/main" xmlns="" id="{7C6677D3-C19E-4B0D-9E09-FA10FAA8B35A}"/>
                </a:ext>
              </a:extLst>
            </p:cNvPr>
            <p:cNvSpPr>
              <a:spLocks noChangeArrowheads="1"/>
            </p:cNvSpPr>
            <p:nvPr/>
          </p:nvSpPr>
          <p:spPr bwMode="auto">
            <a:xfrm>
              <a:off x="3107" y="2478"/>
              <a:ext cx="272" cy="589"/>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spTree>
    <p:extLst>
      <p:ext uri="{BB962C8B-B14F-4D97-AF65-F5344CB8AC3E}">
        <p14:creationId xmlns:p14="http://schemas.microsoft.com/office/powerpoint/2010/main" val="123017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08333E-6 -1.11111E-6 L 0.39753 -0.01574 " pathEditMode="relative" rAng="0" ptsTypes="AA">
                                      <p:cBhvr>
                                        <p:cTn id="6" dur="2000" fill="hold"/>
                                        <p:tgtEl>
                                          <p:spTgt spid="56"/>
                                        </p:tgtEl>
                                        <p:attrNameLst>
                                          <p:attrName>ppt_x</p:attrName>
                                          <p:attrName>ppt_y</p:attrName>
                                        </p:attrNameLst>
                                      </p:cBhvr>
                                      <p:rCtr x="19883" y="-787"/>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0">
                                            <p:txEl>
                                              <p:pRg st="1" end="1"/>
                                            </p:txEl>
                                          </p:spTgt>
                                        </p:tgtEl>
                                        <p:attrNameLst>
                                          <p:attrName>style.visibility</p:attrName>
                                        </p:attrNameLst>
                                      </p:cBhvr>
                                      <p:to>
                                        <p:strVal val="visible"/>
                                      </p:to>
                                    </p:set>
                                    <p:animEffect transition="in" filter="fade">
                                      <p:cBhvr>
                                        <p:cTn id="11" dur="500"/>
                                        <p:tgtEl>
                                          <p:spTgt spid="40">
                                            <p:txEl>
                                              <p:pRg st="1" end="1"/>
                                            </p:txEl>
                                          </p:spTgt>
                                        </p:tgtEl>
                                      </p:cBhvr>
                                    </p:animEffect>
                                  </p:childTnLst>
                                </p:cTn>
                              </p:par>
                            </p:childTnLst>
                          </p:cTn>
                        </p:par>
                        <p:par>
                          <p:cTn id="12" fill="hold">
                            <p:stCondLst>
                              <p:cond delay="500"/>
                            </p:stCondLst>
                            <p:childTnLst>
                              <p:par>
                                <p:cTn id="13" presetID="10" presetClass="exit" presetSubtype="0" fill="hold" nodeType="afterEffect">
                                  <p:stCondLst>
                                    <p:cond delay="0"/>
                                  </p:stCondLst>
                                  <p:childTnLst>
                                    <p:animEffect transition="out" filter="fade">
                                      <p:cBhvr>
                                        <p:cTn id="14" dur="500"/>
                                        <p:tgtEl>
                                          <p:spTgt spid="50"/>
                                        </p:tgtEl>
                                      </p:cBhvr>
                                    </p:animEffect>
                                    <p:set>
                                      <p:cBhvr>
                                        <p:cTn id="15" dur="1" fill="hold">
                                          <p:stCondLst>
                                            <p:cond delay="499"/>
                                          </p:stCondLst>
                                        </p:cTn>
                                        <p:tgtEl>
                                          <p:spTgt spid="5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0">
                                            <p:txEl>
                                              <p:pRg st="2" end="2"/>
                                            </p:txEl>
                                          </p:spTgt>
                                        </p:tgtEl>
                                        <p:attrNameLst>
                                          <p:attrName>style.visibility</p:attrName>
                                        </p:attrNameLst>
                                      </p:cBhvr>
                                      <p:to>
                                        <p:strVal val="visible"/>
                                      </p:to>
                                    </p:set>
                                    <p:animEffect transition="in" filter="fade">
                                      <p:cBhvr>
                                        <p:cTn id="23" dur="500"/>
                                        <p:tgtEl>
                                          <p:spTgt spid="4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nodeType="clickEffect">
                                  <p:stCondLst>
                                    <p:cond delay="0"/>
                                  </p:stCondLst>
                                  <p:childTnLst>
                                    <p:animMotion origin="layout" path="M 0.39753 -0.01574 L 0.46055 -0.01574 " pathEditMode="relative" rAng="0" ptsTypes="AA">
                                      <p:cBhvr>
                                        <p:cTn id="27" dur="2000" fill="hold"/>
                                        <p:tgtEl>
                                          <p:spTgt spid="56"/>
                                        </p:tgtEl>
                                        <p:attrNameLst>
                                          <p:attrName>ppt_x</p:attrName>
                                          <p:attrName>ppt_y</p:attrName>
                                        </p:attrNameLst>
                                      </p:cBhvr>
                                      <p:rCtr x="3151" y="0"/>
                                    </p:animMotion>
                                  </p:childTnLst>
                                </p:cTn>
                              </p:par>
                            </p:childTnLst>
                          </p:cTn>
                        </p:par>
                        <p:par>
                          <p:cTn id="28" fill="hold">
                            <p:stCondLst>
                              <p:cond delay="2000"/>
                            </p:stCondLst>
                            <p:childTnLst>
                              <p:par>
                                <p:cTn id="29" presetID="10" presetClass="exit" presetSubtype="0" fill="hold" nodeType="afterEffect">
                                  <p:stCondLst>
                                    <p:cond delay="0"/>
                                  </p:stCondLst>
                                  <p:childTnLst>
                                    <p:animEffect transition="out" filter="fade">
                                      <p:cBhvr>
                                        <p:cTn id="30" dur="500"/>
                                        <p:tgtEl>
                                          <p:spTgt spid="53"/>
                                        </p:tgtEl>
                                      </p:cBhvr>
                                    </p:animEffect>
                                    <p:set>
                                      <p:cBhvr>
                                        <p:cTn id="31" dur="1" fill="hold">
                                          <p:stCondLst>
                                            <p:cond delay="499"/>
                                          </p:stCondLst>
                                        </p:cTn>
                                        <p:tgtEl>
                                          <p:spTgt spid="53"/>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500"/>
                                        <p:tgtEl>
                                          <p:spTgt spid="6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xit" presetSubtype="4" fill="hold" nodeType="clickEffect">
                                  <p:stCondLst>
                                    <p:cond delay="0"/>
                                  </p:stCondLst>
                                  <p:childTnLst>
                                    <p:animEffect transition="out" filter="wipe(down)">
                                      <p:cBhvr>
                                        <p:cTn id="38" dur="500"/>
                                        <p:tgtEl>
                                          <p:spTgt spid="56"/>
                                        </p:tgtEl>
                                      </p:cBhvr>
                                    </p:animEffect>
                                    <p:set>
                                      <p:cBhvr>
                                        <p:cTn id="39" dur="1" fill="hold">
                                          <p:stCondLst>
                                            <p:cond delay="499"/>
                                          </p:stCondLst>
                                        </p:cTn>
                                        <p:tgtEl>
                                          <p:spTgt spid="56"/>
                                        </p:tgtEl>
                                        <p:attrNameLst>
                                          <p:attrName>style.visibility</p:attrName>
                                        </p:attrNameLst>
                                      </p:cBhvr>
                                      <p:to>
                                        <p:strVal val="hidden"/>
                                      </p:to>
                                    </p:set>
                                  </p:childTnLst>
                                </p:cTn>
                              </p:par>
                              <p:par>
                                <p:cTn id="40" presetID="22" presetClass="exit" presetSubtype="4" fill="hold" nodeType="withEffect">
                                  <p:stCondLst>
                                    <p:cond delay="0"/>
                                  </p:stCondLst>
                                  <p:childTnLst>
                                    <p:animEffect transition="out" filter="wipe(down)">
                                      <p:cBhvr>
                                        <p:cTn id="41" dur="500"/>
                                        <p:tgtEl>
                                          <p:spTgt spid="50"/>
                                        </p:tgtEl>
                                      </p:cBhvr>
                                    </p:animEffect>
                                    <p:set>
                                      <p:cBhvr>
                                        <p:cTn id="42" dur="1" fill="hold">
                                          <p:stCondLst>
                                            <p:cond delay="499"/>
                                          </p:stCondLst>
                                        </p:cTn>
                                        <p:tgtEl>
                                          <p:spTgt spid="50"/>
                                        </p:tgtEl>
                                        <p:attrNameLst>
                                          <p:attrName>style.visibility</p:attrName>
                                        </p:attrNameLst>
                                      </p:cBhvr>
                                      <p:to>
                                        <p:strVal val="hidden"/>
                                      </p:to>
                                    </p:set>
                                  </p:childTnLst>
                                </p:cTn>
                              </p:par>
                              <p:par>
                                <p:cTn id="43" presetID="22" presetClass="exit" presetSubtype="4" fill="hold" nodeType="withEffect">
                                  <p:stCondLst>
                                    <p:cond delay="0"/>
                                  </p:stCondLst>
                                  <p:childTnLst>
                                    <p:animEffect transition="out" filter="wipe(down)">
                                      <p:cBhvr>
                                        <p:cTn id="44" dur="500"/>
                                        <p:tgtEl>
                                          <p:spTgt spid="53"/>
                                        </p:tgtEl>
                                      </p:cBhvr>
                                    </p:animEffect>
                                    <p:set>
                                      <p:cBhvr>
                                        <p:cTn id="45" dur="1" fill="hold">
                                          <p:stCondLst>
                                            <p:cond delay="499"/>
                                          </p:stCondLst>
                                        </p:cTn>
                                        <p:tgtEl>
                                          <p:spTgt spid="53"/>
                                        </p:tgtEl>
                                        <p:attrNameLst>
                                          <p:attrName>style.visibility</p:attrName>
                                        </p:attrNameLst>
                                      </p:cBhvr>
                                      <p:to>
                                        <p:strVal val="hidden"/>
                                      </p:to>
                                    </p:set>
                                  </p:childTnLst>
                                </p:cTn>
                              </p:par>
                              <p:par>
                                <p:cTn id="46" presetID="22" presetClass="exit" presetSubtype="4" fill="hold" nodeType="withEffect">
                                  <p:stCondLst>
                                    <p:cond delay="0"/>
                                  </p:stCondLst>
                                  <p:childTnLst>
                                    <p:animEffect transition="out" filter="wipe(down)">
                                      <p:cBhvr>
                                        <p:cTn id="47" dur="500"/>
                                        <p:tgtEl>
                                          <p:spTgt spid="67"/>
                                        </p:tgtEl>
                                      </p:cBhvr>
                                    </p:animEffect>
                                    <p:set>
                                      <p:cBhvr>
                                        <p:cTn id="48" dur="1" fill="hold">
                                          <p:stCondLst>
                                            <p:cond delay="499"/>
                                          </p:stCondLst>
                                        </p:cTn>
                                        <p:tgtEl>
                                          <p:spTgt spid="67"/>
                                        </p:tgtEl>
                                        <p:attrNameLst>
                                          <p:attrName>style.visibility</p:attrName>
                                        </p:attrNameLst>
                                      </p:cBhvr>
                                      <p:to>
                                        <p:strVal val="hidden"/>
                                      </p:to>
                                    </p:set>
                                  </p:childTnLst>
                                </p:cTn>
                              </p:par>
                              <p:par>
                                <p:cTn id="49" presetID="22" presetClass="exit" presetSubtype="4" fill="hold" nodeType="withEffect">
                                  <p:stCondLst>
                                    <p:cond delay="0"/>
                                  </p:stCondLst>
                                  <p:childTnLst>
                                    <p:animEffect transition="out" filter="wipe(down)">
                                      <p:cBhvr>
                                        <p:cTn id="50" dur="500"/>
                                        <p:tgtEl>
                                          <p:spTgt spid="45"/>
                                        </p:tgtEl>
                                      </p:cBhvr>
                                    </p:animEffect>
                                    <p:set>
                                      <p:cBhvr>
                                        <p:cTn id="51"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1315700"/>
          </a:xfrm>
        </p:spPr>
        <p:txBody>
          <a:bodyPr>
            <a:normAutofit lnSpcReduction="10000"/>
          </a:bodyPr>
          <a:lstStyle/>
          <a:p>
            <a:pPr marL="0" indent="457200">
              <a:lnSpc>
                <a:spcPct val="100000"/>
              </a:lnSpc>
              <a:buNone/>
            </a:pPr>
            <a:r>
              <a:rPr lang="ru-RU" sz="2400" dirty="0"/>
              <a:t>При электризации соприкосновением избыточный заряд переходит от одного тела к другому.</a:t>
            </a:r>
          </a:p>
          <a:p>
            <a:pPr marL="0" indent="457200">
              <a:lnSpc>
                <a:spcPct val="100000"/>
              </a:lnSpc>
              <a:buNone/>
            </a:pPr>
            <a:r>
              <a:rPr lang="ru-RU" sz="2400" dirty="0">
                <a:solidFill>
                  <a:srgbClr val="004780"/>
                </a:solidFill>
              </a:rPr>
              <a:t>Пример:</a:t>
            </a:r>
            <a:r>
              <a:rPr lang="ru-RU" sz="2400" dirty="0"/>
              <a:t> Электризация алюминиевой гильзы при прикосновении. </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соприкосновением</a:t>
            </a:r>
          </a:p>
        </p:txBody>
      </p:sp>
      <p:sp>
        <p:nvSpPr>
          <p:cNvPr id="70" name="Объект 3">
            <a:extLst>
              <a:ext uri="{FF2B5EF4-FFF2-40B4-BE49-F238E27FC236}">
                <a16:creationId xmlns:a16="http://schemas.microsoft.com/office/drawing/2014/main" xmlns="" id="{9AC0BE49-C268-44B8-A232-E7CCD053F8EC}"/>
              </a:ext>
            </a:extLst>
          </p:cNvPr>
          <p:cNvSpPr txBox="1">
            <a:spLocks/>
          </p:cNvSpPr>
          <p:nvPr/>
        </p:nvSpPr>
        <p:spPr>
          <a:xfrm>
            <a:off x="7590502" y="2307103"/>
            <a:ext cx="4601498" cy="23100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00000"/>
              </a:lnSpc>
              <a:buFont typeface="Arial" panose="020B0604020202020204" pitchFamily="34" charset="0"/>
              <a:buNone/>
            </a:pPr>
            <a:r>
              <a:rPr lang="ru-RU" sz="2000" dirty="0">
                <a:solidFill>
                  <a:srgbClr val="004780"/>
                </a:solidFill>
                <a:effectLst>
                  <a:outerShdw blurRad="38100" dist="38100" dir="2700000" algn="tl">
                    <a:srgbClr val="000000">
                      <a:alpha val="43137"/>
                    </a:srgbClr>
                  </a:outerShdw>
                </a:effectLst>
              </a:rPr>
              <a:t>Объяснение эксперимента:</a:t>
            </a:r>
          </a:p>
          <a:p>
            <a:pPr marL="457200" indent="-457200">
              <a:lnSpc>
                <a:spcPct val="100000"/>
              </a:lnSpc>
              <a:buFont typeface="+mj-lt"/>
              <a:buAutoNum type="arabicPeriod"/>
            </a:pPr>
            <a:r>
              <a:rPr lang="ru-RU" sz="1800" dirty="0"/>
              <a:t>Когда палочка коснулась гильзы избыточный отрицательный заряд с палочки перешёл на гильзу.</a:t>
            </a:r>
          </a:p>
          <a:p>
            <a:pPr marL="0" indent="0">
              <a:lnSpc>
                <a:spcPct val="100000"/>
              </a:lnSpc>
              <a:buNone/>
            </a:pPr>
            <a:endParaRPr lang="ru-RU" sz="1800" dirty="0"/>
          </a:p>
          <a:p>
            <a:pPr>
              <a:lnSpc>
                <a:spcPct val="100000"/>
              </a:lnSpc>
            </a:pPr>
            <a:endParaRPr lang="ru-RU" sz="2000" dirty="0"/>
          </a:p>
        </p:txBody>
      </p:sp>
      <p:grpSp>
        <p:nvGrpSpPr>
          <p:cNvPr id="32" name="Group 89">
            <a:extLst>
              <a:ext uri="{FF2B5EF4-FFF2-40B4-BE49-F238E27FC236}">
                <a16:creationId xmlns:a16="http://schemas.microsoft.com/office/drawing/2014/main" xmlns="" id="{E370554D-A121-438C-B095-E3151238637C}"/>
              </a:ext>
            </a:extLst>
          </p:cNvPr>
          <p:cNvGrpSpPr>
            <a:grpSpLocks/>
          </p:cNvGrpSpPr>
          <p:nvPr/>
        </p:nvGrpSpPr>
        <p:grpSpPr bwMode="auto">
          <a:xfrm>
            <a:off x="2700208" y="2549862"/>
            <a:ext cx="2449512" cy="3673475"/>
            <a:chOff x="2789" y="1207"/>
            <a:chExt cx="1543" cy="2314"/>
          </a:xfrm>
        </p:grpSpPr>
        <p:sp>
          <p:nvSpPr>
            <p:cNvPr id="33" name="AutoShape 5">
              <a:extLst>
                <a:ext uri="{FF2B5EF4-FFF2-40B4-BE49-F238E27FC236}">
                  <a16:creationId xmlns:a16="http://schemas.microsoft.com/office/drawing/2014/main" xmlns="" id="{4B602B56-AFC1-44FC-A408-C541157D650D}"/>
                </a:ext>
              </a:extLst>
            </p:cNvPr>
            <p:cNvSpPr>
              <a:spLocks noChangeArrowheads="1"/>
            </p:cNvSpPr>
            <p:nvPr/>
          </p:nvSpPr>
          <p:spPr bwMode="auto">
            <a:xfrm>
              <a:off x="2789" y="1207"/>
              <a:ext cx="1543" cy="2314"/>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34" name="Group 88">
              <a:extLst>
                <a:ext uri="{FF2B5EF4-FFF2-40B4-BE49-F238E27FC236}">
                  <a16:creationId xmlns:a16="http://schemas.microsoft.com/office/drawing/2014/main" xmlns="" id="{D7027B32-9D80-497F-80C5-C935C6D9275A}"/>
                </a:ext>
              </a:extLst>
            </p:cNvPr>
            <p:cNvGrpSpPr>
              <a:grpSpLocks/>
            </p:cNvGrpSpPr>
            <p:nvPr/>
          </p:nvGrpSpPr>
          <p:grpSpPr bwMode="auto">
            <a:xfrm>
              <a:off x="2971" y="1389"/>
              <a:ext cx="1225" cy="1995"/>
              <a:chOff x="3152" y="1525"/>
              <a:chExt cx="1225" cy="1995"/>
            </a:xfrm>
          </p:grpSpPr>
          <p:grpSp>
            <p:nvGrpSpPr>
              <p:cNvPr id="35" name="Group 56">
                <a:extLst>
                  <a:ext uri="{FF2B5EF4-FFF2-40B4-BE49-F238E27FC236}">
                    <a16:creationId xmlns:a16="http://schemas.microsoft.com/office/drawing/2014/main" xmlns="" id="{99AC4B1E-97C0-41F8-B027-D54E8E0751EB}"/>
                  </a:ext>
                </a:extLst>
              </p:cNvPr>
              <p:cNvGrpSpPr>
                <a:grpSpLocks/>
              </p:cNvGrpSpPr>
              <p:nvPr/>
            </p:nvGrpSpPr>
            <p:grpSpPr bwMode="auto">
              <a:xfrm>
                <a:off x="3152" y="2614"/>
                <a:ext cx="363" cy="362"/>
                <a:chOff x="3152" y="2614"/>
                <a:chExt cx="363" cy="362"/>
              </a:xfrm>
            </p:grpSpPr>
            <p:sp>
              <p:nvSpPr>
                <p:cNvPr id="93" name="Line 57">
                  <a:extLst>
                    <a:ext uri="{FF2B5EF4-FFF2-40B4-BE49-F238E27FC236}">
                      <a16:creationId xmlns:a16="http://schemas.microsoft.com/office/drawing/2014/main" xmlns="" id="{E7626134-36C9-49DA-950E-4E741D1FD77F}"/>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4" name="Line 58">
                  <a:extLst>
                    <a:ext uri="{FF2B5EF4-FFF2-40B4-BE49-F238E27FC236}">
                      <a16:creationId xmlns:a16="http://schemas.microsoft.com/office/drawing/2014/main" xmlns="" id="{1368AE48-EE2C-491D-8A0B-CE027077600E}"/>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36" name="Group 59">
                <a:extLst>
                  <a:ext uri="{FF2B5EF4-FFF2-40B4-BE49-F238E27FC236}">
                    <a16:creationId xmlns:a16="http://schemas.microsoft.com/office/drawing/2014/main" xmlns="" id="{38ED7505-4209-4824-965E-DE1C4B41A7A5}"/>
                  </a:ext>
                </a:extLst>
              </p:cNvPr>
              <p:cNvGrpSpPr>
                <a:grpSpLocks/>
              </p:cNvGrpSpPr>
              <p:nvPr/>
            </p:nvGrpSpPr>
            <p:grpSpPr bwMode="auto">
              <a:xfrm>
                <a:off x="3152" y="2069"/>
                <a:ext cx="363" cy="362"/>
                <a:chOff x="3152" y="2614"/>
                <a:chExt cx="363" cy="362"/>
              </a:xfrm>
            </p:grpSpPr>
            <p:sp>
              <p:nvSpPr>
                <p:cNvPr id="91" name="Line 60">
                  <a:extLst>
                    <a:ext uri="{FF2B5EF4-FFF2-40B4-BE49-F238E27FC236}">
                      <a16:creationId xmlns:a16="http://schemas.microsoft.com/office/drawing/2014/main" xmlns="" id="{AC389EBF-7815-48F1-B668-2122CEEB0514}"/>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2" name="Line 61">
                  <a:extLst>
                    <a:ext uri="{FF2B5EF4-FFF2-40B4-BE49-F238E27FC236}">
                      <a16:creationId xmlns:a16="http://schemas.microsoft.com/office/drawing/2014/main" xmlns="" id="{89057511-7037-45CA-87B0-A589D83020A8}"/>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37" name="Group 62">
                <a:extLst>
                  <a:ext uri="{FF2B5EF4-FFF2-40B4-BE49-F238E27FC236}">
                    <a16:creationId xmlns:a16="http://schemas.microsoft.com/office/drawing/2014/main" xmlns="" id="{C42571FA-EBA7-4247-BF3A-7FBD2E8E07A1}"/>
                  </a:ext>
                </a:extLst>
              </p:cNvPr>
              <p:cNvGrpSpPr>
                <a:grpSpLocks/>
              </p:cNvGrpSpPr>
              <p:nvPr/>
            </p:nvGrpSpPr>
            <p:grpSpPr bwMode="auto">
              <a:xfrm>
                <a:off x="3923" y="2069"/>
                <a:ext cx="363" cy="362"/>
                <a:chOff x="3152" y="2614"/>
                <a:chExt cx="363" cy="362"/>
              </a:xfrm>
            </p:grpSpPr>
            <p:sp>
              <p:nvSpPr>
                <p:cNvPr id="89" name="Line 63">
                  <a:extLst>
                    <a:ext uri="{FF2B5EF4-FFF2-40B4-BE49-F238E27FC236}">
                      <a16:creationId xmlns:a16="http://schemas.microsoft.com/office/drawing/2014/main" xmlns="" id="{80D36B91-7108-4AAF-8A48-63BA27D920DB}"/>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0" name="Line 64">
                  <a:extLst>
                    <a:ext uri="{FF2B5EF4-FFF2-40B4-BE49-F238E27FC236}">
                      <a16:creationId xmlns:a16="http://schemas.microsoft.com/office/drawing/2014/main" xmlns="" id="{43DC0947-9152-4022-BE5D-65BD496610DD}"/>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38" name="Line 65">
                <a:extLst>
                  <a:ext uri="{FF2B5EF4-FFF2-40B4-BE49-F238E27FC236}">
                    <a16:creationId xmlns:a16="http://schemas.microsoft.com/office/drawing/2014/main" xmlns="" id="{F5AB70AA-8645-40CC-A9CA-DA4664CEBB01}"/>
                  </a:ext>
                </a:extLst>
              </p:cNvPr>
              <p:cNvSpPr>
                <a:spLocks noChangeShapeType="1"/>
              </p:cNvSpPr>
              <p:nvPr/>
            </p:nvSpPr>
            <p:spPr bwMode="auto">
              <a:xfrm>
                <a:off x="4014" y="238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39" name="Group 66">
                <a:extLst>
                  <a:ext uri="{FF2B5EF4-FFF2-40B4-BE49-F238E27FC236}">
                    <a16:creationId xmlns:a16="http://schemas.microsoft.com/office/drawing/2014/main" xmlns="" id="{F60F2C86-BB1B-4B02-BBCE-538A0CE921B1}"/>
                  </a:ext>
                </a:extLst>
              </p:cNvPr>
              <p:cNvGrpSpPr>
                <a:grpSpLocks/>
              </p:cNvGrpSpPr>
              <p:nvPr/>
            </p:nvGrpSpPr>
            <p:grpSpPr bwMode="auto">
              <a:xfrm>
                <a:off x="3923" y="1525"/>
                <a:ext cx="363" cy="362"/>
                <a:chOff x="3152" y="2614"/>
                <a:chExt cx="363" cy="362"/>
              </a:xfrm>
            </p:grpSpPr>
            <p:sp>
              <p:nvSpPr>
                <p:cNvPr id="87" name="Line 67">
                  <a:extLst>
                    <a:ext uri="{FF2B5EF4-FFF2-40B4-BE49-F238E27FC236}">
                      <a16:creationId xmlns:a16="http://schemas.microsoft.com/office/drawing/2014/main" xmlns="" id="{482093FA-7B56-4121-B6FD-8CC091731DC1}"/>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8" name="Line 68">
                  <a:extLst>
                    <a:ext uri="{FF2B5EF4-FFF2-40B4-BE49-F238E27FC236}">
                      <a16:creationId xmlns:a16="http://schemas.microsoft.com/office/drawing/2014/main" xmlns="" id="{C082106E-650E-4F25-AC83-20EE9A8EF909}"/>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42" name="Group 69">
                <a:extLst>
                  <a:ext uri="{FF2B5EF4-FFF2-40B4-BE49-F238E27FC236}">
                    <a16:creationId xmlns:a16="http://schemas.microsoft.com/office/drawing/2014/main" xmlns="" id="{E5879658-F853-4381-88B7-0B47E124525D}"/>
                  </a:ext>
                </a:extLst>
              </p:cNvPr>
              <p:cNvGrpSpPr>
                <a:grpSpLocks/>
              </p:cNvGrpSpPr>
              <p:nvPr/>
            </p:nvGrpSpPr>
            <p:grpSpPr bwMode="auto">
              <a:xfrm>
                <a:off x="3152" y="1525"/>
                <a:ext cx="363" cy="362"/>
                <a:chOff x="3152" y="2614"/>
                <a:chExt cx="363" cy="362"/>
              </a:xfrm>
            </p:grpSpPr>
            <p:sp>
              <p:nvSpPr>
                <p:cNvPr id="85" name="Line 70">
                  <a:extLst>
                    <a:ext uri="{FF2B5EF4-FFF2-40B4-BE49-F238E27FC236}">
                      <a16:creationId xmlns:a16="http://schemas.microsoft.com/office/drawing/2014/main" xmlns="" id="{70DFEC61-F235-4C27-B36D-7F856C063FE8}"/>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6" name="Line 71">
                  <a:extLst>
                    <a:ext uri="{FF2B5EF4-FFF2-40B4-BE49-F238E27FC236}">
                      <a16:creationId xmlns:a16="http://schemas.microsoft.com/office/drawing/2014/main" xmlns="" id="{428730DA-D8E8-48E2-B369-C6AAEF14AC0D}"/>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43" name="Group 72">
                <a:extLst>
                  <a:ext uri="{FF2B5EF4-FFF2-40B4-BE49-F238E27FC236}">
                    <a16:creationId xmlns:a16="http://schemas.microsoft.com/office/drawing/2014/main" xmlns="" id="{7C89BAD1-95A6-4CB2-A432-B95FED18F35D}"/>
                  </a:ext>
                </a:extLst>
              </p:cNvPr>
              <p:cNvGrpSpPr>
                <a:grpSpLocks/>
              </p:cNvGrpSpPr>
              <p:nvPr/>
            </p:nvGrpSpPr>
            <p:grpSpPr bwMode="auto">
              <a:xfrm>
                <a:off x="3923" y="2614"/>
                <a:ext cx="363" cy="362"/>
                <a:chOff x="3152" y="2614"/>
                <a:chExt cx="363" cy="362"/>
              </a:xfrm>
            </p:grpSpPr>
            <p:sp>
              <p:nvSpPr>
                <p:cNvPr id="83" name="Line 73">
                  <a:extLst>
                    <a:ext uri="{FF2B5EF4-FFF2-40B4-BE49-F238E27FC236}">
                      <a16:creationId xmlns:a16="http://schemas.microsoft.com/office/drawing/2014/main" xmlns="" id="{007E55B5-45E8-4AAA-9FD6-7E9F0C1198ED}"/>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4" name="Line 74">
                  <a:extLst>
                    <a:ext uri="{FF2B5EF4-FFF2-40B4-BE49-F238E27FC236}">
                      <a16:creationId xmlns:a16="http://schemas.microsoft.com/office/drawing/2014/main" xmlns="" id="{B4A74F53-4EC1-4B74-9752-B86438EE7DF4}"/>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44" name="Group 75">
                <a:extLst>
                  <a:ext uri="{FF2B5EF4-FFF2-40B4-BE49-F238E27FC236}">
                    <a16:creationId xmlns:a16="http://schemas.microsoft.com/office/drawing/2014/main" xmlns="" id="{ED2179A2-FCD9-4EBC-A5E9-E8AAF9F5C61B}"/>
                  </a:ext>
                </a:extLst>
              </p:cNvPr>
              <p:cNvGrpSpPr>
                <a:grpSpLocks/>
              </p:cNvGrpSpPr>
              <p:nvPr/>
            </p:nvGrpSpPr>
            <p:grpSpPr bwMode="auto">
              <a:xfrm>
                <a:off x="3152" y="3158"/>
                <a:ext cx="363" cy="362"/>
                <a:chOff x="3152" y="2614"/>
                <a:chExt cx="363" cy="362"/>
              </a:xfrm>
            </p:grpSpPr>
            <p:sp>
              <p:nvSpPr>
                <p:cNvPr id="81" name="Line 76">
                  <a:extLst>
                    <a:ext uri="{FF2B5EF4-FFF2-40B4-BE49-F238E27FC236}">
                      <a16:creationId xmlns:a16="http://schemas.microsoft.com/office/drawing/2014/main" xmlns="" id="{C9D7BD38-95CF-4B36-AA24-82AB46309062}"/>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2" name="Line 77">
                  <a:extLst>
                    <a:ext uri="{FF2B5EF4-FFF2-40B4-BE49-F238E27FC236}">
                      <a16:creationId xmlns:a16="http://schemas.microsoft.com/office/drawing/2014/main" xmlns="" id="{429EE015-77DC-4740-A592-A76EEE398341}"/>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71" name="Group 78">
                <a:extLst>
                  <a:ext uri="{FF2B5EF4-FFF2-40B4-BE49-F238E27FC236}">
                    <a16:creationId xmlns:a16="http://schemas.microsoft.com/office/drawing/2014/main" xmlns="" id="{84BCE864-6D7A-4CE1-BFD8-EB3AB47C4089}"/>
                  </a:ext>
                </a:extLst>
              </p:cNvPr>
              <p:cNvGrpSpPr>
                <a:grpSpLocks/>
              </p:cNvGrpSpPr>
              <p:nvPr/>
            </p:nvGrpSpPr>
            <p:grpSpPr bwMode="auto">
              <a:xfrm>
                <a:off x="3923" y="3158"/>
                <a:ext cx="363" cy="362"/>
                <a:chOff x="3152" y="2614"/>
                <a:chExt cx="363" cy="362"/>
              </a:xfrm>
            </p:grpSpPr>
            <p:sp>
              <p:nvSpPr>
                <p:cNvPr id="79" name="Line 79">
                  <a:extLst>
                    <a:ext uri="{FF2B5EF4-FFF2-40B4-BE49-F238E27FC236}">
                      <a16:creationId xmlns:a16="http://schemas.microsoft.com/office/drawing/2014/main" xmlns="" id="{CCDE234A-1631-45DC-8FF6-3F964495C4FD}"/>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0" name="Line 80">
                  <a:extLst>
                    <a:ext uri="{FF2B5EF4-FFF2-40B4-BE49-F238E27FC236}">
                      <a16:creationId xmlns:a16="http://schemas.microsoft.com/office/drawing/2014/main" xmlns="" id="{CF773479-B977-4781-9E6F-915F5BC4FD5D}"/>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72" name="Line 81">
                <a:extLst>
                  <a:ext uri="{FF2B5EF4-FFF2-40B4-BE49-F238E27FC236}">
                    <a16:creationId xmlns:a16="http://schemas.microsoft.com/office/drawing/2014/main" xmlns="" id="{439B88E8-6752-4959-AF15-577003ED5DF0}"/>
                  </a:ext>
                </a:extLst>
              </p:cNvPr>
              <p:cNvSpPr>
                <a:spLocks noChangeShapeType="1"/>
              </p:cNvSpPr>
              <p:nvPr/>
            </p:nvSpPr>
            <p:spPr bwMode="auto">
              <a:xfrm>
                <a:off x="3288" y="179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3" name="Line 82">
                <a:extLst>
                  <a:ext uri="{FF2B5EF4-FFF2-40B4-BE49-F238E27FC236}">
                    <a16:creationId xmlns:a16="http://schemas.microsoft.com/office/drawing/2014/main" xmlns="" id="{5ACBA72B-8E22-4E30-80BD-F661D55B8779}"/>
                  </a:ext>
                </a:extLst>
              </p:cNvPr>
              <p:cNvSpPr>
                <a:spLocks noChangeShapeType="1"/>
              </p:cNvSpPr>
              <p:nvPr/>
            </p:nvSpPr>
            <p:spPr bwMode="auto">
              <a:xfrm>
                <a:off x="4014" y="179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4" name="Line 83">
                <a:extLst>
                  <a:ext uri="{FF2B5EF4-FFF2-40B4-BE49-F238E27FC236}">
                    <a16:creationId xmlns:a16="http://schemas.microsoft.com/office/drawing/2014/main" xmlns="" id="{100799A3-5DBD-4482-83EA-615BB7799EB9}"/>
                  </a:ext>
                </a:extLst>
              </p:cNvPr>
              <p:cNvSpPr>
                <a:spLocks noChangeShapeType="1"/>
              </p:cNvSpPr>
              <p:nvPr/>
            </p:nvSpPr>
            <p:spPr bwMode="auto">
              <a:xfrm>
                <a:off x="4059" y="3430"/>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5" name="Line 84">
                <a:extLst>
                  <a:ext uri="{FF2B5EF4-FFF2-40B4-BE49-F238E27FC236}">
                    <a16:creationId xmlns:a16="http://schemas.microsoft.com/office/drawing/2014/main" xmlns="" id="{E9EB1B62-0A1B-4738-AC1D-BE8F1A8A103E}"/>
                  </a:ext>
                </a:extLst>
              </p:cNvPr>
              <p:cNvSpPr>
                <a:spLocks noChangeShapeType="1"/>
              </p:cNvSpPr>
              <p:nvPr/>
            </p:nvSpPr>
            <p:spPr bwMode="auto">
              <a:xfrm>
                <a:off x="4014" y="2931"/>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6" name="Line 85">
                <a:extLst>
                  <a:ext uri="{FF2B5EF4-FFF2-40B4-BE49-F238E27FC236}">
                    <a16:creationId xmlns:a16="http://schemas.microsoft.com/office/drawing/2014/main" xmlns="" id="{DA9CDF33-1196-4906-B6D5-B221D6CB6116}"/>
                  </a:ext>
                </a:extLst>
              </p:cNvPr>
              <p:cNvSpPr>
                <a:spLocks noChangeShapeType="1"/>
              </p:cNvSpPr>
              <p:nvPr/>
            </p:nvSpPr>
            <p:spPr bwMode="auto">
              <a:xfrm>
                <a:off x="3288" y="3475"/>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7" name="Line 86">
                <a:extLst>
                  <a:ext uri="{FF2B5EF4-FFF2-40B4-BE49-F238E27FC236}">
                    <a16:creationId xmlns:a16="http://schemas.microsoft.com/office/drawing/2014/main" xmlns="" id="{29CB5A79-4A9C-4681-8DA4-BCC3F5CCF4C2}"/>
                  </a:ext>
                </a:extLst>
              </p:cNvPr>
              <p:cNvSpPr>
                <a:spLocks noChangeShapeType="1"/>
              </p:cNvSpPr>
              <p:nvPr/>
            </p:nvSpPr>
            <p:spPr bwMode="auto">
              <a:xfrm>
                <a:off x="3288" y="238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8" name="Line 87">
                <a:extLst>
                  <a:ext uri="{FF2B5EF4-FFF2-40B4-BE49-F238E27FC236}">
                    <a16:creationId xmlns:a16="http://schemas.microsoft.com/office/drawing/2014/main" xmlns="" id="{7574F9BE-DFE3-48F9-8BC2-F72AF2BE86F9}"/>
                  </a:ext>
                </a:extLst>
              </p:cNvPr>
              <p:cNvSpPr>
                <a:spLocks noChangeShapeType="1"/>
              </p:cNvSpPr>
              <p:nvPr/>
            </p:nvSpPr>
            <p:spPr bwMode="auto">
              <a:xfrm>
                <a:off x="3288" y="2931"/>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sp>
        <p:nvSpPr>
          <p:cNvPr id="96" name="AutoShape 7">
            <a:extLst>
              <a:ext uri="{FF2B5EF4-FFF2-40B4-BE49-F238E27FC236}">
                <a16:creationId xmlns:a16="http://schemas.microsoft.com/office/drawing/2014/main" xmlns="" id="{A16DD619-2FD8-42F6-8DF9-CAB6AB57349D}"/>
              </a:ext>
            </a:extLst>
          </p:cNvPr>
          <p:cNvSpPr>
            <a:spLocks noChangeArrowheads="1"/>
          </p:cNvSpPr>
          <p:nvPr/>
        </p:nvSpPr>
        <p:spPr bwMode="auto">
          <a:xfrm>
            <a:off x="-8038326" y="3376949"/>
            <a:ext cx="4319588" cy="1800225"/>
          </a:xfrm>
          <a:prstGeom prst="roundRect">
            <a:avLst>
              <a:gd name="adj" fmla="val 50000"/>
            </a:avLst>
          </a:prstGeom>
          <a:solidFill>
            <a:srgbClr val="72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sp>
        <p:nvSpPr>
          <p:cNvPr id="97" name="Line 9">
            <a:extLst>
              <a:ext uri="{FF2B5EF4-FFF2-40B4-BE49-F238E27FC236}">
                <a16:creationId xmlns:a16="http://schemas.microsoft.com/office/drawing/2014/main" xmlns="" id="{031A0BCA-52A0-43BA-897B-4155BD375E57}"/>
              </a:ext>
            </a:extLst>
          </p:cNvPr>
          <p:cNvSpPr>
            <a:spLocks noChangeShapeType="1"/>
          </p:cNvSpPr>
          <p:nvPr/>
        </p:nvSpPr>
        <p:spPr bwMode="auto">
          <a:xfrm flipV="1">
            <a:off x="-6514011" y="3965707"/>
            <a:ext cx="436562"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8" name="Line 10">
            <a:extLst>
              <a:ext uri="{FF2B5EF4-FFF2-40B4-BE49-F238E27FC236}">
                <a16:creationId xmlns:a16="http://schemas.microsoft.com/office/drawing/2014/main" xmlns="" id="{38F3F723-CF79-4404-A5BE-588970EF1869}"/>
              </a:ext>
            </a:extLst>
          </p:cNvPr>
          <p:cNvSpPr>
            <a:spLocks noChangeShapeType="1"/>
          </p:cNvSpPr>
          <p:nvPr/>
        </p:nvSpPr>
        <p:spPr bwMode="auto">
          <a:xfrm flipV="1">
            <a:off x="-5828211" y="3965707"/>
            <a:ext cx="4349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9" name="Line 11">
            <a:extLst>
              <a:ext uri="{FF2B5EF4-FFF2-40B4-BE49-F238E27FC236}">
                <a16:creationId xmlns:a16="http://schemas.microsoft.com/office/drawing/2014/main" xmlns="" id="{09C80201-DAF0-4611-9DA9-38AC56824E40}"/>
              </a:ext>
            </a:extLst>
          </p:cNvPr>
          <p:cNvSpPr>
            <a:spLocks noChangeShapeType="1"/>
          </p:cNvSpPr>
          <p:nvPr/>
        </p:nvSpPr>
        <p:spPr bwMode="auto">
          <a:xfrm flipV="1">
            <a:off x="-5143999" y="3965707"/>
            <a:ext cx="436563"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0" name="Line 13">
            <a:extLst>
              <a:ext uri="{FF2B5EF4-FFF2-40B4-BE49-F238E27FC236}">
                <a16:creationId xmlns:a16="http://schemas.microsoft.com/office/drawing/2014/main" xmlns="" id="{5CA56FB7-EA2E-4D99-BCAF-BC8C4D0E6F0D}"/>
              </a:ext>
            </a:extLst>
          </p:cNvPr>
          <p:cNvSpPr>
            <a:spLocks noChangeShapeType="1"/>
          </p:cNvSpPr>
          <p:nvPr/>
        </p:nvSpPr>
        <p:spPr bwMode="auto">
          <a:xfrm flipV="1">
            <a:off x="-6514011" y="4686432"/>
            <a:ext cx="436562"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1" name="Line 14">
            <a:extLst>
              <a:ext uri="{FF2B5EF4-FFF2-40B4-BE49-F238E27FC236}">
                <a16:creationId xmlns:a16="http://schemas.microsoft.com/office/drawing/2014/main" xmlns="" id="{B2521491-B4CB-4A97-A3C0-CE05F9EC5F7D}"/>
              </a:ext>
            </a:extLst>
          </p:cNvPr>
          <p:cNvSpPr>
            <a:spLocks noChangeShapeType="1"/>
          </p:cNvSpPr>
          <p:nvPr/>
        </p:nvSpPr>
        <p:spPr bwMode="auto">
          <a:xfrm flipV="1">
            <a:off x="-5832974" y="4686432"/>
            <a:ext cx="4349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2" name="Line 15">
            <a:extLst>
              <a:ext uri="{FF2B5EF4-FFF2-40B4-BE49-F238E27FC236}">
                <a16:creationId xmlns:a16="http://schemas.microsoft.com/office/drawing/2014/main" xmlns="" id="{F173F5C8-7D98-412E-AAF5-66EA2993A5FD}"/>
              </a:ext>
            </a:extLst>
          </p:cNvPr>
          <p:cNvSpPr>
            <a:spLocks noChangeShapeType="1"/>
          </p:cNvSpPr>
          <p:nvPr/>
        </p:nvSpPr>
        <p:spPr bwMode="auto">
          <a:xfrm flipV="1">
            <a:off x="-5143999" y="4686432"/>
            <a:ext cx="436563"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3" name="Line 17">
            <a:extLst>
              <a:ext uri="{FF2B5EF4-FFF2-40B4-BE49-F238E27FC236}">
                <a16:creationId xmlns:a16="http://schemas.microsoft.com/office/drawing/2014/main" xmlns="" id="{D70274C0-7B87-4B7F-AF39-99A6914C4B1F}"/>
              </a:ext>
            </a:extLst>
          </p:cNvPr>
          <p:cNvSpPr>
            <a:spLocks noChangeShapeType="1"/>
          </p:cNvSpPr>
          <p:nvPr/>
        </p:nvSpPr>
        <p:spPr bwMode="auto">
          <a:xfrm flipV="1">
            <a:off x="-8530136" y="3965707"/>
            <a:ext cx="436562"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4" name="Line 18">
            <a:extLst>
              <a:ext uri="{FF2B5EF4-FFF2-40B4-BE49-F238E27FC236}">
                <a16:creationId xmlns:a16="http://schemas.microsoft.com/office/drawing/2014/main" xmlns="" id="{034B2D66-831F-4C09-984A-7CA947C7F587}"/>
              </a:ext>
            </a:extLst>
          </p:cNvPr>
          <p:cNvSpPr>
            <a:spLocks noChangeShapeType="1"/>
          </p:cNvSpPr>
          <p:nvPr/>
        </p:nvSpPr>
        <p:spPr bwMode="auto">
          <a:xfrm flipV="1">
            <a:off x="-7849099" y="3965707"/>
            <a:ext cx="4349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5" name="Line 19">
            <a:extLst>
              <a:ext uri="{FF2B5EF4-FFF2-40B4-BE49-F238E27FC236}">
                <a16:creationId xmlns:a16="http://schemas.microsoft.com/office/drawing/2014/main" xmlns="" id="{B8BAF243-4AD9-486A-BB6F-5A7B26461303}"/>
              </a:ext>
            </a:extLst>
          </p:cNvPr>
          <p:cNvSpPr>
            <a:spLocks noChangeShapeType="1"/>
          </p:cNvSpPr>
          <p:nvPr/>
        </p:nvSpPr>
        <p:spPr bwMode="auto">
          <a:xfrm flipV="1">
            <a:off x="-7160124" y="3965707"/>
            <a:ext cx="436563"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6" name="Line 21">
            <a:extLst>
              <a:ext uri="{FF2B5EF4-FFF2-40B4-BE49-F238E27FC236}">
                <a16:creationId xmlns:a16="http://schemas.microsoft.com/office/drawing/2014/main" xmlns="" id="{AA1E4B96-006F-43CB-9023-5F108B285FCC}"/>
              </a:ext>
            </a:extLst>
          </p:cNvPr>
          <p:cNvSpPr>
            <a:spLocks noChangeShapeType="1"/>
          </p:cNvSpPr>
          <p:nvPr/>
        </p:nvSpPr>
        <p:spPr bwMode="auto">
          <a:xfrm flipV="1">
            <a:off x="-8530136" y="4686432"/>
            <a:ext cx="436562"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7" name="Line 22">
            <a:extLst>
              <a:ext uri="{FF2B5EF4-FFF2-40B4-BE49-F238E27FC236}">
                <a16:creationId xmlns:a16="http://schemas.microsoft.com/office/drawing/2014/main" xmlns="" id="{9E5B2A45-B24D-4D4E-849F-56689157479D}"/>
              </a:ext>
            </a:extLst>
          </p:cNvPr>
          <p:cNvSpPr>
            <a:spLocks noChangeShapeType="1"/>
          </p:cNvSpPr>
          <p:nvPr/>
        </p:nvSpPr>
        <p:spPr bwMode="auto">
          <a:xfrm flipV="1">
            <a:off x="-7844336" y="4686432"/>
            <a:ext cx="4349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8" name="Line 23">
            <a:extLst>
              <a:ext uri="{FF2B5EF4-FFF2-40B4-BE49-F238E27FC236}">
                <a16:creationId xmlns:a16="http://schemas.microsoft.com/office/drawing/2014/main" xmlns="" id="{33857DC8-2F57-4C70-846E-F96BCEDC9A56}"/>
              </a:ext>
            </a:extLst>
          </p:cNvPr>
          <p:cNvSpPr>
            <a:spLocks noChangeShapeType="1"/>
          </p:cNvSpPr>
          <p:nvPr/>
        </p:nvSpPr>
        <p:spPr bwMode="auto">
          <a:xfrm flipV="1">
            <a:off x="-7160124" y="4686432"/>
            <a:ext cx="436563"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Tree>
    <p:extLst>
      <p:ext uri="{BB962C8B-B14F-4D97-AF65-F5344CB8AC3E}">
        <p14:creationId xmlns:p14="http://schemas.microsoft.com/office/powerpoint/2010/main" val="303904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45833E-6 -1.11111E-6 L 0.55117 -1.11111E-6 " pathEditMode="relative" rAng="0" ptsTypes="AA">
                                      <p:cBhvr>
                                        <p:cTn id="6" dur="2000" fill="hold"/>
                                        <p:tgtEl>
                                          <p:spTgt spid="96"/>
                                        </p:tgtEl>
                                        <p:attrNameLst>
                                          <p:attrName>ppt_x</p:attrName>
                                          <p:attrName>ppt_y</p:attrName>
                                        </p:attrNameLst>
                                      </p:cBhvr>
                                      <p:rCtr x="27565" y="0"/>
                                    </p:animMotion>
                                  </p:childTnLst>
                                </p:cTn>
                              </p:par>
                              <p:par>
                                <p:cTn id="7" presetID="0" presetClass="path" presetSubtype="0" accel="50000" decel="50000" fill="hold" nodeType="withEffect">
                                  <p:stCondLst>
                                    <p:cond delay="0"/>
                                  </p:stCondLst>
                                  <p:childTnLst>
                                    <p:animMotion origin="layout" path="M -3.95833E-6 -7.40741E-7 L 0.55118 -7.40741E-7 " pathEditMode="relative" rAng="0" ptsTypes="AA">
                                      <p:cBhvr>
                                        <p:cTn id="8" dur="2000" fill="hold"/>
                                        <p:tgtEl>
                                          <p:spTgt spid="97"/>
                                        </p:tgtEl>
                                        <p:attrNameLst>
                                          <p:attrName>ppt_x</p:attrName>
                                          <p:attrName>ppt_y</p:attrName>
                                        </p:attrNameLst>
                                      </p:cBhvr>
                                      <p:rCtr x="27565" y="0"/>
                                    </p:animMotion>
                                  </p:childTnLst>
                                </p:cTn>
                              </p:par>
                              <p:par>
                                <p:cTn id="9" presetID="0" presetClass="path" presetSubtype="0" accel="50000" decel="50000" fill="hold" nodeType="withEffect">
                                  <p:stCondLst>
                                    <p:cond delay="0"/>
                                  </p:stCondLst>
                                  <p:childTnLst>
                                    <p:animMotion origin="layout" path="M -3.75E-6 -7.40741E-7 L 0.55118 -7.40741E-7 " pathEditMode="relative" rAng="0" ptsTypes="AA">
                                      <p:cBhvr>
                                        <p:cTn id="10" dur="2000" fill="hold"/>
                                        <p:tgtEl>
                                          <p:spTgt spid="98"/>
                                        </p:tgtEl>
                                        <p:attrNameLst>
                                          <p:attrName>ppt_x</p:attrName>
                                          <p:attrName>ppt_y</p:attrName>
                                        </p:attrNameLst>
                                      </p:cBhvr>
                                      <p:rCtr x="27565" y="0"/>
                                    </p:animMotion>
                                  </p:childTnLst>
                                </p:cTn>
                              </p:par>
                              <p:par>
                                <p:cTn id="11" presetID="0" presetClass="path" presetSubtype="0" accel="50000" decel="50000" fill="hold" nodeType="withEffect">
                                  <p:stCondLst>
                                    <p:cond delay="0"/>
                                  </p:stCondLst>
                                  <p:childTnLst>
                                    <p:animMotion origin="layout" path="M -3.75E-6 -7.40741E-7 L 0.55118 -7.40741E-7 " pathEditMode="relative" rAng="0" ptsTypes="AA">
                                      <p:cBhvr>
                                        <p:cTn id="12" dur="2000" fill="hold"/>
                                        <p:tgtEl>
                                          <p:spTgt spid="99"/>
                                        </p:tgtEl>
                                        <p:attrNameLst>
                                          <p:attrName>ppt_x</p:attrName>
                                          <p:attrName>ppt_y</p:attrName>
                                        </p:attrNameLst>
                                      </p:cBhvr>
                                      <p:rCtr x="27565" y="0"/>
                                    </p:animMotion>
                                  </p:childTnLst>
                                </p:cTn>
                              </p:par>
                              <p:par>
                                <p:cTn id="13" presetID="0" presetClass="path" presetSubtype="0" accel="50000" decel="50000" fill="hold" nodeType="withEffect">
                                  <p:stCondLst>
                                    <p:cond delay="0"/>
                                  </p:stCondLst>
                                  <p:childTnLst>
                                    <p:animMotion origin="layout" path="M -3.95833E-6 -3.33333E-6 L 0.55118 -3.33333E-6 " pathEditMode="relative" rAng="0" ptsTypes="AA">
                                      <p:cBhvr>
                                        <p:cTn id="14" dur="2000" fill="hold"/>
                                        <p:tgtEl>
                                          <p:spTgt spid="100"/>
                                        </p:tgtEl>
                                        <p:attrNameLst>
                                          <p:attrName>ppt_x</p:attrName>
                                          <p:attrName>ppt_y</p:attrName>
                                        </p:attrNameLst>
                                      </p:cBhvr>
                                      <p:rCtr x="27565" y="0"/>
                                    </p:animMotion>
                                  </p:childTnLst>
                                </p:cTn>
                              </p:par>
                              <p:par>
                                <p:cTn id="15" presetID="0" presetClass="path" presetSubtype="0" accel="50000" decel="50000" fill="hold" nodeType="withEffect">
                                  <p:stCondLst>
                                    <p:cond delay="0"/>
                                  </p:stCondLst>
                                  <p:childTnLst>
                                    <p:animMotion origin="layout" path="M -3.125E-6 -3.33333E-6 L 0.55118 -3.33333E-6 " pathEditMode="relative" rAng="0" ptsTypes="AA">
                                      <p:cBhvr>
                                        <p:cTn id="16" dur="2000" fill="hold"/>
                                        <p:tgtEl>
                                          <p:spTgt spid="101"/>
                                        </p:tgtEl>
                                        <p:attrNameLst>
                                          <p:attrName>ppt_x</p:attrName>
                                          <p:attrName>ppt_y</p:attrName>
                                        </p:attrNameLst>
                                      </p:cBhvr>
                                      <p:rCtr x="27565" y="0"/>
                                    </p:animMotion>
                                  </p:childTnLst>
                                </p:cTn>
                              </p:par>
                              <p:par>
                                <p:cTn id="17" presetID="0" presetClass="path" presetSubtype="0" accel="50000" decel="50000" fill="hold" nodeType="withEffect">
                                  <p:stCondLst>
                                    <p:cond delay="0"/>
                                  </p:stCondLst>
                                  <p:childTnLst>
                                    <p:animMotion origin="layout" path="M -3.75E-6 -3.33333E-6 L 0.55118 -3.33333E-6 " pathEditMode="relative" rAng="0" ptsTypes="AA">
                                      <p:cBhvr>
                                        <p:cTn id="18" dur="2000" fill="hold"/>
                                        <p:tgtEl>
                                          <p:spTgt spid="102"/>
                                        </p:tgtEl>
                                        <p:attrNameLst>
                                          <p:attrName>ppt_x</p:attrName>
                                          <p:attrName>ppt_y</p:attrName>
                                        </p:attrNameLst>
                                      </p:cBhvr>
                                      <p:rCtr x="27565" y="0"/>
                                    </p:animMotion>
                                  </p:childTnLst>
                                </p:cTn>
                              </p:par>
                              <p:par>
                                <p:cTn id="19" presetID="0" presetClass="path" presetSubtype="0" accel="50000" decel="50000" fill="hold" nodeType="withEffect">
                                  <p:stCondLst>
                                    <p:cond delay="0"/>
                                  </p:stCondLst>
                                  <p:childTnLst>
                                    <p:animMotion origin="layout" path="M 6.25E-7 -7.40741E-7 L 0.55117 -7.40741E-7 " pathEditMode="relative" rAng="0" ptsTypes="AA">
                                      <p:cBhvr>
                                        <p:cTn id="20" dur="2000" fill="hold"/>
                                        <p:tgtEl>
                                          <p:spTgt spid="103"/>
                                        </p:tgtEl>
                                        <p:attrNameLst>
                                          <p:attrName>ppt_x</p:attrName>
                                          <p:attrName>ppt_y</p:attrName>
                                        </p:attrNameLst>
                                      </p:cBhvr>
                                      <p:rCtr x="27565" y="0"/>
                                    </p:animMotion>
                                  </p:childTnLst>
                                </p:cTn>
                              </p:par>
                              <p:par>
                                <p:cTn id="21" presetID="0" presetClass="path" presetSubtype="0" accel="50000" decel="50000" fill="hold" nodeType="withEffect">
                                  <p:stCondLst>
                                    <p:cond delay="0"/>
                                  </p:stCondLst>
                                  <p:childTnLst>
                                    <p:animMotion origin="layout" path="M 1.45833E-6 -7.40741E-7 L 0.55117 -7.40741E-7 " pathEditMode="relative" rAng="0" ptsTypes="AA">
                                      <p:cBhvr>
                                        <p:cTn id="22" dur="2000" fill="hold"/>
                                        <p:tgtEl>
                                          <p:spTgt spid="104"/>
                                        </p:tgtEl>
                                        <p:attrNameLst>
                                          <p:attrName>ppt_x</p:attrName>
                                          <p:attrName>ppt_y</p:attrName>
                                        </p:attrNameLst>
                                      </p:cBhvr>
                                      <p:rCtr x="27565" y="0"/>
                                    </p:animMotion>
                                  </p:childTnLst>
                                </p:cTn>
                              </p:par>
                              <p:par>
                                <p:cTn id="23" presetID="0" presetClass="path" presetSubtype="0" accel="50000" decel="50000" fill="hold" nodeType="withEffect">
                                  <p:stCondLst>
                                    <p:cond delay="0"/>
                                  </p:stCondLst>
                                  <p:childTnLst>
                                    <p:animMotion origin="layout" path="M 8.33333E-7 -7.40741E-7 L 0.55117 -7.40741E-7 " pathEditMode="relative" rAng="0" ptsTypes="AA">
                                      <p:cBhvr>
                                        <p:cTn id="24" dur="2000" fill="hold"/>
                                        <p:tgtEl>
                                          <p:spTgt spid="105"/>
                                        </p:tgtEl>
                                        <p:attrNameLst>
                                          <p:attrName>ppt_x</p:attrName>
                                          <p:attrName>ppt_y</p:attrName>
                                        </p:attrNameLst>
                                      </p:cBhvr>
                                      <p:rCtr x="27565" y="0"/>
                                    </p:animMotion>
                                  </p:childTnLst>
                                </p:cTn>
                              </p:par>
                              <p:par>
                                <p:cTn id="25" presetID="0" presetClass="path" presetSubtype="0" accel="50000" decel="50000" fill="hold" nodeType="withEffect">
                                  <p:stCondLst>
                                    <p:cond delay="0"/>
                                  </p:stCondLst>
                                  <p:childTnLst>
                                    <p:animMotion origin="layout" path="M 6.25E-7 -3.33333E-6 L 0.55117 -3.33333E-6 " pathEditMode="relative" rAng="0" ptsTypes="AA">
                                      <p:cBhvr>
                                        <p:cTn id="26" dur="2000" fill="hold"/>
                                        <p:tgtEl>
                                          <p:spTgt spid="106"/>
                                        </p:tgtEl>
                                        <p:attrNameLst>
                                          <p:attrName>ppt_x</p:attrName>
                                          <p:attrName>ppt_y</p:attrName>
                                        </p:attrNameLst>
                                      </p:cBhvr>
                                      <p:rCtr x="27565" y="0"/>
                                    </p:animMotion>
                                  </p:childTnLst>
                                </p:cTn>
                              </p:par>
                              <p:par>
                                <p:cTn id="27" presetID="0" presetClass="path" presetSubtype="0" accel="50000" decel="50000" fill="hold" nodeType="withEffect">
                                  <p:stCondLst>
                                    <p:cond delay="0"/>
                                  </p:stCondLst>
                                  <p:childTnLst>
                                    <p:animMotion origin="layout" path="M 8.33333E-7 -3.33333E-6 L 0.55117 -3.33333E-6 " pathEditMode="relative" rAng="0" ptsTypes="AA">
                                      <p:cBhvr>
                                        <p:cTn id="28" dur="2000" fill="hold"/>
                                        <p:tgtEl>
                                          <p:spTgt spid="107"/>
                                        </p:tgtEl>
                                        <p:attrNameLst>
                                          <p:attrName>ppt_x</p:attrName>
                                          <p:attrName>ppt_y</p:attrName>
                                        </p:attrNameLst>
                                      </p:cBhvr>
                                      <p:rCtr x="27565" y="0"/>
                                    </p:animMotion>
                                  </p:childTnLst>
                                </p:cTn>
                              </p:par>
                              <p:par>
                                <p:cTn id="29" presetID="0" presetClass="path" presetSubtype="0" accel="50000" decel="50000" fill="hold" nodeType="withEffect">
                                  <p:stCondLst>
                                    <p:cond delay="0"/>
                                  </p:stCondLst>
                                  <p:childTnLst>
                                    <p:animMotion origin="layout" path="M 8.33333E-7 -3.33333E-6 L 0.55117 -3.33333E-6 " pathEditMode="relative" rAng="0" ptsTypes="AA">
                                      <p:cBhvr>
                                        <p:cTn id="30" dur="2000" fill="hold"/>
                                        <p:tgtEl>
                                          <p:spTgt spid="108"/>
                                        </p:tgtEl>
                                        <p:attrNameLst>
                                          <p:attrName>ppt_x</p:attrName>
                                          <p:attrName>ppt_y</p:attrName>
                                        </p:attrNameLst>
                                      </p:cBhvr>
                                      <p:rCtr x="27565" y="0"/>
                                    </p:animMotion>
                                  </p:childTnLst>
                                </p:cTn>
                              </p:par>
                            </p:childTnLst>
                          </p:cTn>
                        </p:par>
                        <p:par>
                          <p:cTn id="31" fill="hold">
                            <p:stCondLst>
                              <p:cond delay="2000"/>
                            </p:stCondLst>
                            <p:childTnLst>
                              <p:par>
                                <p:cTn id="32" presetID="0" presetClass="path" presetSubtype="0" accel="50000" decel="50000" fill="hold" nodeType="afterEffect">
                                  <p:stCondLst>
                                    <p:cond delay="500"/>
                                  </p:stCondLst>
                                  <p:childTnLst>
                                    <p:animMotion origin="layout" path="M 0.55118 -3.33333E-6 C 0.55378 -0.01782 0.55664 -0.03564 0.56289 -0.04143 C 0.56914 -0.04722 0.58021 -0.03889 0.58894 -0.03449 C 0.59753 -0.03009 0.60469 -0.01064 0.61472 -0.01551 C 0.62487 -0.02037 0.63737 -0.04236 0.64987 -0.06412 " pathEditMode="relative" rAng="0" ptsTypes="AAAAA">
                                      <p:cBhvr>
                                        <p:cTn id="33" dur="2000" fill="hold"/>
                                        <p:tgtEl>
                                          <p:spTgt spid="102"/>
                                        </p:tgtEl>
                                        <p:attrNameLst>
                                          <p:attrName>ppt_x</p:attrName>
                                          <p:attrName>ppt_y</p:attrName>
                                        </p:attrNameLst>
                                      </p:cBhvr>
                                      <p:rCtr x="4935" y="-3218"/>
                                    </p:animMotion>
                                  </p:childTnLst>
                                </p:cTn>
                              </p:par>
                              <p:par>
                                <p:cTn id="34" presetID="0" presetClass="path" presetSubtype="0" accel="50000" decel="50000" fill="hold" nodeType="withEffect">
                                  <p:stCondLst>
                                    <p:cond delay="0"/>
                                  </p:stCondLst>
                                  <p:childTnLst>
                                    <p:animMotion origin="layout" path="M 0.55118 -7.40741E-7 C 0.553 -0.01713 0.55482 -0.03403 0.57188 -0.03981 C 0.58894 -0.0456 0.64024 -0.02778 0.65378 -0.03449 C 0.66732 -0.0412 0.64375 -0.07593 0.65378 -0.07963 C 0.66394 -0.08333 0.70118 -0.05787 0.71472 -0.05694 C 0.72826 -0.05602 0.72435 -0.07708 0.73555 -0.0743 C 0.74688 -0.07153 0.76459 -0.05579 0.7823 -0.03981 " pathEditMode="relative" rAng="0" ptsTypes="AAAAAAA">
                                      <p:cBhvr>
                                        <p:cTn id="35" dur="2000" fill="hold"/>
                                        <p:tgtEl>
                                          <p:spTgt spid="99"/>
                                        </p:tgtEl>
                                        <p:attrNameLst>
                                          <p:attrName>ppt_x</p:attrName>
                                          <p:attrName>ppt_y</p:attrName>
                                        </p:attrNameLst>
                                      </p:cBhvr>
                                      <p:rCtr x="11549" y="-4005"/>
                                    </p:animMotion>
                                  </p:childTnLst>
                                </p:cTn>
                              </p:par>
                              <p:par>
                                <p:cTn id="36" presetID="0" presetClass="path" presetSubtype="0" accel="50000" decel="50000" fill="hold" nodeType="withEffect">
                                  <p:stCondLst>
                                    <p:cond delay="0"/>
                                  </p:stCondLst>
                                  <p:childTnLst>
                                    <p:animMotion origin="layout" path="M 0.55118 -3.33333E-6 C 0.58477 0.00579 0.61836 0.01181 0.63425 0.02408 C 0.65 0.03635 0.63607 0.0632 0.64597 0.07431 C 0.65586 0.08542 0.67487 0.07824 0.69414 0.09005 C 0.71341 0.10186 0.74857 0.14537 0.76159 0.14561 C 0.77461 0.14584 0.75795 0.10023 0.77188 0.09167 C 0.78581 0.08311 0.81511 0.0882 0.84466 0.09352 " pathEditMode="relative" rAng="0" ptsTypes="AAAAAAA">
                                      <p:cBhvr>
                                        <p:cTn id="37" dur="2000" fill="hold"/>
                                        <p:tgtEl>
                                          <p:spTgt spid="101"/>
                                        </p:tgtEl>
                                        <p:attrNameLst>
                                          <p:attrName>ppt_x</p:attrName>
                                          <p:attrName>ppt_y</p:attrName>
                                        </p:attrNameLst>
                                      </p:cBhvr>
                                      <p:rCtr x="14674" y="7269"/>
                                    </p:animMotion>
                                  </p:childTnLst>
                                </p:cTn>
                              </p:par>
                              <p:par>
                                <p:cTn id="38" presetID="0" presetClass="path" presetSubtype="0" accel="50000" decel="50000" fill="hold" nodeType="withEffect">
                                  <p:stCondLst>
                                    <p:cond delay="0"/>
                                  </p:stCondLst>
                                  <p:childTnLst>
                                    <p:animMotion origin="layout" path="M 0.55118 -7.40741E-7 C 0.57696 -0.00856 0.60261 -0.01713 0.62019 -0.01366 C 0.63763 -0.01018 0.63425 0.02083 0.65638 0.02083 C 0.67865 0.02083 0.73529 0.01482 0.75378 -0.01366 C 0.7724 -0.04213 0.77019 -0.0963 0.7681 -0.15069 " pathEditMode="relative" rAng="0" ptsTypes="AAAAA">
                                      <p:cBhvr>
                                        <p:cTn id="39" dur="2000" fill="hold"/>
                                        <p:tgtEl>
                                          <p:spTgt spid="98"/>
                                        </p:tgtEl>
                                        <p:attrNameLst>
                                          <p:attrName>ppt_x</p:attrName>
                                          <p:attrName>ppt_y</p:attrName>
                                        </p:attrNameLst>
                                      </p:cBhvr>
                                      <p:rCtr x="10911" y="-6505"/>
                                    </p:animMotion>
                                  </p:childTnLst>
                                </p:cTn>
                              </p:par>
                              <p:par>
                                <p:cTn id="40" presetID="0" presetClass="path" presetSubtype="0" accel="50000" decel="50000" fill="hold" nodeType="withEffect">
                                  <p:stCondLst>
                                    <p:cond delay="0"/>
                                  </p:stCondLst>
                                  <p:childTnLst>
                                    <p:animMotion origin="layout" path="M 0.55118 -7.40741E-7 C 0.59258 0.00764 0.63399 0.01551 0.66302 0.01227 C 0.69206 0.00903 0.69805 -0.02176 0.72539 -0.01898 C 0.75248 -0.0162 0.80977 0.0037 0.82631 0.02963 C 0.84336 0.05556 0.81055 0.12824 0.82631 0.13704 C 0.84258 0.14583 0.88269 0.11458 0.92279 0.0831 " pathEditMode="relative" rAng="0" ptsTypes="AAAAAA">
                                      <p:cBhvr>
                                        <p:cTn id="41" dur="2000" fill="hold"/>
                                        <p:tgtEl>
                                          <p:spTgt spid="97"/>
                                        </p:tgtEl>
                                        <p:attrNameLst>
                                          <p:attrName>ppt_x</p:attrName>
                                          <p:attrName>ppt_y</p:attrName>
                                        </p:attrNameLst>
                                      </p:cBhvr>
                                      <p:rCtr x="18581" y="5949"/>
                                    </p:animMotion>
                                  </p:childTnLst>
                                </p:cTn>
                              </p:par>
                              <p:par>
                                <p:cTn id="42" presetID="0" presetClass="path" presetSubtype="0" accel="50000" decel="50000" fill="hold" nodeType="withEffect">
                                  <p:stCondLst>
                                    <p:cond delay="0"/>
                                  </p:stCondLst>
                                  <p:childTnLst>
                                    <p:animMotion origin="layout" path="M 0.55118 -3.33333E-6 C 0.56758 0.00672 0.58386 0.01366 0.60066 0.01204 C 0.61758 0.01042 0.63177 -0.02523 0.65261 -0.01041 C 0.67344 0.0044 0.71316 0.07107 0.72526 0.10047 C 0.73724 0.1301 0.70925 0.1669 0.72526 0.16644 C 0.74128 0.16598 0.78217 0.13148 0.82279 0.09699 " pathEditMode="relative" rAng="0" ptsTypes="AAAAAA">
                                      <p:cBhvr>
                                        <p:cTn id="43" dur="2000" fill="hold"/>
                                        <p:tgtEl>
                                          <p:spTgt spid="100"/>
                                        </p:tgtEl>
                                        <p:attrNameLst>
                                          <p:attrName>ppt_x</p:attrName>
                                          <p:attrName>ppt_y</p:attrName>
                                        </p:attrNameLst>
                                      </p:cBhvr>
                                      <p:rCtr x="13581" y="7616"/>
                                    </p:animMotion>
                                  </p:childTnLst>
                                </p:cTn>
                              </p:par>
                              <p:par>
                                <p:cTn id="44" presetID="0" presetClass="path" presetSubtype="0" accel="50000" decel="50000" fill="hold" nodeType="withEffect">
                                  <p:stCondLst>
                                    <p:cond delay="0"/>
                                  </p:stCondLst>
                                  <p:childTnLst>
                                    <p:animMotion origin="layout" path="M 0.55117 -7.40741E-7 L 0.76367 -7.40741E-7 " pathEditMode="relative" rAng="0" ptsTypes="AA">
                                      <p:cBhvr>
                                        <p:cTn id="45" dur="2000" fill="hold"/>
                                        <p:tgtEl>
                                          <p:spTgt spid="105"/>
                                        </p:tgtEl>
                                        <p:attrNameLst>
                                          <p:attrName>ppt_x</p:attrName>
                                          <p:attrName>ppt_y</p:attrName>
                                        </p:attrNameLst>
                                      </p:cBhvr>
                                      <p:rCtr x="10625" y="0"/>
                                    </p:animMotion>
                                  </p:childTnLst>
                                </p:cTn>
                              </p:par>
                              <p:par>
                                <p:cTn id="46" presetID="0" presetClass="path" presetSubtype="0" accel="50000" decel="50000" fill="hold" nodeType="withEffect">
                                  <p:stCondLst>
                                    <p:cond delay="0"/>
                                  </p:stCondLst>
                                  <p:childTnLst>
                                    <p:animMotion origin="layout" path="M 0.55117 -3.33333E-6 L 0.76367 -3.33333E-6 " pathEditMode="relative" rAng="0" ptsTypes="AA">
                                      <p:cBhvr>
                                        <p:cTn id="47" dur="2000" fill="hold"/>
                                        <p:tgtEl>
                                          <p:spTgt spid="108"/>
                                        </p:tgtEl>
                                        <p:attrNameLst>
                                          <p:attrName>ppt_x</p:attrName>
                                          <p:attrName>ppt_y</p:attrName>
                                        </p:attrNameLst>
                                      </p:cBhvr>
                                      <p:rCtr x="10625" y="0"/>
                                    </p:animMotion>
                                  </p:childTnLst>
                                </p:cTn>
                              </p:par>
                              <p:par>
                                <p:cTn id="48" presetID="0" presetClass="path" presetSubtype="0" accel="50000" decel="50000" fill="hold" nodeType="withEffect">
                                  <p:stCondLst>
                                    <p:cond delay="0"/>
                                  </p:stCondLst>
                                  <p:childTnLst>
                                    <p:animMotion origin="layout" path="M 0.55117 -7.40741E-7 L 0.66146 -7.40741E-7 " pathEditMode="relative" rAng="0" ptsTypes="AA">
                                      <p:cBhvr>
                                        <p:cTn id="49" dur="2000" fill="hold"/>
                                        <p:tgtEl>
                                          <p:spTgt spid="104"/>
                                        </p:tgtEl>
                                        <p:attrNameLst>
                                          <p:attrName>ppt_x</p:attrName>
                                          <p:attrName>ppt_y</p:attrName>
                                        </p:attrNameLst>
                                      </p:cBhvr>
                                      <p:rCtr x="5521" y="0"/>
                                    </p:animMotion>
                                  </p:childTnLst>
                                </p:cTn>
                              </p:par>
                              <p:par>
                                <p:cTn id="50" presetID="0" presetClass="path" presetSubtype="0" accel="50000" decel="50000" fill="hold" nodeType="withEffect">
                                  <p:stCondLst>
                                    <p:cond delay="0"/>
                                  </p:stCondLst>
                                  <p:childTnLst>
                                    <p:animMotion origin="layout" path="M 0.55117 -3.33333E-6 L 0.65351 -3.33333E-6 " pathEditMode="relative" rAng="0" ptsTypes="AA">
                                      <p:cBhvr>
                                        <p:cTn id="51" dur="2000" fill="hold"/>
                                        <p:tgtEl>
                                          <p:spTgt spid="107"/>
                                        </p:tgtEl>
                                        <p:attrNameLst>
                                          <p:attrName>ppt_x</p:attrName>
                                          <p:attrName>ppt_y</p:attrName>
                                        </p:attrNameLst>
                                      </p:cBhvr>
                                      <p:rCtr x="5117" y="0"/>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70">
                                            <p:txEl>
                                              <p:pRg st="1" end="1"/>
                                            </p:txEl>
                                          </p:spTgt>
                                        </p:tgtEl>
                                        <p:attrNameLst>
                                          <p:attrName>style.visibility</p:attrName>
                                        </p:attrNameLst>
                                      </p:cBhvr>
                                      <p:to>
                                        <p:strVal val="visible"/>
                                      </p:to>
                                    </p:set>
                                    <p:animEffect transition="in" filter="fade">
                                      <p:cBhvr>
                                        <p:cTn id="56" dur="500"/>
                                        <p:tgtEl>
                                          <p:spTgt spid="70">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96"/>
                                        </p:tgtEl>
                                      </p:cBhvr>
                                    </p:animEffect>
                                    <p:set>
                                      <p:cBhvr>
                                        <p:cTn id="61" dur="1" fill="hold">
                                          <p:stCondLst>
                                            <p:cond delay="499"/>
                                          </p:stCondLst>
                                        </p:cTn>
                                        <p:tgtEl>
                                          <p:spTgt spid="96"/>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97"/>
                                        </p:tgtEl>
                                      </p:cBhvr>
                                    </p:animEffect>
                                    <p:set>
                                      <p:cBhvr>
                                        <p:cTn id="64" dur="1" fill="hold">
                                          <p:stCondLst>
                                            <p:cond delay="499"/>
                                          </p:stCondLst>
                                        </p:cTn>
                                        <p:tgtEl>
                                          <p:spTgt spid="97"/>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98"/>
                                        </p:tgtEl>
                                      </p:cBhvr>
                                    </p:animEffect>
                                    <p:set>
                                      <p:cBhvr>
                                        <p:cTn id="67" dur="1" fill="hold">
                                          <p:stCondLst>
                                            <p:cond delay="499"/>
                                          </p:stCondLst>
                                        </p:cTn>
                                        <p:tgtEl>
                                          <p:spTgt spid="98"/>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99"/>
                                        </p:tgtEl>
                                      </p:cBhvr>
                                    </p:animEffect>
                                    <p:set>
                                      <p:cBhvr>
                                        <p:cTn id="70" dur="1" fill="hold">
                                          <p:stCondLst>
                                            <p:cond delay="499"/>
                                          </p:stCondLst>
                                        </p:cTn>
                                        <p:tgtEl>
                                          <p:spTgt spid="99"/>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100"/>
                                        </p:tgtEl>
                                      </p:cBhvr>
                                    </p:animEffect>
                                    <p:set>
                                      <p:cBhvr>
                                        <p:cTn id="73" dur="1" fill="hold">
                                          <p:stCondLst>
                                            <p:cond delay="499"/>
                                          </p:stCondLst>
                                        </p:cTn>
                                        <p:tgtEl>
                                          <p:spTgt spid="100"/>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101"/>
                                        </p:tgtEl>
                                      </p:cBhvr>
                                    </p:animEffect>
                                    <p:set>
                                      <p:cBhvr>
                                        <p:cTn id="76" dur="1" fill="hold">
                                          <p:stCondLst>
                                            <p:cond delay="499"/>
                                          </p:stCondLst>
                                        </p:cTn>
                                        <p:tgtEl>
                                          <p:spTgt spid="101"/>
                                        </p:tgtEl>
                                        <p:attrNameLst>
                                          <p:attrName>style.visibility</p:attrName>
                                        </p:attrNameLst>
                                      </p:cBhvr>
                                      <p:to>
                                        <p:strVal val="hidden"/>
                                      </p:to>
                                    </p:set>
                                  </p:childTnLst>
                                </p:cTn>
                              </p:par>
                              <p:par>
                                <p:cTn id="77" presetID="10" presetClass="exit" presetSubtype="0" fill="hold" grpId="0" nodeType="withEffect">
                                  <p:stCondLst>
                                    <p:cond delay="0"/>
                                  </p:stCondLst>
                                  <p:childTnLst>
                                    <p:animEffect transition="out" filter="fade">
                                      <p:cBhvr>
                                        <p:cTn id="78" dur="500"/>
                                        <p:tgtEl>
                                          <p:spTgt spid="102"/>
                                        </p:tgtEl>
                                      </p:cBhvr>
                                    </p:animEffect>
                                    <p:set>
                                      <p:cBhvr>
                                        <p:cTn id="79" dur="1" fill="hold">
                                          <p:stCondLst>
                                            <p:cond delay="499"/>
                                          </p:stCondLst>
                                        </p:cTn>
                                        <p:tgtEl>
                                          <p:spTgt spid="102"/>
                                        </p:tgtEl>
                                        <p:attrNameLst>
                                          <p:attrName>style.visibility</p:attrName>
                                        </p:attrNameLst>
                                      </p:cBhvr>
                                      <p:to>
                                        <p:strVal val="hidden"/>
                                      </p:to>
                                    </p:set>
                                  </p:childTnLst>
                                </p:cTn>
                              </p:par>
                              <p:par>
                                <p:cTn id="80" presetID="10" presetClass="exit" presetSubtype="0" fill="hold" grpId="0" nodeType="withEffect">
                                  <p:stCondLst>
                                    <p:cond delay="0"/>
                                  </p:stCondLst>
                                  <p:childTnLst>
                                    <p:animEffect transition="out" filter="fade">
                                      <p:cBhvr>
                                        <p:cTn id="81" dur="500"/>
                                        <p:tgtEl>
                                          <p:spTgt spid="103"/>
                                        </p:tgtEl>
                                      </p:cBhvr>
                                    </p:animEffect>
                                    <p:set>
                                      <p:cBhvr>
                                        <p:cTn id="82" dur="1" fill="hold">
                                          <p:stCondLst>
                                            <p:cond delay="499"/>
                                          </p:stCondLst>
                                        </p:cTn>
                                        <p:tgtEl>
                                          <p:spTgt spid="103"/>
                                        </p:tgtEl>
                                        <p:attrNameLst>
                                          <p:attrName>style.visibility</p:attrName>
                                        </p:attrNameLst>
                                      </p:cBhvr>
                                      <p:to>
                                        <p:strVal val="hidden"/>
                                      </p:to>
                                    </p:set>
                                  </p:childTnLst>
                                </p:cTn>
                              </p:par>
                              <p:par>
                                <p:cTn id="83" presetID="10" presetClass="exit" presetSubtype="0" fill="hold" grpId="0" nodeType="withEffect">
                                  <p:stCondLst>
                                    <p:cond delay="0"/>
                                  </p:stCondLst>
                                  <p:childTnLst>
                                    <p:animEffect transition="out" filter="fade">
                                      <p:cBhvr>
                                        <p:cTn id="84" dur="500"/>
                                        <p:tgtEl>
                                          <p:spTgt spid="104"/>
                                        </p:tgtEl>
                                      </p:cBhvr>
                                    </p:animEffect>
                                    <p:set>
                                      <p:cBhvr>
                                        <p:cTn id="85" dur="1" fill="hold">
                                          <p:stCondLst>
                                            <p:cond delay="499"/>
                                          </p:stCondLst>
                                        </p:cTn>
                                        <p:tgtEl>
                                          <p:spTgt spid="104"/>
                                        </p:tgtEl>
                                        <p:attrNameLst>
                                          <p:attrName>style.visibility</p:attrName>
                                        </p:attrNameLst>
                                      </p:cBhvr>
                                      <p:to>
                                        <p:strVal val="hidden"/>
                                      </p:to>
                                    </p:set>
                                  </p:childTnLst>
                                </p:cTn>
                              </p:par>
                              <p:par>
                                <p:cTn id="86" presetID="10" presetClass="exit" presetSubtype="0" fill="hold" grpId="0" nodeType="withEffect">
                                  <p:stCondLst>
                                    <p:cond delay="0"/>
                                  </p:stCondLst>
                                  <p:childTnLst>
                                    <p:animEffect transition="out" filter="fade">
                                      <p:cBhvr>
                                        <p:cTn id="87" dur="500"/>
                                        <p:tgtEl>
                                          <p:spTgt spid="105"/>
                                        </p:tgtEl>
                                      </p:cBhvr>
                                    </p:animEffect>
                                    <p:set>
                                      <p:cBhvr>
                                        <p:cTn id="88" dur="1" fill="hold">
                                          <p:stCondLst>
                                            <p:cond delay="499"/>
                                          </p:stCondLst>
                                        </p:cTn>
                                        <p:tgtEl>
                                          <p:spTgt spid="105"/>
                                        </p:tgtEl>
                                        <p:attrNameLst>
                                          <p:attrName>style.visibility</p:attrName>
                                        </p:attrNameLst>
                                      </p:cBhvr>
                                      <p:to>
                                        <p:strVal val="hidden"/>
                                      </p:to>
                                    </p:set>
                                  </p:childTnLst>
                                </p:cTn>
                              </p:par>
                              <p:par>
                                <p:cTn id="89" presetID="10" presetClass="exit" presetSubtype="0" fill="hold" grpId="0" nodeType="withEffect">
                                  <p:stCondLst>
                                    <p:cond delay="0"/>
                                  </p:stCondLst>
                                  <p:childTnLst>
                                    <p:animEffect transition="out" filter="fade">
                                      <p:cBhvr>
                                        <p:cTn id="90" dur="500"/>
                                        <p:tgtEl>
                                          <p:spTgt spid="106"/>
                                        </p:tgtEl>
                                      </p:cBhvr>
                                    </p:animEffect>
                                    <p:set>
                                      <p:cBhvr>
                                        <p:cTn id="91" dur="1" fill="hold">
                                          <p:stCondLst>
                                            <p:cond delay="499"/>
                                          </p:stCondLst>
                                        </p:cTn>
                                        <p:tgtEl>
                                          <p:spTgt spid="106"/>
                                        </p:tgtEl>
                                        <p:attrNameLst>
                                          <p:attrName>style.visibility</p:attrName>
                                        </p:attrNameLst>
                                      </p:cBhvr>
                                      <p:to>
                                        <p:strVal val="hidden"/>
                                      </p:to>
                                    </p:set>
                                  </p:childTnLst>
                                </p:cTn>
                              </p:par>
                              <p:par>
                                <p:cTn id="92" presetID="10" presetClass="exit" presetSubtype="0" fill="hold" grpId="0" nodeType="withEffect">
                                  <p:stCondLst>
                                    <p:cond delay="0"/>
                                  </p:stCondLst>
                                  <p:childTnLst>
                                    <p:animEffect transition="out" filter="fade">
                                      <p:cBhvr>
                                        <p:cTn id="93" dur="500"/>
                                        <p:tgtEl>
                                          <p:spTgt spid="107"/>
                                        </p:tgtEl>
                                      </p:cBhvr>
                                    </p:animEffect>
                                    <p:set>
                                      <p:cBhvr>
                                        <p:cTn id="94" dur="1" fill="hold">
                                          <p:stCondLst>
                                            <p:cond delay="499"/>
                                          </p:stCondLst>
                                        </p:cTn>
                                        <p:tgtEl>
                                          <p:spTgt spid="107"/>
                                        </p:tgtEl>
                                        <p:attrNameLst>
                                          <p:attrName>style.visibility</p:attrName>
                                        </p:attrNameLst>
                                      </p:cBhvr>
                                      <p:to>
                                        <p:strVal val="hidden"/>
                                      </p:to>
                                    </p:set>
                                  </p:childTnLst>
                                </p:cTn>
                              </p:par>
                              <p:par>
                                <p:cTn id="95" presetID="10" presetClass="exit" presetSubtype="0" fill="hold" grpId="0" nodeType="withEffect">
                                  <p:stCondLst>
                                    <p:cond delay="0"/>
                                  </p:stCondLst>
                                  <p:childTnLst>
                                    <p:animEffect transition="out" filter="fade">
                                      <p:cBhvr>
                                        <p:cTn id="96" dur="500"/>
                                        <p:tgtEl>
                                          <p:spTgt spid="108"/>
                                        </p:tgtEl>
                                      </p:cBhvr>
                                    </p:animEffect>
                                    <p:set>
                                      <p:cBhvr>
                                        <p:cTn id="97" dur="1" fill="hold">
                                          <p:stCondLst>
                                            <p:cond delay="499"/>
                                          </p:stCondLst>
                                        </p:cTn>
                                        <p:tgtEl>
                                          <p:spTgt spid="108"/>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1315700"/>
          </a:xfrm>
        </p:spPr>
        <p:txBody>
          <a:bodyPr>
            <a:normAutofit lnSpcReduction="10000"/>
          </a:bodyPr>
          <a:lstStyle/>
          <a:p>
            <a:pPr marL="0" indent="457200">
              <a:lnSpc>
                <a:spcPct val="100000"/>
              </a:lnSpc>
              <a:buNone/>
            </a:pPr>
            <a:r>
              <a:rPr lang="ru-RU" sz="2400" dirty="0"/>
              <a:t>При электризации соприкосновением избыточный заряд переходит от одного тела к другому.</a:t>
            </a:r>
          </a:p>
          <a:p>
            <a:pPr marL="0" indent="457200">
              <a:lnSpc>
                <a:spcPct val="100000"/>
              </a:lnSpc>
              <a:buNone/>
            </a:pPr>
            <a:r>
              <a:rPr lang="ru-RU" sz="2400" dirty="0">
                <a:solidFill>
                  <a:srgbClr val="004780"/>
                </a:solidFill>
              </a:rPr>
              <a:t>Пример:</a:t>
            </a:r>
            <a:r>
              <a:rPr lang="ru-RU" sz="2400" dirty="0"/>
              <a:t> Электризация алюминиевой гильзы при прикосновении. </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соприкосновением</a:t>
            </a:r>
          </a:p>
        </p:txBody>
      </p:sp>
      <p:sp>
        <p:nvSpPr>
          <p:cNvPr id="41" name="Стрелка: изогнутая вверх 40">
            <a:hlinkClick r:id="rId2" action="ppaction://hlinksldjump"/>
            <a:extLst>
              <a:ext uri="{FF2B5EF4-FFF2-40B4-BE49-F238E27FC236}">
                <a16:creationId xmlns:a16="http://schemas.microsoft.com/office/drawing/2014/main" xmlns="" id="{53BC20DE-3F47-4A4F-B979-347F45AC4C57}"/>
              </a:ext>
            </a:extLst>
          </p:cNvPr>
          <p:cNvSpPr/>
          <p:nvPr/>
        </p:nvSpPr>
        <p:spPr>
          <a:xfrm>
            <a:off x="388873" y="169327"/>
            <a:ext cx="1014709" cy="44040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0" name="Объект 3">
            <a:extLst>
              <a:ext uri="{FF2B5EF4-FFF2-40B4-BE49-F238E27FC236}">
                <a16:creationId xmlns:a16="http://schemas.microsoft.com/office/drawing/2014/main" xmlns="" id="{9AC0BE49-C268-44B8-A232-E7CCD053F8EC}"/>
              </a:ext>
            </a:extLst>
          </p:cNvPr>
          <p:cNvSpPr txBox="1">
            <a:spLocks/>
          </p:cNvSpPr>
          <p:nvPr/>
        </p:nvSpPr>
        <p:spPr>
          <a:xfrm>
            <a:off x="7590502" y="2307103"/>
            <a:ext cx="4601498" cy="23100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00000"/>
              </a:lnSpc>
              <a:buFont typeface="Arial" panose="020B0604020202020204" pitchFamily="34" charset="0"/>
              <a:buNone/>
            </a:pPr>
            <a:r>
              <a:rPr lang="ru-RU" sz="2000" dirty="0">
                <a:solidFill>
                  <a:srgbClr val="004780"/>
                </a:solidFill>
                <a:effectLst>
                  <a:outerShdw blurRad="38100" dist="38100" dir="2700000" algn="tl">
                    <a:srgbClr val="000000">
                      <a:alpha val="43137"/>
                    </a:srgbClr>
                  </a:outerShdw>
                </a:effectLst>
              </a:rPr>
              <a:t>Объяснение эксперимента:</a:t>
            </a:r>
          </a:p>
          <a:p>
            <a:pPr marL="457200" indent="-457200">
              <a:lnSpc>
                <a:spcPct val="100000"/>
              </a:lnSpc>
              <a:buFont typeface="+mj-lt"/>
              <a:buAutoNum type="arabicPeriod"/>
            </a:pPr>
            <a:r>
              <a:rPr lang="ru-RU" sz="1800" dirty="0"/>
              <a:t>Когда палочка коснулась гильзы избыточный отрицательный заряд с палочки перешёл на гильзу.</a:t>
            </a:r>
          </a:p>
          <a:p>
            <a:pPr marL="457200" indent="-457200">
              <a:lnSpc>
                <a:spcPct val="100000"/>
              </a:lnSpc>
              <a:buFont typeface="+mj-lt"/>
              <a:buAutoNum type="arabicPeriod"/>
            </a:pPr>
            <a:r>
              <a:rPr lang="ru-RU" sz="1800" dirty="0"/>
              <a:t>Так как и палочка и гильзы стали заряжены отрицательно, они оттолкнулись друг от друга.</a:t>
            </a:r>
          </a:p>
          <a:p>
            <a:pPr>
              <a:lnSpc>
                <a:spcPct val="100000"/>
              </a:lnSpc>
            </a:pPr>
            <a:endParaRPr lang="ru-RU" sz="2000" dirty="0"/>
          </a:p>
        </p:txBody>
      </p:sp>
      <p:grpSp>
        <p:nvGrpSpPr>
          <p:cNvPr id="54" name="Group 52">
            <a:extLst>
              <a:ext uri="{FF2B5EF4-FFF2-40B4-BE49-F238E27FC236}">
                <a16:creationId xmlns:a16="http://schemas.microsoft.com/office/drawing/2014/main" xmlns="" id="{F28128DF-3E3C-41C7-97F0-D755DD7DCFE2}"/>
              </a:ext>
            </a:extLst>
          </p:cNvPr>
          <p:cNvGrpSpPr>
            <a:grpSpLocks/>
          </p:cNvGrpSpPr>
          <p:nvPr/>
        </p:nvGrpSpPr>
        <p:grpSpPr bwMode="auto">
          <a:xfrm>
            <a:off x="2792802" y="2470876"/>
            <a:ext cx="2451100" cy="3673475"/>
            <a:chOff x="2789" y="1207"/>
            <a:chExt cx="1544" cy="2314"/>
          </a:xfrm>
        </p:grpSpPr>
        <p:grpSp>
          <p:nvGrpSpPr>
            <p:cNvPr id="55" name="Group 2">
              <a:extLst>
                <a:ext uri="{FF2B5EF4-FFF2-40B4-BE49-F238E27FC236}">
                  <a16:creationId xmlns:a16="http://schemas.microsoft.com/office/drawing/2014/main" xmlns="" id="{268B2836-AD83-46BD-A799-ABB37E33CC6E}"/>
                </a:ext>
              </a:extLst>
            </p:cNvPr>
            <p:cNvGrpSpPr>
              <a:grpSpLocks/>
            </p:cNvGrpSpPr>
            <p:nvPr/>
          </p:nvGrpSpPr>
          <p:grpSpPr bwMode="auto">
            <a:xfrm>
              <a:off x="2789" y="1207"/>
              <a:ext cx="1543" cy="2314"/>
              <a:chOff x="2789" y="1207"/>
              <a:chExt cx="1543" cy="2314"/>
            </a:xfrm>
          </p:grpSpPr>
          <p:sp>
            <p:nvSpPr>
              <p:cNvPr id="62" name="AutoShape 3">
                <a:extLst>
                  <a:ext uri="{FF2B5EF4-FFF2-40B4-BE49-F238E27FC236}">
                    <a16:creationId xmlns:a16="http://schemas.microsoft.com/office/drawing/2014/main" xmlns="" id="{30A05B06-2F81-4057-B9DF-18DF8365CE42}"/>
                  </a:ext>
                </a:extLst>
              </p:cNvPr>
              <p:cNvSpPr>
                <a:spLocks noChangeArrowheads="1"/>
              </p:cNvSpPr>
              <p:nvPr/>
            </p:nvSpPr>
            <p:spPr bwMode="auto">
              <a:xfrm>
                <a:off x="2789" y="1207"/>
                <a:ext cx="1543" cy="2314"/>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63" name="Group 4">
                <a:extLst>
                  <a:ext uri="{FF2B5EF4-FFF2-40B4-BE49-F238E27FC236}">
                    <a16:creationId xmlns:a16="http://schemas.microsoft.com/office/drawing/2014/main" xmlns="" id="{7A375DFC-B955-4B8A-B1B9-C6B47CCE3584}"/>
                  </a:ext>
                </a:extLst>
              </p:cNvPr>
              <p:cNvGrpSpPr>
                <a:grpSpLocks/>
              </p:cNvGrpSpPr>
              <p:nvPr/>
            </p:nvGrpSpPr>
            <p:grpSpPr bwMode="auto">
              <a:xfrm>
                <a:off x="2971" y="1389"/>
                <a:ext cx="1225" cy="1995"/>
                <a:chOff x="3152" y="1525"/>
                <a:chExt cx="1225" cy="1995"/>
              </a:xfrm>
            </p:grpSpPr>
            <p:grpSp>
              <p:nvGrpSpPr>
                <p:cNvPr id="64" name="Group 5">
                  <a:extLst>
                    <a:ext uri="{FF2B5EF4-FFF2-40B4-BE49-F238E27FC236}">
                      <a16:creationId xmlns:a16="http://schemas.microsoft.com/office/drawing/2014/main" xmlns="" id="{8BF9AE2E-6B13-4A67-9910-51504DD78C1F}"/>
                    </a:ext>
                  </a:extLst>
                </p:cNvPr>
                <p:cNvGrpSpPr>
                  <a:grpSpLocks/>
                </p:cNvGrpSpPr>
                <p:nvPr/>
              </p:nvGrpSpPr>
              <p:grpSpPr bwMode="auto">
                <a:xfrm>
                  <a:off x="3152" y="2614"/>
                  <a:ext cx="363" cy="362"/>
                  <a:chOff x="3152" y="2614"/>
                  <a:chExt cx="363" cy="362"/>
                </a:xfrm>
              </p:grpSpPr>
              <p:sp>
                <p:nvSpPr>
                  <p:cNvPr id="132" name="Line 6">
                    <a:extLst>
                      <a:ext uri="{FF2B5EF4-FFF2-40B4-BE49-F238E27FC236}">
                        <a16:creationId xmlns:a16="http://schemas.microsoft.com/office/drawing/2014/main" xmlns="" id="{9AE47B90-6F52-45EA-ADE5-8FDA2F61EF31}"/>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33" name="Line 7">
                    <a:extLst>
                      <a:ext uri="{FF2B5EF4-FFF2-40B4-BE49-F238E27FC236}">
                        <a16:creationId xmlns:a16="http://schemas.microsoft.com/office/drawing/2014/main" xmlns="" id="{4E295AE3-5853-42D4-99D2-CD652DE927BC}"/>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65" name="Group 8">
                  <a:extLst>
                    <a:ext uri="{FF2B5EF4-FFF2-40B4-BE49-F238E27FC236}">
                      <a16:creationId xmlns:a16="http://schemas.microsoft.com/office/drawing/2014/main" xmlns="" id="{FEBB12EE-3595-4B54-AEDC-4E4816B60EB9}"/>
                    </a:ext>
                  </a:extLst>
                </p:cNvPr>
                <p:cNvGrpSpPr>
                  <a:grpSpLocks/>
                </p:cNvGrpSpPr>
                <p:nvPr/>
              </p:nvGrpSpPr>
              <p:grpSpPr bwMode="auto">
                <a:xfrm>
                  <a:off x="3152" y="2069"/>
                  <a:ext cx="363" cy="362"/>
                  <a:chOff x="3152" y="2614"/>
                  <a:chExt cx="363" cy="362"/>
                </a:xfrm>
              </p:grpSpPr>
              <p:sp>
                <p:nvSpPr>
                  <p:cNvPr id="130" name="Line 9">
                    <a:extLst>
                      <a:ext uri="{FF2B5EF4-FFF2-40B4-BE49-F238E27FC236}">
                        <a16:creationId xmlns:a16="http://schemas.microsoft.com/office/drawing/2014/main" xmlns="" id="{E64F3C01-84D4-4109-9F3E-0DD86EF1F316}"/>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31" name="Line 10">
                    <a:extLst>
                      <a:ext uri="{FF2B5EF4-FFF2-40B4-BE49-F238E27FC236}">
                        <a16:creationId xmlns:a16="http://schemas.microsoft.com/office/drawing/2014/main" xmlns="" id="{2CC78C5A-2CC9-4E75-8CC2-C0A1769276FD}"/>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66" name="Group 11">
                  <a:extLst>
                    <a:ext uri="{FF2B5EF4-FFF2-40B4-BE49-F238E27FC236}">
                      <a16:creationId xmlns:a16="http://schemas.microsoft.com/office/drawing/2014/main" xmlns="" id="{58853FCA-7518-4A4B-B3B5-947BEE797649}"/>
                    </a:ext>
                  </a:extLst>
                </p:cNvPr>
                <p:cNvGrpSpPr>
                  <a:grpSpLocks/>
                </p:cNvGrpSpPr>
                <p:nvPr/>
              </p:nvGrpSpPr>
              <p:grpSpPr bwMode="auto">
                <a:xfrm>
                  <a:off x="3923" y="2069"/>
                  <a:ext cx="363" cy="362"/>
                  <a:chOff x="3152" y="2614"/>
                  <a:chExt cx="363" cy="362"/>
                </a:xfrm>
              </p:grpSpPr>
              <p:sp>
                <p:nvSpPr>
                  <p:cNvPr id="128" name="Line 12">
                    <a:extLst>
                      <a:ext uri="{FF2B5EF4-FFF2-40B4-BE49-F238E27FC236}">
                        <a16:creationId xmlns:a16="http://schemas.microsoft.com/office/drawing/2014/main" xmlns="" id="{6FEE2A0F-1F80-46E1-8163-F0D5789D1732}"/>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29" name="Line 13">
                    <a:extLst>
                      <a:ext uri="{FF2B5EF4-FFF2-40B4-BE49-F238E27FC236}">
                        <a16:creationId xmlns:a16="http://schemas.microsoft.com/office/drawing/2014/main" xmlns="" id="{43E05D0A-B58F-4A96-ABC2-B4C94BDC42DC}"/>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67" name="Line 14">
                  <a:extLst>
                    <a:ext uri="{FF2B5EF4-FFF2-40B4-BE49-F238E27FC236}">
                      <a16:creationId xmlns:a16="http://schemas.microsoft.com/office/drawing/2014/main" xmlns="" id="{58D34F29-5CDD-4F69-9E6C-2AE0355A89A7}"/>
                    </a:ext>
                  </a:extLst>
                </p:cNvPr>
                <p:cNvSpPr>
                  <a:spLocks noChangeShapeType="1"/>
                </p:cNvSpPr>
                <p:nvPr/>
              </p:nvSpPr>
              <p:spPr bwMode="auto">
                <a:xfrm>
                  <a:off x="4014" y="238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68" name="Group 15">
                  <a:extLst>
                    <a:ext uri="{FF2B5EF4-FFF2-40B4-BE49-F238E27FC236}">
                      <a16:creationId xmlns:a16="http://schemas.microsoft.com/office/drawing/2014/main" xmlns="" id="{87E691B3-0584-4B7E-A104-96BCBCD564C0}"/>
                    </a:ext>
                  </a:extLst>
                </p:cNvPr>
                <p:cNvGrpSpPr>
                  <a:grpSpLocks/>
                </p:cNvGrpSpPr>
                <p:nvPr/>
              </p:nvGrpSpPr>
              <p:grpSpPr bwMode="auto">
                <a:xfrm>
                  <a:off x="3923" y="1525"/>
                  <a:ext cx="363" cy="362"/>
                  <a:chOff x="3152" y="2614"/>
                  <a:chExt cx="363" cy="362"/>
                </a:xfrm>
              </p:grpSpPr>
              <p:sp>
                <p:nvSpPr>
                  <p:cNvPr id="126" name="Line 16">
                    <a:extLst>
                      <a:ext uri="{FF2B5EF4-FFF2-40B4-BE49-F238E27FC236}">
                        <a16:creationId xmlns:a16="http://schemas.microsoft.com/office/drawing/2014/main" xmlns="" id="{DA83B7AB-4273-42DC-BEEE-54C753A60F41}"/>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27" name="Line 17">
                    <a:extLst>
                      <a:ext uri="{FF2B5EF4-FFF2-40B4-BE49-F238E27FC236}">
                        <a16:creationId xmlns:a16="http://schemas.microsoft.com/office/drawing/2014/main" xmlns="" id="{725E7A24-3899-4D77-8974-0FFFA6008CFA}"/>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69" name="Group 18">
                  <a:extLst>
                    <a:ext uri="{FF2B5EF4-FFF2-40B4-BE49-F238E27FC236}">
                      <a16:creationId xmlns:a16="http://schemas.microsoft.com/office/drawing/2014/main" xmlns="" id="{699D3A63-C35F-4273-BC19-9B2E4CEE0377}"/>
                    </a:ext>
                  </a:extLst>
                </p:cNvPr>
                <p:cNvGrpSpPr>
                  <a:grpSpLocks/>
                </p:cNvGrpSpPr>
                <p:nvPr/>
              </p:nvGrpSpPr>
              <p:grpSpPr bwMode="auto">
                <a:xfrm>
                  <a:off x="3152" y="1525"/>
                  <a:ext cx="363" cy="362"/>
                  <a:chOff x="3152" y="2614"/>
                  <a:chExt cx="363" cy="362"/>
                </a:xfrm>
              </p:grpSpPr>
              <p:sp>
                <p:nvSpPr>
                  <p:cNvPr id="124" name="Line 19">
                    <a:extLst>
                      <a:ext uri="{FF2B5EF4-FFF2-40B4-BE49-F238E27FC236}">
                        <a16:creationId xmlns:a16="http://schemas.microsoft.com/office/drawing/2014/main" xmlns="" id="{2A4B704B-DFB9-4AEA-A5FB-EB452D5E2884}"/>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25" name="Line 20">
                    <a:extLst>
                      <a:ext uri="{FF2B5EF4-FFF2-40B4-BE49-F238E27FC236}">
                        <a16:creationId xmlns:a16="http://schemas.microsoft.com/office/drawing/2014/main" xmlns="" id="{D6D0A50F-7A19-4165-A149-2847F691A806}"/>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95" name="Group 21">
                  <a:extLst>
                    <a:ext uri="{FF2B5EF4-FFF2-40B4-BE49-F238E27FC236}">
                      <a16:creationId xmlns:a16="http://schemas.microsoft.com/office/drawing/2014/main" xmlns="" id="{0EF24DDD-4553-4971-8DED-FBCE8ED06E3F}"/>
                    </a:ext>
                  </a:extLst>
                </p:cNvPr>
                <p:cNvGrpSpPr>
                  <a:grpSpLocks/>
                </p:cNvGrpSpPr>
                <p:nvPr/>
              </p:nvGrpSpPr>
              <p:grpSpPr bwMode="auto">
                <a:xfrm>
                  <a:off x="3923" y="2614"/>
                  <a:ext cx="363" cy="362"/>
                  <a:chOff x="3152" y="2614"/>
                  <a:chExt cx="363" cy="362"/>
                </a:xfrm>
              </p:grpSpPr>
              <p:sp>
                <p:nvSpPr>
                  <p:cNvPr id="122" name="Line 22">
                    <a:extLst>
                      <a:ext uri="{FF2B5EF4-FFF2-40B4-BE49-F238E27FC236}">
                        <a16:creationId xmlns:a16="http://schemas.microsoft.com/office/drawing/2014/main" xmlns="" id="{E5E61126-0D17-427D-ADA0-3AFF9EB675B2}"/>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23" name="Line 23">
                    <a:extLst>
                      <a:ext uri="{FF2B5EF4-FFF2-40B4-BE49-F238E27FC236}">
                        <a16:creationId xmlns:a16="http://schemas.microsoft.com/office/drawing/2014/main" xmlns="" id="{20FA044C-352F-4400-902E-4CD247B25556}"/>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109" name="Group 24">
                  <a:extLst>
                    <a:ext uri="{FF2B5EF4-FFF2-40B4-BE49-F238E27FC236}">
                      <a16:creationId xmlns:a16="http://schemas.microsoft.com/office/drawing/2014/main" xmlns="" id="{2EE78920-A16A-485C-8D18-E01F58017CED}"/>
                    </a:ext>
                  </a:extLst>
                </p:cNvPr>
                <p:cNvGrpSpPr>
                  <a:grpSpLocks/>
                </p:cNvGrpSpPr>
                <p:nvPr/>
              </p:nvGrpSpPr>
              <p:grpSpPr bwMode="auto">
                <a:xfrm>
                  <a:off x="3152" y="3158"/>
                  <a:ext cx="363" cy="362"/>
                  <a:chOff x="3152" y="2614"/>
                  <a:chExt cx="363" cy="362"/>
                </a:xfrm>
              </p:grpSpPr>
              <p:sp>
                <p:nvSpPr>
                  <p:cNvPr id="120" name="Line 25">
                    <a:extLst>
                      <a:ext uri="{FF2B5EF4-FFF2-40B4-BE49-F238E27FC236}">
                        <a16:creationId xmlns:a16="http://schemas.microsoft.com/office/drawing/2014/main" xmlns="" id="{06E54D00-9037-44A3-9FA6-874F8C0B0020}"/>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21" name="Line 26">
                    <a:extLst>
                      <a:ext uri="{FF2B5EF4-FFF2-40B4-BE49-F238E27FC236}">
                        <a16:creationId xmlns:a16="http://schemas.microsoft.com/office/drawing/2014/main" xmlns="" id="{EF994D7F-1129-4B59-8AD3-497A18C899E7}"/>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110" name="Group 27">
                  <a:extLst>
                    <a:ext uri="{FF2B5EF4-FFF2-40B4-BE49-F238E27FC236}">
                      <a16:creationId xmlns:a16="http://schemas.microsoft.com/office/drawing/2014/main" xmlns="" id="{519285F0-6F79-428F-9237-19ED402BEC14}"/>
                    </a:ext>
                  </a:extLst>
                </p:cNvPr>
                <p:cNvGrpSpPr>
                  <a:grpSpLocks/>
                </p:cNvGrpSpPr>
                <p:nvPr/>
              </p:nvGrpSpPr>
              <p:grpSpPr bwMode="auto">
                <a:xfrm>
                  <a:off x="3923" y="3158"/>
                  <a:ext cx="363" cy="362"/>
                  <a:chOff x="3152" y="2614"/>
                  <a:chExt cx="363" cy="362"/>
                </a:xfrm>
              </p:grpSpPr>
              <p:sp>
                <p:nvSpPr>
                  <p:cNvPr id="118" name="Line 28">
                    <a:extLst>
                      <a:ext uri="{FF2B5EF4-FFF2-40B4-BE49-F238E27FC236}">
                        <a16:creationId xmlns:a16="http://schemas.microsoft.com/office/drawing/2014/main" xmlns="" id="{16F742EA-9652-40DE-BFD6-F151FE3FFDDB}"/>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9" name="Line 29">
                    <a:extLst>
                      <a:ext uri="{FF2B5EF4-FFF2-40B4-BE49-F238E27FC236}">
                        <a16:creationId xmlns:a16="http://schemas.microsoft.com/office/drawing/2014/main" xmlns="" id="{69F41359-8050-45C4-A172-C1B5BFEAF081}"/>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111" name="Line 30">
                  <a:extLst>
                    <a:ext uri="{FF2B5EF4-FFF2-40B4-BE49-F238E27FC236}">
                      <a16:creationId xmlns:a16="http://schemas.microsoft.com/office/drawing/2014/main" xmlns="" id="{EC42F3D2-DE3C-460E-8E08-7CB760041C12}"/>
                    </a:ext>
                  </a:extLst>
                </p:cNvPr>
                <p:cNvSpPr>
                  <a:spLocks noChangeShapeType="1"/>
                </p:cNvSpPr>
                <p:nvPr/>
              </p:nvSpPr>
              <p:spPr bwMode="auto">
                <a:xfrm>
                  <a:off x="3288" y="179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2" name="Line 31">
                  <a:extLst>
                    <a:ext uri="{FF2B5EF4-FFF2-40B4-BE49-F238E27FC236}">
                      <a16:creationId xmlns:a16="http://schemas.microsoft.com/office/drawing/2014/main" xmlns="" id="{0AFB275B-FD9C-470E-BCA8-3281593D700C}"/>
                    </a:ext>
                  </a:extLst>
                </p:cNvPr>
                <p:cNvSpPr>
                  <a:spLocks noChangeShapeType="1"/>
                </p:cNvSpPr>
                <p:nvPr/>
              </p:nvSpPr>
              <p:spPr bwMode="auto">
                <a:xfrm>
                  <a:off x="4014" y="179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3" name="Line 32">
                  <a:extLst>
                    <a:ext uri="{FF2B5EF4-FFF2-40B4-BE49-F238E27FC236}">
                      <a16:creationId xmlns:a16="http://schemas.microsoft.com/office/drawing/2014/main" xmlns="" id="{302C40D0-A67A-4F7B-8C77-D04325FD1ADA}"/>
                    </a:ext>
                  </a:extLst>
                </p:cNvPr>
                <p:cNvSpPr>
                  <a:spLocks noChangeShapeType="1"/>
                </p:cNvSpPr>
                <p:nvPr/>
              </p:nvSpPr>
              <p:spPr bwMode="auto">
                <a:xfrm>
                  <a:off x="4059" y="3430"/>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4" name="Line 33">
                  <a:extLst>
                    <a:ext uri="{FF2B5EF4-FFF2-40B4-BE49-F238E27FC236}">
                      <a16:creationId xmlns:a16="http://schemas.microsoft.com/office/drawing/2014/main" xmlns="" id="{A307168B-2A1C-4311-AAE1-1645F60DAFDB}"/>
                    </a:ext>
                  </a:extLst>
                </p:cNvPr>
                <p:cNvSpPr>
                  <a:spLocks noChangeShapeType="1"/>
                </p:cNvSpPr>
                <p:nvPr/>
              </p:nvSpPr>
              <p:spPr bwMode="auto">
                <a:xfrm>
                  <a:off x="4014" y="2931"/>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5" name="Line 34">
                  <a:extLst>
                    <a:ext uri="{FF2B5EF4-FFF2-40B4-BE49-F238E27FC236}">
                      <a16:creationId xmlns:a16="http://schemas.microsoft.com/office/drawing/2014/main" xmlns="" id="{19D0168C-DFFD-498D-ADE8-B127FEA7E798}"/>
                    </a:ext>
                  </a:extLst>
                </p:cNvPr>
                <p:cNvSpPr>
                  <a:spLocks noChangeShapeType="1"/>
                </p:cNvSpPr>
                <p:nvPr/>
              </p:nvSpPr>
              <p:spPr bwMode="auto">
                <a:xfrm>
                  <a:off x="3288" y="3475"/>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6" name="Line 35">
                  <a:extLst>
                    <a:ext uri="{FF2B5EF4-FFF2-40B4-BE49-F238E27FC236}">
                      <a16:creationId xmlns:a16="http://schemas.microsoft.com/office/drawing/2014/main" xmlns="" id="{115192D1-185E-46EB-9A0E-0E625BDDAAFA}"/>
                    </a:ext>
                  </a:extLst>
                </p:cNvPr>
                <p:cNvSpPr>
                  <a:spLocks noChangeShapeType="1"/>
                </p:cNvSpPr>
                <p:nvPr/>
              </p:nvSpPr>
              <p:spPr bwMode="auto">
                <a:xfrm>
                  <a:off x="3288" y="2387"/>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7" name="Line 36">
                  <a:extLst>
                    <a:ext uri="{FF2B5EF4-FFF2-40B4-BE49-F238E27FC236}">
                      <a16:creationId xmlns:a16="http://schemas.microsoft.com/office/drawing/2014/main" xmlns="" id="{D60317F3-E868-4700-BF31-9DD6F72ABD4C}"/>
                    </a:ext>
                  </a:extLst>
                </p:cNvPr>
                <p:cNvSpPr>
                  <a:spLocks noChangeShapeType="1"/>
                </p:cNvSpPr>
                <p:nvPr/>
              </p:nvSpPr>
              <p:spPr bwMode="auto">
                <a:xfrm>
                  <a:off x="3288" y="2931"/>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sp>
          <p:nvSpPr>
            <p:cNvPr id="56" name="Line 39">
              <a:extLst>
                <a:ext uri="{FF2B5EF4-FFF2-40B4-BE49-F238E27FC236}">
                  <a16:creationId xmlns:a16="http://schemas.microsoft.com/office/drawing/2014/main" xmlns="" id="{A0ED12D8-DB2B-46FC-B002-05F906C9527E}"/>
                </a:ext>
              </a:extLst>
            </p:cNvPr>
            <p:cNvSpPr>
              <a:spLocks noChangeShapeType="1"/>
            </p:cNvSpPr>
            <p:nvPr/>
          </p:nvSpPr>
          <p:spPr bwMode="auto">
            <a:xfrm flipV="1">
              <a:off x="3288" y="2341"/>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7" name="Line 40">
              <a:extLst>
                <a:ext uri="{FF2B5EF4-FFF2-40B4-BE49-F238E27FC236}">
                  <a16:creationId xmlns:a16="http://schemas.microsoft.com/office/drawing/2014/main" xmlns="" id="{F0F23BC9-45B0-49EB-B510-043B40C0613E}"/>
                </a:ext>
              </a:extLst>
            </p:cNvPr>
            <p:cNvSpPr>
              <a:spLocks noChangeShapeType="1"/>
            </p:cNvSpPr>
            <p:nvPr/>
          </p:nvSpPr>
          <p:spPr bwMode="auto">
            <a:xfrm flipV="1">
              <a:off x="4059" y="1979"/>
              <a:ext cx="274"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8" name="Line 41">
              <a:extLst>
                <a:ext uri="{FF2B5EF4-FFF2-40B4-BE49-F238E27FC236}">
                  <a16:creationId xmlns:a16="http://schemas.microsoft.com/office/drawing/2014/main" xmlns="" id="{780003FE-0A7A-4086-8FA3-291949CEB538}"/>
                </a:ext>
              </a:extLst>
            </p:cNvPr>
            <p:cNvSpPr>
              <a:spLocks noChangeShapeType="1"/>
            </p:cNvSpPr>
            <p:nvPr/>
          </p:nvSpPr>
          <p:spPr bwMode="auto">
            <a:xfrm flipV="1">
              <a:off x="4014" y="3022"/>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9" name="Line 42">
              <a:extLst>
                <a:ext uri="{FF2B5EF4-FFF2-40B4-BE49-F238E27FC236}">
                  <a16:creationId xmlns:a16="http://schemas.microsoft.com/office/drawing/2014/main" xmlns="" id="{CE425251-32C3-41AB-991C-69261F8C7634}"/>
                </a:ext>
              </a:extLst>
            </p:cNvPr>
            <p:cNvSpPr>
              <a:spLocks noChangeShapeType="1"/>
            </p:cNvSpPr>
            <p:nvPr/>
          </p:nvSpPr>
          <p:spPr bwMode="auto">
            <a:xfrm flipV="1">
              <a:off x="3560" y="1480"/>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0" name="Line 43">
              <a:extLst>
                <a:ext uri="{FF2B5EF4-FFF2-40B4-BE49-F238E27FC236}">
                  <a16:creationId xmlns:a16="http://schemas.microsoft.com/office/drawing/2014/main" xmlns="" id="{12F6A553-D015-4291-9D15-E09CB4F161B6}"/>
                </a:ext>
              </a:extLst>
            </p:cNvPr>
            <p:cNvSpPr>
              <a:spLocks noChangeShapeType="1"/>
            </p:cNvSpPr>
            <p:nvPr/>
          </p:nvSpPr>
          <p:spPr bwMode="auto">
            <a:xfrm flipV="1">
              <a:off x="3969" y="2523"/>
              <a:ext cx="274"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1" name="Line 44">
              <a:extLst>
                <a:ext uri="{FF2B5EF4-FFF2-40B4-BE49-F238E27FC236}">
                  <a16:creationId xmlns:a16="http://schemas.microsoft.com/office/drawing/2014/main" xmlns="" id="{C1E6BECF-AFC8-48D2-A6AB-60C36970C6D7}"/>
                </a:ext>
              </a:extLst>
            </p:cNvPr>
            <p:cNvSpPr>
              <a:spLocks noChangeShapeType="1"/>
            </p:cNvSpPr>
            <p:nvPr/>
          </p:nvSpPr>
          <p:spPr bwMode="auto">
            <a:xfrm flipV="1">
              <a:off x="3424" y="3022"/>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134" name="Group 51">
            <a:extLst>
              <a:ext uri="{FF2B5EF4-FFF2-40B4-BE49-F238E27FC236}">
                <a16:creationId xmlns:a16="http://schemas.microsoft.com/office/drawing/2014/main" xmlns="" id="{D5D1751F-B905-45FB-9E3A-4A3E5023AB4C}"/>
              </a:ext>
            </a:extLst>
          </p:cNvPr>
          <p:cNvGrpSpPr>
            <a:grpSpLocks/>
          </p:cNvGrpSpPr>
          <p:nvPr/>
        </p:nvGrpSpPr>
        <p:grpSpPr bwMode="auto">
          <a:xfrm>
            <a:off x="-950523" y="3407501"/>
            <a:ext cx="4319587" cy="1800225"/>
            <a:chOff x="431" y="1797"/>
            <a:chExt cx="2721" cy="1134"/>
          </a:xfrm>
        </p:grpSpPr>
        <p:sp>
          <p:nvSpPr>
            <p:cNvPr id="135" name="AutoShape 38">
              <a:extLst>
                <a:ext uri="{FF2B5EF4-FFF2-40B4-BE49-F238E27FC236}">
                  <a16:creationId xmlns:a16="http://schemas.microsoft.com/office/drawing/2014/main" xmlns="" id="{E37818AA-C1A1-497B-808B-DC5AA053DDCB}"/>
                </a:ext>
              </a:extLst>
            </p:cNvPr>
            <p:cNvSpPr>
              <a:spLocks noChangeArrowheads="1"/>
            </p:cNvSpPr>
            <p:nvPr/>
          </p:nvSpPr>
          <p:spPr bwMode="auto">
            <a:xfrm>
              <a:off x="431" y="1797"/>
              <a:ext cx="2721" cy="1134"/>
            </a:xfrm>
            <a:prstGeom prst="roundRect">
              <a:avLst>
                <a:gd name="adj" fmla="val 50000"/>
              </a:avLst>
            </a:prstGeom>
            <a:solidFill>
              <a:srgbClr val="72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sp>
          <p:nvSpPr>
            <p:cNvPr id="136" name="Line 45">
              <a:extLst>
                <a:ext uri="{FF2B5EF4-FFF2-40B4-BE49-F238E27FC236}">
                  <a16:creationId xmlns:a16="http://schemas.microsoft.com/office/drawing/2014/main" xmlns="" id="{01C1B973-499C-459E-8A12-C68E5574CC41}"/>
                </a:ext>
              </a:extLst>
            </p:cNvPr>
            <p:cNvSpPr>
              <a:spLocks noChangeShapeType="1"/>
            </p:cNvSpPr>
            <p:nvPr/>
          </p:nvSpPr>
          <p:spPr bwMode="auto">
            <a:xfrm flipV="1">
              <a:off x="567" y="2160"/>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37" name="Line 46">
              <a:extLst>
                <a:ext uri="{FF2B5EF4-FFF2-40B4-BE49-F238E27FC236}">
                  <a16:creationId xmlns:a16="http://schemas.microsoft.com/office/drawing/2014/main" xmlns="" id="{1BB0C92D-401D-4A8E-8002-8953CA01B059}"/>
                </a:ext>
              </a:extLst>
            </p:cNvPr>
            <p:cNvSpPr>
              <a:spLocks noChangeShapeType="1"/>
            </p:cNvSpPr>
            <p:nvPr/>
          </p:nvSpPr>
          <p:spPr bwMode="auto">
            <a:xfrm flipV="1">
              <a:off x="1565" y="2160"/>
              <a:ext cx="274"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38" name="Line 47">
              <a:extLst>
                <a:ext uri="{FF2B5EF4-FFF2-40B4-BE49-F238E27FC236}">
                  <a16:creationId xmlns:a16="http://schemas.microsoft.com/office/drawing/2014/main" xmlns="" id="{87151ABB-3F4C-45AA-B7B7-C20167FB024B}"/>
                </a:ext>
              </a:extLst>
            </p:cNvPr>
            <p:cNvSpPr>
              <a:spLocks noChangeShapeType="1"/>
            </p:cNvSpPr>
            <p:nvPr/>
          </p:nvSpPr>
          <p:spPr bwMode="auto">
            <a:xfrm flipV="1">
              <a:off x="2653" y="2160"/>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39" name="Line 48">
              <a:extLst>
                <a:ext uri="{FF2B5EF4-FFF2-40B4-BE49-F238E27FC236}">
                  <a16:creationId xmlns:a16="http://schemas.microsoft.com/office/drawing/2014/main" xmlns="" id="{5E113DBD-95F2-4317-8A74-BF7DEF7971D9}"/>
                </a:ext>
              </a:extLst>
            </p:cNvPr>
            <p:cNvSpPr>
              <a:spLocks noChangeShapeType="1"/>
            </p:cNvSpPr>
            <p:nvPr/>
          </p:nvSpPr>
          <p:spPr bwMode="auto">
            <a:xfrm flipV="1">
              <a:off x="567" y="2614"/>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40" name="Line 49">
              <a:extLst>
                <a:ext uri="{FF2B5EF4-FFF2-40B4-BE49-F238E27FC236}">
                  <a16:creationId xmlns:a16="http://schemas.microsoft.com/office/drawing/2014/main" xmlns="" id="{C1344F84-37D7-43F2-8C4E-99B08678B5CE}"/>
                </a:ext>
              </a:extLst>
            </p:cNvPr>
            <p:cNvSpPr>
              <a:spLocks noChangeShapeType="1"/>
            </p:cNvSpPr>
            <p:nvPr/>
          </p:nvSpPr>
          <p:spPr bwMode="auto">
            <a:xfrm flipV="1">
              <a:off x="1519" y="2614"/>
              <a:ext cx="274"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41" name="Line 50">
              <a:extLst>
                <a:ext uri="{FF2B5EF4-FFF2-40B4-BE49-F238E27FC236}">
                  <a16:creationId xmlns:a16="http://schemas.microsoft.com/office/drawing/2014/main" xmlns="" id="{65A12923-1506-4564-B772-9D5803E60634}"/>
                </a:ext>
              </a:extLst>
            </p:cNvPr>
            <p:cNvSpPr>
              <a:spLocks noChangeShapeType="1"/>
            </p:cNvSpPr>
            <p:nvPr/>
          </p:nvSpPr>
          <p:spPr bwMode="auto">
            <a:xfrm flipV="1">
              <a:off x="2653" y="2614"/>
              <a:ext cx="27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Tree>
    <p:extLst>
      <p:ext uri="{BB962C8B-B14F-4D97-AF65-F5344CB8AC3E}">
        <p14:creationId xmlns:p14="http://schemas.microsoft.com/office/powerpoint/2010/main" val="3739371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1.45833E-6 7.40741E-7 L -0.25195 7.40741E-7 " pathEditMode="relative" rAng="0" ptsTypes="AA">
                                      <p:cBhvr>
                                        <p:cTn id="6" dur="2000" fill="hold"/>
                                        <p:tgtEl>
                                          <p:spTgt spid="134"/>
                                        </p:tgtEl>
                                        <p:attrNameLst>
                                          <p:attrName>ppt_x</p:attrName>
                                          <p:attrName>ppt_y</p:attrName>
                                        </p:attrNameLst>
                                      </p:cBhvr>
                                      <p:rCtr x="-12591" y="0"/>
                                    </p:animMotion>
                                  </p:childTnLst>
                                </p:cTn>
                              </p:par>
                              <p:par>
                                <p:cTn id="7" presetID="0" presetClass="path" presetSubtype="0" accel="50000" decel="50000" fill="hold" nodeType="withEffect">
                                  <p:stCondLst>
                                    <p:cond delay="0"/>
                                  </p:stCondLst>
                                  <p:childTnLst>
                                    <p:animMotion origin="layout" path="M 2.70833E-6 7.40741E-7 L 0.16067 0.00486 " pathEditMode="relative" rAng="0" ptsTypes="AA">
                                      <p:cBhvr>
                                        <p:cTn id="8" dur="2000" fill="hold"/>
                                        <p:tgtEl>
                                          <p:spTgt spid="54"/>
                                        </p:tgtEl>
                                        <p:attrNameLst>
                                          <p:attrName>ppt_x</p:attrName>
                                          <p:attrName>ppt_y</p:attrName>
                                        </p:attrNameLst>
                                      </p:cBhvr>
                                      <p:rCtr x="8034" y="231"/>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0">
                                            <p:txEl>
                                              <p:pRg st="2" end="2"/>
                                            </p:txEl>
                                          </p:spTgt>
                                        </p:tgtEl>
                                        <p:attrNameLst>
                                          <p:attrName>style.visibility</p:attrName>
                                        </p:attrNameLst>
                                      </p:cBhvr>
                                      <p:to>
                                        <p:strVal val="visible"/>
                                      </p:to>
                                    </p:set>
                                    <p:animEffect transition="in" filter="fade">
                                      <p:cBhvr>
                                        <p:cTn id="13" dur="500"/>
                                        <p:tgtEl>
                                          <p:spTgt spid="7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1315700"/>
          </a:xfrm>
        </p:spPr>
        <p:txBody>
          <a:bodyPr>
            <a:normAutofit lnSpcReduction="10000"/>
          </a:bodyPr>
          <a:lstStyle/>
          <a:p>
            <a:pPr marL="0" indent="457200">
              <a:lnSpc>
                <a:spcPct val="100000"/>
              </a:lnSpc>
              <a:buNone/>
            </a:pPr>
            <a:r>
              <a:rPr lang="ru-RU" sz="2400" dirty="0"/>
              <a:t>При электризации через влияние (электростатическая индукция) происходит перераспределение зарядов.</a:t>
            </a:r>
          </a:p>
          <a:p>
            <a:pPr marL="0" indent="457200">
              <a:lnSpc>
                <a:spcPct val="100000"/>
              </a:lnSpc>
              <a:buNone/>
            </a:pPr>
            <a:r>
              <a:rPr lang="ru-RU" sz="2400" dirty="0">
                <a:solidFill>
                  <a:srgbClr val="004780"/>
                </a:solidFill>
              </a:rPr>
              <a:t>Пример:</a:t>
            </a:r>
            <a:r>
              <a:rPr lang="ru-RU" sz="2400" dirty="0"/>
              <a:t> Электризация алюминиевой гильзы без качания. </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влиянием</a:t>
            </a:r>
          </a:p>
        </p:txBody>
      </p:sp>
      <p:sp>
        <p:nvSpPr>
          <p:cNvPr id="40" name="Объект 3">
            <a:extLst>
              <a:ext uri="{FF2B5EF4-FFF2-40B4-BE49-F238E27FC236}">
                <a16:creationId xmlns:a16="http://schemas.microsoft.com/office/drawing/2014/main" xmlns="" id="{D908C8EB-EEDF-4D45-8AD8-0850F30C71C8}"/>
              </a:ext>
            </a:extLst>
          </p:cNvPr>
          <p:cNvSpPr txBox="1">
            <a:spLocks/>
          </p:cNvSpPr>
          <p:nvPr/>
        </p:nvSpPr>
        <p:spPr>
          <a:xfrm>
            <a:off x="7590502" y="2250474"/>
            <a:ext cx="4404627" cy="23100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00000"/>
              </a:lnSpc>
              <a:buFont typeface="Arial" panose="020B0604020202020204" pitchFamily="34" charset="0"/>
              <a:buNone/>
            </a:pPr>
            <a:r>
              <a:rPr lang="ru-RU" sz="2000" dirty="0">
                <a:solidFill>
                  <a:srgbClr val="004780"/>
                </a:solidFill>
                <a:effectLst>
                  <a:outerShdw blurRad="38100" dist="38100" dir="2700000" algn="tl">
                    <a:srgbClr val="000000">
                      <a:alpha val="43137"/>
                    </a:srgbClr>
                  </a:outerShdw>
                </a:effectLst>
              </a:rPr>
              <a:t>Этапы эксперимента:</a:t>
            </a:r>
          </a:p>
          <a:p>
            <a:pPr marL="457200" indent="-457200">
              <a:lnSpc>
                <a:spcPct val="100000"/>
              </a:lnSpc>
              <a:buFont typeface="+mj-lt"/>
              <a:buAutoNum type="arabicPeriod"/>
            </a:pPr>
            <a:r>
              <a:rPr lang="ru-RU" sz="1800" dirty="0"/>
              <a:t>Подносим заряженную палочку к нейтральной гильзе. Замечаем, что гильза притягивается к палочке.</a:t>
            </a:r>
          </a:p>
          <a:p>
            <a:pPr marL="457200" indent="-457200">
              <a:lnSpc>
                <a:spcPct val="100000"/>
              </a:lnSpc>
              <a:buFont typeface="+mj-lt"/>
              <a:buAutoNum type="arabicPeriod"/>
            </a:pPr>
            <a:r>
              <a:rPr lang="ru-RU" sz="1800" dirty="0"/>
              <a:t>Убираем палочку, гильза возвращается в первоначальное положение.</a:t>
            </a:r>
          </a:p>
          <a:p>
            <a:pPr>
              <a:lnSpc>
                <a:spcPct val="100000"/>
              </a:lnSpc>
            </a:pPr>
            <a:endParaRPr lang="ru-RU" sz="2000" dirty="0"/>
          </a:p>
        </p:txBody>
      </p:sp>
      <p:grpSp>
        <p:nvGrpSpPr>
          <p:cNvPr id="31" name="Group 24">
            <a:extLst>
              <a:ext uri="{FF2B5EF4-FFF2-40B4-BE49-F238E27FC236}">
                <a16:creationId xmlns:a16="http://schemas.microsoft.com/office/drawing/2014/main" xmlns="" id="{A947F21D-7E87-4BFF-B7E1-48A002309145}"/>
              </a:ext>
            </a:extLst>
          </p:cNvPr>
          <p:cNvGrpSpPr>
            <a:grpSpLocks/>
          </p:cNvGrpSpPr>
          <p:nvPr/>
        </p:nvGrpSpPr>
        <p:grpSpPr bwMode="auto">
          <a:xfrm>
            <a:off x="5071140" y="2307103"/>
            <a:ext cx="2519362" cy="4032250"/>
            <a:chOff x="2200" y="935"/>
            <a:chExt cx="1587" cy="2540"/>
          </a:xfrm>
        </p:grpSpPr>
        <p:sp>
          <p:nvSpPr>
            <p:cNvPr id="32" name="Rectangle 20">
              <a:extLst>
                <a:ext uri="{FF2B5EF4-FFF2-40B4-BE49-F238E27FC236}">
                  <a16:creationId xmlns:a16="http://schemas.microsoft.com/office/drawing/2014/main" xmlns="" id="{7162F8F5-5B28-4594-9C9D-E0830D74A0A1}"/>
                </a:ext>
              </a:extLst>
            </p:cNvPr>
            <p:cNvSpPr>
              <a:spLocks noChangeArrowheads="1"/>
            </p:cNvSpPr>
            <p:nvPr/>
          </p:nvSpPr>
          <p:spPr bwMode="auto">
            <a:xfrm>
              <a:off x="2880" y="3339"/>
              <a:ext cx="907" cy="136"/>
            </a:xfrm>
            <a:prstGeom prst="rect">
              <a:avLst/>
            </a:prstGeom>
            <a:solidFill>
              <a:srgbClr val="968C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sp>
          <p:nvSpPr>
            <p:cNvPr id="33" name="Line 21">
              <a:extLst>
                <a:ext uri="{FF2B5EF4-FFF2-40B4-BE49-F238E27FC236}">
                  <a16:creationId xmlns:a16="http://schemas.microsoft.com/office/drawing/2014/main" xmlns="" id="{7941A96D-9E35-4F6C-8193-FA02F5307967}"/>
                </a:ext>
              </a:extLst>
            </p:cNvPr>
            <p:cNvSpPr>
              <a:spLocks noChangeShapeType="1"/>
            </p:cNvSpPr>
            <p:nvPr/>
          </p:nvSpPr>
          <p:spPr bwMode="auto">
            <a:xfrm flipV="1">
              <a:off x="3334" y="935"/>
              <a:ext cx="0" cy="2404"/>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4" name="Line 22">
              <a:extLst>
                <a:ext uri="{FF2B5EF4-FFF2-40B4-BE49-F238E27FC236}">
                  <a16:creationId xmlns:a16="http://schemas.microsoft.com/office/drawing/2014/main" xmlns="" id="{C8AA7CFC-E51B-4D43-B6CB-EDC27B7E7E78}"/>
                </a:ext>
              </a:extLst>
            </p:cNvPr>
            <p:cNvSpPr>
              <a:spLocks noChangeShapeType="1"/>
            </p:cNvSpPr>
            <p:nvPr/>
          </p:nvSpPr>
          <p:spPr bwMode="auto">
            <a:xfrm flipH="1">
              <a:off x="2200" y="935"/>
              <a:ext cx="113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5" name="Line 23">
              <a:extLst>
                <a:ext uri="{FF2B5EF4-FFF2-40B4-BE49-F238E27FC236}">
                  <a16:creationId xmlns:a16="http://schemas.microsoft.com/office/drawing/2014/main" xmlns="" id="{55D753A5-99C9-4082-9EB5-0C8DDBD1BFB0}"/>
                </a:ext>
              </a:extLst>
            </p:cNvPr>
            <p:cNvSpPr>
              <a:spLocks noChangeShapeType="1"/>
            </p:cNvSpPr>
            <p:nvPr/>
          </p:nvSpPr>
          <p:spPr bwMode="auto">
            <a:xfrm>
              <a:off x="2200" y="935"/>
              <a:ext cx="0" cy="18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36" name="Group 37">
            <a:extLst>
              <a:ext uri="{FF2B5EF4-FFF2-40B4-BE49-F238E27FC236}">
                <a16:creationId xmlns:a16="http://schemas.microsoft.com/office/drawing/2014/main" xmlns="" id="{50053862-14EA-4610-8AEC-31E0F8627A68}"/>
              </a:ext>
            </a:extLst>
          </p:cNvPr>
          <p:cNvGrpSpPr>
            <a:grpSpLocks/>
          </p:cNvGrpSpPr>
          <p:nvPr/>
        </p:nvGrpSpPr>
        <p:grpSpPr bwMode="auto">
          <a:xfrm>
            <a:off x="4855240" y="2594440"/>
            <a:ext cx="431800" cy="3024188"/>
            <a:chOff x="3107" y="1162"/>
            <a:chExt cx="272" cy="1905"/>
          </a:xfrm>
        </p:grpSpPr>
        <p:sp>
          <p:nvSpPr>
            <p:cNvPr id="37" name="Line 25">
              <a:extLst>
                <a:ext uri="{FF2B5EF4-FFF2-40B4-BE49-F238E27FC236}">
                  <a16:creationId xmlns:a16="http://schemas.microsoft.com/office/drawing/2014/main" xmlns="" id="{4E52736B-234C-40B6-939F-803280EDFCD9}"/>
                </a:ext>
              </a:extLst>
            </p:cNvPr>
            <p:cNvSpPr>
              <a:spLocks noChangeShapeType="1"/>
            </p:cNvSpPr>
            <p:nvPr/>
          </p:nvSpPr>
          <p:spPr bwMode="auto">
            <a:xfrm>
              <a:off x="3243" y="1162"/>
              <a:ext cx="0" cy="13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8" name="AutoShape 26">
              <a:extLst>
                <a:ext uri="{FF2B5EF4-FFF2-40B4-BE49-F238E27FC236}">
                  <a16:creationId xmlns:a16="http://schemas.microsoft.com/office/drawing/2014/main" xmlns="" id="{F662E7B3-4D53-49A9-A4CE-476AEE6DECDF}"/>
                </a:ext>
              </a:extLst>
            </p:cNvPr>
            <p:cNvSpPr>
              <a:spLocks noChangeArrowheads="1"/>
            </p:cNvSpPr>
            <p:nvPr/>
          </p:nvSpPr>
          <p:spPr bwMode="auto">
            <a:xfrm>
              <a:off x="3107" y="2478"/>
              <a:ext cx="272" cy="589"/>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grpSp>
        <p:nvGrpSpPr>
          <p:cNvPr id="39" name="Group 41">
            <a:extLst>
              <a:ext uri="{FF2B5EF4-FFF2-40B4-BE49-F238E27FC236}">
                <a16:creationId xmlns:a16="http://schemas.microsoft.com/office/drawing/2014/main" xmlns="" id="{9379EE71-542C-4BDA-8232-B92D2772433D}"/>
              </a:ext>
            </a:extLst>
          </p:cNvPr>
          <p:cNvGrpSpPr>
            <a:grpSpLocks/>
          </p:cNvGrpSpPr>
          <p:nvPr/>
        </p:nvGrpSpPr>
        <p:grpSpPr bwMode="auto">
          <a:xfrm>
            <a:off x="-4732147" y="4853061"/>
            <a:ext cx="3097212" cy="360363"/>
            <a:chOff x="204" y="2614"/>
            <a:chExt cx="1951" cy="227"/>
          </a:xfrm>
        </p:grpSpPr>
        <p:sp>
          <p:nvSpPr>
            <p:cNvPr id="42" name="AutoShape 27">
              <a:extLst>
                <a:ext uri="{FF2B5EF4-FFF2-40B4-BE49-F238E27FC236}">
                  <a16:creationId xmlns:a16="http://schemas.microsoft.com/office/drawing/2014/main" xmlns="" id="{7F9753C5-52DC-4F1B-858D-88288F22C578}"/>
                </a:ext>
              </a:extLst>
            </p:cNvPr>
            <p:cNvSpPr>
              <a:spLocks noChangeArrowheads="1"/>
            </p:cNvSpPr>
            <p:nvPr/>
          </p:nvSpPr>
          <p:spPr bwMode="auto">
            <a:xfrm>
              <a:off x="204" y="2614"/>
              <a:ext cx="1951" cy="227"/>
            </a:xfrm>
            <a:prstGeom prst="roundRect">
              <a:avLst>
                <a:gd name="adj" fmla="val 50000"/>
              </a:avLst>
            </a:prstGeom>
            <a:solidFill>
              <a:srgbClr val="72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43" name="Group 36">
              <a:extLst>
                <a:ext uri="{FF2B5EF4-FFF2-40B4-BE49-F238E27FC236}">
                  <a16:creationId xmlns:a16="http://schemas.microsoft.com/office/drawing/2014/main" xmlns="" id="{CBF662D8-9E0A-457E-8583-D4ADD2840CA3}"/>
                </a:ext>
              </a:extLst>
            </p:cNvPr>
            <p:cNvGrpSpPr>
              <a:grpSpLocks/>
            </p:cNvGrpSpPr>
            <p:nvPr/>
          </p:nvGrpSpPr>
          <p:grpSpPr bwMode="auto">
            <a:xfrm>
              <a:off x="295" y="2750"/>
              <a:ext cx="1723" cy="46"/>
              <a:chOff x="476" y="2886"/>
              <a:chExt cx="1723" cy="46"/>
            </a:xfrm>
          </p:grpSpPr>
          <p:grpSp>
            <p:nvGrpSpPr>
              <p:cNvPr id="44" name="Group 28">
                <a:extLst>
                  <a:ext uri="{FF2B5EF4-FFF2-40B4-BE49-F238E27FC236}">
                    <a16:creationId xmlns:a16="http://schemas.microsoft.com/office/drawing/2014/main" xmlns="" id="{E4BDAE57-3B75-443A-ADBA-32D828F8B185}"/>
                  </a:ext>
                </a:extLst>
              </p:cNvPr>
              <p:cNvGrpSpPr>
                <a:grpSpLocks/>
              </p:cNvGrpSpPr>
              <p:nvPr/>
            </p:nvGrpSpPr>
            <p:grpSpPr bwMode="auto">
              <a:xfrm flipV="1">
                <a:off x="476" y="2886"/>
                <a:ext cx="816" cy="46"/>
                <a:chOff x="3560" y="1298"/>
                <a:chExt cx="1316" cy="0"/>
              </a:xfrm>
            </p:grpSpPr>
            <p:sp>
              <p:nvSpPr>
                <p:cNvPr id="74" name="Line 29">
                  <a:extLst>
                    <a:ext uri="{FF2B5EF4-FFF2-40B4-BE49-F238E27FC236}">
                      <a16:creationId xmlns:a16="http://schemas.microsoft.com/office/drawing/2014/main" xmlns="" id="{C203374C-94F9-4C6C-ACC3-A360E53EE066}"/>
                    </a:ext>
                  </a:extLst>
                </p:cNvPr>
                <p:cNvSpPr>
                  <a:spLocks noChangeShapeType="1"/>
                </p:cNvSpPr>
                <p:nvPr/>
              </p:nvSpPr>
              <p:spPr bwMode="auto">
                <a:xfrm>
                  <a:off x="3560"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5" name="Line 30">
                  <a:extLst>
                    <a:ext uri="{FF2B5EF4-FFF2-40B4-BE49-F238E27FC236}">
                      <a16:creationId xmlns:a16="http://schemas.microsoft.com/office/drawing/2014/main" xmlns="" id="{23816847-152B-4332-A8D8-92CF104C6DB5}"/>
                    </a:ext>
                  </a:extLst>
                </p:cNvPr>
                <p:cNvSpPr>
                  <a:spLocks noChangeShapeType="1"/>
                </p:cNvSpPr>
                <p:nvPr/>
              </p:nvSpPr>
              <p:spPr bwMode="auto">
                <a:xfrm>
                  <a:off x="40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6" name="Line 31">
                  <a:extLst>
                    <a:ext uri="{FF2B5EF4-FFF2-40B4-BE49-F238E27FC236}">
                      <a16:creationId xmlns:a16="http://schemas.microsoft.com/office/drawing/2014/main" xmlns="" id="{F2F3ADB0-E553-4660-A45A-253CF2664B7C}"/>
                    </a:ext>
                  </a:extLst>
                </p:cNvPr>
                <p:cNvSpPr>
                  <a:spLocks noChangeShapeType="1"/>
                </p:cNvSpPr>
                <p:nvPr/>
              </p:nvSpPr>
              <p:spPr bwMode="auto">
                <a:xfrm>
                  <a:off x="4558"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70" name="Group 32">
                <a:extLst>
                  <a:ext uri="{FF2B5EF4-FFF2-40B4-BE49-F238E27FC236}">
                    <a16:creationId xmlns:a16="http://schemas.microsoft.com/office/drawing/2014/main" xmlns="" id="{00E05EC5-4A9C-4574-8EDB-167053D980F8}"/>
                  </a:ext>
                </a:extLst>
              </p:cNvPr>
              <p:cNvGrpSpPr>
                <a:grpSpLocks/>
              </p:cNvGrpSpPr>
              <p:nvPr/>
            </p:nvGrpSpPr>
            <p:grpSpPr bwMode="auto">
              <a:xfrm flipV="1">
                <a:off x="1383" y="2886"/>
                <a:ext cx="816" cy="46"/>
                <a:chOff x="3560" y="1298"/>
                <a:chExt cx="1316" cy="0"/>
              </a:xfrm>
            </p:grpSpPr>
            <p:sp>
              <p:nvSpPr>
                <p:cNvPr id="71" name="Line 33">
                  <a:extLst>
                    <a:ext uri="{FF2B5EF4-FFF2-40B4-BE49-F238E27FC236}">
                      <a16:creationId xmlns:a16="http://schemas.microsoft.com/office/drawing/2014/main" xmlns="" id="{7A09ADC1-68A3-4939-9AC3-C28811123737}"/>
                    </a:ext>
                  </a:extLst>
                </p:cNvPr>
                <p:cNvSpPr>
                  <a:spLocks noChangeShapeType="1"/>
                </p:cNvSpPr>
                <p:nvPr/>
              </p:nvSpPr>
              <p:spPr bwMode="auto">
                <a:xfrm>
                  <a:off x="3560"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2" name="Line 34">
                  <a:extLst>
                    <a:ext uri="{FF2B5EF4-FFF2-40B4-BE49-F238E27FC236}">
                      <a16:creationId xmlns:a16="http://schemas.microsoft.com/office/drawing/2014/main" xmlns="" id="{0EE8AA8B-8A84-4E8D-86B0-07AFC4AAFF8E}"/>
                    </a:ext>
                  </a:extLst>
                </p:cNvPr>
                <p:cNvSpPr>
                  <a:spLocks noChangeShapeType="1"/>
                </p:cNvSpPr>
                <p:nvPr/>
              </p:nvSpPr>
              <p:spPr bwMode="auto">
                <a:xfrm>
                  <a:off x="40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3" name="Line 35">
                  <a:extLst>
                    <a:ext uri="{FF2B5EF4-FFF2-40B4-BE49-F238E27FC236}">
                      <a16:creationId xmlns:a16="http://schemas.microsoft.com/office/drawing/2014/main" xmlns="" id="{52B54EDD-F572-4E5D-B199-E0238489F2C6}"/>
                    </a:ext>
                  </a:extLst>
                </p:cNvPr>
                <p:cNvSpPr>
                  <a:spLocks noChangeShapeType="1"/>
                </p:cNvSpPr>
                <p:nvPr/>
              </p:nvSpPr>
              <p:spPr bwMode="auto">
                <a:xfrm>
                  <a:off x="4558"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grpSp>
      <p:grpSp>
        <p:nvGrpSpPr>
          <p:cNvPr id="77" name="Group 38">
            <a:extLst>
              <a:ext uri="{FF2B5EF4-FFF2-40B4-BE49-F238E27FC236}">
                <a16:creationId xmlns:a16="http://schemas.microsoft.com/office/drawing/2014/main" xmlns="" id="{3218487E-3987-43A9-BEF0-A937CFFD14A4}"/>
              </a:ext>
            </a:extLst>
          </p:cNvPr>
          <p:cNvGrpSpPr>
            <a:grpSpLocks/>
          </p:cNvGrpSpPr>
          <p:nvPr/>
        </p:nvGrpSpPr>
        <p:grpSpPr bwMode="auto">
          <a:xfrm rot="1432625">
            <a:off x="4207540" y="2449978"/>
            <a:ext cx="431800" cy="3024187"/>
            <a:chOff x="3107" y="1162"/>
            <a:chExt cx="272" cy="1905"/>
          </a:xfrm>
        </p:grpSpPr>
        <p:sp>
          <p:nvSpPr>
            <p:cNvPr id="78" name="Line 39">
              <a:extLst>
                <a:ext uri="{FF2B5EF4-FFF2-40B4-BE49-F238E27FC236}">
                  <a16:creationId xmlns:a16="http://schemas.microsoft.com/office/drawing/2014/main" xmlns="" id="{0407238F-DC7C-4FE0-AC40-63F622A85086}"/>
                </a:ext>
              </a:extLst>
            </p:cNvPr>
            <p:cNvSpPr>
              <a:spLocks noChangeShapeType="1"/>
            </p:cNvSpPr>
            <p:nvPr/>
          </p:nvSpPr>
          <p:spPr bwMode="auto">
            <a:xfrm>
              <a:off x="3243" y="1162"/>
              <a:ext cx="0" cy="13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9" name="AutoShape 40">
              <a:extLst>
                <a:ext uri="{FF2B5EF4-FFF2-40B4-BE49-F238E27FC236}">
                  <a16:creationId xmlns:a16="http://schemas.microsoft.com/office/drawing/2014/main" xmlns="" id="{FD9C3CCD-0632-4C71-B13C-579DED75B96C}"/>
                </a:ext>
              </a:extLst>
            </p:cNvPr>
            <p:cNvSpPr>
              <a:spLocks noChangeArrowheads="1"/>
            </p:cNvSpPr>
            <p:nvPr/>
          </p:nvSpPr>
          <p:spPr bwMode="auto">
            <a:xfrm>
              <a:off x="3107" y="2478"/>
              <a:ext cx="272" cy="589"/>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spTree>
    <p:extLst>
      <p:ext uri="{BB962C8B-B14F-4D97-AF65-F5344CB8AC3E}">
        <p14:creationId xmlns:p14="http://schemas.microsoft.com/office/powerpoint/2010/main" val="55108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xEl>
                                              <p:pRg st="1" end="1"/>
                                            </p:txEl>
                                          </p:spTgt>
                                        </p:tgtEl>
                                        <p:attrNameLst>
                                          <p:attrName>style.visibility</p:attrName>
                                        </p:attrNameLst>
                                      </p:cBhvr>
                                      <p:to>
                                        <p:strVal val="visible"/>
                                      </p:to>
                                    </p:set>
                                    <p:animEffect transition="in" filter="fade">
                                      <p:cBhvr>
                                        <p:cTn id="7" dur="500"/>
                                        <p:tgtEl>
                                          <p:spTgt spid="4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2.29167E-6 3.7037E-6 L 0.39753 -0.01574 " pathEditMode="relative" rAng="0" ptsTypes="AA">
                                      <p:cBhvr>
                                        <p:cTn id="11" dur="2000" fill="hold"/>
                                        <p:tgtEl>
                                          <p:spTgt spid="39"/>
                                        </p:tgtEl>
                                        <p:attrNameLst>
                                          <p:attrName>ppt_x</p:attrName>
                                          <p:attrName>ppt_y</p:attrName>
                                        </p:attrNameLst>
                                      </p:cBhvr>
                                      <p:rCtr x="19883" y="-787"/>
                                    </p:animMotion>
                                  </p:childTnLst>
                                </p:cTn>
                              </p:par>
                            </p:childTnLst>
                          </p:cTn>
                        </p:par>
                        <p:par>
                          <p:cTn id="12" fill="hold">
                            <p:stCondLst>
                              <p:cond delay="2000"/>
                            </p:stCondLst>
                            <p:childTnLst>
                              <p:par>
                                <p:cTn id="13" presetID="10" presetClass="exit" presetSubtype="0" fill="hold" nodeType="afterEffect">
                                  <p:stCondLst>
                                    <p:cond delay="0"/>
                                  </p:stCondLst>
                                  <p:childTnLst>
                                    <p:animEffect transition="out" filter="fade">
                                      <p:cBhvr>
                                        <p:cTn id="14" dur="500"/>
                                        <p:tgtEl>
                                          <p:spTgt spid="36"/>
                                        </p:tgtEl>
                                      </p:cBhvr>
                                    </p:animEffect>
                                    <p:set>
                                      <p:cBhvr>
                                        <p:cTn id="15" dur="1" fill="hold">
                                          <p:stCondLst>
                                            <p:cond delay="499"/>
                                          </p:stCondLst>
                                        </p:cTn>
                                        <p:tgtEl>
                                          <p:spTgt spid="36"/>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fade">
                                      <p:cBhvr>
                                        <p:cTn id="18" dur="500"/>
                                        <p:tgtEl>
                                          <p:spTgt spid="7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0">
                                            <p:txEl>
                                              <p:pRg st="2" end="2"/>
                                            </p:txEl>
                                          </p:spTgt>
                                        </p:tgtEl>
                                        <p:attrNameLst>
                                          <p:attrName>style.visibility</p:attrName>
                                        </p:attrNameLst>
                                      </p:cBhvr>
                                      <p:to>
                                        <p:strVal val="visible"/>
                                      </p:to>
                                    </p:set>
                                    <p:animEffect transition="in" filter="fade">
                                      <p:cBhvr>
                                        <p:cTn id="23" dur="500"/>
                                        <p:tgtEl>
                                          <p:spTgt spid="4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nodeType="clickEffect">
                                  <p:stCondLst>
                                    <p:cond delay="0"/>
                                  </p:stCondLst>
                                  <p:childTnLst>
                                    <p:animMotion origin="layout" path="M 0.39753 -0.01574 L -0.00416 -0.00533 " pathEditMode="relative" rAng="0" ptsTypes="AA">
                                      <p:cBhvr>
                                        <p:cTn id="27" dur="2000" fill="hold"/>
                                        <p:tgtEl>
                                          <p:spTgt spid="39"/>
                                        </p:tgtEl>
                                        <p:attrNameLst>
                                          <p:attrName>ppt_x</p:attrName>
                                          <p:attrName>ppt_y</p:attrName>
                                        </p:attrNameLst>
                                      </p:cBhvr>
                                      <p:rCtr x="-20078" y="509"/>
                                    </p:animMotion>
                                  </p:childTnLst>
                                </p:cTn>
                              </p:par>
                            </p:childTnLst>
                          </p:cTn>
                        </p:par>
                        <p:par>
                          <p:cTn id="28" fill="hold">
                            <p:stCondLst>
                              <p:cond delay="2000"/>
                            </p:stCondLst>
                            <p:childTnLst>
                              <p:par>
                                <p:cTn id="29" presetID="10" presetClass="exit" presetSubtype="0" fill="hold" nodeType="afterEffect">
                                  <p:stCondLst>
                                    <p:cond delay="0"/>
                                  </p:stCondLst>
                                  <p:childTnLst>
                                    <p:animEffect transition="out" filter="fade">
                                      <p:cBhvr>
                                        <p:cTn id="30" dur="500"/>
                                        <p:tgtEl>
                                          <p:spTgt spid="77"/>
                                        </p:tgtEl>
                                      </p:cBhvr>
                                    </p:animEffect>
                                    <p:set>
                                      <p:cBhvr>
                                        <p:cTn id="31" dur="1" fill="hold">
                                          <p:stCondLst>
                                            <p:cond delay="499"/>
                                          </p:stCondLst>
                                        </p:cTn>
                                        <p:tgtEl>
                                          <p:spTgt spid="77"/>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39"/>
                                        </p:tgtEl>
                                      </p:cBhvr>
                                    </p:animEffect>
                                    <p:set>
                                      <p:cBhvr>
                                        <p:cTn id="39" dur="1" fill="hold">
                                          <p:stCondLst>
                                            <p:cond delay="499"/>
                                          </p:stCondLst>
                                        </p:cTn>
                                        <p:tgtEl>
                                          <p:spTgt spid="39"/>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6"/>
                                        </p:tgtEl>
                                      </p:cBhvr>
                                    </p:animEffect>
                                    <p:set>
                                      <p:cBhvr>
                                        <p:cTn id="42" dur="1" fill="hold">
                                          <p:stCondLst>
                                            <p:cond delay="499"/>
                                          </p:stCondLst>
                                        </p:cTn>
                                        <p:tgtEl>
                                          <p:spTgt spid="36"/>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77"/>
                                        </p:tgtEl>
                                      </p:cBhvr>
                                    </p:animEffect>
                                    <p:set>
                                      <p:cBhvr>
                                        <p:cTn id="45" dur="1" fill="hold">
                                          <p:stCondLst>
                                            <p:cond delay="499"/>
                                          </p:stCondLst>
                                        </p:cTn>
                                        <p:tgtEl>
                                          <p:spTgt spid="77"/>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1"/>
                                        </p:tgtEl>
                                      </p:cBhvr>
                                    </p:animEffect>
                                    <p:set>
                                      <p:cBhvr>
                                        <p:cTn id="48" dur="1" fill="hold">
                                          <p:stCondLst>
                                            <p:cond delay="499"/>
                                          </p:stCondLst>
                                        </p:cTn>
                                        <p:tgtEl>
                                          <p:spTgt spid="31"/>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0"/>
                                  </p:stCondLst>
                                  <p:childTnLst>
                                    <p:animEffect transition="out" filter="fade">
                                      <p:cBhvr>
                                        <p:cTn id="52" dur="500"/>
                                        <p:tgtEl>
                                          <p:spTgt spid="40">
                                            <p:txEl>
                                              <p:pRg st="0" end="0"/>
                                            </p:txEl>
                                          </p:spTgt>
                                        </p:tgtEl>
                                      </p:cBhvr>
                                    </p:animEffect>
                                    <p:set>
                                      <p:cBhvr>
                                        <p:cTn id="53" dur="1" fill="hold">
                                          <p:stCondLst>
                                            <p:cond delay="499"/>
                                          </p:stCondLst>
                                        </p:cTn>
                                        <p:tgtEl>
                                          <p:spTgt spid="40">
                                            <p:txEl>
                                              <p:pRg st="0" end="0"/>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40">
                                            <p:txEl>
                                              <p:pRg st="1" end="1"/>
                                            </p:txEl>
                                          </p:spTgt>
                                        </p:tgtEl>
                                      </p:cBhvr>
                                    </p:animEffect>
                                    <p:set>
                                      <p:cBhvr>
                                        <p:cTn id="56" dur="1" fill="hold">
                                          <p:stCondLst>
                                            <p:cond delay="499"/>
                                          </p:stCondLst>
                                        </p:cTn>
                                        <p:tgtEl>
                                          <p:spTgt spid="40">
                                            <p:txEl>
                                              <p:pRg st="1" end="1"/>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40">
                                            <p:txEl>
                                              <p:pRg st="2" end="2"/>
                                            </p:txEl>
                                          </p:spTgt>
                                        </p:tgtEl>
                                      </p:cBhvr>
                                    </p:animEffect>
                                    <p:set>
                                      <p:cBhvr>
                                        <p:cTn id="59" dur="1" fill="hold">
                                          <p:stCondLst>
                                            <p:cond delay="499"/>
                                          </p:stCondLst>
                                        </p:cTn>
                                        <p:tgtEl>
                                          <p:spTgt spid="40">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1315700"/>
          </a:xfrm>
        </p:spPr>
        <p:txBody>
          <a:bodyPr>
            <a:normAutofit lnSpcReduction="10000"/>
          </a:bodyPr>
          <a:lstStyle/>
          <a:p>
            <a:pPr marL="0" indent="457200">
              <a:lnSpc>
                <a:spcPct val="100000"/>
              </a:lnSpc>
              <a:buNone/>
            </a:pPr>
            <a:r>
              <a:rPr lang="ru-RU" sz="2400" dirty="0"/>
              <a:t>При электризации через влияние (электростатическая индукция) происходит перераспределение зарядов.</a:t>
            </a:r>
          </a:p>
          <a:p>
            <a:pPr marL="0" indent="457200">
              <a:lnSpc>
                <a:spcPct val="100000"/>
              </a:lnSpc>
              <a:buNone/>
            </a:pPr>
            <a:r>
              <a:rPr lang="ru-RU" sz="2400" dirty="0">
                <a:solidFill>
                  <a:srgbClr val="004780"/>
                </a:solidFill>
              </a:rPr>
              <a:t>Пример:</a:t>
            </a:r>
            <a:r>
              <a:rPr lang="ru-RU" sz="2400" dirty="0"/>
              <a:t> Электризация алюминиевой гильзы без </a:t>
            </a:r>
            <a:r>
              <a:rPr lang="ru-RU" sz="2400" dirty="0" smtClean="0"/>
              <a:t>касания</a:t>
            </a:r>
            <a:r>
              <a:rPr lang="ru-RU" sz="2400" dirty="0"/>
              <a:t>. </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влиянием</a:t>
            </a:r>
          </a:p>
        </p:txBody>
      </p:sp>
      <p:sp>
        <p:nvSpPr>
          <p:cNvPr id="41" name="Стрелка: изогнутая вверх 40">
            <a:hlinkClick r:id="rId2" action="ppaction://hlinksldjump"/>
            <a:extLst>
              <a:ext uri="{FF2B5EF4-FFF2-40B4-BE49-F238E27FC236}">
                <a16:creationId xmlns:a16="http://schemas.microsoft.com/office/drawing/2014/main" xmlns="" id="{53BC20DE-3F47-4A4F-B979-347F45AC4C57}"/>
              </a:ext>
            </a:extLst>
          </p:cNvPr>
          <p:cNvSpPr/>
          <p:nvPr/>
        </p:nvSpPr>
        <p:spPr>
          <a:xfrm>
            <a:off x="388873" y="169327"/>
            <a:ext cx="1014709" cy="44040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Объект 3">
            <a:extLst>
              <a:ext uri="{FF2B5EF4-FFF2-40B4-BE49-F238E27FC236}">
                <a16:creationId xmlns:a16="http://schemas.microsoft.com/office/drawing/2014/main" xmlns="" id="{B3740223-FFC6-4C7B-934E-E98D8566BFAF}"/>
              </a:ext>
            </a:extLst>
          </p:cNvPr>
          <p:cNvSpPr txBox="1">
            <a:spLocks/>
          </p:cNvSpPr>
          <p:nvPr/>
        </p:nvSpPr>
        <p:spPr>
          <a:xfrm>
            <a:off x="7590502" y="2307102"/>
            <a:ext cx="4601498" cy="34983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00000"/>
              </a:lnSpc>
              <a:buFont typeface="Arial" panose="020B0604020202020204" pitchFamily="34" charset="0"/>
              <a:buNone/>
            </a:pPr>
            <a:r>
              <a:rPr lang="ru-RU" sz="2000" dirty="0">
                <a:solidFill>
                  <a:srgbClr val="004780"/>
                </a:solidFill>
                <a:effectLst>
                  <a:outerShdw blurRad="38100" dist="38100" dir="2700000" algn="tl">
                    <a:srgbClr val="000000">
                      <a:alpha val="43137"/>
                    </a:srgbClr>
                  </a:outerShdw>
                </a:effectLst>
              </a:rPr>
              <a:t>Объяснение эксперимента:</a:t>
            </a:r>
          </a:p>
          <a:p>
            <a:pPr marL="457200" indent="-457200">
              <a:lnSpc>
                <a:spcPct val="100000"/>
              </a:lnSpc>
              <a:buFont typeface="+mj-lt"/>
              <a:buAutoNum type="arabicPeriod"/>
            </a:pPr>
            <a:r>
              <a:rPr lang="ru-RU" sz="1800" dirty="0"/>
              <a:t> Отрицательная палочка приближается к нейтральной гильзе. Электроны на гильзе отталкиваются от отрицательной палочки.  Поэтому правая часть гильзы заряжается отрицательно, а левая положительно (дефицит электронов). </a:t>
            </a:r>
          </a:p>
          <a:p>
            <a:pPr marL="457200" indent="-457200">
              <a:lnSpc>
                <a:spcPct val="100000"/>
              </a:lnSpc>
              <a:buFont typeface="+mj-lt"/>
              <a:buAutoNum type="arabicPeriod"/>
            </a:pPr>
            <a:r>
              <a:rPr lang="ru-RU" sz="1800" dirty="0"/>
              <a:t>Левая положительная часть гильзы притягивается к отрицательной палочке, поэтому  нейтральная гильза притягивается к заряженной палочке.</a:t>
            </a:r>
          </a:p>
          <a:p>
            <a:pPr marL="457200" indent="-457200">
              <a:lnSpc>
                <a:spcPct val="100000"/>
              </a:lnSpc>
              <a:buFont typeface="+mj-lt"/>
              <a:buAutoNum type="arabicPeriod"/>
            </a:pPr>
            <a:endParaRPr lang="ru-RU" sz="2000" dirty="0"/>
          </a:p>
        </p:txBody>
      </p:sp>
      <p:sp>
        <p:nvSpPr>
          <p:cNvPr id="29" name="AutoShape 11">
            <a:extLst>
              <a:ext uri="{FF2B5EF4-FFF2-40B4-BE49-F238E27FC236}">
                <a16:creationId xmlns:a16="http://schemas.microsoft.com/office/drawing/2014/main" xmlns="" id="{A281C083-AD7C-4EEC-A844-95177947245D}"/>
              </a:ext>
            </a:extLst>
          </p:cNvPr>
          <p:cNvSpPr>
            <a:spLocks noChangeArrowheads="1"/>
          </p:cNvSpPr>
          <p:nvPr/>
        </p:nvSpPr>
        <p:spPr bwMode="auto">
          <a:xfrm>
            <a:off x="3867979" y="2492375"/>
            <a:ext cx="2449512" cy="3673475"/>
          </a:xfrm>
          <a:prstGeom prst="roundRect">
            <a:avLst>
              <a:gd name="adj" fmla="val 16667"/>
            </a:avLst>
          </a:prstGeom>
          <a:solidFill>
            <a:srgbClr val="968C9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30" name="Group 34">
            <a:extLst>
              <a:ext uri="{FF2B5EF4-FFF2-40B4-BE49-F238E27FC236}">
                <a16:creationId xmlns:a16="http://schemas.microsoft.com/office/drawing/2014/main" xmlns="" id="{D3B9BD67-8AE5-4CAA-8AFF-90CB8DA97A24}"/>
              </a:ext>
            </a:extLst>
          </p:cNvPr>
          <p:cNvGrpSpPr>
            <a:grpSpLocks/>
          </p:cNvGrpSpPr>
          <p:nvPr/>
        </p:nvGrpSpPr>
        <p:grpSpPr bwMode="auto">
          <a:xfrm>
            <a:off x="-5060122" y="3429000"/>
            <a:ext cx="4319588" cy="1800225"/>
            <a:chOff x="-839" y="1797"/>
            <a:chExt cx="2721" cy="1134"/>
          </a:xfrm>
        </p:grpSpPr>
        <p:sp>
          <p:nvSpPr>
            <p:cNvPr id="45" name="AutoShape 13">
              <a:extLst>
                <a:ext uri="{FF2B5EF4-FFF2-40B4-BE49-F238E27FC236}">
                  <a16:creationId xmlns:a16="http://schemas.microsoft.com/office/drawing/2014/main" xmlns="" id="{51B926BA-ABDA-4E57-B6FE-832FBB8133DC}"/>
                </a:ext>
              </a:extLst>
            </p:cNvPr>
            <p:cNvSpPr>
              <a:spLocks noChangeArrowheads="1"/>
            </p:cNvSpPr>
            <p:nvPr/>
          </p:nvSpPr>
          <p:spPr bwMode="auto">
            <a:xfrm>
              <a:off x="-839" y="1797"/>
              <a:ext cx="2721" cy="1134"/>
            </a:xfrm>
            <a:prstGeom prst="roundRect">
              <a:avLst>
                <a:gd name="adj" fmla="val 50000"/>
              </a:avLst>
            </a:prstGeom>
            <a:solidFill>
              <a:srgbClr val="72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ru-RU" altLang="ru-RU"/>
            </a:p>
          </p:txBody>
        </p:sp>
        <p:grpSp>
          <p:nvGrpSpPr>
            <p:cNvPr id="46" name="Group 15">
              <a:extLst>
                <a:ext uri="{FF2B5EF4-FFF2-40B4-BE49-F238E27FC236}">
                  <a16:creationId xmlns:a16="http://schemas.microsoft.com/office/drawing/2014/main" xmlns="" id="{2B237E45-A5C9-4FF1-AB5F-D8A89C87DF62}"/>
                </a:ext>
              </a:extLst>
            </p:cNvPr>
            <p:cNvGrpSpPr>
              <a:grpSpLocks/>
            </p:cNvGrpSpPr>
            <p:nvPr/>
          </p:nvGrpSpPr>
          <p:grpSpPr bwMode="auto">
            <a:xfrm flipV="1">
              <a:off x="566" y="2390"/>
              <a:ext cx="1140" cy="0"/>
              <a:chOff x="3559" y="1298"/>
              <a:chExt cx="1318" cy="0"/>
            </a:xfrm>
          </p:grpSpPr>
          <p:sp>
            <p:nvSpPr>
              <p:cNvPr id="59" name="Line 16">
                <a:extLst>
                  <a:ext uri="{FF2B5EF4-FFF2-40B4-BE49-F238E27FC236}">
                    <a16:creationId xmlns:a16="http://schemas.microsoft.com/office/drawing/2014/main" xmlns="" id="{E59E2867-DB93-4432-B3B7-846536218CD2}"/>
                  </a:ext>
                </a:extLst>
              </p:cNvPr>
              <p:cNvSpPr>
                <a:spLocks noChangeShapeType="1"/>
              </p:cNvSpPr>
              <p:nvPr/>
            </p:nvSpPr>
            <p:spPr bwMode="auto">
              <a:xfrm>
                <a:off x="3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0" name="Line 17">
                <a:extLst>
                  <a:ext uri="{FF2B5EF4-FFF2-40B4-BE49-F238E27FC236}">
                    <a16:creationId xmlns:a16="http://schemas.microsoft.com/office/drawing/2014/main" xmlns="" id="{30059BC7-7827-4919-8B03-2013D21CC8E9}"/>
                  </a:ext>
                </a:extLst>
              </p:cNvPr>
              <p:cNvSpPr>
                <a:spLocks noChangeShapeType="1"/>
              </p:cNvSpPr>
              <p:nvPr/>
            </p:nvSpPr>
            <p:spPr bwMode="auto">
              <a:xfrm>
                <a:off x="40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1" name="Line 18">
                <a:extLst>
                  <a:ext uri="{FF2B5EF4-FFF2-40B4-BE49-F238E27FC236}">
                    <a16:creationId xmlns:a16="http://schemas.microsoft.com/office/drawing/2014/main" xmlns="" id="{5CC5CFC3-720D-4DEC-86CC-E65F840A26CB}"/>
                  </a:ext>
                </a:extLst>
              </p:cNvPr>
              <p:cNvSpPr>
                <a:spLocks noChangeShapeType="1"/>
              </p:cNvSpPr>
              <p:nvPr/>
            </p:nvSpPr>
            <p:spPr bwMode="auto">
              <a:xfrm>
                <a:off x="4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47" name="Group 19">
              <a:extLst>
                <a:ext uri="{FF2B5EF4-FFF2-40B4-BE49-F238E27FC236}">
                  <a16:creationId xmlns:a16="http://schemas.microsoft.com/office/drawing/2014/main" xmlns="" id="{D036C742-279A-41F7-A76A-53F1ED5E2E0F}"/>
                </a:ext>
              </a:extLst>
            </p:cNvPr>
            <p:cNvGrpSpPr>
              <a:grpSpLocks/>
            </p:cNvGrpSpPr>
            <p:nvPr/>
          </p:nvGrpSpPr>
          <p:grpSpPr bwMode="auto">
            <a:xfrm flipV="1">
              <a:off x="566" y="2844"/>
              <a:ext cx="1140" cy="0"/>
              <a:chOff x="3559" y="1298"/>
              <a:chExt cx="1318" cy="0"/>
            </a:xfrm>
          </p:grpSpPr>
          <p:sp>
            <p:nvSpPr>
              <p:cNvPr id="56" name="Line 20">
                <a:extLst>
                  <a:ext uri="{FF2B5EF4-FFF2-40B4-BE49-F238E27FC236}">
                    <a16:creationId xmlns:a16="http://schemas.microsoft.com/office/drawing/2014/main" xmlns="" id="{09FD4962-7371-4264-B2AC-D375F8655718}"/>
                  </a:ext>
                </a:extLst>
              </p:cNvPr>
              <p:cNvSpPr>
                <a:spLocks noChangeShapeType="1"/>
              </p:cNvSpPr>
              <p:nvPr/>
            </p:nvSpPr>
            <p:spPr bwMode="auto">
              <a:xfrm>
                <a:off x="3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7" name="Line 21">
                <a:extLst>
                  <a:ext uri="{FF2B5EF4-FFF2-40B4-BE49-F238E27FC236}">
                    <a16:creationId xmlns:a16="http://schemas.microsoft.com/office/drawing/2014/main" xmlns="" id="{49EB9414-B9A7-4005-8952-CD4FD81FAC5F}"/>
                  </a:ext>
                </a:extLst>
              </p:cNvPr>
              <p:cNvSpPr>
                <a:spLocks noChangeShapeType="1"/>
              </p:cNvSpPr>
              <p:nvPr/>
            </p:nvSpPr>
            <p:spPr bwMode="auto">
              <a:xfrm>
                <a:off x="40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8" name="Line 22">
                <a:extLst>
                  <a:ext uri="{FF2B5EF4-FFF2-40B4-BE49-F238E27FC236}">
                    <a16:creationId xmlns:a16="http://schemas.microsoft.com/office/drawing/2014/main" xmlns="" id="{74E5652F-EBA3-4961-A4B8-59D28E144355}"/>
                  </a:ext>
                </a:extLst>
              </p:cNvPr>
              <p:cNvSpPr>
                <a:spLocks noChangeShapeType="1"/>
              </p:cNvSpPr>
              <p:nvPr/>
            </p:nvSpPr>
            <p:spPr bwMode="auto">
              <a:xfrm>
                <a:off x="4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48" name="Group 26">
              <a:extLst>
                <a:ext uri="{FF2B5EF4-FFF2-40B4-BE49-F238E27FC236}">
                  <a16:creationId xmlns:a16="http://schemas.microsoft.com/office/drawing/2014/main" xmlns="" id="{81B2C303-3505-40BC-BE6A-AF6D0CF86866}"/>
                </a:ext>
              </a:extLst>
            </p:cNvPr>
            <p:cNvGrpSpPr>
              <a:grpSpLocks/>
            </p:cNvGrpSpPr>
            <p:nvPr/>
          </p:nvGrpSpPr>
          <p:grpSpPr bwMode="auto">
            <a:xfrm flipV="1">
              <a:off x="-702" y="2390"/>
              <a:ext cx="1139" cy="0"/>
              <a:chOff x="3559" y="1298"/>
              <a:chExt cx="1316" cy="0"/>
            </a:xfrm>
          </p:grpSpPr>
          <p:sp>
            <p:nvSpPr>
              <p:cNvPr id="53" name="Line 27">
                <a:extLst>
                  <a:ext uri="{FF2B5EF4-FFF2-40B4-BE49-F238E27FC236}">
                    <a16:creationId xmlns:a16="http://schemas.microsoft.com/office/drawing/2014/main" xmlns="" id="{7FA83FF9-AF05-46EA-AC4D-134362785E33}"/>
                  </a:ext>
                </a:extLst>
              </p:cNvPr>
              <p:cNvSpPr>
                <a:spLocks noChangeShapeType="1"/>
              </p:cNvSpPr>
              <p:nvPr/>
            </p:nvSpPr>
            <p:spPr bwMode="auto">
              <a:xfrm>
                <a:off x="3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4" name="Line 28">
                <a:extLst>
                  <a:ext uri="{FF2B5EF4-FFF2-40B4-BE49-F238E27FC236}">
                    <a16:creationId xmlns:a16="http://schemas.microsoft.com/office/drawing/2014/main" xmlns="" id="{ACD46C93-E824-4F43-903E-01D6C806E313}"/>
                  </a:ext>
                </a:extLst>
              </p:cNvPr>
              <p:cNvSpPr>
                <a:spLocks noChangeShapeType="1"/>
              </p:cNvSpPr>
              <p:nvPr/>
            </p:nvSpPr>
            <p:spPr bwMode="auto">
              <a:xfrm>
                <a:off x="40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5" name="Line 29">
                <a:extLst>
                  <a:ext uri="{FF2B5EF4-FFF2-40B4-BE49-F238E27FC236}">
                    <a16:creationId xmlns:a16="http://schemas.microsoft.com/office/drawing/2014/main" xmlns="" id="{FD42CA1E-F194-47EE-8726-8EE684FED037}"/>
                  </a:ext>
                </a:extLst>
              </p:cNvPr>
              <p:cNvSpPr>
                <a:spLocks noChangeShapeType="1"/>
              </p:cNvSpPr>
              <p:nvPr/>
            </p:nvSpPr>
            <p:spPr bwMode="auto">
              <a:xfrm>
                <a:off x="4557"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49" name="Group 30">
              <a:extLst>
                <a:ext uri="{FF2B5EF4-FFF2-40B4-BE49-F238E27FC236}">
                  <a16:creationId xmlns:a16="http://schemas.microsoft.com/office/drawing/2014/main" xmlns="" id="{D94B6D9D-12C0-4CFB-8866-EEC78876C99D}"/>
                </a:ext>
              </a:extLst>
            </p:cNvPr>
            <p:cNvGrpSpPr>
              <a:grpSpLocks/>
            </p:cNvGrpSpPr>
            <p:nvPr/>
          </p:nvGrpSpPr>
          <p:grpSpPr bwMode="auto">
            <a:xfrm flipV="1">
              <a:off x="-704" y="2844"/>
              <a:ext cx="1140" cy="0"/>
              <a:chOff x="3559" y="1298"/>
              <a:chExt cx="1318" cy="0"/>
            </a:xfrm>
          </p:grpSpPr>
          <p:sp>
            <p:nvSpPr>
              <p:cNvPr id="50" name="Line 31">
                <a:extLst>
                  <a:ext uri="{FF2B5EF4-FFF2-40B4-BE49-F238E27FC236}">
                    <a16:creationId xmlns:a16="http://schemas.microsoft.com/office/drawing/2014/main" xmlns="" id="{100D6199-5860-4D5F-A249-995819D021E7}"/>
                  </a:ext>
                </a:extLst>
              </p:cNvPr>
              <p:cNvSpPr>
                <a:spLocks noChangeShapeType="1"/>
              </p:cNvSpPr>
              <p:nvPr/>
            </p:nvSpPr>
            <p:spPr bwMode="auto">
              <a:xfrm>
                <a:off x="3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1" name="Line 32">
                <a:extLst>
                  <a:ext uri="{FF2B5EF4-FFF2-40B4-BE49-F238E27FC236}">
                    <a16:creationId xmlns:a16="http://schemas.microsoft.com/office/drawing/2014/main" xmlns="" id="{223A70C9-693F-40B1-98FB-B8B8289EBA04}"/>
                  </a:ext>
                </a:extLst>
              </p:cNvPr>
              <p:cNvSpPr>
                <a:spLocks noChangeShapeType="1"/>
              </p:cNvSpPr>
              <p:nvPr/>
            </p:nvSpPr>
            <p:spPr bwMode="auto">
              <a:xfrm>
                <a:off x="40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2" name="Line 33">
                <a:extLst>
                  <a:ext uri="{FF2B5EF4-FFF2-40B4-BE49-F238E27FC236}">
                    <a16:creationId xmlns:a16="http://schemas.microsoft.com/office/drawing/2014/main" xmlns="" id="{50F58ED5-9B91-4FE4-A335-A4480C8291B1}"/>
                  </a:ext>
                </a:extLst>
              </p:cNvPr>
              <p:cNvSpPr>
                <a:spLocks noChangeShapeType="1"/>
              </p:cNvSpPr>
              <p:nvPr/>
            </p:nvSpPr>
            <p:spPr bwMode="auto">
              <a:xfrm>
                <a:off x="4559" y="1298"/>
                <a:ext cx="318"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grpSp>
        <p:nvGrpSpPr>
          <p:cNvPr id="62" name="Group 37">
            <a:extLst>
              <a:ext uri="{FF2B5EF4-FFF2-40B4-BE49-F238E27FC236}">
                <a16:creationId xmlns:a16="http://schemas.microsoft.com/office/drawing/2014/main" xmlns="" id="{AEFAE1BF-F2C0-4EAF-99F7-A555D866682E}"/>
              </a:ext>
            </a:extLst>
          </p:cNvPr>
          <p:cNvGrpSpPr>
            <a:grpSpLocks/>
          </p:cNvGrpSpPr>
          <p:nvPr/>
        </p:nvGrpSpPr>
        <p:grpSpPr bwMode="auto">
          <a:xfrm>
            <a:off x="4228341" y="4510087"/>
            <a:ext cx="576263" cy="574675"/>
            <a:chOff x="3152" y="2614"/>
            <a:chExt cx="363" cy="362"/>
          </a:xfrm>
        </p:grpSpPr>
        <p:sp>
          <p:nvSpPr>
            <p:cNvPr id="63" name="Line 38">
              <a:extLst>
                <a:ext uri="{FF2B5EF4-FFF2-40B4-BE49-F238E27FC236}">
                  <a16:creationId xmlns:a16="http://schemas.microsoft.com/office/drawing/2014/main" xmlns="" id="{DCE05B14-2F01-4EA8-B8B3-0E84012C7DD1}"/>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4" name="Line 39">
              <a:extLst>
                <a:ext uri="{FF2B5EF4-FFF2-40B4-BE49-F238E27FC236}">
                  <a16:creationId xmlns:a16="http://schemas.microsoft.com/office/drawing/2014/main" xmlns="" id="{E1F7D6EE-3CE3-402D-8784-6FF3C069F34F}"/>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65" name="Group 40">
            <a:extLst>
              <a:ext uri="{FF2B5EF4-FFF2-40B4-BE49-F238E27FC236}">
                <a16:creationId xmlns:a16="http://schemas.microsoft.com/office/drawing/2014/main" xmlns="" id="{98D78D96-27FB-4813-8BAC-83EE5FEFEF1F}"/>
              </a:ext>
            </a:extLst>
          </p:cNvPr>
          <p:cNvGrpSpPr>
            <a:grpSpLocks/>
          </p:cNvGrpSpPr>
          <p:nvPr/>
        </p:nvGrpSpPr>
        <p:grpSpPr bwMode="auto">
          <a:xfrm>
            <a:off x="4228341" y="3644900"/>
            <a:ext cx="576263" cy="574675"/>
            <a:chOff x="3152" y="2614"/>
            <a:chExt cx="363" cy="362"/>
          </a:xfrm>
        </p:grpSpPr>
        <p:sp>
          <p:nvSpPr>
            <p:cNvPr id="66" name="Line 41">
              <a:extLst>
                <a:ext uri="{FF2B5EF4-FFF2-40B4-BE49-F238E27FC236}">
                  <a16:creationId xmlns:a16="http://schemas.microsoft.com/office/drawing/2014/main" xmlns="" id="{289B7F6E-DB16-4288-BC22-319AA5513C7B}"/>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67" name="Line 42">
              <a:extLst>
                <a:ext uri="{FF2B5EF4-FFF2-40B4-BE49-F238E27FC236}">
                  <a16:creationId xmlns:a16="http://schemas.microsoft.com/office/drawing/2014/main" xmlns="" id="{94957AA1-DC9F-4C34-9BC4-2C205B0D2346}"/>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68" name="Group 43">
            <a:extLst>
              <a:ext uri="{FF2B5EF4-FFF2-40B4-BE49-F238E27FC236}">
                <a16:creationId xmlns:a16="http://schemas.microsoft.com/office/drawing/2014/main" xmlns="" id="{278B8AAD-D256-4B93-9F58-90F32E11E234}"/>
              </a:ext>
            </a:extLst>
          </p:cNvPr>
          <p:cNvGrpSpPr>
            <a:grpSpLocks/>
          </p:cNvGrpSpPr>
          <p:nvPr/>
        </p:nvGrpSpPr>
        <p:grpSpPr bwMode="auto">
          <a:xfrm>
            <a:off x="5452304" y="3644900"/>
            <a:ext cx="576262" cy="574675"/>
            <a:chOff x="3152" y="2614"/>
            <a:chExt cx="363" cy="362"/>
          </a:xfrm>
        </p:grpSpPr>
        <p:sp>
          <p:nvSpPr>
            <p:cNvPr id="69" name="Line 44">
              <a:extLst>
                <a:ext uri="{FF2B5EF4-FFF2-40B4-BE49-F238E27FC236}">
                  <a16:creationId xmlns:a16="http://schemas.microsoft.com/office/drawing/2014/main" xmlns="" id="{52004C43-D4CB-4EE1-9D93-82F77A35192D}"/>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0" name="Line 45">
              <a:extLst>
                <a:ext uri="{FF2B5EF4-FFF2-40B4-BE49-F238E27FC236}">
                  <a16:creationId xmlns:a16="http://schemas.microsoft.com/office/drawing/2014/main" xmlns="" id="{86419C1D-5801-47EC-A477-25ED2F357C46}"/>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81" name="Line 47">
            <a:extLst>
              <a:ext uri="{FF2B5EF4-FFF2-40B4-BE49-F238E27FC236}">
                <a16:creationId xmlns:a16="http://schemas.microsoft.com/office/drawing/2014/main" xmlns="" id="{711A8E14-3047-467B-AF23-76E496ACF38D}"/>
              </a:ext>
            </a:extLst>
          </p:cNvPr>
          <p:cNvSpPr>
            <a:spLocks noChangeShapeType="1"/>
          </p:cNvSpPr>
          <p:nvPr/>
        </p:nvSpPr>
        <p:spPr bwMode="auto">
          <a:xfrm>
            <a:off x="5596766" y="4149725"/>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82" name="Group 50">
            <a:extLst>
              <a:ext uri="{FF2B5EF4-FFF2-40B4-BE49-F238E27FC236}">
                <a16:creationId xmlns:a16="http://schemas.microsoft.com/office/drawing/2014/main" xmlns="" id="{7349AA6B-7C8B-47E0-B493-6EA8C13CBF4E}"/>
              </a:ext>
            </a:extLst>
          </p:cNvPr>
          <p:cNvGrpSpPr>
            <a:grpSpLocks/>
          </p:cNvGrpSpPr>
          <p:nvPr/>
        </p:nvGrpSpPr>
        <p:grpSpPr bwMode="auto">
          <a:xfrm>
            <a:off x="5452304" y="2781300"/>
            <a:ext cx="576262" cy="574675"/>
            <a:chOff x="3152" y="2614"/>
            <a:chExt cx="363" cy="362"/>
          </a:xfrm>
        </p:grpSpPr>
        <p:sp>
          <p:nvSpPr>
            <p:cNvPr id="83" name="Line 51">
              <a:extLst>
                <a:ext uri="{FF2B5EF4-FFF2-40B4-BE49-F238E27FC236}">
                  <a16:creationId xmlns:a16="http://schemas.microsoft.com/office/drawing/2014/main" xmlns="" id="{70FB69F2-03E8-42C2-A675-3DF3561C0918}"/>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4" name="Line 52">
              <a:extLst>
                <a:ext uri="{FF2B5EF4-FFF2-40B4-BE49-F238E27FC236}">
                  <a16:creationId xmlns:a16="http://schemas.microsoft.com/office/drawing/2014/main" xmlns="" id="{C9009071-80C4-49DE-9BFF-B411C67CE769}"/>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85" name="Group 53">
            <a:extLst>
              <a:ext uri="{FF2B5EF4-FFF2-40B4-BE49-F238E27FC236}">
                <a16:creationId xmlns:a16="http://schemas.microsoft.com/office/drawing/2014/main" xmlns="" id="{54F7A1D5-907C-4FDB-B4D6-96A4D26A817A}"/>
              </a:ext>
            </a:extLst>
          </p:cNvPr>
          <p:cNvGrpSpPr>
            <a:grpSpLocks/>
          </p:cNvGrpSpPr>
          <p:nvPr/>
        </p:nvGrpSpPr>
        <p:grpSpPr bwMode="auto">
          <a:xfrm>
            <a:off x="4228341" y="2781300"/>
            <a:ext cx="576263" cy="574675"/>
            <a:chOff x="3152" y="2614"/>
            <a:chExt cx="363" cy="362"/>
          </a:xfrm>
        </p:grpSpPr>
        <p:sp>
          <p:nvSpPr>
            <p:cNvPr id="86" name="Line 54">
              <a:extLst>
                <a:ext uri="{FF2B5EF4-FFF2-40B4-BE49-F238E27FC236}">
                  <a16:creationId xmlns:a16="http://schemas.microsoft.com/office/drawing/2014/main" xmlns="" id="{8AD09F42-875D-4BE5-AF42-CC9C284EA6E4}"/>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7" name="Line 55">
              <a:extLst>
                <a:ext uri="{FF2B5EF4-FFF2-40B4-BE49-F238E27FC236}">
                  <a16:creationId xmlns:a16="http://schemas.microsoft.com/office/drawing/2014/main" xmlns="" id="{347C01A9-54E6-4AB5-B95D-3D9AA7B868FF}"/>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88" name="Group 56">
            <a:extLst>
              <a:ext uri="{FF2B5EF4-FFF2-40B4-BE49-F238E27FC236}">
                <a16:creationId xmlns:a16="http://schemas.microsoft.com/office/drawing/2014/main" xmlns="" id="{7FE4B4FA-A975-48F8-BBB8-31BE00EC3597}"/>
              </a:ext>
            </a:extLst>
          </p:cNvPr>
          <p:cNvGrpSpPr>
            <a:grpSpLocks/>
          </p:cNvGrpSpPr>
          <p:nvPr/>
        </p:nvGrpSpPr>
        <p:grpSpPr bwMode="auto">
          <a:xfrm>
            <a:off x="5452304" y="4510087"/>
            <a:ext cx="576262" cy="574675"/>
            <a:chOff x="3152" y="2614"/>
            <a:chExt cx="363" cy="362"/>
          </a:xfrm>
        </p:grpSpPr>
        <p:sp>
          <p:nvSpPr>
            <p:cNvPr id="89" name="Line 57">
              <a:extLst>
                <a:ext uri="{FF2B5EF4-FFF2-40B4-BE49-F238E27FC236}">
                  <a16:creationId xmlns:a16="http://schemas.microsoft.com/office/drawing/2014/main" xmlns="" id="{EA77DE8E-D92D-4EFE-A8C9-E7C31B360273}"/>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0" name="Line 58">
              <a:extLst>
                <a:ext uri="{FF2B5EF4-FFF2-40B4-BE49-F238E27FC236}">
                  <a16:creationId xmlns:a16="http://schemas.microsoft.com/office/drawing/2014/main" xmlns="" id="{1710A7FE-6A64-4FFC-9C7F-B01BEF8D18DC}"/>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91" name="Group 59">
            <a:extLst>
              <a:ext uri="{FF2B5EF4-FFF2-40B4-BE49-F238E27FC236}">
                <a16:creationId xmlns:a16="http://schemas.microsoft.com/office/drawing/2014/main" xmlns="" id="{3FAC65B3-2B35-437D-AE05-3BE52783DAE6}"/>
              </a:ext>
            </a:extLst>
          </p:cNvPr>
          <p:cNvGrpSpPr>
            <a:grpSpLocks/>
          </p:cNvGrpSpPr>
          <p:nvPr/>
        </p:nvGrpSpPr>
        <p:grpSpPr bwMode="auto">
          <a:xfrm>
            <a:off x="4228341" y="5373687"/>
            <a:ext cx="576263" cy="574675"/>
            <a:chOff x="3152" y="2614"/>
            <a:chExt cx="363" cy="362"/>
          </a:xfrm>
        </p:grpSpPr>
        <p:sp>
          <p:nvSpPr>
            <p:cNvPr id="92" name="Line 60">
              <a:extLst>
                <a:ext uri="{FF2B5EF4-FFF2-40B4-BE49-F238E27FC236}">
                  <a16:creationId xmlns:a16="http://schemas.microsoft.com/office/drawing/2014/main" xmlns="" id="{9F7155F2-4E27-4B2E-95C5-25113C4EA255}"/>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3" name="Line 61">
              <a:extLst>
                <a:ext uri="{FF2B5EF4-FFF2-40B4-BE49-F238E27FC236}">
                  <a16:creationId xmlns:a16="http://schemas.microsoft.com/office/drawing/2014/main" xmlns="" id="{7519A25B-94A9-4224-B846-2777E559F8AE}"/>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94" name="Group 62">
            <a:extLst>
              <a:ext uri="{FF2B5EF4-FFF2-40B4-BE49-F238E27FC236}">
                <a16:creationId xmlns:a16="http://schemas.microsoft.com/office/drawing/2014/main" xmlns="" id="{4EF87028-7EBA-47F9-8282-8BB1D2F36D3F}"/>
              </a:ext>
            </a:extLst>
          </p:cNvPr>
          <p:cNvGrpSpPr>
            <a:grpSpLocks/>
          </p:cNvGrpSpPr>
          <p:nvPr/>
        </p:nvGrpSpPr>
        <p:grpSpPr bwMode="auto">
          <a:xfrm>
            <a:off x="5452304" y="5373687"/>
            <a:ext cx="576262" cy="574675"/>
            <a:chOff x="3152" y="2614"/>
            <a:chExt cx="363" cy="362"/>
          </a:xfrm>
        </p:grpSpPr>
        <p:sp>
          <p:nvSpPr>
            <p:cNvPr id="95" name="Line 63">
              <a:extLst>
                <a:ext uri="{FF2B5EF4-FFF2-40B4-BE49-F238E27FC236}">
                  <a16:creationId xmlns:a16="http://schemas.microsoft.com/office/drawing/2014/main" xmlns="" id="{03BAAFD9-BACE-4230-96AE-F8ECCBE323EC}"/>
                </a:ext>
              </a:extLst>
            </p:cNvPr>
            <p:cNvSpPr>
              <a:spLocks noChangeShapeType="1"/>
            </p:cNvSpPr>
            <p:nvPr/>
          </p:nvSpPr>
          <p:spPr bwMode="auto">
            <a:xfrm>
              <a:off x="3334" y="2614"/>
              <a:ext cx="0" cy="3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6" name="Line 64">
              <a:extLst>
                <a:ext uri="{FF2B5EF4-FFF2-40B4-BE49-F238E27FC236}">
                  <a16:creationId xmlns:a16="http://schemas.microsoft.com/office/drawing/2014/main" xmlns="" id="{88B5FBDD-4FF5-49F4-A4F6-C393C7BB726F}"/>
                </a:ext>
              </a:extLst>
            </p:cNvPr>
            <p:cNvSpPr>
              <a:spLocks noChangeShapeType="1"/>
            </p:cNvSpPr>
            <p:nvPr/>
          </p:nvSpPr>
          <p:spPr bwMode="auto">
            <a:xfrm>
              <a:off x="3152" y="2795"/>
              <a:ext cx="3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97" name="Line 35">
            <a:extLst>
              <a:ext uri="{FF2B5EF4-FFF2-40B4-BE49-F238E27FC236}">
                <a16:creationId xmlns:a16="http://schemas.microsoft.com/office/drawing/2014/main" xmlns="" id="{0A9BA317-A8DF-4124-8318-6E2FF67BBE03}"/>
              </a:ext>
            </a:extLst>
          </p:cNvPr>
          <p:cNvSpPr>
            <a:spLocks noChangeShapeType="1"/>
          </p:cNvSpPr>
          <p:nvPr/>
        </p:nvSpPr>
        <p:spPr bwMode="auto">
          <a:xfrm>
            <a:off x="4444241" y="3213100"/>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8" name="Line 48">
            <a:extLst>
              <a:ext uri="{FF2B5EF4-FFF2-40B4-BE49-F238E27FC236}">
                <a16:creationId xmlns:a16="http://schemas.microsoft.com/office/drawing/2014/main" xmlns="" id="{46F54A66-12B3-4A2E-A2D2-28D3B2D3DA24}"/>
              </a:ext>
            </a:extLst>
          </p:cNvPr>
          <p:cNvSpPr>
            <a:spLocks noChangeShapeType="1"/>
          </p:cNvSpPr>
          <p:nvPr/>
        </p:nvSpPr>
        <p:spPr bwMode="auto">
          <a:xfrm>
            <a:off x="5596766" y="3213100"/>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9" name="Line 65">
            <a:extLst>
              <a:ext uri="{FF2B5EF4-FFF2-40B4-BE49-F238E27FC236}">
                <a16:creationId xmlns:a16="http://schemas.microsoft.com/office/drawing/2014/main" xmlns="" id="{AACCC0C9-C2D0-47F0-B816-B9D04F0ECDCB}"/>
              </a:ext>
            </a:extLst>
          </p:cNvPr>
          <p:cNvSpPr>
            <a:spLocks noChangeShapeType="1"/>
          </p:cNvSpPr>
          <p:nvPr/>
        </p:nvSpPr>
        <p:spPr bwMode="auto">
          <a:xfrm>
            <a:off x="5668204" y="5805487"/>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0" name="Line 66">
            <a:extLst>
              <a:ext uri="{FF2B5EF4-FFF2-40B4-BE49-F238E27FC236}">
                <a16:creationId xmlns:a16="http://schemas.microsoft.com/office/drawing/2014/main" xmlns="" id="{A64E4D18-84E2-493E-8065-FD34F759CB5B}"/>
              </a:ext>
            </a:extLst>
          </p:cNvPr>
          <p:cNvSpPr>
            <a:spLocks noChangeShapeType="1"/>
          </p:cNvSpPr>
          <p:nvPr/>
        </p:nvSpPr>
        <p:spPr bwMode="auto">
          <a:xfrm>
            <a:off x="5596766" y="5013325"/>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1" name="Line 67">
            <a:extLst>
              <a:ext uri="{FF2B5EF4-FFF2-40B4-BE49-F238E27FC236}">
                <a16:creationId xmlns:a16="http://schemas.microsoft.com/office/drawing/2014/main" xmlns="" id="{7891A434-785B-4630-A06E-A6EA6CA55DB4}"/>
              </a:ext>
            </a:extLst>
          </p:cNvPr>
          <p:cNvSpPr>
            <a:spLocks noChangeShapeType="1"/>
          </p:cNvSpPr>
          <p:nvPr/>
        </p:nvSpPr>
        <p:spPr bwMode="auto">
          <a:xfrm>
            <a:off x="4444241" y="5876925"/>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2" name="Line 46">
            <a:extLst>
              <a:ext uri="{FF2B5EF4-FFF2-40B4-BE49-F238E27FC236}">
                <a16:creationId xmlns:a16="http://schemas.microsoft.com/office/drawing/2014/main" xmlns="" id="{34001FC0-EA40-4BF9-8610-9A0656CFBD5B}"/>
              </a:ext>
            </a:extLst>
          </p:cNvPr>
          <p:cNvSpPr>
            <a:spLocks noChangeShapeType="1"/>
          </p:cNvSpPr>
          <p:nvPr/>
        </p:nvSpPr>
        <p:spPr bwMode="auto">
          <a:xfrm>
            <a:off x="4444241" y="4149725"/>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3" name="Line 49">
            <a:extLst>
              <a:ext uri="{FF2B5EF4-FFF2-40B4-BE49-F238E27FC236}">
                <a16:creationId xmlns:a16="http://schemas.microsoft.com/office/drawing/2014/main" xmlns="" id="{0166A968-4A34-4DBE-A45C-E36585109993}"/>
              </a:ext>
            </a:extLst>
          </p:cNvPr>
          <p:cNvSpPr>
            <a:spLocks noChangeShapeType="1"/>
          </p:cNvSpPr>
          <p:nvPr/>
        </p:nvSpPr>
        <p:spPr bwMode="auto">
          <a:xfrm>
            <a:off x="4444241" y="5013325"/>
            <a:ext cx="504825"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Tree>
    <p:extLst>
      <p:ext uri="{BB962C8B-B14F-4D97-AF65-F5344CB8AC3E}">
        <p14:creationId xmlns:p14="http://schemas.microsoft.com/office/powerpoint/2010/main" val="283962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16667E-7 1.11022E-16 L 0.34075 1.11022E-16 " pathEditMode="relative" rAng="0" ptsTypes="AA">
                                      <p:cBhvr>
                                        <p:cTn id="6" dur="2000" fill="hold"/>
                                        <p:tgtEl>
                                          <p:spTgt spid="30"/>
                                        </p:tgtEl>
                                        <p:attrNameLst>
                                          <p:attrName>ppt_x</p:attrName>
                                          <p:attrName>ppt_y</p:attrName>
                                        </p:attrNameLst>
                                      </p:cBhvr>
                                      <p:rCtr x="17044" y="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052 0.00162 C -0.00769 -0.01389 -0.01563 -0.02917 -0.00612 -0.03634 C 0.00351 -0.04352 0.05117 -0.03681 0.05768 -0.04167 C 0.06406 -0.04653 0.02044 -0.06273 0.03294 -0.06597 C 0.04544 -0.06921 0.08919 -0.06505 0.13294 -0.06065 " pathEditMode="relative" rAng="0" ptsTypes="AAAAA">
                                      <p:cBhvr>
                                        <p:cTn id="9" dur="2000" fill="hold"/>
                                        <p:tgtEl>
                                          <p:spTgt spid="97"/>
                                        </p:tgtEl>
                                        <p:attrNameLst>
                                          <p:attrName>ppt_x</p:attrName>
                                          <p:attrName>ppt_y</p:attrName>
                                        </p:attrNameLst>
                                      </p:cBhvr>
                                      <p:rCtr x="6068" y="-3449"/>
                                    </p:animMotion>
                                  </p:childTnLst>
                                </p:cTn>
                              </p:par>
                              <p:par>
                                <p:cTn id="10" presetID="0" presetClass="path" presetSubtype="0" accel="50000" decel="50000" fill="hold" nodeType="withEffect">
                                  <p:stCondLst>
                                    <p:cond delay="0"/>
                                  </p:stCondLst>
                                  <p:childTnLst>
                                    <p:animMotion origin="layout" path="M 0.00052 -0.00162 C 0.00586 -0.02453 0.01145 -0.04745 0.0095 -0.06041 C 0.00768 -0.07338 -0.02149 -0.07592 -0.01107 -0.0794 C -0.00065 -0.08287 0.06028 -0.08634 0.07187 -0.08125 C 0.08346 -0.07615 0.04843 -0.05046 0.05885 -0.04838 C 0.06927 -0.04629 0.10169 -0.05787 0.13424 -0.06921 " pathEditMode="relative" rAng="0" ptsTypes="AAAAAA">
                                      <p:cBhvr>
                                        <p:cTn id="11" dur="2000" fill="hold"/>
                                        <p:tgtEl>
                                          <p:spTgt spid="102"/>
                                        </p:tgtEl>
                                        <p:attrNameLst>
                                          <p:attrName>ppt_x</p:attrName>
                                          <p:attrName>ppt_y</p:attrName>
                                        </p:attrNameLst>
                                      </p:cBhvr>
                                      <p:rCtr x="5990" y="-4120"/>
                                    </p:animMotion>
                                  </p:childTnLst>
                                </p:cTn>
                              </p:par>
                              <p:par>
                                <p:cTn id="12" presetID="0" presetClass="path" presetSubtype="0" accel="50000" decel="50000" fill="hold" nodeType="withEffect">
                                  <p:stCondLst>
                                    <p:cond delay="0"/>
                                  </p:stCondLst>
                                  <p:childTnLst>
                                    <p:animMotion origin="layout" path="M -0.00091 -0.00278 C 0.0177 -0.0132 0.03645 -0.02361 0.04075 -0.03056 C 0.04518 -0.0375 0.02721 -0.03426 0.02513 -0.04445 C 0.02304 -0.05463 0.02278 -0.09144 0.02773 -0.09121 C 0.03281 -0.09097 0.03854 -0.04607 0.05507 -0.04259 C 0.07148 -0.03912 0.09895 -0.05486 0.12643 -0.07037 " pathEditMode="relative" rAng="0" ptsTypes="AAAAAA">
                                      <p:cBhvr>
                                        <p:cTn id="13" dur="2000" fill="hold"/>
                                        <p:tgtEl>
                                          <p:spTgt spid="103"/>
                                        </p:tgtEl>
                                        <p:attrNameLst>
                                          <p:attrName>ppt_x</p:attrName>
                                          <p:attrName>ppt_y</p:attrName>
                                        </p:attrNameLst>
                                      </p:cBhvr>
                                      <p:rCtr x="6367" y="-4444"/>
                                    </p:animMotion>
                                  </p:childTnLst>
                                </p:cTn>
                              </p:par>
                              <p:par>
                                <p:cTn id="14" presetID="0" presetClass="path" presetSubtype="0" accel="50000" decel="50000" fill="hold" nodeType="withEffect">
                                  <p:stCondLst>
                                    <p:cond delay="0"/>
                                  </p:stCondLst>
                                  <p:childTnLst>
                                    <p:animMotion origin="layout" path="M 0.00052 -0.00069 C -0.00873 -0.01435 -0.01784 -0.02777 -0.00847 -0.03171 C 0.00091 -0.03564 0.047 -0.01875 0.05638 -0.02476 C 0.06575 -0.03078 0.05573 -0.06226 0.04726 -0.06805 C 0.03867 -0.07384 -0.00873 -0.06041 0.00573 -0.05949 C 0.02018 -0.05856 0.07708 -0.06088 0.13424 -0.06296 " pathEditMode="relative" rAng="0" ptsTypes="AAAAAA">
                                      <p:cBhvr>
                                        <p:cTn id="15" dur="2000" fill="hold"/>
                                        <p:tgtEl>
                                          <p:spTgt spid="101"/>
                                        </p:tgtEl>
                                        <p:attrNameLst>
                                          <p:attrName>ppt_x</p:attrName>
                                          <p:attrName>ppt_y</p:attrName>
                                        </p:attrNameLst>
                                      </p:cBhvr>
                                      <p:rCtr x="6029" y="-3449"/>
                                    </p:animMotion>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xEl>
                                              <p:pRg st="1" end="1"/>
                                            </p:txEl>
                                          </p:spTgt>
                                        </p:tgtEl>
                                        <p:attrNameLst>
                                          <p:attrName>style.visibility</p:attrName>
                                        </p:attrNameLst>
                                      </p:cBhvr>
                                      <p:to>
                                        <p:strVal val="visible"/>
                                      </p:to>
                                    </p:set>
                                    <p:animEffect transition="in" filter="fade">
                                      <p:cBhvr>
                                        <p:cTn id="20" dur="500"/>
                                        <p:tgtEl>
                                          <p:spTgt spid="2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8">
                                            <p:txEl>
                                              <p:pRg st="2" end="2"/>
                                            </p:txEl>
                                          </p:spTgt>
                                        </p:tgtEl>
                                        <p:attrNameLst>
                                          <p:attrName>style.visibility</p:attrName>
                                        </p:attrNameLst>
                                      </p:cBhvr>
                                      <p:to>
                                        <p:strVal val="visible"/>
                                      </p:to>
                                    </p:set>
                                    <p:animEffect transition="in" filter="fade">
                                      <p:cBhvr>
                                        <p:cTn id="25" dur="500"/>
                                        <p:tgtEl>
                                          <p:spTgt spid="28">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3"/>
            <a:ext cx="10280768" cy="810101"/>
          </a:xfrm>
        </p:spPr>
        <p:txBody>
          <a:bodyPr>
            <a:normAutofit/>
          </a:bodyPr>
          <a:lstStyle/>
          <a:p>
            <a:pPr marL="0" indent="457200">
              <a:lnSpc>
                <a:spcPct val="100000"/>
              </a:lnSpc>
              <a:buNone/>
            </a:pPr>
            <a:r>
              <a:rPr lang="ru-RU" sz="2000" dirty="0"/>
              <a:t>При электризации облучением на поверхность падает свет (или электромагнитное излучение). При этом поверхность (в зависимости от свойств самой поверхности) получает заряд определённого знака.</a:t>
            </a:r>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Электризация при облучении</a:t>
            </a:r>
          </a:p>
        </p:txBody>
      </p:sp>
      <p:sp>
        <p:nvSpPr>
          <p:cNvPr id="41" name="Стрелка: изогнутая вверх 40">
            <a:hlinkClick r:id="rId2" action="ppaction://hlinksldjump"/>
            <a:extLst>
              <a:ext uri="{FF2B5EF4-FFF2-40B4-BE49-F238E27FC236}">
                <a16:creationId xmlns:a16="http://schemas.microsoft.com/office/drawing/2014/main" xmlns="" id="{53BC20DE-3F47-4A4F-B979-347F45AC4C57}"/>
              </a:ext>
            </a:extLst>
          </p:cNvPr>
          <p:cNvSpPr/>
          <p:nvPr/>
        </p:nvSpPr>
        <p:spPr>
          <a:xfrm>
            <a:off x="388873" y="169327"/>
            <a:ext cx="1014709" cy="44040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5" name="Рисунок 4">
            <a:extLst>
              <a:ext uri="{FF2B5EF4-FFF2-40B4-BE49-F238E27FC236}">
                <a16:creationId xmlns:a16="http://schemas.microsoft.com/office/drawing/2014/main" xmlns="" id="{0111A7C9-BB1E-4A1F-8133-72A44A56066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403582" y="1704420"/>
            <a:ext cx="8391418" cy="4764619"/>
          </a:xfrm>
          <a:prstGeom prst="rect">
            <a:avLst/>
          </a:prstGeom>
        </p:spPr>
      </p:pic>
      <p:sp>
        <p:nvSpPr>
          <p:cNvPr id="6" name="Прямоугольник 5">
            <a:extLst>
              <a:ext uri="{FF2B5EF4-FFF2-40B4-BE49-F238E27FC236}">
                <a16:creationId xmlns:a16="http://schemas.microsoft.com/office/drawing/2014/main" xmlns="" id="{F681FE0B-F7C0-436A-9F35-8BAAD36F370A}"/>
              </a:ext>
            </a:extLst>
          </p:cNvPr>
          <p:cNvSpPr/>
          <p:nvPr/>
        </p:nvSpPr>
        <p:spPr>
          <a:xfrm>
            <a:off x="9795000" y="3234519"/>
            <a:ext cx="2156346" cy="1477328"/>
          </a:xfrm>
          <a:prstGeom prst="rect">
            <a:avLst/>
          </a:prstGeom>
        </p:spPr>
        <p:txBody>
          <a:bodyPr wrap="square">
            <a:spAutoFit/>
          </a:bodyPr>
          <a:lstStyle/>
          <a:p>
            <a:pPr algn="ctr"/>
            <a:r>
              <a:rPr lang="ru-RU" dirty="0">
                <a:solidFill>
                  <a:srgbClr val="004780"/>
                </a:solidFill>
                <a:latin typeface="PT Sans Narrow" panose="020B0604020202020204" charset="0"/>
              </a:rPr>
              <a:t>Пример:</a:t>
            </a:r>
            <a:r>
              <a:rPr lang="ru-RU" dirty="0">
                <a:latin typeface="PT Sans Narrow" panose="020B0604020202020204" charset="0"/>
              </a:rPr>
              <a:t> Использование электризации облучением в светокопировальном аппарате. </a:t>
            </a:r>
          </a:p>
        </p:txBody>
      </p:sp>
    </p:spTree>
    <p:extLst>
      <p:ext uri="{BB962C8B-B14F-4D97-AF65-F5344CB8AC3E}">
        <p14:creationId xmlns:p14="http://schemas.microsoft.com/office/powerpoint/2010/main" val="210145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1" grpId="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a:extLst>
              <a:ext uri="{FF2B5EF4-FFF2-40B4-BE49-F238E27FC236}">
                <a16:creationId xmlns:a16="http://schemas.microsoft.com/office/drawing/2014/main" xmlns="" id="{0A635C33-64FD-4BF4-A98F-8B010F0F406E}"/>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786710" y="836612"/>
            <a:ext cx="2452730" cy="5184775"/>
          </a:xfrm>
          <a:prstGeom prst="rect">
            <a:avLst/>
          </a:prstGeom>
        </p:spPr>
      </p:pic>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РИСУНКИ/ГРАФИКИ энергия связи</a:t>
            </a:r>
          </a:p>
        </p:txBody>
      </p:sp>
      <p:sp>
        <p:nvSpPr>
          <p:cNvPr id="5" name="Объект 3">
            <a:extLst>
              <a:ext uri="{FF2B5EF4-FFF2-40B4-BE49-F238E27FC236}">
                <a16:creationId xmlns:a16="http://schemas.microsoft.com/office/drawing/2014/main" xmlns="" id="{FBE4D418-ED15-4BAB-B4BD-9FC01AE18C6A}"/>
              </a:ext>
            </a:extLst>
          </p:cNvPr>
          <p:cNvSpPr txBox="1">
            <a:spLocks/>
          </p:cNvSpPr>
          <p:nvPr/>
        </p:nvSpPr>
        <p:spPr>
          <a:xfrm>
            <a:off x="5077324" y="1419359"/>
            <a:ext cx="6405671" cy="6504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200" dirty="0">
                <a:solidFill>
                  <a:srgbClr val="C00000"/>
                </a:solidFill>
              </a:rPr>
              <a:t>Задание 1. </a:t>
            </a:r>
            <a:r>
              <a:rPr lang="ru-RU" sz="2200" dirty="0"/>
              <a:t>Воспользовавшись таблицей, определите заряд какого знака получит резина при трении о каучук.</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6" name="Стрелка: изогнутая вверх 5">
            <a:hlinkClick r:id="rId4" action="ppaction://hlinksldjump"/>
            <a:extLst>
              <a:ext uri="{FF2B5EF4-FFF2-40B4-BE49-F238E27FC236}">
                <a16:creationId xmlns:a16="http://schemas.microsoft.com/office/drawing/2014/main" xmlns="" id="{FB481A62-84D0-4C41-B498-B1A3C930E35C}"/>
              </a:ext>
            </a:extLst>
          </p:cNvPr>
          <p:cNvSpPr/>
          <p:nvPr/>
        </p:nvSpPr>
        <p:spPr>
          <a:xfrm>
            <a:off x="336884" y="133183"/>
            <a:ext cx="1251284" cy="54785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 name="Объект 3">
            <a:extLst>
              <a:ext uri="{FF2B5EF4-FFF2-40B4-BE49-F238E27FC236}">
                <a16:creationId xmlns:a16="http://schemas.microsoft.com/office/drawing/2014/main" xmlns="" id="{E6B8D551-785C-4A8F-9632-5BEC8C23FD32}"/>
              </a:ext>
            </a:extLst>
          </p:cNvPr>
          <p:cNvSpPr txBox="1">
            <a:spLocks/>
          </p:cNvSpPr>
          <p:nvPr/>
        </p:nvSpPr>
        <p:spPr>
          <a:xfrm>
            <a:off x="5077324" y="2069797"/>
            <a:ext cx="6605339" cy="12402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1800" dirty="0">
                <a:solidFill>
                  <a:srgbClr val="C00000"/>
                </a:solidFill>
              </a:rPr>
              <a:t>Ответ: </a:t>
            </a:r>
            <a:r>
              <a:rPr lang="ru-RU" sz="1800" dirty="0"/>
              <a:t>Из таблицы следует, что энергия связи электронов с ядром у резины меньше, чем у каучука. Поэтому резина потеряет электроны и получит положительный заряд, а каучук получит отрицательный заряд.</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8" name="Прямоугольник 7">
            <a:extLst>
              <a:ext uri="{FF2B5EF4-FFF2-40B4-BE49-F238E27FC236}">
                <a16:creationId xmlns:a16="http://schemas.microsoft.com/office/drawing/2014/main" xmlns="" id="{5F3C6584-6471-417F-94DE-5A56AC437129}"/>
              </a:ext>
            </a:extLst>
          </p:cNvPr>
          <p:cNvSpPr/>
          <p:nvPr/>
        </p:nvSpPr>
        <p:spPr>
          <a:xfrm>
            <a:off x="5151945" y="2986869"/>
            <a:ext cx="6331049" cy="1015663"/>
          </a:xfrm>
          <a:prstGeom prst="rect">
            <a:avLst/>
          </a:prstGeom>
        </p:spPr>
        <p:txBody>
          <a:bodyPr wrap="square">
            <a:spAutoFit/>
          </a:bodyPr>
          <a:lstStyle/>
          <a:p>
            <a:pPr indent="457200" algn="just"/>
            <a:r>
              <a:rPr lang="ru-RU" sz="2000" dirty="0">
                <a:solidFill>
                  <a:srgbClr val="C00000"/>
                </a:solidFill>
                <a:latin typeface="PT Sans Narrow" panose="020B0604020202020204" charset="0"/>
              </a:rPr>
              <a:t>Задание 2. </a:t>
            </a:r>
            <a:r>
              <a:rPr lang="ru-RU" sz="2000" dirty="0">
                <a:latin typeface="PT Sans Narrow" panose="020B0604020202020204" charset="0"/>
              </a:rPr>
              <a:t>Пластинку из слюды трут о мех. Можно ли точно сказать, заряд какого знака получит при этом слюда? Рассмотрите возможные варианты.</a:t>
            </a:r>
          </a:p>
        </p:txBody>
      </p:sp>
      <p:sp>
        <p:nvSpPr>
          <p:cNvPr id="9" name="Прямоугольник 8">
            <a:extLst>
              <a:ext uri="{FF2B5EF4-FFF2-40B4-BE49-F238E27FC236}">
                <a16:creationId xmlns:a16="http://schemas.microsoft.com/office/drawing/2014/main" xmlns="" id="{598CB696-E886-4F6E-867F-1A159BAA533A}"/>
              </a:ext>
            </a:extLst>
          </p:cNvPr>
          <p:cNvSpPr/>
          <p:nvPr/>
        </p:nvSpPr>
        <p:spPr>
          <a:xfrm>
            <a:off x="5077324" y="4002532"/>
            <a:ext cx="6605338" cy="923330"/>
          </a:xfrm>
          <a:prstGeom prst="rect">
            <a:avLst/>
          </a:prstGeom>
        </p:spPr>
        <p:txBody>
          <a:bodyPr wrap="square">
            <a:spAutoFit/>
          </a:bodyPr>
          <a:lstStyle/>
          <a:p>
            <a:pPr indent="457200" algn="just"/>
            <a:r>
              <a:rPr lang="ru-RU" dirty="0">
                <a:solidFill>
                  <a:srgbClr val="C00000"/>
                </a:solidFill>
                <a:latin typeface="PT Sans Narrow" panose="020B0604020202020204" charset="0"/>
              </a:rPr>
              <a:t>Ответ: </a:t>
            </a:r>
            <a:r>
              <a:rPr lang="ru-RU" dirty="0">
                <a:latin typeface="PT Sans Narrow" panose="020B0604020202020204" charset="0"/>
              </a:rPr>
              <a:t>Точно ответить нельзя т. к. знак заряда будет зависеть от конкретного вида меха. При трении о мех кролика слюда зарядится отрицательно, а при трении о мех кошки, слюда зарядится положительно.</a:t>
            </a:r>
          </a:p>
        </p:txBody>
      </p:sp>
    </p:spTree>
    <p:extLst>
      <p:ext uri="{BB962C8B-B14F-4D97-AF65-F5344CB8AC3E}">
        <p14:creationId xmlns:p14="http://schemas.microsoft.com/office/powerpoint/2010/main" val="4078557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Условия задач Пр.78. с. 369</a:t>
            </a:r>
          </a:p>
        </p:txBody>
      </p:sp>
      <p:pic>
        <p:nvPicPr>
          <p:cNvPr id="2" name="Рисунок 1">
            <a:extLst>
              <a:ext uri="{FF2B5EF4-FFF2-40B4-BE49-F238E27FC236}">
                <a16:creationId xmlns:a16="http://schemas.microsoft.com/office/drawing/2014/main" xmlns="" id="{C7355121-959E-451B-A7C9-D4E1513837E6}"/>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194435" y="1503045"/>
            <a:ext cx="10229850" cy="3486150"/>
          </a:xfrm>
          <a:prstGeom prst="rect">
            <a:avLst/>
          </a:prstGeom>
        </p:spPr>
      </p:pic>
      <p:sp>
        <p:nvSpPr>
          <p:cNvPr id="6" name="Стрелка: изогнутая вверх 5">
            <a:hlinkClick r:id="rId4" action="ppaction://hlinksldjump"/>
            <a:extLst>
              <a:ext uri="{FF2B5EF4-FFF2-40B4-BE49-F238E27FC236}">
                <a16:creationId xmlns:a16="http://schemas.microsoft.com/office/drawing/2014/main" xmlns="" id="{F166CCE9-353E-4898-8E67-2B807AE6B8F3}"/>
              </a:ext>
            </a:extLst>
          </p:cNvPr>
          <p:cNvSpPr/>
          <p:nvPr/>
        </p:nvSpPr>
        <p:spPr>
          <a:xfrm>
            <a:off x="592602" y="188668"/>
            <a:ext cx="1012874" cy="49236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9396702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ЗАДАНИЕ (Пр.78 №1)</a:t>
            </a:r>
          </a:p>
        </p:txBody>
      </p:sp>
      <p:sp>
        <p:nvSpPr>
          <p:cNvPr id="4" name="Стрелка: изогнутая вверх 3">
            <a:hlinkClick r:id="rId2" action="ppaction://hlinksldjump"/>
            <a:extLst>
              <a:ext uri="{FF2B5EF4-FFF2-40B4-BE49-F238E27FC236}">
                <a16:creationId xmlns:a16="http://schemas.microsoft.com/office/drawing/2014/main" xmlns="" id="{64F82BB1-D7E0-41CD-8EFA-F3E297E69B13}"/>
              </a:ext>
            </a:extLst>
          </p:cNvPr>
          <p:cNvSpPr/>
          <p:nvPr/>
        </p:nvSpPr>
        <p:spPr>
          <a:xfrm>
            <a:off x="592602" y="188668"/>
            <a:ext cx="1012874" cy="49236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2" name="Рисунок 1">
            <a:extLst>
              <a:ext uri="{FF2B5EF4-FFF2-40B4-BE49-F238E27FC236}">
                <a16:creationId xmlns:a16="http://schemas.microsoft.com/office/drawing/2014/main" xmlns="" id="{3D02D63A-9EDE-46B0-A6D3-B850E2426B5E}"/>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308876" y="1405947"/>
            <a:ext cx="9846804" cy="2913660"/>
          </a:xfrm>
          <a:prstGeom prst="rect">
            <a:avLst/>
          </a:prstGeom>
        </p:spPr>
      </p:pic>
    </p:spTree>
    <p:extLst>
      <p:ext uri="{BB962C8B-B14F-4D97-AF65-F5344CB8AC3E}">
        <p14:creationId xmlns:p14="http://schemas.microsoft.com/office/powerpoint/2010/main" val="1771368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xmlns="" id="{9EC07F66-9EB3-4F2A-8F44-4C0A892E31F0}"/>
              </a:ext>
            </a:extLst>
          </p:cNvPr>
          <p:cNvSpPr>
            <a:spLocks noGrp="1"/>
          </p:cNvSpPr>
          <p:nvPr>
            <p:ph idx="1"/>
          </p:nvPr>
        </p:nvSpPr>
        <p:spPr>
          <a:xfrm>
            <a:off x="1073032" y="991402"/>
            <a:ext cx="10280768" cy="681039"/>
          </a:xfrm>
        </p:spPr>
        <p:txBody>
          <a:bodyPr>
            <a:normAutofit lnSpcReduction="10000"/>
          </a:bodyPr>
          <a:lstStyle/>
          <a:p>
            <a:pPr marL="0" indent="0" algn="ctr">
              <a:buNone/>
            </a:pPr>
            <a:r>
              <a:rPr lang="ru-RU" sz="4400" b="1" dirty="0">
                <a:solidFill>
                  <a:srgbClr val="C00000"/>
                </a:solidFill>
                <a:effectLst>
                  <a:outerShdw blurRad="38100" dist="38100" dir="2700000" algn="tl">
                    <a:srgbClr val="000000">
                      <a:alpha val="43137"/>
                    </a:srgbClr>
                  </a:outerShdw>
                </a:effectLst>
              </a:rPr>
              <a:t>Предлагаем вспомнить</a:t>
            </a:r>
          </a:p>
          <a:p>
            <a:pPr marL="0" indent="0" algn="ctr">
              <a:buNone/>
            </a:pPr>
            <a:endParaRPr lang="ru-RU" sz="4400" b="1" dirty="0">
              <a:solidFill>
                <a:srgbClr val="00579C"/>
              </a:solidFill>
              <a:effectLst>
                <a:outerShdw blurRad="38100" dist="38100" dir="2700000" algn="tl">
                  <a:srgbClr val="000000">
                    <a:alpha val="43137"/>
                  </a:srgbClr>
                </a:outerShdw>
              </a:effectLst>
            </a:endParaRPr>
          </a:p>
          <a:p>
            <a:pPr marL="0" indent="0" algn="ctr">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Электрический заряд</a:t>
            </a:r>
          </a:p>
        </p:txBody>
      </p:sp>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844061" y="2114474"/>
            <a:ext cx="10634003" cy="92414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ru-RU" dirty="0"/>
              <a:t>Заряды какого знака существуют в природе? Как взаимодействуют одноимённые и разноимённые заряды? </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7" name="Объект 3">
            <a:extLst>
              <a:ext uri="{FF2B5EF4-FFF2-40B4-BE49-F238E27FC236}">
                <a16:creationId xmlns:a16="http://schemas.microsoft.com/office/drawing/2014/main" xmlns="" id="{6EDC5FFD-E1AE-46B2-87DB-E14388233AA2}"/>
              </a:ext>
            </a:extLst>
          </p:cNvPr>
          <p:cNvSpPr txBox="1">
            <a:spLocks/>
          </p:cNvSpPr>
          <p:nvPr/>
        </p:nvSpPr>
        <p:spPr>
          <a:xfrm>
            <a:off x="1073032" y="3172538"/>
            <a:ext cx="10280768" cy="6468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dirty="0">
                <a:solidFill>
                  <a:srgbClr val="006400"/>
                </a:solidFill>
                <a:effectLst>
                  <a:outerShdw blurRad="38100" dist="38100" dir="2700000" algn="tl">
                    <a:srgbClr val="000000">
                      <a:alpha val="43137"/>
                    </a:srgbClr>
                  </a:outerShdw>
                </a:effectLst>
              </a:rPr>
              <a:t>(подсказка Пр.77. стр.363.) </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8" name="Объект 3">
            <a:extLst>
              <a:ext uri="{FF2B5EF4-FFF2-40B4-BE49-F238E27FC236}">
                <a16:creationId xmlns:a16="http://schemas.microsoft.com/office/drawing/2014/main" xmlns="" id="{53876546-2218-4878-9F6E-03CA462B07AC}"/>
              </a:ext>
            </a:extLst>
          </p:cNvPr>
          <p:cNvSpPr txBox="1">
            <a:spLocks/>
          </p:cNvSpPr>
          <p:nvPr/>
        </p:nvSpPr>
        <p:spPr>
          <a:xfrm>
            <a:off x="1073033" y="3953294"/>
            <a:ext cx="10405032" cy="23490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ru-RU" dirty="0">
                <a:solidFill>
                  <a:srgbClr val="C00000"/>
                </a:solidFill>
                <a:effectLst>
                  <a:outerShdw blurRad="38100" dist="38100" dir="2700000" algn="tl">
                    <a:srgbClr val="000000">
                      <a:alpha val="43137"/>
                    </a:srgbClr>
                  </a:outerShdw>
                </a:effectLst>
              </a:rPr>
              <a:t>Правильный ответ:</a:t>
            </a:r>
          </a:p>
          <a:p>
            <a:pPr marL="0" indent="457200" algn="just">
              <a:lnSpc>
                <a:spcPct val="100000"/>
              </a:lnSpc>
              <a:buFont typeface="Arial" panose="020B0604020202020204" pitchFamily="34" charset="0"/>
              <a:buNone/>
            </a:pPr>
            <a:r>
              <a:rPr lang="ru-RU" dirty="0"/>
              <a:t>Существует два вида электрических зарядов – </a:t>
            </a:r>
            <a:r>
              <a:rPr lang="ru-RU" dirty="0">
                <a:solidFill>
                  <a:srgbClr val="002060"/>
                </a:solidFill>
                <a:effectLst>
                  <a:outerShdw blurRad="38100" dist="38100" dir="2700000" algn="tl">
                    <a:srgbClr val="000000">
                      <a:alpha val="43137"/>
                    </a:srgbClr>
                  </a:outerShdw>
                </a:effectLst>
              </a:rPr>
              <a:t>положительные</a:t>
            </a:r>
            <a:r>
              <a:rPr lang="ru-RU" dirty="0"/>
              <a:t> и </a:t>
            </a:r>
            <a:r>
              <a:rPr lang="ru-RU" dirty="0">
                <a:solidFill>
                  <a:srgbClr val="002060"/>
                </a:solidFill>
                <a:effectLst>
                  <a:outerShdw blurRad="38100" dist="38100" dir="2700000" algn="tl">
                    <a:srgbClr val="000000">
                      <a:alpha val="43137"/>
                    </a:srgbClr>
                  </a:outerShdw>
                </a:effectLst>
              </a:rPr>
              <a:t>отрицательные</a:t>
            </a:r>
            <a:r>
              <a:rPr lang="ru-RU" dirty="0"/>
              <a:t>. Одноимённые заряды отталкиваются, а разноимённые заряды притягиваются.</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Tree>
    <p:extLst>
      <p:ext uri="{BB962C8B-B14F-4D97-AF65-F5344CB8AC3E}">
        <p14:creationId xmlns:p14="http://schemas.microsoft.com/office/powerpoint/2010/main" val="333708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ЗАДАНИЕ (Пр.78 №2)</a:t>
            </a:r>
          </a:p>
        </p:txBody>
      </p:sp>
      <p:sp>
        <p:nvSpPr>
          <p:cNvPr id="4" name="Стрелка: изогнутая вверх 3">
            <a:hlinkClick r:id="rId2" action="ppaction://hlinksldjump"/>
            <a:extLst>
              <a:ext uri="{FF2B5EF4-FFF2-40B4-BE49-F238E27FC236}">
                <a16:creationId xmlns:a16="http://schemas.microsoft.com/office/drawing/2014/main" xmlns="" id="{50075B15-25C6-4873-9990-88F9731F57E4}"/>
              </a:ext>
            </a:extLst>
          </p:cNvPr>
          <p:cNvSpPr/>
          <p:nvPr/>
        </p:nvSpPr>
        <p:spPr>
          <a:xfrm>
            <a:off x="592602" y="188668"/>
            <a:ext cx="1012874" cy="49236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2" name="Рисунок 1">
            <a:extLst>
              <a:ext uri="{FF2B5EF4-FFF2-40B4-BE49-F238E27FC236}">
                <a16:creationId xmlns:a16="http://schemas.microsoft.com/office/drawing/2014/main" xmlns="" id="{1340B3F4-48BA-4771-8E7A-BBC5D103024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453886" y="1192412"/>
            <a:ext cx="10130242" cy="4473176"/>
          </a:xfrm>
          <a:prstGeom prst="rect">
            <a:avLst/>
          </a:prstGeom>
        </p:spPr>
      </p:pic>
    </p:spTree>
    <p:extLst>
      <p:ext uri="{BB962C8B-B14F-4D97-AF65-F5344CB8AC3E}">
        <p14:creationId xmlns:p14="http://schemas.microsoft.com/office/powerpoint/2010/main" val="39106444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ЗАДАНИЕ (Пр.78 №3)</a:t>
            </a:r>
          </a:p>
        </p:txBody>
      </p:sp>
      <p:sp>
        <p:nvSpPr>
          <p:cNvPr id="4" name="Стрелка: изогнутая вверх 3">
            <a:hlinkClick r:id="rId2" action="ppaction://hlinksldjump"/>
            <a:extLst>
              <a:ext uri="{FF2B5EF4-FFF2-40B4-BE49-F238E27FC236}">
                <a16:creationId xmlns:a16="http://schemas.microsoft.com/office/drawing/2014/main" xmlns="" id="{50075B15-25C6-4873-9990-88F9731F57E4}"/>
              </a:ext>
            </a:extLst>
          </p:cNvPr>
          <p:cNvSpPr/>
          <p:nvPr/>
        </p:nvSpPr>
        <p:spPr>
          <a:xfrm>
            <a:off x="592602" y="188668"/>
            <a:ext cx="1012874" cy="49236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2" name="Рисунок 1">
            <a:extLst>
              <a:ext uri="{FF2B5EF4-FFF2-40B4-BE49-F238E27FC236}">
                <a16:creationId xmlns:a16="http://schemas.microsoft.com/office/drawing/2014/main" xmlns="" id="{6B5D2BFB-FD30-41D4-89C3-289A28105BC2}"/>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365129" y="1288914"/>
            <a:ext cx="7729111" cy="2256144"/>
          </a:xfrm>
          <a:prstGeom prst="rect">
            <a:avLst/>
          </a:prstGeom>
        </p:spPr>
      </p:pic>
      <p:pic>
        <p:nvPicPr>
          <p:cNvPr id="5" name="Рисунок 4">
            <a:extLst>
              <a:ext uri="{FF2B5EF4-FFF2-40B4-BE49-F238E27FC236}">
                <a16:creationId xmlns:a16="http://schemas.microsoft.com/office/drawing/2014/main" xmlns="" id="{108B0290-AB56-4AC9-8136-1143F06D3B46}"/>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2365129" y="3683362"/>
            <a:ext cx="7729111" cy="1988923"/>
          </a:xfrm>
          <a:prstGeom prst="rect">
            <a:avLst/>
          </a:prstGeom>
        </p:spPr>
      </p:pic>
    </p:spTree>
    <p:extLst>
      <p:ext uri="{BB962C8B-B14F-4D97-AF65-F5344CB8AC3E}">
        <p14:creationId xmlns:p14="http://schemas.microsoft.com/office/powerpoint/2010/main" val="30818747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ЗАДАНИЕ (Пр.78 №4)</a:t>
            </a:r>
          </a:p>
        </p:txBody>
      </p:sp>
      <p:sp>
        <p:nvSpPr>
          <p:cNvPr id="4" name="Стрелка: изогнутая вверх 3">
            <a:hlinkClick r:id="rId2" action="ppaction://hlinksldjump"/>
            <a:extLst>
              <a:ext uri="{FF2B5EF4-FFF2-40B4-BE49-F238E27FC236}">
                <a16:creationId xmlns:a16="http://schemas.microsoft.com/office/drawing/2014/main" xmlns="" id="{50075B15-25C6-4873-9990-88F9731F57E4}"/>
              </a:ext>
            </a:extLst>
          </p:cNvPr>
          <p:cNvSpPr/>
          <p:nvPr/>
        </p:nvSpPr>
        <p:spPr>
          <a:xfrm>
            <a:off x="592602" y="188668"/>
            <a:ext cx="1012874" cy="49236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2" name="Рисунок 1">
            <a:extLst>
              <a:ext uri="{FF2B5EF4-FFF2-40B4-BE49-F238E27FC236}">
                <a16:creationId xmlns:a16="http://schemas.microsoft.com/office/drawing/2014/main" xmlns="" id="{F8CB7CCE-9413-4309-92BE-7B8AB37F27A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324122" y="1479099"/>
            <a:ext cx="9939344" cy="2656803"/>
          </a:xfrm>
          <a:prstGeom prst="rect">
            <a:avLst/>
          </a:prstGeom>
        </p:spPr>
      </p:pic>
    </p:spTree>
    <p:extLst>
      <p:ext uri="{BB962C8B-B14F-4D97-AF65-F5344CB8AC3E}">
        <p14:creationId xmlns:p14="http://schemas.microsoft.com/office/powerpoint/2010/main" val="3996524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ЗАДАНИЕ (Пр.78 №5)</a:t>
            </a:r>
          </a:p>
        </p:txBody>
      </p:sp>
      <p:sp>
        <p:nvSpPr>
          <p:cNvPr id="4" name="Стрелка: изогнутая вверх 3">
            <a:hlinkClick r:id="rId2" action="ppaction://hlinksldjump"/>
            <a:extLst>
              <a:ext uri="{FF2B5EF4-FFF2-40B4-BE49-F238E27FC236}">
                <a16:creationId xmlns:a16="http://schemas.microsoft.com/office/drawing/2014/main" xmlns="" id="{50075B15-25C6-4873-9990-88F9731F57E4}"/>
              </a:ext>
            </a:extLst>
          </p:cNvPr>
          <p:cNvSpPr/>
          <p:nvPr/>
        </p:nvSpPr>
        <p:spPr>
          <a:xfrm>
            <a:off x="592602" y="188668"/>
            <a:ext cx="1012874" cy="492369"/>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2" name="Рисунок 1">
            <a:extLst>
              <a:ext uri="{FF2B5EF4-FFF2-40B4-BE49-F238E27FC236}">
                <a16:creationId xmlns:a16="http://schemas.microsoft.com/office/drawing/2014/main" xmlns="" id="{E03852A3-A159-48E1-94BA-6BD92BE9FE13}"/>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338189" y="1010175"/>
            <a:ext cx="10258675" cy="5095204"/>
          </a:xfrm>
          <a:prstGeom prst="rect">
            <a:avLst/>
          </a:prstGeom>
        </p:spPr>
      </p:pic>
    </p:spTree>
    <p:extLst>
      <p:ext uri="{BB962C8B-B14F-4D97-AF65-F5344CB8AC3E}">
        <p14:creationId xmlns:p14="http://schemas.microsoft.com/office/powerpoint/2010/main" val="539252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Электрический заряд</a:t>
            </a:r>
          </a:p>
        </p:txBody>
      </p:sp>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624573" y="1047773"/>
            <a:ext cx="10953136" cy="12452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t>В природе выделяют 4 вида фундаментальных взаимодействий: </a:t>
            </a:r>
            <a:r>
              <a:rPr lang="ru-RU" sz="2400" dirty="0">
                <a:solidFill>
                  <a:srgbClr val="004780"/>
                </a:solidFill>
                <a:effectLst>
                  <a:outerShdw blurRad="38100" dist="38100" dir="2700000" algn="tl">
                    <a:srgbClr val="000000">
                      <a:alpha val="43137"/>
                    </a:srgbClr>
                  </a:outerShdw>
                </a:effectLst>
              </a:rPr>
              <a:t>сильное</a:t>
            </a:r>
            <a:r>
              <a:rPr lang="ru-RU" sz="2400" dirty="0"/>
              <a:t>, </a:t>
            </a:r>
            <a:r>
              <a:rPr lang="ru-RU" sz="2400" dirty="0">
                <a:solidFill>
                  <a:srgbClr val="004780"/>
                </a:solidFill>
                <a:effectLst>
                  <a:outerShdw blurRad="38100" dist="38100" dir="2700000" algn="tl">
                    <a:srgbClr val="000000">
                      <a:alpha val="43137"/>
                    </a:srgbClr>
                  </a:outerShdw>
                </a:effectLst>
              </a:rPr>
              <a:t>электромагнитное</a:t>
            </a:r>
            <a:r>
              <a:rPr lang="ru-RU" sz="2400" dirty="0"/>
              <a:t>, </a:t>
            </a:r>
            <a:r>
              <a:rPr lang="ru-RU" sz="2400" dirty="0">
                <a:solidFill>
                  <a:srgbClr val="004780"/>
                </a:solidFill>
                <a:effectLst>
                  <a:outerShdw blurRad="38100" dist="38100" dir="2700000" algn="tl">
                    <a:srgbClr val="000000">
                      <a:alpha val="43137"/>
                    </a:srgbClr>
                  </a:outerShdw>
                </a:effectLst>
              </a:rPr>
              <a:t>слабое </a:t>
            </a:r>
            <a:r>
              <a:rPr lang="ru-RU" sz="2400" dirty="0"/>
              <a:t>и </a:t>
            </a:r>
            <a:r>
              <a:rPr lang="ru-RU" sz="2400" dirty="0">
                <a:solidFill>
                  <a:srgbClr val="004780"/>
                </a:solidFill>
                <a:effectLst>
                  <a:outerShdw blurRad="38100" dist="38100" dir="2700000" algn="tl">
                    <a:srgbClr val="000000">
                      <a:alpha val="43137"/>
                    </a:srgbClr>
                  </a:outerShdw>
                </a:effectLst>
              </a:rPr>
              <a:t>гравитационное</a:t>
            </a:r>
            <a:r>
              <a:rPr lang="ru-RU" sz="2400" dirty="0"/>
              <a:t>. С гравитационным взаимодействием мы познакомились в разделе «Механика». В электродинамике мы будем рассматривать электромагнитное взаимодействие.</a:t>
            </a:r>
          </a:p>
          <a:p>
            <a:pPr marL="0" indent="457200" algn="ctr">
              <a:lnSpc>
                <a:spcPct val="120000"/>
              </a:lnSpc>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indent="457200" algn="ctr">
              <a:lnSpc>
                <a:spcPct val="120000"/>
              </a:lnSpc>
            </a:pPr>
            <a:endParaRPr lang="ru-RU" dirty="0"/>
          </a:p>
        </p:txBody>
      </p:sp>
      <p:sp>
        <p:nvSpPr>
          <p:cNvPr id="9" name="Объект 3">
            <a:extLst>
              <a:ext uri="{FF2B5EF4-FFF2-40B4-BE49-F238E27FC236}">
                <a16:creationId xmlns:a16="http://schemas.microsoft.com/office/drawing/2014/main" xmlns="" id="{FD1C13CC-13CE-44EA-AB3A-9621B097D165}"/>
              </a:ext>
            </a:extLst>
          </p:cNvPr>
          <p:cNvSpPr txBox="1">
            <a:spLocks/>
          </p:cNvSpPr>
          <p:nvPr/>
        </p:nvSpPr>
        <p:spPr>
          <a:xfrm>
            <a:off x="624573" y="2576341"/>
            <a:ext cx="10953136" cy="852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Font typeface="Arial" panose="020B0604020202020204" pitchFamily="34" charset="0"/>
              <a:buNone/>
            </a:pPr>
            <a:r>
              <a:rPr lang="ru-RU" sz="2400" dirty="0">
                <a:solidFill>
                  <a:srgbClr val="C00000"/>
                </a:solidFill>
              </a:rPr>
              <a:t>Задание. </a:t>
            </a:r>
            <a:r>
              <a:rPr lang="ru-RU" sz="2400" dirty="0"/>
              <a:t>Рассмотри видеоролик и ответь на вопросы: что изучает электродинамика и что рассматривается в разделе электростатика?</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10" name="Объект 3">
            <a:extLst>
              <a:ext uri="{FF2B5EF4-FFF2-40B4-BE49-F238E27FC236}">
                <a16:creationId xmlns:a16="http://schemas.microsoft.com/office/drawing/2014/main" xmlns="" id="{D7E4E8DA-C89F-4D0B-9210-57C899BB9F24}"/>
              </a:ext>
            </a:extLst>
          </p:cNvPr>
          <p:cNvSpPr txBox="1">
            <a:spLocks/>
          </p:cNvSpPr>
          <p:nvPr/>
        </p:nvSpPr>
        <p:spPr>
          <a:xfrm>
            <a:off x="1073033" y="3461196"/>
            <a:ext cx="10405032" cy="23490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ru-RU" sz="2400" dirty="0">
                <a:solidFill>
                  <a:srgbClr val="C00000"/>
                </a:solidFill>
              </a:rPr>
              <a:t>Правильный ответ:</a:t>
            </a:r>
          </a:p>
          <a:p>
            <a:pPr marL="0" indent="457200" algn="just">
              <a:lnSpc>
                <a:spcPct val="100000"/>
              </a:lnSpc>
              <a:buFont typeface="Arial" panose="020B0604020202020204" pitchFamily="34" charset="0"/>
              <a:buNone/>
            </a:pPr>
            <a:r>
              <a:rPr lang="ru-RU" sz="2400" dirty="0">
                <a:solidFill>
                  <a:srgbClr val="002060"/>
                </a:solidFill>
                <a:effectLst>
                  <a:outerShdw blurRad="38100" dist="38100" dir="2700000" algn="tl">
                    <a:srgbClr val="000000">
                      <a:alpha val="43137"/>
                    </a:srgbClr>
                  </a:outerShdw>
                </a:effectLst>
              </a:rPr>
              <a:t>Электродинамика</a:t>
            </a:r>
            <a:r>
              <a:rPr lang="ru-RU" sz="2400" dirty="0"/>
              <a:t> – раздел физики, который изучает электромагнитное взаимодействие зараженных частиц.</a:t>
            </a:r>
          </a:p>
          <a:p>
            <a:pPr marL="0" indent="457200" algn="just">
              <a:lnSpc>
                <a:spcPct val="100000"/>
              </a:lnSpc>
              <a:buFont typeface="Arial" panose="020B0604020202020204" pitchFamily="34" charset="0"/>
              <a:buNone/>
            </a:pPr>
            <a:r>
              <a:rPr lang="ru-RU" sz="2400" dirty="0">
                <a:solidFill>
                  <a:srgbClr val="002060"/>
                </a:solidFill>
                <a:effectLst>
                  <a:outerShdw blurRad="38100" dist="38100" dir="2700000" algn="tl">
                    <a:srgbClr val="000000">
                      <a:alpha val="43137"/>
                    </a:srgbClr>
                  </a:outerShdw>
                </a:effectLst>
              </a:rPr>
              <a:t>Электростатика</a:t>
            </a:r>
            <a:r>
              <a:rPr lang="ru-RU" sz="2400" dirty="0"/>
              <a:t> – раздел электродинамики, изучающий взаимодействие неподвижных (статических) электрических зарядов.</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Tree>
    <p:extLst>
      <p:ext uri="{BB962C8B-B14F-4D97-AF65-F5344CB8AC3E}">
        <p14:creationId xmlns:p14="http://schemas.microsoft.com/office/powerpoint/2010/main" val="179697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Электрический заряд</a:t>
            </a:r>
          </a:p>
        </p:txBody>
      </p:sp>
      <mc:AlternateContent xmlns:mc="http://schemas.openxmlformats.org/markup-compatibility/2006" xmlns:a14="http://schemas.microsoft.com/office/drawing/2010/main">
        <mc:Choice Requires="a14">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624573" y="1047773"/>
                <a:ext cx="10953136" cy="26098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002060"/>
                    </a:solidFill>
                    <a:effectLst>
                      <a:outerShdw blurRad="38100" dist="38100" dir="2700000" algn="tl">
                        <a:srgbClr val="000000">
                          <a:alpha val="43137"/>
                        </a:srgbClr>
                      </a:outerShdw>
                    </a:effectLst>
                  </a:rPr>
                  <a:t>Электрический заряд </a:t>
                </a:r>
                <a:r>
                  <a:rPr lang="ru-RU" sz="2400" dirty="0"/>
                  <a:t>– это физическая величина, определяющая силу электромагнитного взаимодействия.</a:t>
                </a:r>
              </a:p>
              <a:p>
                <a:pPr marL="0" indent="457200" algn="just">
                  <a:lnSpc>
                    <a:spcPct val="100000"/>
                  </a:lnSpc>
                  <a:buNone/>
                </a:pPr>
                <a14:m>
                  <m:oMath xmlns:m="http://schemas.openxmlformats.org/officeDocument/2006/math">
                    <m:r>
                      <a:rPr lang="en-US" sz="2400" b="0" i="1" smtClean="0">
                        <a:latin typeface="Cambria Math" panose="02040503050406030204" pitchFamily="18" charset="0"/>
                      </a:rPr>
                      <m:t>𝑄</m:t>
                    </m:r>
                    <m:r>
                      <a:rPr lang="en-US" sz="2400" b="0" i="1" smtClean="0">
                        <a:latin typeface="Cambria Math" panose="02040503050406030204" pitchFamily="18" charset="0"/>
                      </a:rPr>
                      <m:t> </m:t>
                    </m:r>
                  </m:oMath>
                </a14:m>
                <a:r>
                  <a:rPr lang="ru-RU" sz="2400" dirty="0"/>
                  <a:t>или </a:t>
                </a:r>
                <a14:m>
                  <m:oMath xmlns:m="http://schemas.openxmlformats.org/officeDocument/2006/math">
                    <m:r>
                      <a:rPr lang="en-US" sz="2400" b="0" i="1" smtClean="0">
                        <a:latin typeface="Cambria Math" panose="02040503050406030204" pitchFamily="18" charset="0"/>
                      </a:rPr>
                      <m:t>𝑞</m:t>
                    </m:r>
                  </m:oMath>
                </a14:m>
                <a:r>
                  <a:rPr lang="en-US" sz="2400" dirty="0"/>
                  <a:t> – </a:t>
                </a:r>
                <a:r>
                  <a:rPr lang="ru-RU" sz="2400" dirty="0"/>
                  <a:t>электрический заряд. </a:t>
                </a:r>
                <a14:m>
                  <m:oMath xmlns:m="http://schemas.openxmlformats.org/officeDocument/2006/math">
                    <m:d>
                      <m:dPr>
                        <m:begChr m:val="["/>
                        <m:endChr m:val="]"/>
                        <m:ctrlPr>
                          <a:rPr lang="ru-RU" sz="2400" i="1" smtClean="0">
                            <a:latin typeface="Cambria Math" panose="02040503050406030204" pitchFamily="18" charset="0"/>
                          </a:rPr>
                        </m:ctrlPr>
                      </m:dPr>
                      <m:e>
                        <m:r>
                          <a:rPr lang="en-US" sz="2400" i="1">
                            <a:latin typeface="Cambria Math" panose="02040503050406030204" pitchFamily="18" charset="0"/>
                          </a:rPr>
                          <m:t>𝑞</m:t>
                        </m:r>
                      </m:e>
                    </m:d>
                  </m:oMath>
                </a14:m>
                <a:r>
                  <a:rPr lang="ru-RU" sz="2400" dirty="0"/>
                  <a:t> - </a:t>
                </a:r>
                <a:r>
                  <a:rPr lang="ru-RU" sz="2400" dirty="0">
                    <a:solidFill>
                      <a:srgbClr val="002060"/>
                    </a:solidFill>
                  </a:rPr>
                  <a:t>кулон</a:t>
                </a:r>
                <a:r>
                  <a:rPr lang="ru-RU" sz="2400" dirty="0"/>
                  <a:t> (Кл). Кулон определяется с помощью </a:t>
                </a:r>
                <a:r>
                  <a:rPr lang="ru-RU" sz="2400" dirty="0">
                    <a:solidFill>
                      <a:srgbClr val="002060"/>
                    </a:solidFill>
                  </a:rPr>
                  <a:t>ампера</a:t>
                </a:r>
                <a:r>
                  <a:rPr lang="ru-RU" sz="2400" dirty="0">
                    <a:solidFill>
                      <a:srgbClr val="004780"/>
                    </a:solidFill>
                  </a:rPr>
                  <a:t> </a:t>
                </a:r>
                <a:r>
                  <a:rPr lang="ru-RU" sz="2400" dirty="0"/>
                  <a:t>(основной единицы электрического тока). </a:t>
                </a:r>
              </a:p>
              <a:p>
                <a:pPr marL="0" indent="457200" algn="just">
                  <a:lnSpc>
                    <a:spcPct val="100000"/>
                  </a:lnSpc>
                  <a:buNone/>
                </a:pPr>
                <a:r>
                  <a:rPr lang="ru-RU" sz="2400" dirty="0">
                    <a:solidFill>
                      <a:srgbClr val="002060"/>
                    </a:solidFill>
                    <a:effectLst>
                      <a:outerShdw blurRad="38100" dist="38100" dir="2700000" algn="tl">
                        <a:srgbClr val="000000">
                          <a:alpha val="43137"/>
                        </a:srgbClr>
                      </a:outerShdw>
                    </a:effectLst>
                  </a:rPr>
                  <a:t>Кулон</a:t>
                </a:r>
                <a:r>
                  <a:rPr lang="ru-RU" sz="2400" dirty="0">
                    <a:solidFill>
                      <a:srgbClr val="004780"/>
                    </a:solidFill>
                  </a:rPr>
                  <a:t> </a:t>
                </a:r>
                <a:r>
                  <a:rPr lang="ru-RU" sz="2400" dirty="0"/>
                  <a:t>– это электрический заряд, проходящий через поперечное сечение проводника при силе тока 1 А за 1 с.</a:t>
                </a:r>
              </a:p>
              <a:p>
                <a:pPr marL="0" indent="457200" algn="ctr">
                  <a:lnSpc>
                    <a:spcPct val="120000"/>
                  </a:lnSpc>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indent="457200" algn="ctr">
                  <a:lnSpc>
                    <a:spcPct val="120000"/>
                  </a:lnSpc>
                </a:pPr>
                <a:endParaRPr lang="ru-RU" dirty="0"/>
              </a:p>
            </p:txBody>
          </p:sp>
        </mc:Choice>
        <mc:Fallback xmlns="">
          <p:sp>
            <p:nvSpPr>
              <p:cNvPr id="5" name="Объект 3">
                <a:extLst>
                  <a:ext uri="{FF2B5EF4-FFF2-40B4-BE49-F238E27FC236}">
                    <a16:creationId xmlns:a16="http://schemas.microsoft.com/office/drawing/2014/main" id="{E6C1483E-22C0-4020-AC18-D522AE662384}"/>
                  </a:ext>
                </a:extLst>
              </p:cNvPr>
              <p:cNvSpPr txBox="1">
                <a:spLocks noRot="1" noChangeAspect="1" noMove="1" noResize="1" noEditPoints="1" noAdjustHandles="1" noChangeArrowheads="1" noChangeShapeType="1" noTextEdit="1"/>
              </p:cNvSpPr>
              <p:nvPr/>
            </p:nvSpPr>
            <p:spPr>
              <a:xfrm>
                <a:off x="624573" y="1047773"/>
                <a:ext cx="10953136" cy="2609827"/>
              </a:xfrm>
              <a:prstGeom prst="rect">
                <a:avLst/>
              </a:prstGeom>
              <a:blipFill>
                <a:blip r:embed="rId2"/>
                <a:stretch>
                  <a:fillRect l="-835" t="-2103" r="-890" b="-280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6" name="Объект 3">
                <a:extLst>
                  <a:ext uri="{FF2B5EF4-FFF2-40B4-BE49-F238E27FC236}">
                    <a16:creationId xmlns:a16="http://schemas.microsoft.com/office/drawing/2014/main" xmlns="" id="{77C254E1-50A5-40A9-95A4-EF553269239E}"/>
                  </a:ext>
                </a:extLst>
              </p:cNvPr>
              <p:cNvSpPr txBox="1">
                <a:spLocks/>
              </p:cNvSpPr>
              <p:nvPr/>
            </p:nvSpPr>
            <p:spPr>
              <a:xfrm>
                <a:off x="624573" y="3657600"/>
                <a:ext cx="10953136" cy="23490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Font typeface="Arial" panose="020B0604020202020204" pitchFamily="34" charset="0"/>
                  <a:buNone/>
                </a:pPr>
                <a:r>
                  <a:rPr lang="ru-RU" sz="2400" dirty="0"/>
                  <a:t>Наименьшим зарядом обладают частицы -  электрон</a:t>
                </a:r>
                <a:r>
                  <a:rPr lang="en-US" sz="2400" dirty="0"/>
                  <a:t> (e)</a:t>
                </a:r>
                <a:r>
                  <a:rPr lang="ru-RU" sz="2400" dirty="0"/>
                  <a:t> и протон</a:t>
                </a:r>
                <a:r>
                  <a:rPr lang="en-US" sz="2400" dirty="0"/>
                  <a:t> (p)</a:t>
                </a:r>
                <a:r>
                  <a:rPr lang="ru-RU" sz="2400" dirty="0"/>
                  <a:t>. Их заряд является </a:t>
                </a:r>
                <a:r>
                  <a:rPr lang="ru-RU" sz="2400" dirty="0">
                    <a:solidFill>
                      <a:srgbClr val="002060"/>
                    </a:solidFill>
                    <a:effectLst>
                      <a:outerShdw blurRad="38100" dist="38100" dir="2700000" algn="tl">
                        <a:srgbClr val="000000">
                          <a:alpha val="43137"/>
                        </a:srgbClr>
                      </a:outerShdw>
                    </a:effectLst>
                  </a:rPr>
                  <a:t>элементарным и неделимым</a:t>
                </a:r>
                <a:r>
                  <a:rPr lang="ru-RU" sz="2400" dirty="0"/>
                  <a:t>. </a:t>
                </a:r>
              </a:p>
              <a:p>
                <a:pPr marL="0" indent="457200" algn="just">
                  <a:lnSpc>
                    <a:spcPct val="100000"/>
                  </a:lnSpc>
                  <a:buNone/>
                </a:pPr>
                <a14:m>
                  <m:oMath xmlns:m="http://schemas.openxmlformats.org/officeDocument/2006/math">
                    <m:sSub>
                      <m:sSubPr>
                        <m:ctrlPr>
                          <a:rPr lang="ru-RU" sz="2400" i="1" smtClean="0">
                            <a:latin typeface="Cambria Math" panose="02040503050406030204" pitchFamily="18" charset="0"/>
                          </a:rPr>
                        </m:ctrlPr>
                      </m:sSubPr>
                      <m:e>
                        <m:r>
                          <a:rPr lang="en-US" sz="2400" b="0" i="1" smtClean="0">
                            <a:latin typeface="Cambria Math" panose="02040503050406030204" pitchFamily="18" charset="0"/>
                          </a:rPr>
                          <m:t>𝑞</m:t>
                        </m:r>
                      </m:e>
                      <m:sub>
                        <m:r>
                          <a:rPr lang="en-US" sz="2400" b="0" i="1" smtClean="0">
                            <a:latin typeface="Cambria Math" panose="02040503050406030204" pitchFamily="18" charset="0"/>
                          </a:rPr>
                          <m:t>𝑒</m:t>
                        </m:r>
                      </m:sub>
                    </m:sSub>
                    <m:r>
                      <a:rPr lang="en-US" sz="2400" b="0" i="0" smtClean="0">
                        <a:latin typeface="Cambria Math" panose="02040503050406030204" pitchFamily="18" charset="0"/>
                      </a:rPr>
                      <m:t>=−1,6</m:t>
                    </m:r>
                    <m:r>
                      <a:rPr lang="en-US" sz="2400" b="0" i="1"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−19</m:t>
                        </m:r>
                      </m:sup>
                    </m:sSup>
                  </m:oMath>
                </a14:m>
                <a:r>
                  <a:rPr lang="en-US" sz="2400" dirty="0"/>
                  <a:t> </a:t>
                </a:r>
                <a:r>
                  <a:rPr lang="ru-RU" sz="2400" dirty="0"/>
                  <a:t>Кл, </a:t>
                </a:r>
                <a14:m>
                  <m:oMath xmlns:m="http://schemas.openxmlformats.org/officeDocument/2006/math">
                    <m:sSub>
                      <m:sSubPr>
                        <m:ctrlPr>
                          <a:rPr lang="ru-RU" sz="2400" i="1">
                            <a:latin typeface="Cambria Math" panose="02040503050406030204" pitchFamily="18" charset="0"/>
                          </a:rPr>
                        </m:ctrlPr>
                      </m:sSubPr>
                      <m:e>
                        <m:r>
                          <a:rPr lang="en-US" sz="2400" i="1">
                            <a:latin typeface="Cambria Math" panose="02040503050406030204" pitchFamily="18" charset="0"/>
                          </a:rPr>
                          <m:t>𝑞</m:t>
                        </m:r>
                      </m:e>
                      <m:sub>
                        <m:r>
                          <a:rPr lang="en-US" sz="2400" b="0" i="1" smtClean="0">
                            <a:latin typeface="Cambria Math" panose="02040503050406030204" pitchFamily="18" charset="0"/>
                          </a:rPr>
                          <m:t>𝑝</m:t>
                        </m:r>
                      </m:sub>
                    </m:sSub>
                    <m:r>
                      <a:rPr lang="en-US" sz="2400">
                        <a:latin typeface="Cambria Math" panose="02040503050406030204" pitchFamily="18" charset="0"/>
                      </a:rPr>
                      <m:t>=</m:t>
                    </m:r>
                    <m:r>
                      <a:rPr lang="en-US" sz="2400" b="0" i="0" smtClean="0">
                        <a:latin typeface="Cambria Math" panose="02040503050406030204" pitchFamily="18" charset="0"/>
                      </a:rPr>
                      <m:t>+</m:t>
                    </m:r>
                    <m:r>
                      <a:rPr lang="en-US" sz="2400">
                        <a:latin typeface="Cambria Math" panose="02040503050406030204" pitchFamily="18" charset="0"/>
                      </a:rPr>
                      <m:t>1,6</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−19</m:t>
                        </m:r>
                      </m:sup>
                    </m:sSup>
                  </m:oMath>
                </a14:m>
                <a:r>
                  <a:rPr lang="en-US" sz="2400" dirty="0"/>
                  <a:t> </a:t>
                </a:r>
                <a:r>
                  <a:rPr lang="ru-RU" sz="2400" dirty="0"/>
                  <a:t>Кл</a:t>
                </a:r>
                <a:r>
                  <a:rPr lang="en-US" sz="2400" dirty="0"/>
                  <a:t> (</a:t>
                </a:r>
                <a:r>
                  <a:rPr lang="ru-RU" sz="2400" dirty="0"/>
                  <a:t>обычно плюс в начале не указывается).</a:t>
                </a:r>
              </a:p>
              <a:p>
                <a:pPr marL="0" indent="457200" algn="just">
                  <a:lnSpc>
                    <a:spcPct val="100000"/>
                  </a:lnSpc>
                  <a:buNone/>
                </a:pPr>
                <a:r>
                  <a:rPr lang="ru-RU" sz="2400" dirty="0"/>
                  <a:t>Модуль заряда электрона и протона равны </a:t>
                </a:r>
                <a14:m>
                  <m:oMath xmlns:m="http://schemas.openxmlformats.org/officeDocument/2006/math">
                    <m:d>
                      <m:dPr>
                        <m:begChr m:val="|"/>
                        <m:endChr m:val="|"/>
                        <m:ctrlPr>
                          <a:rPr lang="ru-RU" sz="2400" i="1" smtClean="0">
                            <a:latin typeface="Cambria Math" panose="02040503050406030204" pitchFamily="18" charset="0"/>
                          </a:rPr>
                        </m:ctrlPr>
                      </m:dPr>
                      <m:e>
                        <m:sSub>
                          <m:sSubPr>
                            <m:ctrlPr>
                              <a:rPr lang="ru-RU" sz="2400" i="1">
                                <a:latin typeface="Cambria Math" panose="02040503050406030204" pitchFamily="18" charset="0"/>
                              </a:rPr>
                            </m:ctrlPr>
                          </m:sSubPr>
                          <m:e>
                            <m:r>
                              <a:rPr lang="en-US" sz="2400" i="1">
                                <a:latin typeface="Cambria Math" panose="02040503050406030204" pitchFamily="18" charset="0"/>
                              </a:rPr>
                              <m:t>𝑞</m:t>
                            </m:r>
                          </m:e>
                          <m:sub>
                            <m:r>
                              <a:rPr lang="en-US" sz="2400" i="1">
                                <a:latin typeface="Cambria Math" panose="02040503050406030204" pitchFamily="18" charset="0"/>
                              </a:rPr>
                              <m:t>𝑒</m:t>
                            </m:r>
                          </m:sub>
                        </m:sSub>
                      </m:e>
                    </m:d>
                    <m:r>
                      <a:rPr lang="ru-RU" sz="2400" b="0" i="0" smtClean="0">
                        <a:latin typeface="Cambria Math" panose="02040503050406030204" pitchFamily="18" charset="0"/>
                      </a:rPr>
                      <m:t>=</m:t>
                    </m:r>
                  </m:oMath>
                </a14:m>
                <a:r>
                  <a:rPr lang="ru-RU" sz="2400" dirty="0"/>
                  <a:t> </a:t>
                </a:r>
                <a14:m>
                  <m:oMath xmlns:m="http://schemas.openxmlformats.org/officeDocument/2006/math">
                    <m:d>
                      <m:dPr>
                        <m:begChr m:val="|"/>
                        <m:endChr m:val="|"/>
                        <m:ctrlPr>
                          <a:rPr lang="ru-RU" sz="2400" i="1">
                            <a:latin typeface="Cambria Math" panose="02040503050406030204" pitchFamily="18" charset="0"/>
                          </a:rPr>
                        </m:ctrlPr>
                      </m:dPr>
                      <m:e>
                        <m:sSub>
                          <m:sSubPr>
                            <m:ctrlPr>
                              <a:rPr lang="ru-RU" sz="2400" i="1">
                                <a:latin typeface="Cambria Math" panose="02040503050406030204" pitchFamily="18" charset="0"/>
                              </a:rPr>
                            </m:ctrlPr>
                          </m:sSubPr>
                          <m:e>
                            <m:r>
                              <a:rPr lang="en-US" sz="2400" i="1">
                                <a:latin typeface="Cambria Math" panose="02040503050406030204" pitchFamily="18" charset="0"/>
                              </a:rPr>
                              <m:t>𝑞</m:t>
                            </m:r>
                          </m:e>
                          <m:sub>
                            <m:r>
                              <a:rPr lang="en-US" sz="2400" i="1">
                                <a:latin typeface="Cambria Math" panose="02040503050406030204" pitchFamily="18" charset="0"/>
                              </a:rPr>
                              <m:t>𝑝</m:t>
                            </m:r>
                          </m:sub>
                        </m:sSub>
                      </m:e>
                    </m:d>
                  </m:oMath>
                </a14:m>
                <a:r>
                  <a:rPr lang="ru-RU" sz="2400" dirty="0"/>
                  <a:t>. </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6" name="Объект 3">
                <a:extLst>
                  <a:ext uri="{FF2B5EF4-FFF2-40B4-BE49-F238E27FC236}">
                    <a16:creationId xmlns:a16="http://schemas.microsoft.com/office/drawing/2014/main" id="{77C254E1-50A5-40A9-95A4-EF553269239E}"/>
                  </a:ext>
                </a:extLst>
              </p:cNvPr>
              <p:cNvSpPr txBox="1">
                <a:spLocks noRot="1" noChangeAspect="1" noMove="1" noResize="1" noEditPoints="1" noAdjustHandles="1" noChangeArrowheads="1" noChangeShapeType="1" noTextEdit="1"/>
              </p:cNvSpPr>
              <p:nvPr/>
            </p:nvSpPr>
            <p:spPr>
              <a:xfrm>
                <a:off x="624573" y="3657600"/>
                <a:ext cx="10953136" cy="2349031"/>
              </a:xfrm>
              <a:prstGeom prst="rect">
                <a:avLst/>
              </a:prstGeom>
              <a:blipFill>
                <a:blip r:embed="rId3"/>
                <a:stretch>
                  <a:fillRect l="-890" t="-2078" r="-890"/>
                </a:stretch>
              </a:blipFill>
            </p:spPr>
            <p:txBody>
              <a:bodyPr/>
              <a:lstStyle/>
              <a:p>
                <a:r>
                  <a:rPr lang="ru-RU">
                    <a:noFill/>
                  </a:rPr>
                  <a:t> </a:t>
                </a:r>
              </a:p>
            </p:txBody>
          </p:sp>
        </mc:Fallback>
      </mc:AlternateContent>
    </p:spTree>
    <p:extLst>
      <p:ext uri="{BB962C8B-B14F-4D97-AF65-F5344CB8AC3E}">
        <p14:creationId xmlns:p14="http://schemas.microsoft.com/office/powerpoint/2010/main" val="24939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Кратность электрического заряда</a:t>
            </a:r>
          </a:p>
        </p:txBody>
      </p:sp>
      <mc:AlternateContent xmlns:mc="http://schemas.openxmlformats.org/markup-compatibility/2006" xmlns:a14="http://schemas.microsoft.com/office/drawing/2010/main">
        <mc:Choice Requires="a14">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634855" y="828404"/>
                <a:ext cx="10953136" cy="1948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t>Любой электрический заряд кратен элементарному электрическому заряду:</a:t>
                </a:r>
              </a:p>
              <a:p>
                <a:pPr marL="0" indent="457200" algn="ctr">
                  <a:lnSpc>
                    <a:spcPct val="100000"/>
                  </a:lnSpc>
                  <a:buNone/>
                </a:pPr>
                <a14:m>
                  <m:oMath xmlns:m="http://schemas.openxmlformats.org/officeDocument/2006/math">
                    <m:r>
                      <a:rPr lang="en-US" sz="2400" b="0" i="1" smtClean="0">
                        <a:solidFill>
                          <a:srgbClr val="C00000"/>
                        </a:solidFill>
                        <a:effectLst>
                          <a:outerShdw blurRad="38100" dist="38100" dir="2700000" algn="tl">
                            <a:srgbClr val="000000">
                              <a:alpha val="43137"/>
                            </a:srgbClr>
                          </a:outerShdw>
                        </a:effectLst>
                        <a:latin typeface="Cambria Math" panose="02040503050406030204" pitchFamily="18" charset="0"/>
                      </a:rPr>
                      <m:t>𝑄</m:t>
                    </m:r>
                    <m:r>
                      <a:rPr lang="en-US" sz="2400" b="0" i="1" smtClean="0">
                        <a:solidFill>
                          <a:srgbClr val="C00000"/>
                        </a:solidFill>
                        <a:effectLst>
                          <a:outerShdw blurRad="38100" dist="38100" dir="2700000" algn="tl">
                            <a:srgbClr val="000000">
                              <a:alpha val="43137"/>
                            </a:srgbClr>
                          </a:outerShdw>
                        </a:effectLst>
                        <a:latin typeface="Cambria Math" panose="02040503050406030204" pitchFamily="18" charset="0"/>
                      </a:rPr>
                      <m:t>=</m:t>
                    </m:r>
                    <m:r>
                      <a:rPr lang="en-US" sz="2400" b="0" i="1" smtClean="0">
                        <a:solidFill>
                          <a:srgbClr val="C00000"/>
                        </a:solidFill>
                        <a:effectLst>
                          <a:outerShdw blurRad="38100" dist="38100" dir="2700000" algn="tl">
                            <a:srgbClr val="000000">
                              <a:alpha val="43137"/>
                            </a:srgbClr>
                          </a:outerShdw>
                        </a:effectLst>
                        <a:latin typeface="Cambria Math" panose="02040503050406030204" pitchFamily="18" charset="0"/>
                      </a:rPr>
                      <m:t>𝑁</m:t>
                    </m:r>
                    <m:r>
                      <a:rPr lang="en-US" sz="2400" b="0" i="1" smtClean="0">
                        <a:solidFill>
                          <a:srgbClr val="C00000"/>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oMath>
                </a14:m>
                <a:r>
                  <a:rPr lang="ru-RU" sz="2400" dirty="0">
                    <a:solidFill>
                      <a:srgbClr val="C00000"/>
                    </a:solidFill>
                    <a:effectLst>
                      <a:outerShdw blurRad="38100" dist="38100" dir="2700000" algn="tl">
                        <a:srgbClr val="000000">
                          <a:alpha val="43137"/>
                        </a:srgbClr>
                      </a:outerShdw>
                    </a:effectLst>
                  </a:rPr>
                  <a:t> </a:t>
                </a:r>
                <a14:m>
                  <m:oMath xmlns:m="http://schemas.openxmlformats.org/officeDocument/2006/math">
                    <m:d>
                      <m:dPr>
                        <m:begChr m:val="|"/>
                        <m:endChr m:val="|"/>
                        <m:ctrlPr>
                          <a:rPr lang="ru-RU" sz="2400" i="1">
                            <a:solidFill>
                              <a:srgbClr val="C00000"/>
                            </a:solidFill>
                            <a:effectLst>
                              <a:outerShdw blurRad="38100" dist="38100" dir="2700000" algn="tl">
                                <a:srgbClr val="000000">
                                  <a:alpha val="43137"/>
                                </a:srgbClr>
                              </a:outerShdw>
                            </a:effectLst>
                            <a:latin typeface="Cambria Math" panose="02040503050406030204" pitchFamily="18" charset="0"/>
                          </a:rPr>
                        </m:ctrlPr>
                      </m:dPr>
                      <m:e>
                        <m:sSub>
                          <m:sSubPr>
                            <m:ctrlPr>
                              <a:rPr lang="ru-RU" sz="2400" i="1">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𝑞</m:t>
                            </m:r>
                          </m:e>
                          <m:sub>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𝑒</m:t>
                            </m:r>
                          </m:sub>
                        </m:sSub>
                      </m:e>
                    </m:d>
                  </m:oMath>
                </a14:m>
                <a:endParaRPr lang="en-US" sz="2400" dirty="0">
                  <a:solidFill>
                    <a:srgbClr val="C00000"/>
                  </a:solidFill>
                  <a:effectLst>
                    <a:outerShdw blurRad="38100" dist="38100" dir="2700000" algn="tl">
                      <a:srgbClr val="000000">
                        <a:alpha val="43137"/>
                      </a:srgbClr>
                    </a:outerShdw>
                  </a:effectLst>
                </a:endParaRPr>
              </a:p>
              <a:p>
                <a:pPr marL="0" indent="457200" algn="just">
                  <a:lnSpc>
                    <a:spcPct val="100000"/>
                  </a:lnSpc>
                  <a:buNone/>
                </a:pPr>
                <a:r>
                  <a:rPr lang="ru-RU" sz="2400" dirty="0"/>
                  <a:t>где </a:t>
                </a:r>
                <a14:m>
                  <m:oMath xmlns:m="http://schemas.openxmlformats.org/officeDocument/2006/math">
                    <m:d>
                      <m:dPr>
                        <m:begChr m:val="|"/>
                        <m:endChr m:val="|"/>
                        <m:ctrlPr>
                          <a:rPr lang="ru-RU" sz="2400" i="1" smtClean="0">
                            <a:solidFill>
                              <a:srgbClr val="C00000"/>
                            </a:solidFill>
                            <a:effectLst>
                              <a:outerShdw blurRad="38100" dist="38100" dir="2700000" algn="tl">
                                <a:srgbClr val="000000">
                                  <a:alpha val="43137"/>
                                </a:srgbClr>
                              </a:outerShdw>
                            </a:effectLst>
                            <a:latin typeface="Cambria Math" panose="02040503050406030204" pitchFamily="18" charset="0"/>
                          </a:rPr>
                        </m:ctrlPr>
                      </m:dPr>
                      <m:e>
                        <m:sSub>
                          <m:sSubPr>
                            <m:ctrlPr>
                              <a:rPr lang="ru-RU" sz="2400" i="1">
                                <a:solidFill>
                                  <a:srgbClr val="C00000"/>
                                </a:solidFill>
                                <a:effectLst>
                                  <a:outerShdw blurRad="38100" dist="38100" dir="2700000" algn="tl">
                                    <a:srgbClr val="000000">
                                      <a:alpha val="43137"/>
                                    </a:srgbClr>
                                  </a:outerShdw>
                                </a:effectLst>
                                <a:latin typeface="Cambria Math" panose="02040503050406030204" pitchFamily="18" charset="0"/>
                              </a:rPr>
                            </m:ctrlPr>
                          </m:sSubPr>
                          <m:e>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𝑞</m:t>
                            </m:r>
                          </m:e>
                          <m:sub>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𝑒</m:t>
                            </m:r>
                          </m:sub>
                        </m:sSub>
                      </m:e>
                    </m:d>
                    <m:r>
                      <a:rPr lang="en-US" sz="2400" i="1">
                        <a:solidFill>
                          <a:srgbClr val="C00000"/>
                        </a:solidFill>
                        <a:latin typeface="Cambria Math" panose="02040503050406030204" pitchFamily="18" charset="0"/>
                      </a:rPr>
                      <m:t> </m:t>
                    </m:r>
                  </m:oMath>
                </a14:m>
                <a:r>
                  <a:rPr lang="ru-RU" sz="2400" dirty="0"/>
                  <a:t>- это электрический заряд (</a:t>
                </a:r>
                <a14:m>
                  <m:oMath xmlns:m="http://schemas.openxmlformats.org/officeDocument/2006/math">
                    <m:r>
                      <a:rPr lang="en-US" sz="2400">
                        <a:latin typeface="Cambria Math" panose="02040503050406030204" pitchFamily="18" charset="0"/>
                      </a:rPr>
                      <m:t>1,6</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−19</m:t>
                        </m:r>
                      </m:sup>
                    </m:sSup>
                  </m:oMath>
                </a14:m>
                <a:r>
                  <a:rPr lang="en-US" sz="2400" dirty="0"/>
                  <a:t> </a:t>
                </a:r>
                <a:r>
                  <a:rPr lang="ru-RU" sz="2400" dirty="0"/>
                  <a:t>Кл), </a:t>
                </a:r>
                <a14:m>
                  <m:oMath xmlns:m="http://schemas.openxmlformats.org/officeDocument/2006/math">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𝑁</m:t>
                    </m:r>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sz="2400" dirty="0"/>
                  <a:t>– количество элементарных зарядов, </a:t>
                </a:r>
                <a14:m>
                  <m:oMath xmlns:m="http://schemas.openxmlformats.org/officeDocument/2006/math">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𝑄</m:t>
                    </m:r>
                    <m:r>
                      <a:rPr lang="en-US" sz="2400" i="1">
                        <a:solidFill>
                          <a:srgbClr val="C00000"/>
                        </a:solidFill>
                        <a:effectLst>
                          <a:outerShdw blurRad="38100" dist="38100" dir="2700000" algn="tl">
                            <a:srgbClr val="000000">
                              <a:alpha val="43137"/>
                            </a:srgbClr>
                          </a:outerShdw>
                        </a:effectLst>
                        <a:latin typeface="Cambria Math" panose="02040503050406030204" pitchFamily="18" charset="0"/>
                      </a:rPr>
                      <m:t> </m:t>
                    </m:r>
                  </m:oMath>
                </a14:m>
                <a:r>
                  <a:rPr lang="ru-RU" sz="2400" dirty="0"/>
                  <a:t>– суммарный заряд тела.</a:t>
                </a:r>
              </a:p>
              <a:p>
                <a:pPr marL="0" indent="457200" algn="ctr">
                  <a:lnSpc>
                    <a:spcPct val="120000"/>
                  </a:lnSpc>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indent="457200" algn="ctr">
                  <a:lnSpc>
                    <a:spcPct val="120000"/>
                  </a:lnSpc>
                </a:pPr>
                <a:endParaRPr lang="ru-RU" dirty="0"/>
              </a:p>
            </p:txBody>
          </p:sp>
        </mc:Choice>
        <mc:Fallback xmlns="">
          <p:sp>
            <p:nvSpPr>
              <p:cNvPr id="5" name="Объект 3">
                <a:extLst>
                  <a:ext uri="{FF2B5EF4-FFF2-40B4-BE49-F238E27FC236}">
                    <a16:creationId xmlns:a16="http://schemas.microsoft.com/office/drawing/2014/main" id="{E6C1483E-22C0-4020-AC18-D522AE662384}"/>
                  </a:ext>
                </a:extLst>
              </p:cNvPr>
              <p:cNvSpPr txBox="1">
                <a:spLocks noRot="1" noChangeAspect="1" noMove="1" noResize="1" noEditPoints="1" noAdjustHandles="1" noChangeArrowheads="1" noChangeShapeType="1" noTextEdit="1"/>
              </p:cNvSpPr>
              <p:nvPr/>
            </p:nvSpPr>
            <p:spPr>
              <a:xfrm>
                <a:off x="634855" y="828404"/>
                <a:ext cx="10953136" cy="1948645"/>
              </a:xfrm>
              <a:prstGeom prst="rect">
                <a:avLst/>
              </a:prstGeom>
              <a:blipFill>
                <a:blip r:embed="rId2"/>
                <a:stretch>
                  <a:fillRect l="-445" t="-2500" r="-89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7" name="Объект 3">
                <a:extLst>
                  <a:ext uri="{FF2B5EF4-FFF2-40B4-BE49-F238E27FC236}">
                    <a16:creationId xmlns:a16="http://schemas.microsoft.com/office/drawing/2014/main" xmlns="" id="{310BD7EB-5D67-4F5A-9673-BD5C21AD4A3E}"/>
                  </a:ext>
                </a:extLst>
              </p:cNvPr>
              <p:cNvSpPr txBox="1">
                <a:spLocks/>
              </p:cNvSpPr>
              <p:nvPr/>
            </p:nvSpPr>
            <p:spPr>
              <a:xfrm>
                <a:off x="774698" y="2924416"/>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Задание 1. </a:t>
                </a:r>
                <a:r>
                  <a:rPr lang="ru-RU" sz="2400" dirty="0"/>
                  <a:t>Сколько элементарных зарядов содержит в себе заряд </a:t>
                </a:r>
                <a14:m>
                  <m:oMath xmlns:m="http://schemas.openxmlformats.org/officeDocument/2006/math">
                    <m:r>
                      <a:rPr lang="en-US" sz="2400" i="1" smtClean="0">
                        <a:solidFill>
                          <a:schemeClr val="tx1"/>
                        </a:solidFill>
                        <a:effectLst/>
                        <a:latin typeface="Cambria Math" panose="02040503050406030204" pitchFamily="18" charset="0"/>
                      </a:rPr>
                      <m:t>𝑄</m:t>
                    </m:r>
                    <m:r>
                      <a:rPr lang="en-US" sz="2400" i="1" smtClean="0">
                        <a:solidFill>
                          <a:schemeClr val="tx1"/>
                        </a:solidFill>
                        <a:effectLst/>
                        <a:latin typeface="Cambria Math" panose="02040503050406030204" pitchFamily="18" charset="0"/>
                      </a:rPr>
                      <m:t>=</m:t>
                    </m:r>
                  </m:oMath>
                </a14:m>
                <a:r>
                  <a:rPr lang="en-US" sz="2400" dirty="0">
                    <a:solidFill>
                      <a:schemeClr val="tx1"/>
                    </a:solidFill>
                    <a:effectLst/>
                  </a:rPr>
                  <a:t> </a:t>
                </a:r>
                <a14:m>
                  <m:oMath xmlns:m="http://schemas.openxmlformats.org/officeDocument/2006/math">
                    <m:r>
                      <a:rPr lang="ru-RU" sz="2400" dirty="0">
                        <a:solidFill>
                          <a:schemeClr val="tx1"/>
                        </a:solidFill>
                        <a:effectLst/>
                        <a:latin typeface="Cambria Math" panose="02040503050406030204" pitchFamily="18" charset="0"/>
                      </a:rPr>
                      <m:t>3</m:t>
                    </m:r>
                    <m:r>
                      <a:rPr lang="en-US" sz="2400">
                        <a:solidFill>
                          <a:schemeClr val="tx1"/>
                        </a:solidFill>
                        <a:effectLst/>
                        <a:latin typeface="Cambria Math" panose="02040503050406030204" pitchFamily="18" charset="0"/>
                      </a:rPr>
                      <m:t>,</m:t>
                    </m:r>
                    <m:r>
                      <a:rPr lang="ru-RU" sz="2400" b="0" i="1" smtClean="0">
                        <a:solidFill>
                          <a:schemeClr val="tx1"/>
                        </a:solidFill>
                        <a:effectLst/>
                        <a:latin typeface="Cambria Math" panose="02040503050406030204" pitchFamily="18" charset="0"/>
                      </a:rPr>
                      <m:t>2</m:t>
                    </m:r>
                    <m:r>
                      <a:rPr lang="en-US" sz="2400" i="1">
                        <a:solidFill>
                          <a:schemeClr val="tx1"/>
                        </a:solidFill>
                        <a:effectLst/>
                        <a:latin typeface="Cambria Math" panose="02040503050406030204" pitchFamily="18" charset="0"/>
                        <a:ea typeface="Cambria Math" panose="02040503050406030204" pitchFamily="18" charset="0"/>
                      </a:rPr>
                      <m:t>∙</m:t>
                    </m:r>
                    <m:sSup>
                      <m:sSupPr>
                        <m:ctrlPr>
                          <a:rPr lang="en-US" sz="2400" i="1">
                            <a:solidFill>
                              <a:schemeClr val="tx1"/>
                            </a:solidFill>
                            <a:effectLst/>
                            <a:latin typeface="Cambria Math" panose="02040503050406030204" pitchFamily="18" charset="0"/>
                            <a:ea typeface="Cambria Math" panose="02040503050406030204" pitchFamily="18" charset="0"/>
                          </a:rPr>
                        </m:ctrlPr>
                      </m:sSupPr>
                      <m:e>
                        <m:r>
                          <a:rPr lang="en-US" sz="2400" i="1">
                            <a:solidFill>
                              <a:schemeClr val="tx1"/>
                            </a:solidFill>
                            <a:effectLst/>
                            <a:latin typeface="Cambria Math" panose="02040503050406030204" pitchFamily="18" charset="0"/>
                            <a:ea typeface="Cambria Math" panose="02040503050406030204" pitchFamily="18" charset="0"/>
                          </a:rPr>
                          <m:t>10</m:t>
                        </m:r>
                      </m:e>
                      <m:sup>
                        <m:r>
                          <a:rPr lang="en-US" sz="2400" i="1">
                            <a:solidFill>
                              <a:schemeClr val="tx1"/>
                            </a:solidFill>
                            <a:effectLst/>
                            <a:latin typeface="Cambria Math" panose="02040503050406030204" pitchFamily="18" charset="0"/>
                            <a:ea typeface="Cambria Math" panose="02040503050406030204" pitchFamily="18" charset="0"/>
                          </a:rPr>
                          <m:t>−19</m:t>
                        </m:r>
                      </m:sup>
                    </m:sSup>
                  </m:oMath>
                </a14:m>
                <a:r>
                  <a:rPr lang="en-US" sz="2400" dirty="0">
                    <a:solidFill>
                      <a:schemeClr val="tx1"/>
                    </a:solidFill>
                    <a:effectLst/>
                  </a:rPr>
                  <a:t> </a:t>
                </a:r>
                <a:r>
                  <a:rPr lang="ru-RU" sz="2400" dirty="0">
                    <a:solidFill>
                      <a:schemeClr val="tx1"/>
                    </a:solidFill>
                    <a:effectLst/>
                  </a:rPr>
                  <a:t>Кл</a:t>
                </a:r>
                <a:r>
                  <a:rPr lang="ru-RU" sz="2400" dirty="0"/>
                  <a:t>?</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7" name="Объект 3">
                <a:extLst>
                  <a:ext uri="{FF2B5EF4-FFF2-40B4-BE49-F238E27FC236}">
                    <a16:creationId xmlns:a16="http://schemas.microsoft.com/office/drawing/2014/main" id="{310BD7EB-5D67-4F5A-9673-BD5C21AD4A3E}"/>
                  </a:ext>
                </a:extLst>
              </p:cNvPr>
              <p:cNvSpPr txBox="1">
                <a:spLocks noRot="1" noChangeAspect="1" noMove="1" noResize="1" noEditPoints="1" noAdjustHandles="1" noChangeArrowheads="1" noChangeShapeType="1" noTextEdit="1"/>
              </p:cNvSpPr>
              <p:nvPr/>
            </p:nvSpPr>
            <p:spPr>
              <a:xfrm>
                <a:off x="774698" y="2924416"/>
                <a:ext cx="10963418" cy="650438"/>
              </a:xfrm>
              <a:prstGeom prst="rect">
                <a:avLst/>
              </a:prstGeom>
              <a:blipFill>
                <a:blip r:embed="rId3"/>
                <a:stretch>
                  <a:fillRect t="-7547"/>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8" name="Объект 3">
                <a:extLst>
                  <a:ext uri="{FF2B5EF4-FFF2-40B4-BE49-F238E27FC236}">
                    <a16:creationId xmlns:a16="http://schemas.microsoft.com/office/drawing/2014/main" xmlns="" id="{0C79DCA6-E950-42C8-B2C3-5BC48FF340C9}"/>
                  </a:ext>
                </a:extLst>
              </p:cNvPr>
              <p:cNvSpPr txBox="1">
                <a:spLocks/>
              </p:cNvSpPr>
              <p:nvPr/>
            </p:nvSpPr>
            <p:spPr>
              <a:xfrm>
                <a:off x="784980" y="3699685"/>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Задание 2. </a:t>
                </a:r>
                <a:r>
                  <a:rPr lang="ru-RU" sz="2400" dirty="0"/>
                  <a:t>Сколько элементарных зарядов содержит в себе заряд </a:t>
                </a:r>
                <a14:m>
                  <m:oMath xmlns:m="http://schemas.openxmlformats.org/officeDocument/2006/math">
                    <m:r>
                      <a:rPr lang="en-US" sz="2400" i="1" smtClean="0">
                        <a:solidFill>
                          <a:schemeClr val="tx1"/>
                        </a:solidFill>
                        <a:effectLst/>
                        <a:latin typeface="Cambria Math" panose="02040503050406030204" pitchFamily="18" charset="0"/>
                      </a:rPr>
                      <m:t>𝑄</m:t>
                    </m:r>
                    <m:r>
                      <a:rPr lang="en-US" sz="2400" i="1" smtClean="0">
                        <a:solidFill>
                          <a:schemeClr val="tx1"/>
                        </a:solidFill>
                        <a:effectLst/>
                        <a:latin typeface="Cambria Math" panose="02040503050406030204" pitchFamily="18" charset="0"/>
                      </a:rPr>
                      <m:t>=</m:t>
                    </m:r>
                    <m:r>
                      <a:rPr lang="ru-RU" sz="2400" dirty="0">
                        <a:latin typeface="Cambria Math" panose="02040503050406030204" pitchFamily="18" charset="0"/>
                      </a:rPr>
                      <m:t>1</m:t>
                    </m:r>
                    <m:r>
                      <a:rPr lang="en-US" sz="2400">
                        <a:solidFill>
                          <a:schemeClr val="tx1"/>
                        </a:solidFill>
                        <a:effectLst/>
                        <a:latin typeface="Cambria Math" panose="02040503050406030204" pitchFamily="18" charset="0"/>
                      </a:rPr>
                      <m:t>,</m:t>
                    </m:r>
                    <m:r>
                      <a:rPr lang="ru-RU" sz="2400" b="0" i="1" smtClean="0">
                        <a:solidFill>
                          <a:schemeClr val="tx1"/>
                        </a:solidFill>
                        <a:effectLst/>
                        <a:latin typeface="Cambria Math" panose="02040503050406030204" pitchFamily="18" charset="0"/>
                      </a:rPr>
                      <m:t>6</m:t>
                    </m:r>
                    <m:r>
                      <a:rPr lang="en-US" sz="2400" i="1">
                        <a:solidFill>
                          <a:schemeClr val="tx1"/>
                        </a:solidFill>
                        <a:effectLst/>
                        <a:latin typeface="Cambria Math" panose="02040503050406030204" pitchFamily="18" charset="0"/>
                        <a:ea typeface="Cambria Math" panose="02040503050406030204" pitchFamily="18" charset="0"/>
                      </a:rPr>
                      <m:t>∙</m:t>
                    </m:r>
                    <m:sSup>
                      <m:sSupPr>
                        <m:ctrlPr>
                          <a:rPr lang="en-US" sz="2400" i="1">
                            <a:solidFill>
                              <a:schemeClr val="tx1"/>
                            </a:solidFill>
                            <a:effectLst/>
                            <a:latin typeface="Cambria Math" panose="02040503050406030204" pitchFamily="18" charset="0"/>
                            <a:ea typeface="Cambria Math" panose="02040503050406030204" pitchFamily="18" charset="0"/>
                          </a:rPr>
                        </m:ctrlPr>
                      </m:sSupPr>
                      <m:e>
                        <m:r>
                          <a:rPr lang="en-US" sz="2400" i="1">
                            <a:solidFill>
                              <a:schemeClr val="tx1"/>
                            </a:solidFill>
                            <a:effectLst/>
                            <a:latin typeface="Cambria Math" panose="02040503050406030204" pitchFamily="18" charset="0"/>
                            <a:ea typeface="Cambria Math" panose="02040503050406030204" pitchFamily="18" charset="0"/>
                          </a:rPr>
                          <m:t>10</m:t>
                        </m:r>
                      </m:e>
                      <m:sup>
                        <m:r>
                          <a:rPr lang="en-US" sz="2400" i="1">
                            <a:solidFill>
                              <a:schemeClr val="tx1"/>
                            </a:solidFill>
                            <a:effectLst/>
                            <a:latin typeface="Cambria Math" panose="02040503050406030204" pitchFamily="18" charset="0"/>
                            <a:ea typeface="Cambria Math" panose="02040503050406030204" pitchFamily="18" charset="0"/>
                          </a:rPr>
                          <m:t>−1</m:t>
                        </m:r>
                        <m:r>
                          <a:rPr lang="ru-RU" sz="2400" b="0" i="1" smtClean="0">
                            <a:solidFill>
                              <a:schemeClr val="tx1"/>
                            </a:solidFill>
                            <a:effectLst/>
                            <a:latin typeface="Cambria Math" panose="02040503050406030204" pitchFamily="18" charset="0"/>
                            <a:ea typeface="Cambria Math" panose="02040503050406030204" pitchFamily="18" charset="0"/>
                          </a:rPr>
                          <m:t>8</m:t>
                        </m:r>
                      </m:sup>
                    </m:sSup>
                  </m:oMath>
                </a14:m>
                <a:r>
                  <a:rPr lang="en-US" sz="2400" dirty="0">
                    <a:solidFill>
                      <a:schemeClr val="tx1"/>
                    </a:solidFill>
                    <a:effectLst/>
                  </a:rPr>
                  <a:t> </a:t>
                </a:r>
                <a:r>
                  <a:rPr lang="ru-RU" sz="2400" dirty="0">
                    <a:solidFill>
                      <a:schemeClr val="tx1"/>
                    </a:solidFill>
                    <a:effectLst/>
                  </a:rPr>
                  <a:t>Кл</a:t>
                </a:r>
                <a:r>
                  <a:rPr lang="ru-RU" sz="2400" dirty="0"/>
                  <a:t>?</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8" name="Объект 3">
                <a:extLst>
                  <a:ext uri="{FF2B5EF4-FFF2-40B4-BE49-F238E27FC236}">
                    <a16:creationId xmlns:a16="http://schemas.microsoft.com/office/drawing/2014/main" id="{0C79DCA6-E950-42C8-B2C3-5BC48FF340C9}"/>
                  </a:ext>
                </a:extLst>
              </p:cNvPr>
              <p:cNvSpPr txBox="1">
                <a:spLocks noRot="1" noChangeAspect="1" noMove="1" noResize="1" noEditPoints="1" noAdjustHandles="1" noChangeArrowheads="1" noChangeShapeType="1" noTextEdit="1"/>
              </p:cNvSpPr>
              <p:nvPr/>
            </p:nvSpPr>
            <p:spPr>
              <a:xfrm>
                <a:off x="784980" y="3699685"/>
                <a:ext cx="10963418" cy="650438"/>
              </a:xfrm>
              <a:prstGeom prst="rect">
                <a:avLst/>
              </a:prstGeom>
              <a:blipFill>
                <a:blip r:embed="rId4"/>
                <a:stretch>
                  <a:fillRect t="-7477"/>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9" name="Объект 3">
                <a:extLst>
                  <a:ext uri="{FF2B5EF4-FFF2-40B4-BE49-F238E27FC236}">
                    <a16:creationId xmlns:a16="http://schemas.microsoft.com/office/drawing/2014/main" xmlns="" id="{A2171408-769B-45BC-8DB3-DE57AD28BCC8}"/>
                  </a:ext>
                </a:extLst>
              </p:cNvPr>
              <p:cNvSpPr txBox="1">
                <a:spLocks/>
              </p:cNvSpPr>
              <p:nvPr/>
            </p:nvSpPr>
            <p:spPr>
              <a:xfrm>
                <a:off x="764416" y="4474954"/>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Задание 3. </a:t>
                </a:r>
                <a:r>
                  <a:rPr lang="ru-RU" sz="2400" dirty="0"/>
                  <a:t>Возможно ли существование в природе заряда </a:t>
                </a:r>
                <a14:m>
                  <m:oMath xmlns:m="http://schemas.openxmlformats.org/officeDocument/2006/math">
                    <m:r>
                      <a:rPr lang="en-US" sz="2400" i="1" smtClean="0">
                        <a:solidFill>
                          <a:schemeClr val="tx1"/>
                        </a:solidFill>
                        <a:effectLst/>
                        <a:latin typeface="Cambria Math" panose="02040503050406030204" pitchFamily="18" charset="0"/>
                      </a:rPr>
                      <m:t>𝑄</m:t>
                    </m:r>
                    <m:r>
                      <a:rPr lang="en-US" sz="2400" i="1" smtClean="0">
                        <a:solidFill>
                          <a:schemeClr val="tx1"/>
                        </a:solidFill>
                        <a:effectLst/>
                        <a:latin typeface="Cambria Math" panose="02040503050406030204" pitchFamily="18" charset="0"/>
                      </a:rPr>
                      <m:t>=</m:t>
                    </m:r>
                  </m:oMath>
                </a14:m>
                <a:r>
                  <a:rPr lang="en-US" sz="2400" dirty="0">
                    <a:solidFill>
                      <a:schemeClr val="tx1"/>
                    </a:solidFill>
                    <a:effectLst/>
                  </a:rPr>
                  <a:t> </a:t>
                </a:r>
                <a14:m>
                  <m:oMath xmlns:m="http://schemas.openxmlformats.org/officeDocument/2006/math">
                    <m:r>
                      <a:rPr lang="ru-RU" sz="2400" dirty="0">
                        <a:latin typeface="Cambria Math" panose="02040503050406030204" pitchFamily="18" charset="0"/>
                      </a:rPr>
                      <m:t>1</m:t>
                    </m:r>
                    <m:r>
                      <a:rPr lang="en-US" sz="2400">
                        <a:solidFill>
                          <a:schemeClr val="tx1"/>
                        </a:solidFill>
                        <a:effectLst/>
                        <a:latin typeface="Cambria Math" panose="02040503050406030204" pitchFamily="18" charset="0"/>
                      </a:rPr>
                      <m:t>,</m:t>
                    </m:r>
                    <m:r>
                      <a:rPr lang="ru-RU" sz="2400" b="0" i="1" smtClean="0">
                        <a:solidFill>
                          <a:schemeClr val="tx1"/>
                        </a:solidFill>
                        <a:effectLst/>
                        <a:latin typeface="Cambria Math" panose="02040503050406030204" pitchFamily="18" charset="0"/>
                      </a:rPr>
                      <m:t>5</m:t>
                    </m:r>
                    <m:r>
                      <a:rPr lang="en-US" sz="2400" i="1">
                        <a:solidFill>
                          <a:schemeClr val="tx1"/>
                        </a:solidFill>
                        <a:effectLst/>
                        <a:latin typeface="Cambria Math" panose="02040503050406030204" pitchFamily="18" charset="0"/>
                        <a:ea typeface="Cambria Math" panose="02040503050406030204" pitchFamily="18" charset="0"/>
                      </a:rPr>
                      <m:t>∙</m:t>
                    </m:r>
                    <m:sSup>
                      <m:sSupPr>
                        <m:ctrlPr>
                          <a:rPr lang="en-US" sz="2400" i="1">
                            <a:solidFill>
                              <a:schemeClr val="tx1"/>
                            </a:solidFill>
                            <a:effectLst/>
                            <a:latin typeface="Cambria Math" panose="02040503050406030204" pitchFamily="18" charset="0"/>
                            <a:ea typeface="Cambria Math" panose="02040503050406030204" pitchFamily="18" charset="0"/>
                          </a:rPr>
                        </m:ctrlPr>
                      </m:sSupPr>
                      <m:e>
                        <m:r>
                          <a:rPr lang="en-US" sz="2400" i="1">
                            <a:solidFill>
                              <a:schemeClr val="tx1"/>
                            </a:solidFill>
                            <a:effectLst/>
                            <a:latin typeface="Cambria Math" panose="02040503050406030204" pitchFamily="18" charset="0"/>
                            <a:ea typeface="Cambria Math" panose="02040503050406030204" pitchFamily="18" charset="0"/>
                          </a:rPr>
                          <m:t>10</m:t>
                        </m:r>
                      </m:e>
                      <m:sup>
                        <m:r>
                          <a:rPr lang="en-US" sz="2400" i="1">
                            <a:solidFill>
                              <a:schemeClr val="tx1"/>
                            </a:solidFill>
                            <a:effectLst/>
                            <a:latin typeface="Cambria Math" panose="02040503050406030204" pitchFamily="18" charset="0"/>
                            <a:ea typeface="Cambria Math" panose="02040503050406030204" pitchFamily="18" charset="0"/>
                          </a:rPr>
                          <m:t>−1</m:t>
                        </m:r>
                        <m:r>
                          <a:rPr lang="ru-RU" sz="2400" b="0" i="1" smtClean="0">
                            <a:solidFill>
                              <a:schemeClr val="tx1"/>
                            </a:solidFill>
                            <a:effectLst/>
                            <a:latin typeface="Cambria Math" panose="02040503050406030204" pitchFamily="18" charset="0"/>
                            <a:ea typeface="Cambria Math" panose="02040503050406030204" pitchFamily="18" charset="0"/>
                          </a:rPr>
                          <m:t>9</m:t>
                        </m:r>
                      </m:sup>
                    </m:sSup>
                  </m:oMath>
                </a14:m>
                <a:r>
                  <a:rPr lang="en-US" sz="2400" dirty="0">
                    <a:solidFill>
                      <a:schemeClr val="tx1"/>
                    </a:solidFill>
                    <a:effectLst/>
                  </a:rPr>
                  <a:t> </a:t>
                </a:r>
                <a:r>
                  <a:rPr lang="ru-RU" sz="2400" dirty="0">
                    <a:solidFill>
                      <a:schemeClr val="tx1"/>
                    </a:solidFill>
                    <a:effectLst/>
                  </a:rPr>
                  <a:t>Кл</a:t>
                </a:r>
                <a:r>
                  <a:rPr lang="ru-RU" sz="2400" dirty="0"/>
                  <a:t>?</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9" name="Объект 3">
                <a:extLst>
                  <a:ext uri="{FF2B5EF4-FFF2-40B4-BE49-F238E27FC236}">
                    <a16:creationId xmlns:a16="http://schemas.microsoft.com/office/drawing/2014/main" id="{A2171408-769B-45BC-8DB3-DE57AD28BCC8}"/>
                  </a:ext>
                </a:extLst>
              </p:cNvPr>
              <p:cNvSpPr txBox="1">
                <a:spLocks noRot="1" noChangeAspect="1" noMove="1" noResize="1" noEditPoints="1" noAdjustHandles="1" noChangeArrowheads="1" noChangeShapeType="1" noTextEdit="1"/>
              </p:cNvSpPr>
              <p:nvPr/>
            </p:nvSpPr>
            <p:spPr>
              <a:xfrm>
                <a:off x="764416" y="4474954"/>
                <a:ext cx="10963418" cy="650438"/>
              </a:xfrm>
              <a:prstGeom prst="rect">
                <a:avLst/>
              </a:prstGeom>
              <a:blipFill>
                <a:blip r:embed="rId5"/>
                <a:stretch>
                  <a:fillRect t="-7477"/>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0" name="Объект 3">
                <a:extLst>
                  <a:ext uri="{FF2B5EF4-FFF2-40B4-BE49-F238E27FC236}">
                    <a16:creationId xmlns:a16="http://schemas.microsoft.com/office/drawing/2014/main" xmlns="" id="{E418D744-D9EF-4624-80E7-A28D200F0EA9}"/>
                  </a:ext>
                </a:extLst>
              </p:cNvPr>
              <p:cNvSpPr txBox="1">
                <a:spLocks/>
              </p:cNvSpPr>
              <p:nvPr/>
            </p:nvSpPr>
            <p:spPr>
              <a:xfrm>
                <a:off x="764416" y="5282041"/>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Задание 4. </a:t>
                </a:r>
                <a:r>
                  <a:rPr lang="ru-RU" sz="2400" dirty="0"/>
                  <a:t>Возможно ли существование в природе заряда </a:t>
                </a:r>
                <a14:m>
                  <m:oMath xmlns:m="http://schemas.openxmlformats.org/officeDocument/2006/math">
                    <m:r>
                      <a:rPr lang="en-US" sz="2400" i="1" smtClean="0">
                        <a:solidFill>
                          <a:schemeClr val="tx1"/>
                        </a:solidFill>
                        <a:effectLst/>
                        <a:latin typeface="Cambria Math" panose="02040503050406030204" pitchFamily="18" charset="0"/>
                      </a:rPr>
                      <m:t>𝑄</m:t>
                    </m:r>
                    <m:r>
                      <a:rPr lang="en-US" sz="2400" i="1" smtClean="0">
                        <a:solidFill>
                          <a:schemeClr val="tx1"/>
                        </a:solidFill>
                        <a:effectLst/>
                        <a:latin typeface="Cambria Math" panose="02040503050406030204" pitchFamily="18" charset="0"/>
                      </a:rPr>
                      <m:t>=</m:t>
                    </m:r>
                  </m:oMath>
                </a14:m>
                <a:r>
                  <a:rPr lang="en-US" sz="2400" dirty="0">
                    <a:solidFill>
                      <a:schemeClr val="tx1"/>
                    </a:solidFill>
                    <a:effectLst/>
                  </a:rPr>
                  <a:t> </a:t>
                </a:r>
                <a14:m>
                  <m:oMath xmlns:m="http://schemas.openxmlformats.org/officeDocument/2006/math">
                    <m:r>
                      <a:rPr lang="ru-RU" sz="2400" dirty="0">
                        <a:latin typeface="Cambria Math" panose="02040503050406030204" pitchFamily="18" charset="0"/>
                      </a:rPr>
                      <m:t>3</m:t>
                    </m:r>
                    <m:r>
                      <a:rPr lang="en-US" sz="2400">
                        <a:solidFill>
                          <a:schemeClr val="tx1"/>
                        </a:solidFill>
                        <a:effectLst/>
                        <a:latin typeface="Cambria Math" panose="02040503050406030204" pitchFamily="18" charset="0"/>
                      </a:rPr>
                      <m:t>,</m:t>
                    </m:r>
                    <m:r>
                      <a:rPr lang="ru-RU" sz="2400" b="0" i="1" smtClean="0">
                        <a:solidFill>
                          <a:schemeClr val="tx1"/>
                        </a:solidFill>
                        <a:effectLst/>
                        <a:latin typeface="Cambria Math" panose="02040503050406030204" pitchFamily="18" charset="0"/>
                      </a:rPr>
                      <m:t>3</m:t>
                    </m:r>
                    <m:r>
                      <a:rPr lang="en-US" sz="2400" i="1">
                        <a:solidFill>
                          <a:schemeClr val="tx1"/>
                        </a:solidFill>
                        <a:effectLst/>
                        <a:latin typeface="Cambria Math" panose="02040503050406030204" pitchFamily="18" charset="0"/>
                        <a:ea typeface="Cambria Math" panose="02040503050406030204" pitchFamily="18" charset="0"/>
                      </a:rPr>
                      <m:t>∙</m:t>
                    </m:r>
                    <m:sSup>
                      <m:sSupPr>
                        <m:ctrlPr>
                          <a:rPr lang="en-US" sz="2400" i="1">
                            <a:solidFill>
                              <a:schemeClr val="tx1"/>
                            </a:solidFill>
                            <a:effectLst/>
                            <a:latin typeface="Cambria Math" panose="02040503050406030204" pitchFamily="18" charset="0"/>
                            <a:ea typeface="Cambria Math" panose="02040503050406030204" pitchFamily="18" charset="0"/>
                          </a:rPr>
                        </m:ctrlPr>
                      </m:sSupPr>
                      <m:e>
                        <m:r>
                          <a:rPr lang="en-US" sz="2400" i="1">
                            <a:solidFill>
                              <a:schemeClr val="tx1"/>
                            </a:solidFill>
                            <a:effectLst/>
                            <a:latin typeface="Cambria Math" panose="02040503050406030204" pitchFamily="18" charset="0"/>
                            <a:ea typeface="Cambria Math" panose="02040503050406030204" pitchFamily="18" charset="0"/>
                          </a:rPr>
                          <m:t>10</m:t>
                        </m:r>
                      </m:e>
                      <m:sup>
                        <m:r>
                          <a:rPr lang="en-US" sz="2400" i="1">
                            <a:solidFill>
                              <a:schemeClr val="tx1"/>
                            </a:solidFill>
                            <a:effectLst/>
                            <a:latin typeface="Cambria Math" panose="02040503050406030204" pitchFamily="18" charset="0"/>
                            <a:ea typeface="Cambria Math" panose="02040503050406030204" pitchFamily="18" charset="0"/>
                          </a:rPr>
                          <m:t>−1</m:t>
                        </m:r>
                        <m:r>
                          <a:rPr lang="ru-RU" sz="2400" b="0" i="1" smtClean="0">
                            <a:solidFill>
                              <a:schemeClr val="tx1"/>
                            </a:solidFill>
                            <a:effectLst/>
                            <a:latin typeface="Cambria Math" panose="02040503050406030204" pitchFamily="18" charset="0"/>
                            <a:ea typeface="Cambria Math" panose="02040503050406030204" pitchFamily="18" charset="0"/>
                          </a:rPr>
                          <m:t>8</m:t>
                        </m:r>
                      </m:sup>
                    </m:sSup>
                  </m:oMath>
                </a14:m>
                <a:r>
                  <a:rPr lang="en-US" sz="2400" dirty="0">
                    <a:solidFill>
                      <a:schemeClr val="tx1"/>
                    </a:solidFill>
                    <a:effectLst/>
                  </a:rPr>
                  <a:t> </a:t>
                </a:r>
                <a:r>
                  <a:rPr lang="ru-RU" sz="2400" dirty="0">
                    <a:solidFill>
                      <a:schemeClr val="tx1"/>
                    </a:solidFill>
                    <a:effectLst/>
                  </a:rPr>
                  <a:t>Кл</a:t>
                </a:r>
                <a:r>
                  <a:rPr lang="ru-RU" sz="2400" dirty="0"/>
                  <a:t>?</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10" name="Объект 3">
                <a:extLst>
                  <a:ext uri="{FF2B5EF4-FFF2-40B4-BE49-F238E27FC236}">
                    <a16:creationId xmlns:a16="http://schemas.microsoft.com/office/drawing/2014/main" id="{E418D744-D9EF-4624-80E7-A28D200F0EA9}"/>
                  </a:ext>
                </a:extLst>
              </p:cNvPr>
              <p:cNvSpPr txBox="1">
                <a:spLocks noRot="1" noChangeAspect="1" noMove="1" noResize="1" noEditPoints="1" noAdjustHandles="1" noChangeArrowheads="1" noChangeShapeType="1" noTextEdit="1"/>
              </p:cNvSpPr>
              <p:nvPr/>
            </p:nvSpPr>
            <p:spPr>
              <a:xfrm>
                <a:off x="764416" y="5282041"/>
                <a:ext cx="10963418" cy="650438"/>
              </a:xfrm>
              <a:prstGeom prst="rect">
                <a:avLst/>
              </a:prstGeom>
              <a:blipFill>
                <a:blip r:embed="rId6"/>
                <a:stretch>
                  <a:fillRect t="-7477"/>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1" name="Объект 3">
                <a:extLst>
                  <a:ext uri="{FF2B5EF4-FFF2-40B4-BE49-F238E27FC236}">
                    <a16:creationId xmlns:a16="http://schemas.microsoft.com/office/drawing/2014/main" xmlns="" id="{62C53CEA-9A6D-43B4-85D7-823303801E91}"/>
                  </a:ext>
                </a:extLst>
              </p:cNvPr>
              <p:cNvSpPr txBox="1">
                <a:spLocks/>
              </p:cNvSpPr>
              <p:nvPr/>
            </p:nvSpPr>
            <p:spPr>
              <a:xfrm>
                <a:off x="1041984" y="3295668"/>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Два заряда, </a:t>
                </a:r>
                <a14:m>
                  <m:oMath xmlns:m="http://schemas.openxmlformats.org/officeDocument/2006/math">
                    <m:r>
                      <a:rPr lang="ru-RU" sz="2000" b="0" i="0" dirty="0" smtClean="0">
                        <a:latin typeface="Cambria Math" panose="02040503050406030204" pitchFamily="18" charset="0"/>
                      </a:rPr>
                      <m:t>(</m:t>
                    </m:r>
                    <m:r>
                      <a:rPr lang="ru-RU" sz="2000" dirty="0">
                        <a:latin typeface="Cambria Math" panose="02040503050406030204" pitchFamily="18" charset="0"/>
                      </a:rPr>
                      <m:t>3</m:t>
                    </m:r>
                    <m:r>
                      <a:rPr lang="en-US" sz="2000">
                        <a:latin typeface="Cambria Math" panose="02040503050406030204" pitchFamily="18" charset="0"/>
                      </a:rPr>
                      <m:t>,</m:t>
                    </m:r>
                    <m:r>
                      <a:rPr lang="ru-RU" sz="2000" i="1">
                        <a:latin typeface="Cambria Math" panose="02040503050406030204" pitchFamily="18" charset="0"/>
                      </a:rPr>
                      <m:t>2</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b="0" i="1" smtClean="0">
                        <a:latin typeface="Cambria Math" panose="02040503050406030204" pitchFamily="18" charset="0"/>
                        <a:ea typeface="Cambria Math" panose="02040503050406030204" pitchFamily="18" charset="0"/>
                      </a:rPr>
                      <m:t>)</m:t>
                    </m:r>
                    <m:r>
                      <a:rPr lang="ru-RU" sz="2000" i="1" dirty="0" smtClean="0">
                        <a:latin typeface="Cambria Math" panose="02040503050406030204" pitchFamily="18" charset="0"/>
                        <a:ea typeface="Cambria Math" panose="02040503050406030204" pitchFamily="18" charset="0"/>
                      </a:rPr>
                      <m: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i="1" dirty="0" smtClean="0">
                        <a:latin typeface="Cambria Math" panose="02040503050406030204" pitchFamily="18" charset="0"/>
                        <a:ea typeface="Cambria Math" panose="02040503050406030204" pitchFamily="18" charset="0"/>
                      </a:rPr>
                      <m:t>)</m:t>
                    </m:r>
                    <m:r>
                      <a:rPr lang="ru-RU" sz="2000" b="0" i="0" dirty="0" smtClean="0">
                        <a:latin typeface="Cambria Math" panose="02040503050406030204" pitchFamily="18" charset="0"/>
                      </a:rPr>
                      <m:t>=2.</m:t>
                    </m:r>
                  </m:oMath>
                </a14:m>
                <a:endParaRPr lang="ru-RU" sz="2000" dirty="0"/>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11" name="Объект 3">
                <a:extLst>
                  <a:ext uri="{FF2B5EF4-FFF2-40B4-BE49-F238E27FC236}">
                    <a16:creationId xmlns:a16="http://schemas.microsoft.com/office/drawing/2014/main" id="{62C53CEA-9A6D-43B4-85D7-823303801E91}"/>
                  </a:ext>
                </a:extLst>
              </p:cNvPr>
              <p:cNvSpPr txBox="1">
                <a:spLocks noRot="1" noChangeAspect="1" noMove="1" noResize="1" noEditPoints="1" noAdjustHandles="1" noChangeArrowheads="1" noChangeShapeType="1" noTextEdit="1"/>
              </p:cNvSpPr>
              <p:nvPr/>
            </p:nvSpPr>
            <p:spPr>
              <a:xfrm>
                <a:off x="1041984" y="3295668"/>
                <a:ext cx="10963418" cy="650438"/>
              </a:xfrm>
              <a:prstGeom prst="rect">
                <a:avLst/>
              </a:prstGeom>
              <a:blipFill>
                <a:blip r:embed="rId7"/>
                <a:stretch>
                  <a:fillRect t="-566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2" name="Объект 3">
                <a:extLst>
                  <a:ext uri="{FF2B5EF4-FFF2-40B4-BE49-F238E27FC236}">
                    <a16:creationId xmlns:a16="http://schemas.microsoft.com/office/drawing/2014/main" xmlns="" id="{4EEA212D-0B73-49BC-85BF-0B08D8CDD721}"/>
                  </a:ext>
                </a:extLst>
              </p:cNvPr>
              <p:cNvSpPr txBox="1">
                <a:spLocks/>
              </p:cNvSpPr>
              <p:nvPr/>
            </p:nvSpPr>
            <p:spPr>
              <a:xfrm>
                <a:off x="1041984" y="4103702"/>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10, </a:t>
                </a:r>
                <a14:m>
                  <m:oMath xmlns:m="http://schemas.openxmlformats.org/officeDocument/2006/math">
                    <m:r>
                      <a:rPr lang="ru-RU" sz="2000" b="0" i="0" dirty="0" smtClean="0">
                        <a:latin typeface="Cambria Math" panose="02040503050406030204" pitchFamily="18" charset="0"/>
                      </a:rPr>
                      <m:t>(1</m:t>
                    </m:r>
                    <m:r>
                      <a:rPr lang="en-US" sz="2000">
                        <a:latin typeface="Cambria Math" panose="02040503050406030204" pitchFamily="18" charset="0"/>
                      </a:rPr>
                      <m:t>,</m:t>
                    </m:r>
                    <m:r>
                      <a:rPr lang="ru-RU" sz="2000" b="0" i="1" smtClean="0">
                        <a:latin typeface="Cambria Math" panose="02040503050406030204" pitchFamily="18" charset="0"/>
                      </a:rPr>
                      <m:t>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m:t>
                        </m:r>
                        <m:r>
                          <a:rPr lang="ru-RU" sz="2000" b="0" i="1" smtClean="0">
                            <a:latin typeface="Cambria Math" panose="02040503050406030204" pitchFamily="18" charset="0"/>
                            <a:ea typeface="Cambria Math" panose="02040503050406030204" pitchFamily="18" charset="0"/>
                          </a:rPr>
                          <m:t>8</m:t>
                        </m:r>
                      </m:sup>
                    </m:sSup>
                    <m:r>
                      <a:rPr lang="ru-RU" sz="2000" b="0" i="1" smtClean="0">
                        <a:latin typeface="Cambria Math" panose="02040503050406030204" pitchFamily="18" charset="0"/>
                        <a:ea typeface="Cambria Math" panose="02040503050406030204" pitchFamily="18" charset="0"/>
                      </a:rPr>
                      <m:t>)</m:t>
                    </m:r>
                    <m:r>
                      <a:rPr lang="ru-RU" sz="2000" i="1" dirty="0" smtClean="0">
                        <a:latin typeface="Cambria Math" panose="02040503050406030204" pitchFamily="18" charset="0"/>
                        <a:ea typeface="Cambria Math" panose="02040503050406030204" pitchFamily="18" charset="0"/>
                      </a:rPr>
                      <m: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i="1" dirty="0" smtClean="0">
                        <a:latin typeface="Cambria Math" panose="02040503050406030204" pitchFamily="18" charset="0"/>
                        <a:ea typeface="Cambria Math" panose="02040503050406030204" pitchFamily="18" charset="0"/>
                      </a:rPr>
                      <m:t>)</m:t>
                    </m:r>
                    <m:r>
                      <a:rPr lang="ru-RU" sz="2000" b="0" i="0" dirty="0" smtClean="0">
                        <a:latin typeface="Cambria Math" panose="02040503050406030204" pitchFamily="18" charset="0"/>
                      </a:rPr>
                      <m:t>=10.</m:t>
                    </m:r>
                  </m:oMath>
                </a14:m>
                <a:endParaRPr lang="ru-RU" sz="2000" dirty="0"/>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12" name="Объект 3">
                <a:extLst>
                  <a:ext uri="{FF2B5EF4-FFF2-40B4-BE49-F238E27FC236}">
                    <a16:creationId xmlns:a16="http://schemas.microsoft.com/office/drawing/2014/main" id="{4EEA212D-0B73-49BC-85BF-0B08D8CDD721}"/>
                  </a:ext>
                </a:extLst>
              </p:cNvPr>
              <p:cNvSpPr txBox="1">
                <a:spLocks noRot="1" noChangeAspect="1" noMove="1" noResize="1" noEditPoints="1" noAdjustHandles="1" noChangeArrowheads="1" noChangeShapeType="1" noTextEdit="1"/>
              </p:cNvSpPr>
              <p:nvPr/>
            </p:nvSpPr>
            <p:spPr>
              <a:xfrm>
                <a:off x="1041984" y="4103702"/>
                <a:ext cx="10963418" cy="650438"/>
              </a:xfrm>
              <a:prstGeom prst="rect">
                <a:avLst/>
              </a:prstGeom>
              <a:blipFill>
                <a:blip r:embed="rId8"/>
                <a:stretch>
                  <a:fillRect t="-4673"/>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3" name="Объект 3">
                <a:extLst>
                  <a:ext uri="{FF2B5EF4-FFF2-40B4-BE49-F238E27FC236}">
                    <a16:creationId xmlns:a16="http://schemas.microsoft.com/office/drawing/2014/main" xmlns="" id="{EB5FBEFC-02B3-4DAE-84E2-3747086F28F2}"/>
                  </a:ext>
                </a:extLst>
              </p:cNvPr>
              <p:cNvSpPr txBox="1">
                <a:spLocks/>
              </p:cNvSpPr>
              <p:nvPr/>
            </p:nvSpPr>
            <p:spPr>
              <a:xfrm>
                <a:off x="1041984" y="4911736"/>
                <a:ext cx="10963418" cy="4799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Нет, </a:t>
                </a:r>
                <a14:m>
                  <m:oMath xmlns:m="http://schemas.openxmlformats.org/officeDocument/2006/math">
                    <m:r>
                      <a:rPr lang="ru-RU" sz="2000" b="0" i="0" dirty="0" smtClean="0">
                        <a:latin typeface="Cambria Math" panose="02040503050406030204" pitchFamily="18" charset="0"/>
                      </a:rPr>
                      <m:t>(1</m:t>
                    </m:r>
                    <m:r>
                      <a:rPr lang="en-US" sz="2000">
                        <a:latin typeface="Cambria Math" panose="02040503050406030204" pitchFamily="18" charset="0"/>
                      </a:rPr>
                      <m:t>,</m:t>
                    </m:r>
                    <m:r>
                      <a:rPr lang="ru-RU" sz="2000" b="0" i="1" smtClean="0">
                        <a:latin typeface="Cambria Math" panose="02040503050406030204" pitchFamily="18" charset="0"/>
                      </a:rPr>
                      <m:t>5</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m:t>
                        </m:r>
                        <m:r>
                          <a:rPr lang="ru-RU" sz="2000" b="0" i="1" smtClean="0">
                            <a:latin typeface="Cambria Math" panose="02040503050406030204" pitchFamily="18" charset="0"/>
                            <a:ea typeface="Cambria Math" panose="02040503050406030204" pitchFamily="18" charset="0"/>
                          </a:rPr>
                          <m:t>8</m:t>
                        </m:r>
                      </m:sup>
                    </m:sSup>
                    <m:r>
                      <a:rPr lang="ru-RU" sz="2000" b="0" i="1" smtClean="0">
                        <a:latin typeface="Cambria Math" panose="02040503050406030204" pitchFamily="18" charset="0"/>
                        <a:ea typeface="Cambria Math" panose="02040503050406030204" pitchFamily="18" charset="0"/>
                      </a:rPr>
                      <m:t>)</m:t>
                    </m:r>
                  </m:oMath>
                </a14:m>
                <a:r>
                  <a:rPr lang="ru-RU" sz="2000" dirty="0"/>
                  <a:t> </a:t>
                </a:r>
                <a14:m>
                  <m:oMath xmlns:m="http://schemas.openxmlformats.org/officeDocument/2006/math">
                    <m:r>
                      <a:rPr lang="ru-RU" sz="2000" i="1" dirty="0" smtClean="0">
                        <a:latin typeface="Cambria Math" panose="02040503050406030204" pitchFamily="18" charset="0"/>
                        <a:ea typeface="Cambria Math" panose="02040503050406030204" pitchFamily="18" charset="0"/>
                      </a:rPr>
                      <m:t>&lt;(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b="0" i="1" smtClean="0">
                        <a:latin typeface="Cambria Math" panose="02040503050406030204" pitchFamily="18" charset="0"/>
                        <a:ea typeface="Cambria Math" panose="02040503050406030204" pitchFamily="18" charset="0"/>
                      </a:rPr>
                      <m:t>)</m:t>
                    </m:r>
                  </m:oMath>
                </a14:m>
                <a:r>
                  <a:rPr lang="ru-RU" sz="2000" dirty="0"/>
                  <a:t>, заряд не может быть меньше модуля заряда электрона.</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13" name="Объект 3">
                <a:extLst>
                  <a:ext uri="{FF2B5EF4-FFF2-40B4-BE49-F238E27FC236}">
                    <a16:creationId xmlns:a16="http://schemas.microsoft.com/office/drawing/2014/main" id="{EB5FBEFC-02B3-4DAE-84E2-3747086F28F2}"/>
                  </a:ext>
                </a:extLst>
              </p:cNvPr>
              <p:cNvSpPr txBox="1">
                <a:spLocks noRot="1" noChangeAspect="1" noMove="1" noResize="1" noEditPoints="1" noAdjustHandles="1" noChangeArrowheads="1" noChangeShapeType="1" noTextEdit="1"/>
              </p:cNvSpPr>
              <p:nvPr/>
            </p:nvSpPr>
            <p:spPr>
              <a:xfrm>
                <a:off x="1041984" y="4911736"/>
                <a:ext cx="10963418" cy="479944"/>
              </a:xfrm>
              <a:prstGeom prst="rect">
                <a:avLst/>
              </a:prstGeom>
              <a:blipFill>
                <a:blip r:embed="rId9"/>
                <a:stretch>
                  <a:fillRect t="-7692" b="-641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4" name="Объект 3">
                <a:extLst>
                  <a:ext uri="{FF2B5EF4-FFF2-40B4-BE49-F238E27FC236}">
                    <a16:creationId xmlns:a16="http://schemas.microsoft.com/office/drawing/2014/main" xmlns="" id="{A01068BC-E838-4830-8A80-626C457AC7CC}"/>
                  </a:ext>
                </a:extLst>
              </p:cNvPr>
              <p:cNvSpPr txBox="1">
                <a:spLocks/>
              </p:cNvSpPr>
              <p:nvPr/>
            </p:nvSpPr>
            <p:spPr>
              <a:xfrm>
                <a:off x="1041984" y="5738823"/>
                <a:ext cx="10546007" cy="4799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Нет, </a:t>
                </a:r>
                <a14:m>
                  <m:oMath xmlns:m="http://schemas.openxmlformats.org/officeDocument/2006/math">
                    <m:r>
                      <a:rPr lang="ru-RU" sz="2000" dirty="0">
                        <a:latin typeface="Cambria Math" panose="02040503050406030204" pitchFamily="18" charset="0"/>
                      </a:rPr>
                      <m:t>(</m:t>
                    </m:r>
                    <m:r>
                      <a:rPr lang="ru-RU" sz="2000" b="0" i="0" dirty="0" smtClean="0">
                        <a:latin typeface="Cambria Math" panose="02040503050406030204" pitchFamily="18" charset="0"/>
                      </a:rPr>
                      <m:t>3</m:t>
                    </m:r>
                    <m:r>
                      <a:rPr lang="en-US" sz="2000">
                        <a:latin typeface="Cambria Math" panose="02040503050406030204" pitchFamily="18" charset="0"/>
                      </a:rPr>
                      <m:t>,</m:t>
                    </m:r>
                    <m:r>
                      <a:rPr lang="ru-RU" sz="2000" b="0" i="1" smtClean="0">
                        <a:latin typeface="Cambria Math" panose="02040503050406030204" pitchFamily="18" charset="0"/>
                      </a:rPr>
                      <m:t>3</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m:t>
                        </m:r>
                        <m:r>
                          <a:rPr lang="ru-RU" sz="2000" i="1">
                            <a:latin typeface="Cambria Math" panose="02040503050406030204" pitchFamily="18" charset="0"/>
                            <a:ea typeface="Cambria Math" panose="02040503050406030204" pitchFamily="18" charset="0"/>
                          </a:rPr>
                          <m:t>8</m:t>
                        </m:r>
                      </m:sup>
                    </m:sSup>
                    <m:r>
                      <a:rPr lang="ru-RU" sz="2000" i="1">
                        <a:latin typeface="Cambria Math" panose="02040503050406030204" pitchFamily="18" charset="0"/>
                        <a:ea typeface="Cambria Math" panose="02040503050406030204" pitchFamily="18" charset="0"/>
                      </a:rPr>
                      <m:t>)</m:t>
                    </m:r>
                    <m:r>
                      <a:rPr lang="ru-RU" sz="2000" i="1" dirty="0">
                        <a:latin typeface="Cambria Math" panose="02040503050406030204" pitchFamily="18" charset="0"/>
                        <a:ea typeface="Cambria Math" panose="02040503050406030204" pitchFamily="18" charset="0"/>
                      </a:rPr>
                      <m: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i="1" dirty="0">
                        <a:latin typeface="Cambria Math" panose="02040503050406030204" pitchFamily="18" charset="0"/>
                        <a:ea typeface="Cambria Math" panose="02040503050406030204" pitchFamily="18" charset="0"/>
                      </a:rPr>
                      <m:t>)</m:t>
                    </m:r>
                    <m:r>
                      <a:rPr lang="ru-RU" sz="2000" dirty="0">
                        <a:latin typeface="Cambria Math" panose="02040503050406030204" pitchFamily="18" charset="0"/>
                      </a:rPr>
                      <m:t>=</m:t>
                    </m:r>
                    <m:r>
                      <a:rPr lang="ru-RU" sz="2000" b="0" i="1" dirty="0" smtClean="0">
                        <a:latin typeface="Cambria Math" panose="02040503050406030204" pitchFamily="18" charset="0"/>
                      </a:rPr>
                      <m:t>20,625</m:t>
                    </m:r>
                    <m:r>
                      <a:rPr lang="ru-RU" sz="2000" i="1" dirty="0">
                        <a:latin typeface="Cambria Math" panose="02040503050406030204" pitchFamily="18" charset="0"/>
                      </a:rPr>
                      <m:t> </m:t>
                    </m:r>
                  </m:oMath>
                </a14:m>
                <a:r>
                  <a:rPr lang="ru-RU" sz="2000" dirty="0"/>
                  <a:t>, заряд должен быть кратен модулю заряда электрона.</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14" name="Объект 3">
                <a:extLst>
                  <a:ext uri="{FF2B5EF4-FFF2-40B4-BE49-F238E27FC236}">
                    <a16:creationId xmlns:a16="http://schemas.microsoft.com/office/drawing/2014/main" id="{A01068BC-E838-4830-8A80-626C457AC7CC}"/>
                  </a:ext>
                </a:extLst>
              </p:cNvPr>
              <p:cNvSpPr txBox="1">
                <a:spLocks noRot="1" noChangeAspect="1" noMove="1" noResize="1" noEditPoints="1" noAdjustHandles="1" noChangeArrowheads="1" noChangeShapeType="1" noTextEdit="1"/>
              </p:cNvSpPr>
              <p:nvPr/>
            </p:nvSpPr>
            <p:spPr>
              <a:xfrm>
                <a:off x="1041984" y="5738823"/>
                <a:ext cx="10546007" cy="479944"/>
              </a:xfrm>
              <a:prstGeom prst="rect">
                <a:avLst/>
              </a:prstGeom>
              <a:blipFill>
                <a:blip r:embed="rId10"/>
                <a:stretch>
                  <a:fillRect t="-6329" r="-520" b="-5063"/>
                </a:stretch>
              </a:blipFill>
            </p:spPr>
            <p:txBody>
              <a:bodyPr/>
              <a:lstStyle/>
              <a:p>
                <a:r>
                  <a:rPr lang="ru-RU">
                    <a:noFill/>
                  </a:rPr>
                  <a:t> </a:t>
                </a:r>
              </a:p>
            </p:txBody>
          </p:sp>
        </mc:Fallback>
      </mc:AlternateContent>
    </p:spTree>
    <p:extLst>
      <p:ext uri="{BB962C8B-B14F-4D97-AF65-F5344CB8AC3E}">
        <p14:creationId xmlns:p14="http://schemas.microsoft.com/office/powerpoint/2010/main" val="426166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Атомное ядро</a:t>
            </a:r>
          </a:p>
        </p:txBody>
      </p:sp>
      <p:sp>
        <p:nvSpPr>
          <p:cNvPr id="5" name="Объект 3">
            <a:extLst>
              <a:ext uri="{FF2B5EF4-FFF2-40B4-BE49-F238E27FC236}">
                <a16:creationId xmlns:a16="http://schemas.microsoft.com/office/drawing/2014/main" xmlns="" id="{E6C1483E-22C0-4020-AC18-D522AE662384}"/>
              </a:ext>
            </a:extLst>
          </p:cNvPr>
          <p:cNvSpPr txBox="1">
            <a:spLocks/>
          </p:cNvSpPr>
          <p:nvPr/>
        </p:nvSpPr>
        <p:spPr>
          <a:xfrm>
            <a:off x="634855" y="828405"/>
            <a:ext cx="10953136" cy="5500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t>Вспомним строение атома из 9 класса:</a:t>
            </a:r>
            <a:endParaRPr lang="ru-RU" sz="4400" dirty="0"/>
          </a:p>
          <a:p>
            <a:pPr indent="457200" algn="ctr">
              <a:lnSpc>
                <a:spcPct val="120000"/>
              </a:lnSpc>
            </a:pPr>
            <a:endParaRPr lang="ru-RU" dirty="0"/>
          </a:p>
        </p:txBody>
      </p:sp>
      <p:sp>
        <p:nvSpPr>
          <p:cNvPr id="15" name="Овал 14">
            <a:extLst>
              <a:ext uri="{FF2B5EF4-FFF2-40B4-BE49-F238E27FC236}">
                <a16:creationId xmlns:a16="http://schemas.microsoft.com/office/drawing/2014/main" xmlns="" id="{3E88A2E5-1A48-4A1F-9CE6-E70E1B1099F6}"/>
              </a:ext>
            </a:extLst>
          </p:cNvPr>
          <p:cNvSpPr/>
          <p:nvPr/>
        </p:nvSpPr>
        <p:spPr>
          <a:xfrm>
            <a:off x="9559371" y="3600839"/>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n</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0" name="Овал 19">
            <a:extLst>
              <a:ext uri="{FF2B5EF4-FFF2-40B4-BE49-F238E27FC236}">
                <a16:creationId xmlns:a16="http://schemas.microsoft.com/office/drawing/2014/main" xmlns="" id="{F5EFC27D-311D-4661-9234-F1C355A92478}"/>
              </a:ext>
            </a:extLst>
          </p:cNvPr>
          <p:cNvSpPr/>
          <p:nvPr/>
        </p:nvSpPr>
        <p:spPr>
          <a:xfrm>
            <a:off x="9072169" y="3600839"/>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p</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1" name="Овал 20">
            <a:extLst>
              <a:ext uri="{FF2B5EF4-FFF2-40B4-BE49-F238E27FC236}">
                <a16:creationId xmlns:a16="http://schemas.microsoft.com/office/drawing/2014/main" xmlns="" id="{F1A3FCFD-220F-44DE-B95B-75C055171396}"/>
              </a:ext>
            </a:extLst>
          </p:cNvPr>
          <p:cNvSpPr/>
          <p:nvPr/>
        </p:nvSpPr>
        <p:spPr>
          <a:xfrm>
            <a:off x="9551139" y="3609701"/>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0</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2" name="Овал 21">
            <a:extLst>
              <a:ext uri="{FF2B5EF4-FFF2-40B4-BE49-F238E27FC236}">
                <a16:creationId xmlns:a16="http://schemas.microsoft.com/office/drawing/2014/main" xmlns="" id="{8D825AE6-8F89-476B-87BE-CE52F394A540}"/>
              </a:ext>
            </a:extLst>
          </p:cNvPr>
          <p:cNvSpPr/>
          <p:nvPr/>
        </p:nvSpPr>
        <p:spPr>
          <a:xfrm>
            <a:off x="9551140" y="3150897"/>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p</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3" name="Овал 22">
            <a:extLst>
              <a:ext uri="{FF2B5EF4-FFF2-40B4-BE49-F238E27FC236}">
                <a16:creationId xmlns:a16="http://schemas.microsoft.com/office/drawing/2014/main" xmlns="" id="{248F7685-C1DD-475C-9DA6-24B4FAEBB526}"/>
              </a:ext>
            </a:extLst>
          </p:cNvPr>
          <p:cNvSpPr/>
          <p:nvPr/>
        </p:nvSpPr>
        <p:spPr>
          <a:xfrm>
            <a:off x="9559371" y="3130033"/>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4" name="Овал 23">
            <a:extLst>
              <a:ext uri="{FF2B5EF4-FFF2-40B4-BE49-F238E27FC236}">
                <a16:creationId xmlns:a16="http://schemas.microsoft.com/office/drawing/2014/main" xmlns="" id="{FF710D2B-4191-4E0D-ADC0-DEF7EDD74A16}"/>
              </a:ext>
            </a:extLst>
          </p:cNvPr>
          <p:cNvSpPr/>
          <p:nvPr/>
        </p:nvSpPr>
        <p:spPr>
          <a:xfrm>
            <a:off x="9072169" y="3150897"/>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n</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5" name="Овал 24">
            <a:extLst>
              <a:ext uri="{FF2B5EF4-FFF2-40B4-BE49-F238E27FC236}">
                <a16:creationId xmlns:a16="http://schemas.microsoft.com/office/drawing/2014/main" xmlns="" id="{96307B4A-B2B1-442C-9D8D-D9753B40CDC2}"/>
              </a:ext>
            </a:extLst>
          </p:cNvPr>
          <p:cNvSpPr/>
          <p:nvPr/>
        </p:nvSpPr>
        <p:spPr>
          <a:xfrm>
            <a:off x="7888038" y="1970009"/>
            <a:ext cx="3326204" cy="3261659"/>
          </a:xfrm>
          <a:prstGeom prst="ellipse">
            <a:avLst/>
          </a:prstGeom>
          <a:noFill/>
          <a:ln w="2540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a:extLst>
              <a:ext uri="{FF2B5EF4-FFF2-40B4-BE49-F238E27FC236}">
                <a16:creationId xmlns:a16="http://schemas.microsoft.com/office/drawing/2014/main" xmlns="" id="{2745534D-C4F7-49C4-B271-F4545710946B}"/>
              </a:ext>
            </a:extLst>
          </p:cNvPr>
          <p:cNvSpPr/>
          <p:nvPr/>
        </p:nvSpPr>
        <p:spPr>
          <a:xfrm>
            <a:off x="8123674" y="2322142"/>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7" name="Овал 26">
            <a:extLst>
              <a:ext uri="{FF2B5EF4-FFF2-40B4-BE49-F238E27FC236}">
                <a16:creationId xmlns:a16="http://schemas.microsoft.com/office/drawing/2014/main" xmlns="" id="{944210B3-9F9F-43ED-B4CC-9E5D1555D539}"/>
              </a:ext>
            </a:extLst>
          </p:cNvPr>
          <p:cNvSpPr/>
          <p:nvPr/>
        </p:nvSpPr>
        <p:spPr>
          <a:xfrm>
            <a:off x="10507009" y="4644537"/>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a:t>
            </a:r>
            <a:endParaRPr lang="ru-RU" sz="2400" b="1" dirty="0">
              <a:solidFill>
                <a:schemeClr val="tx1"/>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8" name="Прямоугольник 27">
                <a:extLst>
                  <a:ext uri="{FF2B5EF4-FFF2-40B4-BE49-F238E27FC236}">
                    <a16:creationId xmlns:a16="http://schemas.microsoft.com/office/drawing/2014/main" xmlns="" id="{F6010E93-3A29-431A-B2E5-8CD850A32FC7}"/>
                  </a:ext>
                </a:extLst>
              </p:cNvPr>
              <p:cNvSpPr/>
              <p:nvPr/>
            </p:nvSpPr>
            <p:spPr>
              <a:xfrm>
                <a:off x="479288" y="1462817"/>
                <a:ext cx="6812835" cy="4276042"/>
              </a:xfrm>
              <a:prstGeom prst="rect">
                <a:avLst/>
              </a:prstGeom>
            </p:spPr>
            <p:txBody>
              <a:bodyPr wrap="square">
                <a:spAutoFit/>
              </a:bodyPr>
              <a:lstStyle/>
              <a:p>
                <a:pPr marL="457200" indent="-457200" algn="just">
                  <a:buFont typeface="Arial" panose="020B0604020202020204" pitchFamily="34" charset="0"/>
                  <a:buChar char="•"/>
                </a:pPr>
                <a:r>
                  <a:rPr lang="ru-RU" sz="2400" dirty="0">
                    <a:solidFill>
                      <a:srgbClr val="002060"/>
                    </a:solidFill>
                    <a:latin typeface="PT Sans Narrow" panose="020B0604020202020204" charset="0"/>
                  </a:rPr>
                  <a:t>Ядро состоит из </a:t>
                </a:r>
                <a:r>
                  <a:rPr lang="ru-RU" sz="2400" dirty="0">
                    <a:latin typeface="PT Sans Narrow" panose="020B0604020202020204" charset="0"/>
                  </a:rPr>
                  <a:t>двух видов частиц (нуклонов) </a:t>
                </a:r>
                <a:r>
                  <a:rPr lang="ru-RU" sz="2400" dirty="0">
                    <a:solidFill>
                      <a:srgbClr val="002060"/>
                    </a:solidFill>
                    <a:latin typeface="PT Sans Narrow" panose="020B0604020202020204" charset="0"/>
                  </a:rPr>
                  <a:t>протонов и нейтронов</a:t>
                </a:r>
                <a:r>
                  <a:rPr lang="ru-RU" sz="2400" dirty="0">
                    <a:latin typeface="PT Sans Narrow" panose="020B0604020202020204" charset="0"/>
                  </a:rPr>
                  <a:t>;</a:t>
                </a:r>
              </a:p>
              <a:p>
                <a:pPr marL="457200" indent="-457200" algn="just">
                  <a:buFont typeface="Arial" panose="020B0604020202020204" pitchFamily="34" charset="0"/>
                  <a:buChar char="•"/>
                </a:pPr>
                <a:r>
                  <a:rPr lang="ru-RU" sz="2400" dirty="0">
                    <a:solidFill>
                      <a:srgbClr val="002060"/>
                    </a:solidFill>
                    <a:effectLst/>
                    <a:latin typeface="PT Sans Narrow" panose="020B0604020202020204" charset="0"/>
                  </a:rPr>
                  <a:t>Атом нейтрален</a:t>
                </a:r>
                <a:r>
                  <a:rPr lang="ru-RU" sz="2400" i="1" dirty="0">
                    <a:latin typeface="PT Sans Narrow" panose="020B0604020202020204" charset="0"/>
                  </a:rPr>
                  <a:t>,</a:t>
                </a:r>
                <a:r>
                  <a:rPr lang="ru-RU" sz="2400" i="1" dirty="0">
                    <a:effectLst/>
                    <a:latin typeface="PT Sans Narrow" panose="020B0604020202020204" charset="0"/>
                  </a:rPr>
                  <a:t> </a:t>
                </a:r>
                <a14:m>
                  <m:oMath xmlns:m="http://schemas.openxmlformats.org/officeDocument/2006/math">
                    <m:d>
                      <m:dPr>
                        <m:begChr m:val="|"/>
                        <m:endChr m:val="|"/>
                        <m:ctrlPr>
                          <a:rPr lang="ru-RU" sz="2400" i="1" smtClean="0">
                            <a:effectLst/>
                            <a:latin typeface="Cambria Math" panose="02040503050406030204" pitchFamily="18" charset="0"/>
                          </a:rPr>
                        </m:ctrlPr>
                      </m:dPr>
                      <m:e>
                        <m:sSub>
                          <m:sSubPr>
                            <m:ctrlPr>
                              <a:rPr lang="ru-RU" sz="2400" i="1" smtClean="0">
                                <a:effectLst/>
                                <a:latin typeface="Cambria Math" panose="02040503050406030204" pitchFamily="18" charset="0"/>
                              </a:rPr>
                            </m:ctrlPr>
                          </m:sSubPr>
                          <m:e>
                            <m:r>
                              <a:rPr lang="en-US" sz="2400" b="0" i="1" smtClean="0">
                                <a:effectLst/>
                                <a:latin typeface="Cambria Math" panose="02040503050406030204" pitchFamily="18" charset="0"/>
                              </a:rPr>
                              <m:t>𝑞</m:t>
                            </m:r>
                          </m:e>
                          <m:sub>
                            <m:r>
                              <a:rPr lang="en-US" sz="2400" b="0" i="1" smtClean="0">
                                <a:effectLst/>
                                <a:latin typeface="Cambria Math" panose="02040503050406030204" pitchFamily="18" charset="0"/>
                              </a:rPr>
                              <m:t>𝑝</m:t>
                            </m:r>
                          </m:sub>
                        </m:sSub>
                      </m:e>
                    </m:d>
                    <m:r>
                      <a:rPr lang="en-US" sz="2400" b="0" i="1" smtClean="0">
                        <a:effectLst/>
                        <a:latin typeface="Cambria Math" panose="02040503050406030204" pitchFamily="18" charset="0"/>
                      </a:rPr>
                      <m:t>=</m:t>
                    </m:r>
                  </m:oMath>
                </a14:m>
                <a:r>
                  <a:rPr lang="ru-RU" sz="2400" dirty="0">
                    <a:effectLst/>
                    <a:latin typeface="PT Sans Narrow" panose="020B0604020202020204" charset="0"/>
                  </a:rPr>
                  <a:t> </a:t>
                </a:r>
                <a14:m>
                  <m:oMath xmlns:m="http://schemas.openxmlformats.org/officeDocument/2006/math">
                    <m:d>
                      <m:dPr>
                        <m:begChr m:val="|"/>
                        <m:endChr m:val="|"/>
                        <m:ctrlPr>
                          <a:rPr lang="ru-RU" sz="2400" i="1" smtClean="0">
                            <a:effectLst/>
                            <a:latin typeface="Cambria Math" panose="02040503050406030204" pitchFamily="18" charset="0"/>
                          </a:rPr>
                        </m:ctrlPr>
                      </m:dPr>
                      <m:e>
                        <m:sSub>
                          <m:sSubPr>
                            <m:ctrlPr>
                              <a:rPr lang="ru-RU" sz="2400" i="1" smtClean="0">
                                <a:effectLst/>
                                <a:latin typeface="Cambria Math" panose="02040503050406030204" pitchFamily="18" charset="0"/>
                              </a:rPr>
                            </m:ctrlPr>
                          </m:sSubPr>
                          <m:e>
                            <m:r>
                              <a:rPr lang="en-US" sz="2400" b="0" i="1" smtClean="0">
                                <a:effectLst/>
                                <a:latin typeface="Cambria Math" panose="02040503050406030204" pitchFamily="18" charset="0"/>
                              </a:rPr>
                              <m:t>𝑞</m:t>
                            </m:r>
                          </m:e>
                          <m:sub>
                            <m:r>
                              <a:rPr lang="en-US" sz="2400" b="0" i="1" smtClean="0">
                                <a:effectLst/>
                                <a:latin typeface="Cambria Math" panose="02040503050406030204" pitchFamily="18" charset="0"/>
                              </a:rPr>
                              <m:t>𝑒</m:t>
                            </m:r>
                          </m:sub>
                        </m:sSub>
                      </m:e>
                    </m:d>
                  </m:oMath>
                </a14:m>
                <a:r>
                  <a:rPr lang="ru-RU" sz="2400" dirty="0">
                    <a:latin typeface="PT Sans Narrow" panose="020B0604020202020204" charset="0"/>
                  </a:rPr>
                  <a:t>, количество </a:t>
                </a:r>
                <a:r>
                  <a:rPr lang="en-US" sz="2400" i="1" dirty="0">
                    <a:effectLst>
                      <a:outerShdw blurRad="38100" dist="38100" dir="2700000" algn="tl">
                        <a:srgbClr val="000000">
                          <a:alpha val="43137"/>
                        </a:srgbClr>
                      </a:outerShdw>
                    </a:effectLst>
                    <a:latin typeface="PT Sans Narrow" panose="020B0604020202020204" charset="0"/>
                  </a:rPr>
                  <a:t>p</a:t>
                </a:r>
                <a:r>
                  <a:rPr lang="ru-RU" sz="2400" dirty="0">
                    <a:latin typeface="PT Sans Narrow" panose="020B0604020202020204" charset="0"/>
                  </a:rPr>
                  <a:t> равно</a:t>
                </a:r>
                <a:r>
                  <a:rPr lang="en-US" sz="2400" dirty="0">
                    <a:latin typeface="PT Sans Narrow" panose="020B0604020202020204" charset="0"/>
                  </a:rPr>
                  <a:t> </a:t>
                </a:r>
                <a:r>
                  <a:rPr lang="ru-RU" sz="2400" dirty="0">
                    <a:latin typeface="PT Sans Narrow" panose="020B0604020202020204" charset="0"/>
                  </a:rPr>
                  <a:t>количеству </a:t>
                </a:r>
                <a:r>
                  <a:rPr lang="en-US" sz="2400" i="1" dirty="0">
                    <a:effectLst>
                      <a:outerShdw blurRad="38100" dist="38100" dir="2700000" algn="tl">
                        <a:srgbClr val="000000">
                          <a:alpha val="43137"/>
                        </a:srgbClr>
                      </a:outerShdw>
                    </a:effectLst>
                    <a:latin typeface="PT Sans Narrow" panose="020B0604020202020204" charset="0"/>
                  </a:rPr>
                  <a:t>e</a:t>
                </a:r>
                <a:r>
                  <a:rPr lang="ru-RU" sz="2400" i="1" dirty="0">
                    <a:effectLst>
                      <a:outerShdw blurRad="38100" dist="38100" dir="2700000" algn="tl">
                        <a:srgbClr val="000000">
                          <a:alpha val="43137"/>
                        </a:srgbClr>
                      </a:outerShdw>
                    </a:effectLst>
                    <a:latin typeface="PT Sans Narrow" panose="020B0604020202020204" charset="0"/>
                  </a:rPr>
                  <a:t> </a:t>
                </a:r>
                <a:r>
                  <a:rPr lang="ru-RU" sz="2400" dirty="0">
                    <a:latin typeface="PT Sans Narrow" panose="020B0604020202020204" charset="0"/>
                  </a:rPr>
                  <a:t>;</a:t>
                </a:r>
                <a:endParaRPr lang="en-US" sz="2400" dirty="0">
                  <a:latin typeface="PT Sans Narrow" panose="020B0604020202020204" charset="0"/>
                </a:endParaRPr>
              </a:p>
              <a:p>
                <a:pPr marL="457200" indent="-457200" algn="just">
                  <a:buFont typeface="Arial" panose="020B0604020202020204" pitchFamily="34" charset="0"/>
                  <a:buChar char="•"/>
                </a:pPr>
                <a:r>
                  <a:rPr lang="ru-RU" sz="2400" dirty="0">
                    <a:latin typeface="PT Sans Narrow" panose="020B0604020202020204" charset="0"/>
                  </a:rPr>
                  <a:t>Число </a:t>
                </a:r>
                <a:r>
                  <a:rPr lang="en-US" sz="2400" i="1" dirty="0">
                    <a:effectLst>
                      <a:outerShdw blurRad="38100" dist="38100" dir="2700000" algn="tl">
                        <a:srgbClr val="000000">
                          <a:alpha val="43137"/>
                        </a:srgbClr>
                      </a:outerShdw>
                    </a:effectLst>
                    <a:latin typeface="PT Sans Narrow" panose="020B0604020202020204" charset="0"/>
                  </a:rPr>
                  <a:t>p</a:t>
                </a:r>
                <a:r>
                  <a:rPr lang="ru-RU" sz="2400" i="1" dirty="0">
                    <a:effectLst>
                      <a:outerShdw blurRad="38100" dist="38100" dir="2700000" algn="tl">
                        <a:srgbClr val="000000">
                          <a:alpha val="43137"/>
                        </a:srgbClr>
                      </a:outerShdw>
                    </a:effectLst>
                    <a:latin typeface="PT Sans Narrow" panose="020B0604020202020204" charset="0"/>
                  </a:rPr>
                  <a:t> </a:t>
                </a:r>
                <a:r>
                  <a:rPr lang="ru-RU" sz="2400" dirty="0">
                    <a:latin typeface="PT Sans Narrow" panose="020B0604020202020204" charset="0"/>
                  </a:rPr>
                  <a:t>равно порядковому номеру в таблице Д. И. Менделеева.</a:t>
                </a:r>
              </a:p>
              <a:p>
                <a:pPr marL="457200" indent="-457200" algn="just">
                  <a:buFont typeface="Arial" panose="020B0604020202020204" pitchFamily="34" charset="0"/>
                  <a:buChar char="•"/>
                </a:pPr>
                <a:endParaRPr lang="ru-RU" sz="2400" dirty="0">
                  <a:latin typeface="PT Sans Narrow" panose="020B0604020202020204" charset="0"/>
                </a:endParaRPr>
              </a:p>
              <a:p>
                <a:pPr algn="just"/>
                <a:r>
                  <a:rPr lang="en-US" sz="2400" i="1" dirty="0">
                    <a:solidFill>
                      <a:srgbClr val="C00000"/>
                    </a:solidFill>
                    <a:effectLst>
                      <a:outerShdw blurRad="38100" dist="38100" dir="2700000" algn="tl">
                        <a:srgbClr val="000000">
                          <a:alpha val="43137"/>
                        </a:srgbClr>
                      </a:outerShdw>
                    </a:effectLst>
                    <a:latin typeface="PT Sans Narrow" panose="020B0604020202020204" charset="0"/>
                  </a:rPr>
                  <a:t>Z</a:t>
                </a:r>
                <a:r>
                  <a:rPr lang="en-US" sz="2400" i="1" dirty="0">
                    <a:effectLst>
                      <a:outerShdw blurRad="38100" dist="38100" dir="2700000" algn="tl">
                        <a:srgbClr val="000000">
                          <a:alpha val="43137"/>
                        </a:srgbClr>
                      </a:outerShdw>
                    </a:effectLst>
                    <a:latin typeface="PT Sans Narrow" panose="020B0604020202020204" charset="0"/>
                  </a:rPr>
                  <a:t> – </a:t>
                </a:r>
                <a:r>
                  <a:rPr lang="ru-RU" sz="2400" dirty="0">
                    <a:latin typeface="PT Sans Narrow" panose="020B0604020202020204" charset="0"/>
                  </a:rPr>
                  <a:t>зарядовое число, количество протонов </a:t>
                </a:r>
                <a:r>
                  <a:rPr lang="en-US" sz="2400" i="1" dirty="0">
                    <a:effectLst>
                      <a:outerShdw blurRad="38100" dist="38100" dir="2700000" algn="tl">
                        <a:srgbClr val="000000">
                          <a:alpha val="43137"/>
                        </a:srgbClr>
                      </a:outerShdw>
                    </a:effectLst>
                    <a:latin typeface="PT Sans Narrow" panose="020B0604020202020204" charset="0"/>
                  </a:rPr>
                  <a:t>p</a:t>
                </a:r>
                <a:endParaRPr lang="ru-RU" sz="2400" i="1" dirty="0">
                  <a:effectLst>
                    <a:outerShdw blurRad="38100" dist="38100" dir="2700000" algn="tl">
                      <a:srgbClr val="000000">
                        <a:alpha val="43137"/>
                      </a:srgbClr>
                    </a:outerShdw>
                  </a:effectLst>
                  <a:latin typeface="PT Sans Narrow" panose="020B0604020202020204" charset="0"/>
                </a:endParaRPr>
              </a:p>
              <a:p>
                <a:pPr algn="just"/>
                <a:r>
                  <a:rPr lang="en-US" sz="2400" i="1" dirty="0">
                    <a:solidFill>
                      <a:srgbClr val="C00000"/>
                    </a:solidFill>
                    <a:effectLst>
                      <a:outerShdw blurRad="38100" dist="38100" dir="2700000" algn="tl">
                        <a:srgbClr val="000000">
                          <a:alpha val="43137"/>
                        </a:srgbClr>
                      </a:outerShdw>
                    </a:effectLst>
                    <a:latin typeface="PT Sans Narrow" panose="020B0604020202020204" charset="0"/>
                  </a:rPr>
                  <a:t>N</a:t>
                </a:r>
                <a:r>
                  <a:rPr lang="en-US" sz="2400" i="1" dirty="0">
                    <a:effectLst>
                      <a:outerShdw blurRad="38100" dist="38100" dir="2700000" algn="tl">
                        <a:srgbClr val="000000">
                          <a:alpha val="43137"/>
                        </a:srgbClr>
                      </a:outerShdw>
                    </a:effectLst>
                    <a:latin typeface="PT Sans Narrow" panose="020B0604020202020204" charset="0"/>
                  </a:rPr>
                  <a:t> </a:t>
                </a:r>
                <a:r>
                  <a:rPr lang="en-US" sz="2400" dirty="0">
                    <a:latin typeface="PT Sans Narrow" panose="020B0604020202020204" charset="0"/>
                  </a:rPr>
                  <a:t>– </a:t>
                </a:r>
                <a:r>
                  <a:rPr lang="ru-RU" sz="2400" dirty="0">
                    <a:latin typeface="PT Sans Narrow" panose="020B0604020202020204" charset="0"/>
                  </a:rPr>
                  <a:t>количество нейтронов</a:t>
                </a:r>
                <a:r>
                  <a:rPr lang="en-US" sz="2400" dirty="0">
                    <a:latin typeface="PT Sans Narrow" panose="020B0604020202020204" charset="0"/>
                  </a:rPr>
                  <a:t> </a:t>
                </a:r>
                <a:r>
                  <a:rPr lang="en-US" sz="2400" i="1" dirty="0">
                    <a:effectLst>
                      <a:outerShdw blurRad="38100" dist="38100" dir="2700000" algn="tl">
                        <a:srgbClr val="000000">
                          <a:alpha val="43137"/>
                        </a:srgbClr>
                      </a:outerShdw>
                    </a:effectLst>
                    <a:latin typeface="PT Sans Narrow" panose="020B0604020202020204" charset="0"/>
                  </a:rPr>
                  <a:t>n</a:t>
                </a:r>
                <a:endParaRPr lang="ru-RU" sz="2400" dirty="0">
                  <a:latin typeface="PT Sans Narrow" panose="020B0604020202020204" charset="0"/>
                </a:endParaRPr>
              </a:p>
              <a:p>
                <a:pPr algn="just"/>
                <a:r>
                  <a:rPr lang="en-US" sz="2400" i="1" dirty="0">
                    <a:solidFill>
                      <a:srgbClr val="C00000"/>
                    </a:solidFill>
                    <a:effectLst>
                      <a:outerShdw blurRad="38100" dist="38100" dir="2700000" algn="tl">
                        <a:srgbClr val="000000">
                          <a:alpha val="43137"/>
                        </a:srgbClr>
                      </a:outerShdw>
                    </a:effectLst>
                    <a:latin typeface="PT Sans Narrow" panose="020B0604020202020204" charset="0"/>
                  </a:rPr>
                  <a:t>A</a:t>
                </a:r>
                <a:r>
                  <a:rPr lang="en-US" sz="2400" i="1" dirty="0">
                    <a:effectLst>
                      <a:outerShdw blurRad="38100" dist="38100" dir="2700000" algn="tl">
                        <a:srgbClr val="000000">
                          <a:alpha val="43137"/>
                        </a:srgbClr>
                      </a:outerShdw>
                    </a:effectLst>
                    <a:latin typeface="PT Sans Narrow" panose="020B0604020202020204" charset="0"/>
                  </a:rPr>
                  <a:t> </a:t>
                </a:r>
                <a:r>
                  <a:rPr lang="en-US" sz="2400" dirty="0">
                    <a:latin typeface="PT Sans Narrow" panose="020B0604020202020204" charset="0"/>
                  </a:rPr>
                  <a:t>– </a:t>
                </a:r>
                <a:r>
                  <a:rPr lang="ru-RU" sz="2400" dirty="0">
                    <a:latin typeface="PT Sans Narrow" panose="020B0604020202020204" charset="0"/>
                  </a:rPr>
                  <a:t>массовое число, количество протонов и нейтронов</a:t>
                </a:r>
                <a:endParaRPr lang="ru-RU" sz="2400" i="1" dirty="0">
                  <a:effectLst>
                    <a:outerShdw blurRad="38100" dist="38100" dir="2700000" algn="tl">
                      <a:srgbClr val="000000">
                        <a:alpha val="43137"/>
                      </a:srgbClr>
                    </a:outerShdw>
                  </a:effectLst>
                  <a:latin typeface="PT Sans Narrow" panose="020B0604020202020204" charset="0"/>
                </a:endParaRPr>
              </a:p>
              <a:p>
                <a:r>
                  <a:rPr lang="ru-RU" sz="2800" b="1" i="1" dirty="0">
                    <a:effectLst>
                      <a:outerShdw blurRad="38100" dist="38100" dir="2700000" algn="tl">
                        <a:srgbClr val="000000">
                          <a:alpha val="43137"/>
                        </a:srgbClr>
                      </a:outerShdw>
                    </a:effectLst>
                    <a:latin typeface="Century Schoolbook" panose="02040604050505020304" pitchFamily="18" charset="0"/>
                  </a:rPr>
                  <a:t> </a:t>
                </a:r>
                <a:endParaRPr lang="ru-RU" sz="2800" i="1" dirty="0">
                  <a:latin typeface="Century Schoolbook" panose="02040604050505020304" pitchFamily="18" charset="0"/>
                </a:endParaRPr>
              </a:p>
            </p:txBody>
          </p:sp>
        </mc:Choice>
        <mc:Fallback xmlns="">
          <p:sp>
            <p:nvSpPr>
              <p:cNvPr id="28" name="Прямоугольник 27">
                <a:extLst>
                  <a:ext uri="{FF2B5EF4-FFF2-40B4-BE49-F238E27FC236}">
                    <a16:creationId xmlns:a16="http://schemas.microsoft.com/office/drawing/2014/main" id="{F6010E93-3A29-431A-B2E5-8CD850A32FC7}"/>
                  </a:ext>
                </a:extLst>
              </p:cNvPr>
              <p:cNvSpPr>
                <a:spLocks noRot="1" noChangeAspect="1" noMove="1" noResize="1" noEditPoints="1" noAdjustHandles="1" noChangeArrowheads="1" noChangeShapeType="1" noTextEdit="1"/>
              </p:cNvSpPr>
              <p:nvPr/>
            </p:nvSpPr>
            <p:spPr>
              <a:xfrm>
                <a:off x="479288" y="1462817"/>
                <a:ext cx="6812835" cy="4276042"/>
              </a:xfrm>
              <a:prstGeom prst="rect">
                <a:avLst/>
              </a:prstGeom>
              <a:blipFill>
                <a:blip r:embed="rId2"/>
                <a:stretch>
                  <a:fillRect l="-1522" t="-1141" r="-1432"/>
                </a:stretch>
              </a:blipFill>
            </p:spPr>
            <p:txBody>
              <a:bodyPr/>
              <a:lstStyle/>
              <a:p>
                <a:r>
                  <a:rPr lang="ru-RU">
                    <a:noFill/>
                  </a:rPr>
                  <a:t> </a:t>
                </a:r>
              </a:p>
            </p:txBody>
          </p:sp>
        </mc:Fallback>
      </mc:AlternateContent>
      <p:sp>
        <p:nvSpPr>
          <p:cNvPr id="29" name="Овал 28">
            <a:extLst>
              <a:ext uri="{FF2B5EF4-FFF2-40B4-BE49-F238E27FC236}">
                <a16:creationId xmlns:a16="http://schemas.microsoft.com/office/drawing/2014/main" xmlns="" id="{B32E33FC-ADF1-4179-AC53-BF140C778ECB}"/>
              </a:ext>
            </a:extLst>
          </p:cNvPr>
          <p:cNvSpPr/>
          <p:nvPr/>
        </p:nvSpPr>
        <p:spPr>
          <a:xfrm>
            <a:off x="9097307" y="3600838"/>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30" name="Овал 29">
            <a:extLst>
              <a:ext uri="{FF2B5EF4-FFF2-40B4-BE49-F238E27FC236}">
                <a16:creationId xmlns:a16="http://schemas.microsoft.com/office/drawing/2014/main" xmlns="" id="{0C0CD10A-097E-4C96-B5F7-4EFC39EDFE18}"/>
              </a:ext>
            </a:extLst>
          </p:cNvPr>
          <p:cNvSpPr/>
          <p:nvPr/>
        </p:nvSpPr>
        <p:spPr>
          <a:xfrm>
            <a:off x="9072168" y="3130033"/>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0</a:t>
            </a:r>
            <a:endParaRPr lang="ru-RU" sz="2400" b="1" dirty="0">
              <a:solidFill>
                <a:schemeClr val="tx1"/>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1" name="Овал 30">
                <a:extLst>
                  <a:ext uri="{FF2B5EF4-FFF2-40B4-BE49-F238E27FC236}">
                    <a16:creationId xmlns:a16="http://schemas.microsoft.com/office/drawing/2014/main" xmlns="" id="{4EB875CD-DFAC-4B78-8AA7-CDB0FF441F42}"/>
                  </a:ext>
                </a:extLst>
              </p:cNvPr>
              <p:cNvSpPr/>
              <p:nvPr/>
            </p:nvSpPr>
            <p:spPr>
              <a:xfrm>
                <a:off x="10507009" y="4644536"/>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ru-RU" sz="20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ru-RU" sz="2000" b="1"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1" name="Овал 30">
                <a:extLst>
                  <a:ext uri="{FF2B5EF4-FFF2-40B4-BE49-F238E27FC236}">
                    <a16:creationId xmlns:a16="http://schemas.microsoft.com/office/drawing/2014/main" id="{4EB875CD-DFAC-4B78-8AA7-CDB0FF441F42}"/>
                  </a:ext>
                </a:extLst>
              </p:cNvPr>
              <p:cNvSpPr>
                <a:spLocks noRot="1" noChangeAspect="1" noMove="1" noResize="1" noEditPoints="1" noAdjustHandles="1" noChangeArrowheads="1" noChangeShapeType="1" noTextEdit="1"/>
              </p:cNvSpPr>
              <p:nvPr/>
            </p:nvSpPr>
            <p:spPr>
              <a:xfrm>
                <a:off x="10507009" y="4644536"/>
                <a:ext cx="324042" cy="285253"/>
              </a:xfrm>
              <a:prstGeom prst="ellipse">
                <a:avLst/>
              </a:prstGeom>
              <a:blipFill>
                <a:blip r:embed="rId3"/>
                <a:stretch>
                  <a:fillRect l="-1818"/>
                </a:stretch>
              </a:blipFill>
              <a:ln>
                <a:solidFill>
                  <a:schemeClr val="tx1"/>
                </a:solidFill>
              </a:ln>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32" name="Овал 31">
                <a:extLst>
                  <a:ext uri="{FF2B5EF4-FFF2-40B4-BE49-F238E27FC236}">
                    <a16:creationId xmlns:a16="http://schemas.microsoft.com/office/drawing/2014/main" xmlns="" id="{A59DB8B6-0619-497D-9EFE-2F89E0A37FAE}"/>
                  </a:ext>
                </a:extLst>
              </p:cNvPr>
              <p:cNvSpPr/>
              <p:nvPr/>
            </p:nvSpPr>
            <p:spPr>
              <a:xfrm>
                <a:off x="8117017" y="2322141"/>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ru-RU" sz="20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ru-RU" sz="2000" b="1"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2" name="Овал 31">
                <a:extLst>
                  <a:ext uri="{FF2B5EF4-FFF2-40B4-BE49-F238E27FC236}">
                    <a16:creationId xmlns:a16="http://schemas.microsoft.com/office/drawing/2014/main" id="{A59DB8B6-0619-497D-9EFE-2F89E0A37FAE}"/>
                  </a:ext>
                </a:extLst>
              </p:cNvPr>
              <p:cNvSpPr>
                <a:spLocks noRot="1" noChangeAspect="1" noMove="1" noResize="1" noEditPoints="1" noAdjustHandles="1" noChangeArrowheads="1" noChangeShapeType="1" noTextEdit="1"/>
              </p:cNvSpPr>
              <p:nvPr/>
            </p:nvSpPr>
            <p:spPr>
              <a:xfrm>
                <a:off x="8117017" y="2322141"/>
                <a:ext cx="324042" cy="285253"/>
              </a:xfrm>
              <a:prstGeom prst="ellipse">
                <a:avLst/>
              </a:prstGeom>
              <a:blipFill>
                <a:blip r:embed="rId4"/>
                <a:stretch>
                  <a:fillRect l="-1818"/>
                </a:stretch>
              </a:blipFill>
              <a:ln>
                <a:solidFill>
                  <a:schemeClr val="tx1"/>
                </a:solidFill>
              </a:ln>
            </p:spPr>
            <p:txBody>
              <a:bodyPr/>
              <a:lstStyle/>
              <a:p>
                <a:r>
                  <a:rPr lang="ru-RU">
                    <a:noFill/>
                  </a:rPr>
                  <a:t> </a:t>
                </a:r>
              </a:p>
            </p:txBody>
          </p:sp>
        </mc:Fallback>
      </mc:AlternateContent>
      <p:sp>
        <p:nvSpPr>
          <p:cNvPr id="33" name="TextBox 32">
            <a:extLst>
              <a:ext uri="{FF2B5EF4-FFF2-40B4-BE49-F238E27FC236}">
                <a16:creationId xmlns:a16="http://schemas.microsoft.com/office/drawing/2014/main" xmlns="" id="{65B0ADE6-7DF3-40C1-9B08-95528C5F9ED4}"/>
              </a:ext>
            </a:extLst>
          </p:cNvPr>
          <p:cNvSpPr txBox="1"/>
          <p:nvPr/>
        </p:nvSpPr>
        <p:spPr>
          <a:xfrm>
            <a:off x="8475686" y="5725898"/>
            <a:ext cx="1671933" cy="430887"/>
          </a:xfrm>
          <a:prstGeom prst="rect">
            <a:avLst/>
          </a:prstGeom>
          <a:noFill/>
        </p:spPr>
        <p:txBody>
          <a:bodyPr wrap="none" lIns="0" tIns="0" rIns="0" bIns="0" rtlCol="0">
            <a:spAutoFit/>
          </a:bodyPr>
          <a:lstStyle/>
          <a:p>
            <a:r>
              <a:rPr lang="en-US" sz="2800" b="1" i="1" dirty="0">
                <a:effectLst>
                  <a:outerShdw blurRad="38100" dist="38100" dir="2700000" algn="tl">
                    <a:srgbClr val="000000">
                      <a:alpha val="43137"/>
                    </a:srgbClr>
                  </a:outerShdw>
                </a:effectLst>
                <a:latin typeface="Century Schoolbook" panose="02040604050505020304" pitchFamily="18" charset="0"/>
              </a:rPr>
              <a:t>A = Z + N</a:t>
            </a:r>
            <a:endParaRPr lang="ru-RU" sz="2800" b="1" i="1" dirty="0">
              <a:effectLst>
                <a:outerShdw blurRad="38100" dist="38100" dir="2700000" algn="tl">
                  <a:srgbClr val="000000">
                    <a:alpha val="43137"/>
                  </a:srgbClr>
                </a:outerShdw>
              </a:effectLst>
              <a:latin typeface="Century Schoolbook" panose="02040604050505020304" pitchFamily="18" charset="0"/>
            </a:endParaRPr>
          </a:p>
        </p:txBody>
      </p:sp>
      <p:sp>
        <p:nvSpPr>
          <p:cNvPr id="34" name="Прямоугольник 33">
            <a:extLst>
              <a:ext uri="{FF2B5EF4-FFF2-40B4-BE49-F238E27FC236}">
                <a16:creationId xmlns:a16="http://schemas.microsoft.com/office/drawing/2014/main" xmlns="" id="{610058C9-E6D6-4CF1-850B-2B54760D3941}"/>
              </a:ext>
            </a:extLst>
          </p:cNvPr>
          <p:cNvSpPr/>
          <p:nvPr/>
        </p:nvSpPr>
        <p:spPr>
          <a:xfrm>
            <a:off x="8240301" y="5654849"/>
            <a:ext cx="2060812" cy="57298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0906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1000"/>
                                        <p:tgtEl>
                                          <p:spTgt spid="28">
                                            <p:txEl>
                                              <p:pRg st="0" end="0"/>
                                            </p:txEl>
                                          </p:spTgt>
                                        </p:tgtEl>
                                      </p:cBhvr>
                                    </p:animEffect>
                                    <p:anim calcmode="lin" valueType="num">
                                      <p:cBhvr>
                                        <p:cTn id="35"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10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down)">
                                      <p:cBhvr>
                                        <p:cTn id="53" dur="500"/>
                                        <p:tgtEl>
                                          <p:spTgt spid="32"/>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down)">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8">
                                            <p:txEl>
                                              <p:pRg st="1" end="1"/>
                                            </p:txEl>
                                          </p:spTgt>
                                        </p:tgtEl>
                                        <p:attrNameLst>
                                          <p:attrName>style.visibility</p:attrName>
                                        </p:attrNameLst>
                                      </p:cBhvr>
                                      <p:to>
                                        <p:strVal val="visible"/>
                                      </p:to>
                                    </p:set>
                                    <p:animEffect transition="in" filter="fade">
                                      <p:cBhvr>
                                        <p:cTn id="61" dur="1000"/>
                                        <p:tgtEl>
                                          <p:spTgt spid="28">
                                            <p:txEl>
                                              <p:pRg st="1" end="1"/>
                                            </p:txEl>
                                          </p:spTgt>
                                        </p:tgtEl>
                                      </p:cBhvr>
                                    </p:animEffect>
                                    <p:anim calcmode="lin" valueType="num">
                                      <p:cBhvr>
                                        <p:cTn id="62" dur="1000" fill="hold"/>
                                        <p:tgtEl>
                                          <p:spTgt spid="28">
                                            <p:txEl>
                                              <p:pRg st="1" end="1"/>
                                            </p:txEl>
                                          </p:spTgt>
                                        </p:tgtEl>
                                        <p:attrNameLst>
                                          <p:attrName>ppt_x</p:attrName>
                                        </p:attrNameLst>
                                      </p:cBhvr>
                                      <p:tavLst>
                                        <p:tav tm="0">
                                          <p:val>
                                            <p:strVal val="#ppt_x"/>
                                          </p:val>
                                        </p:tav>
                                        <p:tav tm="100000">
                                          <p:val>
                                            <p:strVal val="#ppt_x"/>
                                          </p:val>
                                        </p:tav>
                                      </p:tavLst>
                                    </p:anim>
                                    <p:anim calcmode="lin" valueType="num">
                                      <p:cBhvr>
                                        <p:cTn id="63" dur="1000" fill="hold"/>
                                        <p:tgtEl>
                                          <p:spTgt spid="2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28">
                                            <p:txEl>
                                              <p:pRg st="2" end="2"/>
                                            </p:txEl>
                                          </p:spTgt>
                                        </p:tgtEl>
                                        <p:attrNameLst>
                                          <p:attrName>style.visibility</p:attrName>
                                        </p:attrNameLst>
                                      </p:cBhvr>
                                      <p:to>
                                        <p:strVal val="visible"/>
                                      </p:to>
                                    </p:set>
                                    <p:animEffect transition="in" filter="fade">
                                      <p:cBhvr>
                                        <p:cTn id="68" dur="1000"/>
                                        <p:tgtEl>
                                          <p:spTgt spid="28">
                                            <p:txEl>
                                              <p:pRg st="2" end="2"/>
                                            </p:txEl>
                                          </p:spTgt>
                                        </p:tgtEl>
                                      </p:cBhvr>
                                    </p:animEffect>
                                    <p:anim calcmode="lin" valueType="num">
                                      <p:cBhvr>
                                        <p:cTn id="69" dur="1000" fill="hold"/>
                                        <p:tgtEl>
                                          <p:spTgt spid="28">
                                            <p:txEl>
                                              <p:pRg st="2" end="2"/>
                                            </p:txEl>
                                          </p:spTgt>
                                        </p:tgtEl>
                                        <p:attrNameLst>
                                          <p:attrName>ppt_x</p:attrName>
                                        </p:attrNameLst>
                                      </p:cBhvr>
                                      <p:tavLst>
                                        <p:tav tm="0">
                                          <p:val>
                                            <p:strVal val="#ppt_x"/>
                                          </p:val>
                                        </p:tav>
                                        <p:tav tm="100000">
                                          <p:val>
                                            <p:strVal val="#ppt_x"/>
                                          </p:val>
                                        </p:tav>
                                      </p:tavLst>
                                    </p:anim>
                                    <p:anim calcmode="lin" valueType="num">
                                      <p:cBhvr>
                                        <p:cTn id="70" dur="1000" fill="hold"/>
                                        <p:tgtEl>
                                          <p:spTgt spid="2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28">
                                            <p:txEl>
                                              <p:pRg st="4" end="4"/>
                                            </p:txEl>
                                          </p:spTgt>
                                        </p:tgtEl>
                                        <p:attrNameLst>
                                          <p:attrName>style.visibility</p:attrName>
                                        </p:attrNameLst>
                                      </p:cBhvr>
                                      <p:to>
                                        <p:strVal val="visible"/>
                                      </p:to>
                                    </p:set>
                                    <p:animEffect transition="in" filter="fade">
                                      <p:cBhvr>
                                        <p:cTn id="75" dur="1000"/>
                                        <p:tgtEl>
                                          <p:spTgt spid="28">
                                            <p:txEl>
                                              <p:pRg st="4" end="4"/>
                                            </p:txEl>
                                          </p:spTgt>
                                        </p:tgtEl>
                                      </p:cBhvr>
                                    </p:animEffect>
                                    <p:anim calcmode="lin" valueType="num">
                                      <p:cBhvr>
                                        <p:cTn id="76" dur="1000" fill="hold"/>
                                        <p:tgtEl>
                                          <p:spTgt spid="28">
                                            <p:txEl>
                                              <p:pRg st="4" end="4"/>
                                            </p:txEl>
                                          </p:spTgt>
                                        </p:tgtEl>
                                        <p:attrNameLst>
                                          <p:attrName>ppt_x</p:attrName>
                                        </p:attrNameLst>
                                      </p:cBhvr>
                                      <p:tavLst>
                                        <p:tav tm="0">
                                          <p:val>
                                            <p:strVal val="#ppt_x"/>
                                          </p:val>
                                        </p:tav>
                                        <p:tav tm="100000">
                                          <p:val>
                                            <p:strVal val="#ppt_x"/>
                                          </p:val>
                                        </p:tav>
                                      </p:tavLst>
                                    </p:anim>
                                    <p:anim calcmode="lin" valueType="num">
                                      <p:cBhvr>
                                        <p:cTn id="77" dur="1000" fill="hold"/>
                                        <p:tgtEl>
                                          <p:spTgt spid="2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28">
                                            <p:txEl>
                                              <p:pRg st="5" end="5"/>
                                            </p:txEl>
                                          </p:spTgt>
                                        </p:tgtEl>
                                        <p:attrNameLst>
                                          <p:attrName>style.visibility</p:attrName>
                                        </p:attrNameLst>
                                      </p:cBhvr>
                                      <p:to>
                                        <p:strVal val="visible"/>
                                      </p:to>
                                    </p:set>
                                    <p:animEffect transition="in" filter="fade">
                                      <p:cBhvr>
                                        <p:cTn id="82" dur="1000"/>
                                        <p:tgtEl>
                                          <p:spTgt spid="28">
                                            <p:txEl>
                                              <p:pRg st="5" end="5"/>
                                            </p:txEl>
                                          </p:spTgt>
                                        </p:tgtEl>
                                      </p:cBhvr>
                                    </p:animEffect>
                                    <p:anim calcmode="lin" valueType="num">
                                      <p:cBhvr>
                                        <p:cTn id="83" dur="1000" fill="hold"/>
                                        <p:tgtEl>
                                          <p:spTgt spid="28">
                                            <p:txEl>
                                              <p:pRg st="5" end="5"/>
                                            </p:txEl>
                                          </p:spTgt>
                                        </p:tgtEl>
                                        <p:attrNameLst>
                                          <p:attrName>ppt_x</p:attrName>
                                        </p:attrNameLst>
                                      </p:cBhvr>
                                      <p:tavLst>
                                        <p:tav tm="0">
                                          <p:val>
                                            <p:strVal val="#ppt_x"/>
                                          </p:val>
                                        </p:tav>
                                        <p:tav tm="100000">
                                          <p:val>
                                            <p:strVal val="#ppt_x"/>
                                          </p:val>
                                        </p:tav>
                                      </p:tavLst>
                                    </p:anim>
                                    <p:anim calcmode="lin" valueType="num">
                                      <p:cBhvr>
                                        <p:cTn id="84" dur="1000" fill="hold"/>
                                        <p:tgtEl>
                                          <p:spTgt spid="2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28">
                                            <p:txEl>
                                              <p:pRg st="6" end="6"/>
                                            </p:txEl>
                                          </p:spTgt>
                                        </p:tgtEl>
                                        <p:attrNameLst>
                                          <p:attrName>style.visibility</p:attrName>
                                        </p:attrNameLst>
                                      </p:cBhvr>
                                      <p:to>
                                        <p:strVal val="visible"/>
                                      </p:to>
                                    </p:set>
                                    <p:animEffect transition="in" filter="fade">
                                      <p:cBhvr>
                                        <p:cTn id="89" dur="1000"/>
                                        <p:tgtEl>
                                          <p:spTgt spid="28">
                                            <p:txEl>
                                              <p:pRg st="6" end="6"/>
                                            </p:txEl>
                                          </p:spTgt>
                                        </p:tgtEl>
                                      </p:cBhvr>
                                    </p:animEffect>
                                    <p:anim calcmode="lin" valueType="num">
                                      <p:cBhvr>
                                        <p:cTn id="90" dur="1000" fill="hold"/>
                                        <p:tgtEl>
                                          <p:spTgt spid="28">
                                            <p:txEl>
                                              <p:pRg st="6" end="6"/>
                                            </p:txEl>
                                          </p:spTgt>
                                        </p:tgtEl>
                                        <p:attrNameLst>
                                          <p:attrName>ppt_x</p:attrName>
                                        </p:attrNameLst>
                                      </p:cBhvr>
                                      <p:tavLst>
                                        <p:tav tm="0">
                                          <p:val>
                                            <p:strVal val="#ppt_x"/>
                                          </p:val>
                                        </p:tav>
                                        <p:tav tm="100000">
                                          <p:val>
                                            <p:strVal val="#ppt_x"/>
                                          </p:val>
                                        </p:tav>
                                      </p:tavLst>
                                    </p:anim>
                                    <p:anim calcmode="lin" valueType="num">
                                      <p:cBhvr>
                                        <p:cTn id="91" dur="1000" fill="hold"/>
                                        <p:tgtEl>
                                          <p:spTgt spid="2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21"/>
                                        </p:tgtEl>
                                      </p:cBhvr>
                                    </p:animEffect>
                                    <p:set>
                                      <p:cBhvr>
                                        <p:cTn id="96" dur="1" fill="hold">
                                          <p:stCondLst>
                                            <p:cond delay="499"/>
                                          </p:stCondLst>
                                        </p:cTn>
                                        <p:tgtEl>
                                          <p:spTgt spid="21"/>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30"/>
                                        </p:tgtEl>
                                      </p:cBhvr>
                                    </p:animEffect>
                                    <p:set>
                                      <p:cBhvr>
                                        <p:cTn id="99" dur="1" fill="hold">
                                          <p:stCondLst>
                                            <p:cond delay="499"/>
                                          </p:stCondLst>
                                        </p:cTn>
                                        <p:tgtEl>
                                          <p:spTgt spid="30"/>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23"/>
                                        </p:tgtEl>
                                      </p:cBhvr>
                                    </p:animEffect>
                                    <p:set>
                                      <p:cBhvr>
                                        <p:cTn id="102" dur="1" fill="hold">
                                          <p:stCondLst>
                                            <p:cond delay="499"/>
                                          </p:stCondLst>
                                        </p:cTn>
                                        <p:tgtEl>
                                          <p:spTgt spid="23"/>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9"/>
                                        </p:tgtEl>
                                      </p:cBhvr>
                                    </p:animEffect>
                                    <p:set>
                                      <p:cBhvr>
                                        <p:cTn id="105" dur="1" fill="hold">
                                          <p:stCondLst>
                                            <p:cond delay="499"/>
                                          </p:stCondLst>
                                        </p:cTn>
                                        <p:tgtEl>
                                          <p:spTgt spid="29"/>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wipe(down)">
                                      <p:cBhvr>
                                        <p:cTn id="110" dur="500"/>
                                        <p:tgtEl>
                                          <p:spTgt spid="34"/>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down)">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animBg="1"/>
      <p:bldP spid="21" grpId="1" animBg="1"/>
      <p:bldP spid="22" grpId="0" animBg="1"/>
      <p:bldP spid="23" grpId="0" animBg="1"/>
      <p:bldP spid="23" grpId="1" animBg="1"/>
      <p:bldP spid="24" grpId="0" animBg="1"/>
      <p:bldP spid="25" grpId="0" animBg="1"/>
      <p:bldP spid="26" grpId="0" animBg="1"/>
      <p:bldP spid="27" grpId="0" animBg="1"/>
      <p:bldP spid="29" grpId="0" animBg="1"/>
      <p:bldP spid="29" grpId="1" animBg="1"/>
      <p:bldP spid="30" grpId="0" animBg="1"/>
      <p:bldP spid="30" grpId="1" animBg="1"/>
      <p:bldP spid="31" grpId="0" animBg="1"/>
      <p:bldP spid="32" grpId="0" animBg="1"/>
      <p:bldP spid="33" grpId="0"/>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Атомное ядро</a:t>
            </a:r>
          </a:p>
        </p:txBody>
      </p: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xmlns="" id="{9BCD7972-23AC-4DEA-A57D-6CD5932EA490}"/>
                  </a:ext>
                </a:extLst>
              </p:cNvPr>
              <p:cNvSpPr txBox="1"/>
              <p:nvPr/>
            </p:nvSpPr>
            <p:spPr>
              <a:xfrm>
                <a:off x="2723831" y="2259983"/>
                <a:ext cx="1237413" cy="135421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8800" b="1" i="1" smtClean="0">
                          <a:solidFill>
                            <a:srgbClr val="C00000"/>
                          </a:solidFill>
                          <a:effectLst>
                            <a:outerShdw blurRad="38100" dist="38100" dir="2700000" algn="tl">
                              <a:srgbClr val="000000">
                                <a:alpha val="43137"/>
                              </a:srgbClr>
                            </a:outerShdw>
                          </a:effectLst>
                          <a:latin typeface="Cambria Math" panose="02040503050406030204" pitchFamily="18" charset="0"/>
                        </a:rPr>
                        <m:t>𝑿</m:t>
                      </m:r>
                    </m:oMath>
                  </m:oMathPara>
                </a14:m>
                <a:endParaRPr lang="ru-RU" sz="8800" b="1" dirty="0">
                  <a:solidFill>
                    <a:srgbClr val="C00000"/>
                  </a:solidFill>
                  <a:effectLst>
                    <a:outerShdw blurRad="38100" dist="38100" dir="2700000" algn="tl">
                      <a:srgbClr val="000000">
                        <a:alpha val="43137"/>
                      </a:srgbClr>
                    </a:outerShdw>
                  </a:effectLst>
                  <a:latin typeface="PT Sans Narrow" panose="020B0604020202020204" charset="0"/>
                </a:endParaRPr>
              </a:p>
            </p:txBody>
          </p:sp>
        </mc:Choice>
        <mc:Fallback xmlns="">
          <p:sp>
            <p:nvSpPr>
              <p:cNvPr id="39" name="TextBox 38">
                <a:extLst>
                  <a:ext uri="{FF2B5EF4-FFF2-40B4-BE49-F238E27FC236}">
                    <a16:creationId xmlns:a16="http://schemas.microsoft.com/office/drawing/2014/main" id="{9BCD7972-23AC-4DEA-A57D-6CD5932EA490}"/>
                  </a:ext>
                </a:extLst>
              </p:cNvPr>
              <p:cNvSpPr txBox="1">
                <a:spLocks noRot="1" noChangeAspect="1" noMove="1" noResize="1" noEditPoints="1" noAdjustHandles="1" noChangeArrowheads="1" noChangeShapeType="1" noTextEdit="1"/>
              </p:cNvSpPr>
              <p:nvPr/>
            </p:nvSpPr>
            <p:spPr>
              <a:xfrm>
                <a:off x="2723831" y="2259983"/>
                <a:ext cx="1237413" cy="1354217"/>
              </a:xfrm>
              <a:prstGeom prst="rect">
                <a:avLst/>
              </a:prstGeom>
              <a:blipFill>
                <a:blip r:embed="rId2"/>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xmlns="" id="{714FB229-BAE1-4A68-AD37-4A5F30B9C0D5}"/>
                  </a:ext>
                </a:extLst>
              </p:cNvPr>
              <p:cNvSpPr txBox="1"/>
              <p:nvPr/>
            </p:nvSpPr>
            <p:spPr>
              <a:xfrm>
                <a:off x="2021137" y="2321538"/>
                <a:ext cx="1237413" cy="61555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4000" b="1" i="1" smtClean="0">
                          <a:solidFill>
                            <a:srgbClr val="C00000"/>
                          </a:solidFill>
                          <a:effectLst>
                            <a:outerShdw blurRad="38100" dist="38100" dir="2700000" algn="tl">
                              <a:srgbClr val="000000">
                                <a:alpha val="43137"/>
                              </a:srgbClr>
                            </a:outerShdw>
                          </a:effectLst>
                          <a:latin typeface="Cambria Math" panose="02040503050406030204" pitchFamily="18" charset="0"/>
                        </a:rPr>
                        <m:t>𝑨</m:t>
                      </m:r>
                    </m:oMath>
                  </m:oMathPara>
                </a14:m>
                <a:endParaRPr lang="ru-RU" sz="4000" b="1" dirty="0">
                  <a:solidFill>
                    <a:srgbClr val="C00000"/>
                  </a:solidFill>
                  <a:effectLst>
                    <a:outerShdw blurRad="38100" dist="38100" dir="2700000" algn="tl">
                      <a:srgbClr val="000000">
                        <a:alpha val="43137"/>
                      </a:srgbClr>
                    </a:outerShdw>
                  </a:effectLst>
                  <a:latin typeface="PT Sans Narrow" panose="020B0604020202020204" charset="0"/>
                </a:endParaRPr>
              </a:p>
            </p:txBody>
          </p:sp>
        </mc:Choice>
        <mc:Fallback xmlns="">
          <p:sp>
            <p:nvSpPr>
              <p:cNvPr id="40" name="TextBox 39">
                <a:extLst>
                  <a:ext uri="{FF2B5EF4-FFF2-40B4-BE49-F238E27FC236}">
                    <a16:creationId xmlns:a16="http://schemas.microsoft.com/office/drawing/2014/main" id="{714FB229-BAE1-4A68-AD37-4A5F30B9C0D5}"/>
                  </a:ext>
                </a:extLst>
              </p:cNvPr>
              <p:cNvSpPr txBox="1">
                <a:spLocks noRot="1" noChangeAspect="1" noMove="1" noResize="1" noEditPoints="1" noAdjustHandles="1" noChangeArrowheads="1" noChangeShapeType="1" noTextEdit="1"/>
              </p:cNvSpPr>
              <p:nvPr/>
            </p:nvSpPr>
            <p:spPr>
              <a:xfrm>
                <a:off x="2021137" y="2321538"/>
                <a:ext cx="1237413" cy="615553"/>
              </a:xfrm>
              <a:prstGeom prst="rect">
                <a:avLst/>
              </a:prstGeom>
              <a:blipFill>
                <a:blip r:embed="rId3"/>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xmlns="" id="{35BB3853-3AE3-412A-87C0-09BACF9BCC23}"/>
                  </a:ext>
                </a:extLst>
              </p:cNvPr>
              <p:cNvSpPr txBox="1"/>
              <p:nvPr/>
            </p:nvSpPr>
            <p:spPr>
              <a:xfrm>
                <a:off x="1984673" y="3029643"/>
                <a:ext cx="1237413" cy="61555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4000" b="1" i="1" smtClean="0">
                          <a:solidFill>
                            <a:srgbClr val="C00000"/>
                          </a:solidFill>
                          <a:effectLst>
                            <a:outerShdw blurRad="38100" dist="38100" dir="2700000" algn="tl">
                              <a:srgbClr val="000000">
                                <a:alpha val="43137"/>
                              </a:srgbClr>
                            </a:outerShdw>
                          </a:effectLst>
                          <a:latin typeface="Cambria Math" panose="02040503050406030204" pitchFamily="18" charset="0"/>
                        </a:rPr>
                        <m:t>𝒁</m:t>
                      </m:r>
                    </m:oMath>
                  </m:oMathPara>
                </a14:m>
                <a:endParaRPr lang="ru-RU" sz="4000" b="1" dirty="0">
                  <a:solidFill>
                    <a:srgbClr val="C00000"/>
                  </a:solidFill>
                  <a:effectLst>
                    <a:outerShdw blurRad="38100" dist="38100" dir="2700000" algn="tl">
                      <a:srgbClr val="000000">
                        <a:alpha val="43137"/>
                      </a:srgbClr>
                    </a:outerShdw>
                  </a:effectLst>
                  <a:latin typeface="PT Sans Narrow" panose="020B0604020202020204" charset="0"/>
                </a:endParaRPr>
              </a:p>
            </p:txBody>
          </p:sp>
        </mc:Choice>
        <mc:Fallback xmlns="">
          <p:sp>
            <p:nvSpPr>
              <p:cNvPr id="41" name="TextBox 40">
                <a:extLst>
                  <a:ext uri="{FF2B5EF4-FFF2-40B4-BE49-F238E27FC236}">
                    <a16:creationId xmlns:a16="http://schemas.microsoft.com/office/drawing/2014/main" id="{35BB3853-3AE3-412A-87C0-09BACF9BCC23}"/>
                  </a:ext>
                </a:extLst>
              </p:cNvPr>
              <p:cNvSpPr txBox="1">
                <a:spLocks noRot="1" noChangeAspect="1" noMove="1" noResize="1" noEditPoints="1" noAdjustHandles="1" noChangeArrowheads="1" noChangeShapeType="1" noTextEdit="1"/>
              </p:cNvSpPr>
              <p:nvPr/>
            </p:nvSpPr>
            <p:spPr>
              <a:xfrm>
                <a:off x="1984673" y="3029643"/>
                <a:ext cx="1237413" cy="615553"/>
              </a:xfrm>
              <a:prstGeom prst="rect">
                <a:avLst/>
              </a:prstGeom>
              <a:blipFill>
                <a:blip r:embed="rId4"/>
                <a:stretch>
                  <a:fillRect/>
                </a:stretch>
              </a:blipFill>
            </p:spPr>
            <p:txBody>
              <a:bodyPr/>
              <a:lstStyle/>
              <a:p>
                <a:r>
                  <a:rPr lang="ru-RU">
                    <a:noFill/>
                  </a:rPr>
                  <a:t> </a:t>
                </a:r>
              </a:p>
            </p:txBody>
          </p:sp>
        </mc:Fallback>
      </mc:AlternateContent>
      <p:sp>
        <p:nvSpPr>
          <p:cNvPr id="42" name="Прямоугольник 41">
            <a:extLst>
              <a:ext uri="{FF2B5EF4-FFF2-40B4-BE49-F238E27FC236}">
                <a16:creationId xmlns:a16="http://schemas.microsoft.com/office/drawing/2014/main" xmlns="" id="{3995EDEC-199F-4317-AE26-CDC7F4FFDECF}"/>
              </a:ext>
            </a:extLst>
          </p:cNvPr>
          <p:cNvSpPr/>
          <p:nvPr/>
        </p:nvSpPr>
        <p:spPr>
          <a:xfrm>
            <a:off x="4706532" y="2675481"/>
            <a:ext cx="1103187" cy="523220"/>
          </a:xfrm>
          <a:prstGeom prst="rect">
            <a:avLst/>
          </a:prstGeom>
        </p:spPr>
        <p:txBody>
          <a:bodyPr wrap="none">
            <a:spAutoFit/>
          </a:bodyPr>
          <a:lstStyle/>
          <a:p>
            <a:r>
              <a:rPr lang="ru-RU" sz="2800" i="1" dirty="0">
                <a:latin typeface="PT Sans Narrow" panose="020B0604020202020204" charset="0"/>
                <a:cs typeface="Times New Roman" panose="02020603050405020304" pitchFamily="18" charset="0"/>
              </a:rPr>
              <a:t>символ</a:t>
            </a:r>
          </a:p>
        </p:txBody>
      </p:sp>
      <p:sp>
        <p:nvSpPr>
          <p:cNvPr id="43" name="Прямоугольник 42">
            <a:extLst>
              <a:ext uri="{FF2B5EF4-FFF2-40B4-BE49-F238E27FC236}">
                <a16:creationId xmlns:a16="http://schemas.microsoft.com/office/drawing/2014/main" xmlns="" id="{324F9C0D-EBB6-4612-8D74-90CA476A03BE}"/>
              </a:ext>
            </a:extLst>
          </p:cNvPr>
          <p:cNvSpPr/>
          <p:nvPr/>
        </p:nvSpPr>
        <p:spPr>
          <a:xfrm>
            <a:off x="395597" y="3755025"/>
            <a:ext cx="2038165" cy="954107"/>
          </a:xfrm>
          <a:prstGeom prst="rect">
            <a:avLst/>
          </a:prstGeom>
        </p:spPr>
        <p:txBody>
          <a:bodyPr wrap="square">
            <a:spAutoFit/>
          </a:bodyPr>
          <a:lstStyle/>
          <a:p>
            <a:pPr algn="ctr"/>
            <a:r>
              <a:rPr lang="ru-RU" sz="2800" i="1" dirty="0">
                <a:latin typeface="PT Sans Narrow" panose="020B0604020202020204" charset="0"/>
                <a:cs typeface="Times New Roman" panose="02020603050405020304" pitchFamily="18" charset="0"/>
              </a:rPr>
              <a:t>зарядовое число</a:t>
            </a:r>
          </a:p>
        </p:txBody>
      </p:sp>
      <p:sp>
        <p:nvSpPr>
          <p:cNvPr id="44" name="Прямоугольник 43">
            <a:extLst>
              <a:ext uri="{FF2B5EF4-FFF2-40B4-BE49-F238E27FC236}">
                <a16:creationId xmlns:a16="http://schemas.microsoft.com/office/drawing/2014/main" xmlns="" id="{B07D0A0F-5241-4B1D-94FA-82D7828252BA}"/>
              </a:ext>
            </a:extLst>
          </p:cNvPr>
          <p:cNvSpPr/>
          <p:nvPr/>
        </p:nvSpPr>
        <p:spPr>
          <a:xfrm>
            <a:off x="401433" y="1251288"/>
            <a:ext cx="2038165" cy="954107"/>
          </a:xfrm>
          <a:prstGeom prst="rect">
            <a:avLst/>
          </a:prstGeom>
        </p:spPr>
        <p:txBody>
          <a:bodyPr wrap="square">
            <a:spAutoFit/>
          </a:bodyPr>
          <a:lstStyle/>
          <a:p>
            <a:pPr algn="ctr"/>
            <a:r>
              <a:rPr lang="ru-RU" sz="2800" i="1" dirty="0">
                <a:latin typeface="PT Sans Narrow" panose="020B0604020202020204" charset="0"/>
                <a:cs typeface="Times New Roman" panose="02020603050405020304" pitchFamily="18" charset="0"/>
              </a:rPr>
              <a:t>массовое число</a:t>
            </a:r>
          </a:p>
        </p:txBody>
      </p:sp>
      <p:sp>
        <p:nvSpPr>
          <p:cNvPr id="45" name="Овал 44">
            <a:extLst>
              <a:ext uri="{FF2B5EF4-FFF2-40B4-BE49-F238E27FC236}">
                <a16:creationId xmlns:a16="http://schemas.microsoft.com/office/drawing/2014/main" xmlns="" id="{39964F52-A5B9-4431-BAFA-6689F282ED43}"/>
              </a:ext>
            </a:extLst>
          </p:cNvPr>
          <p:cNvSpPr/>
          <p:nvPr/>
        </p:nvSpPr>
        <p:spPr>
          <a:xfrm>
            <a:off x="2820698" y="2383928"/>
            <a:ext cx="1062484" cy="1230272"/>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PT Sans Narrow" panose="020B0604020202020204" charset="0"/>
            </a:endParaRPr>
          </a:p>
        </p:txBody>
      </p:sp>
      <p:sp>
        <p:nvSpPr>
          <p:cNvPr id="46" name="Овал 45">
            <a:extLst>
              <a:ext uri="{FF2B5EF4-FFF2-40B4-BE49-F238E27FC236}">
                <a16:creationId xmlns:a16="http://schemas.microsoft.com/office/drawing/2014/main" xmlns="" id="{4C4404F0-EFB4-41A3-BC34-9BF5D0F60129}"/>
              </a:ext>
            </a:extLst>
          </p:cNvPr>
          <p:cNvSpPr/>
          <p:nvPr/>
        </p:nvSpPr>
        <p:spPr>
          <a:xfrm>
            <a:off x="2260170" y="2259983"/>
            <a:ext cx="637255" cy="717136"/>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PT Sans Narrow" panose="020B0604020202020204" charset="0"/>
            </a:endParaRPr>
          </a:p>
        </p:txBody>
      </p:sp>
      <p:sp>
        <p:nvSpPr>
          <p:cNvPr id="47" name="Овал 46">
            <a:extLst>
              <a:ext uri="{FF2B5EF4-FFF2-40B4-BE49-F238E27FC236}">
                <a16:creationId xmlns:a16="http://schemas.microsoft.com/office/drawing/2014/main" xmlns="" id="{70F434F5-4731-40E4-ACF9-647388375CD8}"/>
              </a:ext>
            </a:extLst>
          </p:cNvPr>
          <p:cNvSpPr/>
          <p:nvPr/>
        </p:nvSpPr>
        <p:spPr>
          <a:xfrm>
            <a:off x="2221147" y="2998646"/>
            <a:ext cx="637255" cy="717136"/>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PT Sans Narrow" panose="020B0604020202020204" charset="0"/>
            </a:endParaRPr>
          </a:p>
        </p:txBody>
      </p:sp>
      <p:cxnSp>
        <p:nvCxnSpPr>
          <p:cNvPr id="48" name="Прямая со стрелкой 47">
            <a:extLst>
              <a:ext uri="{FF2B5EF4-FFF2-40B4-BE49-F238E27FC236}">
                <a16:creationId xmlns:a16="http://schemas.microsoft.com/office/drawing/2014/main" xmlns="" id="{49399E59-255D-44B1-8311-C1C5EB1B37DA}"/>
              </a:ext>
            </a:extLst>
          </p:cNvPr>
          <p:cNvCxnSpPr>
            <a:cxnSpLocks/>
          </p:cNvCxnSpPr>
          <p:nvPr/>
        </p:nvCxnSpPr>
        <p:spPr>
          <a:xfrm>
            <a:off x="3974982" y="3010348"/>
            <a:ext cx="7315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a:extLst>
              <a:ext uri="{FF2B5EF4-FFF2-40B4-BE49-F238E27FC236}">
                <a16:creationId xmlns:a16="http://schemas.microsoft.com/office/drawing/2014/main" xmlns="" id="{C020C786-5313-444A-97B5-9DCD36AB2E7C}"/>
              </a:ext>
            </a:extLst>
          </p:cNvPr>
          <p:cNvCxnSpPr>
            <a:cxnSpLocks/>
            <a:endCxn id="43" idx="0"/>
          </p:cNvCxnSpPr>
          <p:nvPr/>
        </p:nvCxnSpPr>
        <p:spPr>
          <a:xfrm flipH="1">
            <a:off x="1414680" y="3357214"/>
            <a:ext cx="728406" cy="39781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a:extLst>
              <a:ext uri="{FF2B5EF4-FFF2-40B4-BE49-F238E27FC236}">
                <a16:creationId xmlns:a16="http://schemas.microsoft.com/office/drawing/2014/main" xmlns="" id="{5A8E7733-CE97-4F44-B1F2-8B08F417F07E}"/>
              </a:ext>
            </a:extLst>
          </p:cNvPr>
          <p:cNvCxnSpPr>
            <a:cxnSpLocks/>
          </p:cNvCxnSpPr>
          <p:nvPr/>
        </p:nvCxnSpPr>
        <p:spPr>
          <a:xfrm flipH="1" flipV="1">
            <a:off x="1514882" y="2328040"/>
            <a:ext cx="628204" cy="3107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xmlns="" id="{AC8F98DA-E381-4D31-AC7C-49657C3D4BF9}"/>
                  </a:ext>
                </a:extLst>
              </p:cNvPr>
              <p:cNvSpPr txBox="1"/>
              <p:nvPr/>
            </p:nvSpPr>
            <p:spPr>
              <a:xfrm>
                <a:off x="4011829" y="3759895"/>
                <a:ext cx="2593339" cy="4607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Pre>
                        <m:sPrePr>
                          <m:ctrlPr>
                            <a:rPr lang="en-US" sz="2800" b="1" i="1" smtClean="0">
                              <a:solidFill>
                                <a:srgbClr val="C00000"/>
                              </a:solidFill>
                              <a:latin typeface="Cambria Math" panose="02040503050406030204" pitchFamily="18" charset="0"/>
                            </a:rPr>
                          </m:ctrlPr>
                        </m:sPrePr>
                        <m:sub>
                          <m:r>
                            <a:rPr lang="en-US" sz="2800" b="1" i="1" smtClean="0">
                              <a:solidFill>
                                <a:srgbClr val="C00000"/>
                              </a:solidFill>
                              <a:latin typeface="Cambria Math" panose="02040503050406030204" pitchFamily="18" charset="0"/>
                            </a:rPr>
                            <m:t>−</m:t>
                          </m:r>
                          <m:r>
                            <a:rPr lang="en-US" sz="2800" b="1" i="1" smtClean="0">
                              <a:solidFill>
                                <a:srgbClr val="C00000"/>
                              </a:solidFill>
                              <a:latin typeface="Cambria Math" panose="02040503050406030204" pitchFamily="18" charset="0"/>
                            </a:rPr>
                            <m:t>𝟏</m:t>
                          </m:r>
                        </m:sub>
                        <m:sup>
                          <m:r>
                            <a:rPr lang="en-US" sz="2800" b="1" i="1" smtClean="0">
                              <a:solidFill>
                                <a:srgbClr val="C00000"/>
                              </a:solidFill>
                              <a:latin typeface="Cambria Math" panose="02040503050406030204" pitchFamily="18" charset="0"/>
                            </a:rPr>
                            <m:t>𝟎</m:t>
                          </m:r>
                        </m:sup>
                        <m:e>
                          <m:r>
                            <a:rPr lang="en-US" sz="2800" b="1" i="1" smtClean="0">
                              <a:solidFill>
                                <a:srgbClr val="C00000"/>
                              </a:solidFill>
                              <a:latin typeface="Cambria Math" panose="02040503050406030204" pitchFamily="18" charset="0"/>
                            </a:rPr>
                            <m:t>𝒆</m:t>
                          </m:r>
                        </m:e>
                      </m:sPre>
                      <m:r>
                        <a:rPr lang="en-US" sz="2800" b="0" i="1" smtClean="0">
                          <a:latin typeface="Cambria Math" panose="02040503050406030204" pitchFamily="18" charset="0"/>
                        </a:rPr>
                        <m:t>−</m:t>
                      </m:r>
                      <m:r>
                        <a:rPr lang="ru-RU" sz="2800" b="0" i="1" smtClean="0">
                          <a:latin typeface="Cambria Math" panose="02040503050406030204" pitchFamily="18" charset="0"/>
                        </a:rPr>
                        <m:t>электрон</m:t>
                      </m:r>
                    </m:oMath>
                  </m:oMathPara>
                </a14:m>
                <a:endParaRPr lang="ru-RU" sz="2800" dirty="0">
                  <a:latin typeface="PT Sans Narrow" panose="020B0604020202020204" charset="0"/>
                </a:endParaRPr>
              </a:p>
            </p:txBody>
          </p:sp>
        </mc:Choice>
        <mc:Fallback xmlns="">
          <p:sp>
            <p:nvSpPr>
              <p:cNvPr id="51" name="TextBox 50">
                <a:extLst>
                  <a:ext uri="{FF2B5EF4-FFF2-40B4-BE49-F238E27FC236}">
                    <a16:creationId xmlns:a16="http://schemas.microsoft.com/office/drawing/2014/main" id="{AC8F98DA-E381-4D31-AC7C-49657C3D4BF9}"/>
                  </a:ext>
                </a:extLst>
              </p:cNvPr>
              <p:cNvSpPr txBox="1">
                <a:spLocks noRot="1" noChangeAspect="1" noMove="1" noResize="1" noEditPoints="1" noAdjustHandles="1" noChangeArrowheads="1" noChangeShapeType="1" noTextEdit="1"/>
              </p:cNvSpPr>
              <p:nvPr/>
            </p:nvSpPr>
            <p:spPr>
              <a:xfrm>
                <a:off x="4011829" y="3759895"/>
                <a:ext cx="2593339" cy="460767"/>
              </a:xfrm>
              <a:prstGeom prst="rect">
                <a:avLst/>
              </a:prstGeom>
              <a:blipFill>
                <a:blip r:embed="rId5"/>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xmlns="" id="{68DE6F7F-2B54-4AF0-A27A-948949E66B14}"/>
                  </a:ext>
                </a:extLst>
              </p:cNvPr>
              <p:cNvSpPr txBox="1"/>
              <p:nvPr/>
            </p:nvSpPr>
            <p:spPr>
              <a:xfrm>
                <a:off x="4135761" y="4315469"/>
                <a:ext cx="2085186" cy="45871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Pre>
                        <m:sPrePr>
                          <m:ctrlPr>
                            <a:rPr lang="en-US" sz="2800" b="1" i="1" smtClean="0">
                              <a:solidFill>
                                <a:srgbClr val="C00000"/>
                              </a:solidFill>
                              <a:latin typeface="Cambria Math" panose="02040503050406030204" pitchFamily="18" charset="0"/>
                            </a:rPr>
                          </m:ctrlPr>
                        </m:sPrePr>
                        <m:sub>
                          <m:r>
                            <a:rPr lang="en-US" sz="2800" b="1" i="1" smtClean="0">
                              <a:solidFill>
                                <a:srgbClr val="C00000"/>
                              </a:solidFill>
                              <a:latin typeface="Cambria Math" panose="02040503050406030204" pitchFamily="18" charset="0"/>
                            </a:rPr>
                            <m:t>𝟏</m:t>
                          </m:r>
                        </m:sub>
                        <m:sup>
                          <m:r>
                            <a:rPr lang="en-US" sz="2800" b="1" i="1" smtClean="0">
                              <a:solidFill>
                                <a:srgbClr val="C00000"/>
                              </a:solidFill>
                              <a:latin typeface="Cambria Math" panose="02040503050406030204" pitchFamily="18" charset="0"/>
                            </a:rPr>
                            <m:t>𝟏</m:t>
                          </m:r>
                        </m:sup>
                        <m:e>
                          <m:r>
                            <a:rPr lang="en-US" sz="2800" b="1" i="1" smtClean="0">
                              <a:solidFill>
                                <a:srgbClr val="C00000"/>
                              </a:solidFill>
                              <a:latin typeface="Cambria Math" panose="02040503050406030204" pitchFamily="18" charset="0"/>
                            </a:rPr>
                            <m:t>𝒑</m:t>
                          </m:r>
                        </m:e>
                      </m:sPre>
                      <m:r>
                        <a:rPr lang="en-US" sz="2800" b="0" i="1" smtClean="0">
                          <a:latin typeface="Cambria Math" panose="02040503050406030204" pitchFamily="18" charset="0"/>
                        </a:rPr>
                        <m:t>−</m:t>
                      </m:r>
                      <m:r>
                        <a:rPr lang="ru-RU" sz="2800" b="0" i="0" smtClean="0">
                          <a:latin typeface="Cambria Math" panose="02040503050406030204" pitchFamily="18" charset="0"/>
                        </a:rPr>
                        <m:t>прот</m:t>
                      </m:r>
                      <m:r>
                        <a:rPr lang="ru-RU" sz="2800" b="0" i="1" smtClean="0">
                          <a:latin typeface="Cambria Math" panose="02040503050406030204" pitchFamily="18" charset="0"/>
                        </a:rPr>
                        <m:t>он</m:t>
                      </m:r>
                    </m:oMath>
                  </m:oMathPara>
                </a14:m>
                <a:endParaRPr lang="ru-RU" sz="2800" dirty="0">
                  <a:latin typeface="PT Sans Narrow" panose="020B0604020202020204" charset="0"/>
                </a:endParaRPr>
              </a:p>
            </p:txBody>
          </p:sp>
        </mc:Choice>
        <mc:Fallback xmlns="">
          <p:sp>
            <p:nvSpPr>
              <p:cNvPr id="52" name="TextBox 51">
                <a:extLst>
                  <a:ext uri="{FF2B5EF4-FFF2-40B4-BE49-F238E27FC236}">
                    <a16:creationId xmlns:a16="http://schemas.microsoft.com/office/drawing/2014/main" id="{68DE6F7F-2B54-4AF0-A27A-948949E66B14}"/>
                  </a:ext>
                </a:extLst>
              </p:cNvPr>
              <p:cNvSpPr txBox="1">
                <a:spLocks noRot="1" noChangeAspect="1" noMove="1" noResize="1" noEditPoints="1" noAdjustHandles="1" noChangeArrowheads="1" noChangeShapeType="1" noTextEdit="1"/>
              </p:cNvSpPr>
              <p:nvPr/>
            </p:nvSpPr>
            <p:spPr>
              <a:xfrm>
                <a:off x="4135761" y="4315469"/>
                <a:ext cx="2085186" cy="458715"/>
              </a:xfrm>
              <a:prstGeom prst="rect">
                <a:avLst/>
              </a:prstGeom>
              <a:blipFill>
                <a:blip r:embed="rId6"/>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xmlns="" id="{8F52F930-0C8C-4F37-9C4C-FE713AF0D113}"/>
                  </a:ext>
                </a:extLst>
              </p:cNvPr>
              <p:cNvSpPr txBox="1"/>
              <p:nvPr/>
            </p:nvSpPr>
            <p:spPr>
              <a:xfrm>
                <a:off x="4135761" y="4881184"/>
                <a:ext cx="2298386" cy="4607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Pre>
                        <m:sPrePr>
                          <m:ctrlPr>
                            <a:rPr lang="en-US" sz="2800" b="1" i="1" smtClean="0">
                              <a:solidFill>
                                <a:srgbClr val="C00000"/>
                              </a:solidFill>
                              <a:latin typeface="Cambria Math" panose="02040503050406030204" pitchFamily="18" charset="0"/>
                            </a:rPr>
                          </m:ctrlPr>
                        </m:sPrePr>
                        <m:sub>
                          <m:r>
                            <a:rPr lang="en-US" sz="2800" b="1" i="1" smtClean="0">
                              <a:solidFill>
                                <a:srgbClr val="C00000"/>
                              </a:solidFill>
                              <a:latin typeface="Cambria Math" panose="02040503050406030204" pitchFamily="18" charset="0"/>
                            </a:rPr>
                            <m:t>𝟎</m:t>
                          </m:r>
                        </m:sub>
                        <m:sup>
                          <m:r>
                            <a:rPr lang="en-US" sz="2800" b="1" i="1" smtClean="0">
                              <a:solidFill>
                                <a:srgbClr val="C00000"/>
                              </a:solidFill>
                              <a:latin typeface="Cambria Math" panose="02040503050406030204" pitchFamily="18" charset="0"/>
                            </a:rPr>
                            <m:t>𝟏</m:t>
                          </m:r>
                        </m:sup>
                        <m:e>
                          <m:r>
                            <a:rPr lang="en-US" sz="2800" b="1" i="1" smtClean="0">
                              <a:solidFill>
                                <a:srgbClr val="C00000"/>
                              </a:solidFill>
                              <a:latin typeface="Cambria Math" panose="02040503050406030204" pitchFamily="18" charset="0"/>
                            </a:rPr>
                            <m:t>𝒏</m:t>
                          </m:r>
                        </m:e>
                      </m:sPre>
                      <m:r>
                        <a:rPr lang="en-US" sz="2800" b="0" i="1" smtClean="0">
                          <a:latin typeface="Cambria Math" panose="02040503050406030204" pitchFamily="18" charset="0"/>
                        </a:rPr>
                        <m:t>−</m:t>
                      </m:r>
                      <m:r>
                        <a:rPr lang="ru-RU" sz="2800" b="0" i="0" smtClean="0">
                          <a:latin typeface="Cambria Math" panose="02040503050406030204" pitchFamily="18" charset="0"/>
                        </a:rPr>
                        <m:t>нейтр</m:t>
                      </m:r>
                      <m:r>
                        <a:rPr lang="ru-RU" sz="2800" b="0" i="1" smtClean="0">
                          <a:latin typeface="Cambria Math" panose="02040503050406030204" pitchFamily="18" charset="0"/>
                        </a:rPr>
                        <m:t>он</m:t>
                      </m:r>
                    </m:oMath>
                  </m:oMathPara>
                </a14:m>
                <a:endParaRPr lang="ru-RU" sz="2800" dirty="0">
                  <a:latin typeface="PT Sans Narrow" panose="020B0604020202020204" charset="0"/>
                </a:endParaRPr>
              </a:p>
            </p:txBody>
          </p:sp>
        </mc:Choice>
        <mc:Fallback xmlns="">
          <p:sp>
            <p:nvSpPr>
              <p:cNvPr id="53" name="TextBox 52">
                <a:extLst>
                  <a:ext uri="{FF2B5EF4-FFF2-40B4-BE49-F238E27FC236}">
                    <a16:creationId xmlns:a16="http://schemas.microsoft.com/office/drawing/2014/main" id="{8F52F930-0C8C-4F37-9C4C-FE713AF0D113}"/>
                  </a:ext>
                </a:extLst>
              </p:cNvPr>
              <p:cNvSpPr txBox="1">
                <a:spLocks noRot="1" noChangeAspect="1" noMove="1" noResize="1" noEditPoints="1" noAdjustHandles="1" noChangeArrowheads="1" noChangeShapeType="1" noTextEdit="1"/>
              </p:cNvSpPr>
              <p:nvPr/>
            </p:nvSpPr>
            <p:spPr>
              <a:xfrm>
                <a:off x="4135761" y="4881184"/>
                <a:ext cx="2298386" cy="460767"/>
              </a:xfrm>
              <a:prstGeom prst="rect">
                <a:avLst/>
              </a:prstGeom>
              <a:blipFill>
                <a:blip r:embed="rId7"/>
                <a:stretch>
                  <a:fillRect b="-1333"/>
                </a:stretch>
              </a:blipFill>
            </p:spPr>
            <p:txBody>
              <a:bodyPr/>
              <a:lstStyle/>
              <a:p>
                <a:r>
                  <a:rPr lang="ru-RU">
                    <a:noFill/>
                  </a:rPr>
                  <a:t> </a:t>
                </a:r>
              </a:p>
            </p:txBody>
          </p:sp>
        </mc:Fallback>
      </mc:AlternateContent>
      <p:pic>
        <p:nvPicPr>
          <p:cNvPr id="55" name="Рисунок 54">
            <a:extLst>
              <a:ext uri="{FF2B5EF4-FFF2-40B4-BE49-F238E27FC236}">
                <a16:creationId xmlns:a16="http://schemas.microsoft.com/office/drawing/2014/main" xmlns="" id="{755EA30F-E9EA-4A6D-A16E-61B245940251}"/>
              </a:ext>
            </a:extLst>
          </p:cNvPr>
          <p:cNvPicPr>
            <a:picLocks noChangeAspect="1"/>
          </p:cNvPicPr>
          <p:nvPr/>
        </p:nvPicPr>
        <p:blipFill rotWithShape="1">
          <a:blip r:embed="rId8"/>
          <a:srcRect l="2574" t="13703" r="54468" b="43312"/>
          <a:stretch/>
        </p:blipFill>
        <p:spPr>
          <a:xfrm>
            <a:off x="4721342" y="941034"/>
            <a:ext cx="2774923" cy="1561159"/>
          </a:xfrm>
          <a:prstGeom prst="rect">
            <a:avLst/>
          </a:prstGeom>
        </p:spPr>
      </p:pic>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xmlns="" id="{4CCC13DB-518F-45CA-951C-42225A30DC29}"/>
                  </a:ext>
                </a:extLst>
              </p:cNvPr>
              <p:cNvSpPr txBox="1"/>
              <p:nvPr/>
            </p:nvSpPr>
            <p:spPr>
              <a:xfrm>
                <a:off x="9472756" y="905766"/>
                <a:ext cx="1237413" cy="135421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8800" b="1" i="1" smtClean="0">
                          <a:solidFill>
                            <a:schemeClr val="tx1"/>
                          </a:solidFill>
                          <a:effectLst>
                            <a:outerShdw blurRad="38100" dist="38100" dir="2700000" algn="tl">
                              <a:srgbClr val="000000">
                                <a:alpha val="43137"/>
                              </a:srgbClr>
                            </a:outerShdw>
                          </a:effectLst>
                          <a:latin typeface="Cambria Math" panose="02040503050406030204" pitchFamily="18" charset="0"/>
                        </a:rPr>
                        <m:t>𝑺𝒄</m:t>
                      </m:r>
                    </m:oMath>
                  </m:oMathPara>
                </a14:m>
                <a:endParaRPr lang="ru-RU" sz="8800" b="1" dirty="0">
                  <a:solidFill>
                    <a:schemeClr val="tx1"/>
                  </a:solidFill>
                  <a:effectLst>
                    <a:outerShdw blurRad="38100" dist="38100" dir="2700000" algn="tl">
                      <a:srgbClr val="000000">
                        <a:alpha val="43137"/>
                      </a:srgbClr>
                    </a:outerShdw>
                  </a:effectLst>
                  <a:latin typeface="PT Sans Narrow" panose="020B0604020202020204" charset="0"/>
                </a:endParaRPr>
              </a:p>
            </p:txBody>
          </p:sp>
        </mc:Choice>
        <mc:Fallback xmlns="">
          <p:sp>
            <p:nvSpPr>
              <p:cNvPr id="56" name="TextBox 55">
                <a:extLst>
                  <a:ext uri="{FF2B5EF4-FFF2-40B4-BE49-F238E27FC236}">
                    <a16:creationId xmlns:a16="http://schemas.microsoft.com/office/drawing/2014/main" id="{4CCC13DB-518F-45CA-951C-42225A30DC29}"/>
                  </a:ext>
                </a:extLst>
              </p:cNvPr>
              <p:cNvSpPr txBox="1">
                <a:spLocks noRot="1" noChangeAspect="1" noMove="1" noResize="1" noEditPoints="1" noAdjustHandles="1" noChangeArrowheads="1" noChangeShapeType="1" noTextEdit="1"/>
              </p:cNvSpPr>
              <p:nvPr/>
            </p:nvSpPr>
            <p:spPr>
              <a:xfrm>
                <a:off x="9472756" y="905766"/>
                <a:ext cx="1237413" cy="1354217"/>
              </a:xfrm>
              <a:prstGeom prst="rect">
                <a:avLst/>
              </a:prstGeom>
              <a:blipFill>
                <a:blip r:embed="rId9"/>
                <a:stretch>
                  <a:fillRect r="-2956"/>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xmlns="" id="{93945C9D-8012-49FC-8187-971237D04D4A}"/>
                  </a:ext>
                </a:extLst>
              </p:cNvPr>
              <p:cNvSpPr txBox="1"/>
              <p:nvPr/>
            </p:nvSpPr>
            <p:spPr>
              <a:xfrm>
                <a:off x="8266685" y="1625891"/>
                <a:ext cx="1237413" cy="61555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4000" b="1" i="1" smtClean="0">
                          <a:solidFill>
                            <a:schemeClr val="tx1"/>
                          </a:solidFill>
                          <a:effectLst>
                            <a:outerShdw blurRad="38100" dist="38100" dir="2700000" algn="tl">
                              <a:srgbClr val="000000">
                                <a:alpha val="43137"/>
                              </a:srgbClr>
                            </a:outerShdw>
                          </a:effectLst>
                          <a:latin typeface="Cambria Math" panose="02040503050406030204" pitchFamily="18" charset="0"/>
                        </a:rPr>
                        <m:t>𝟐𝟏</m:t>
                      </m:r>
                    </m:oMath>
                  </m:oMathPara>
                </a14:m>
                <a:endParaRPr lang="ru-RU" sz="4000" b="1" dirty="0">
                  <a:solidFill>
                    <a:schemeClr val="tx1"/>
                  </a:solidFill>
                  <a:effectLst>
                    <a:outerShdw blurRad="38100" dist="38100" dir="2700000" algn="tl">
                      <a:srgbClr val="000000">
                        <a:alpha val="43137"/>
                      </a:srgbClr>
                    </a:outerShdw>
                  </a:effectLst>
                  <a:latin typeface="PT Sans Narrow" panose="020B0604020202020204" charset="0"/>
                </a:endParaRPr>
              </a:p>
            </p:txBody>
          </p:sp>
        </mc:Choice>
        <mc:Fallback xmlns="">
          <p:sp>
            <p:nvSpPr>
              <p:cNvPr id="57" name="TextBox 56">
                <a:extLst>
                  <a:ext uri="{FF2B5EF4-FFF2-40B4-BE49-F238E27FC236}">
                    <a16:creationId xmlns:a16="http://schemas.microsoft.com/office/drawing/2014/main" id="{93945C9D-8012-49FC-8187-971237D04D4A}"/>
                  </a:ext>
                </a:extLst>
              </p:cNvPr>
              <p:cNvSpPr txBox="1">
                <a:spLocks noRot="1" noChangeAspect="1" noMove="1" noResize="1" noEditPoints="1" noAdjustHandles="1" noChangeArrowheads="1" noChangeShapeType="1" noTextEdit="1"/>
              </p:cNvSpPr>
              <p:nvPr/>
            </p:nvSpPr>
            <p:spPr>
              <a:xfrm>
                <a:off x="8266685" y="1625891"/>
                <a:ext cx="1237413" cy="615553"/>
              </a:xfrm>
              <a:prstGeom prst="rect">
                <a:avLst/>
              </a:prstGeom>
              <a:blipFill>
                <a:blip r:embed="rId10"/>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xmlns="" id="{1E55ACEC-9E6D-4C47-B017-918D08F42EA6}"/>
                  </a:ext>
                </a:extLst>
              </p:cNvPr>
              <p:cNvSpPr txBox="1"/>
              <p:nvPr/>
            </p:nvSpPr>
            <p:spPr>
              <a:xfrm>
                <a:off x="8230756" y="967322"/>
                <a:ext cx="1237413" cy="61555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4000" b="1" i="1" smtClean="0">
                          <a:solidFill>
                            <a:schemeClr val="tx1"/>
                          </a:solidFill>
                          <a:effectLst>
                            <a:outerShdw blurRad="38100" dist="38100" dir="2700000" algn="tl">
                              <a:srgbClr val="000000">
                                <a:alpha val="43137"/>
                              </a:srgbClr>
                            </a:outerShdw>
                          </a:effectLst>
                          <a:latin typeface="Cambria Math" panose="02040503050406030204" pitchFamily="18" charset="0"/>
                        </a:rPr>
                        <m:t>𝟒𝟓</m:t>
                      </m:r>
                    </m:oMath>
                  </m:oMathPara>
                </a14:m>
                <a:endParaRPr lang="ru-RU" sz="4000" b="1" dirty="0">
                  <a:solidFill>
                    <a:schemeClr val="tx1"/>
                  </a:solidFill>
                  <a:effectLst>
                    <a:outerShdw blurRad="38100" dist="38100" dir="2700000" algn="tl">
                      <a:srgbClr val="000000">
                        <a:alpha val="43137"/>
                      </a:srgbClr>
                    </a:outerShdw>
                  </a:effectLst>
                  <a:latin typeface="PT Sans Narrow" panose="020B0604020202020204" charset="0"/>
                </a:endParaRPr>
              </a:p>
            </p:txBody>
          </p:sp>
        </mc:Choice>
        <mc:Fallback xmlns="">
          <p:sp>
            <p:nvSpPr>
              <p:cNvPr id="58" name="TextBox 57">
                <a:extLst>
                  <a:ext uri="{FF2B5EF4-FFF2-40B4-BE49-F238E27FC236}">
                    <a16:creationId xmlns:a16="http://schemas.microsoft.com/office/drawing/2014/main" id="{1E55ACEC-9E6D-4C47-B017-918D08F42EA6}"/>
                  </a:ext>
                </a:extLst>
              </p:cNvPr>
              <p:cNvSpPr txBox="1">
                <a:spLocks noRot="1" noChangeAspect="1" noMove="1" noResize="1" noEditPoints="1" noAdjustHandles="1" noChangeArrowheads="1" noChangeShapeType="1" noTextEdit="1"/>
              </p:cNvSpPr>
              <p:nvPr/>
            </p:nvSpPr>
            <p:spPr>
              <a:xfrm>
                <a:off x="8230756" y="967322"/>
                <a:ext cx="1237413" cy="615553"/>
              </a:xfrm>
              <a:prstGeom prst="rect">
                <a:avLst/>
              </a:prstGeom>
              <a:blipFill>
                <a:blip r:embed="rId11"/>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xmlns="" id="{F1B46896-0D37-40A7-AB07-ED4AEE726A22}"/>
                  </a:ext>
                </a:extLst>
              </p:cNvPr>
              <p:cNvSpPr txBox="1"/>
              <p:nvPr/>
            </p:nvSpPr>
            <p:spPr>
              <a:xfrm>
                <a:off x="8374785" y="2579998"/>
                <a:ext cx="3107454"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ru-RU" sz="2800" b="0" i="0" smtClean="0">
                          <a:latin typeface="Cambria Math" panose="02040503050406030204" pitchFamily="18" charset="0"/>
                        </a:rPr>
                        <m:t>заряд ядра − +21</m:t>
                      </m:r>
                    </m:oMath>
                  </m:oMathPara>
                </a14:m>
                <a:endParaRPr lang="ru-RU" sz="2800" dirty="0">
                  <a:latin typeface="PT Sans Narrow" panose="020B0604020202020204" charset="0"/>
                </a:endParaRPr>
              </a:p>
            </p:txBody>
          </p:sp>
        </mc:Choice>
        <mc:Fallback xmlns="">
          <p:sp>
            <p:nvSpPr>
              <p:cNvPr id="59" name="TextBox 58">
                <a:extLst>
                  <a:ext uri="{FF2B5EF4-FFF2-40B4-BE49-F238E27FC236}">
                    <a16:creationId xmlns:a16="http://schemas.microsoft.com/office/drawing/2014/main" id="{F1B46896-0D37-40A7-AB07-ED4AEE726A22}"/>
                  </a:ext>
                </a:extLst>
              </p:cNvPr>
              <p:cNvSpPr txBox="1">
                <a:spLocks noRot="1" noChangeAspect="1" noMove="1" noResize="1" noEditPoints="1" noAdjustHandles="1" noChangeArrowheads="1" noChangeShapeType="1" noTextEdit="1"/>
              </p:cNvSpPr>
              <p:nvPr/>
            </p:nvSpPr>
            <p:spPr>
              <a:xfrm>
                <a:off x="8374785" y="2579998"/>
                <a:ext cx="3107454" cy="430887"/>
              </a:xfrm>
              <a:prstGeom prst="rect">
                <a:avLst/>
              </a:prstGeom>
              <a:blipFill>
                <a:blip r:embed="rId12"/>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xmlns="" id="{38EBFBE9-D7A7-4A98-8B25-C12AD51E4F77}"/>
                  </a:ext>
                </a:extLst>
              </p:cNvPr>
              <p:cNvSpPr txBox="1"/>
              <p:nvPr/>
            </p:nvSpPr>
            <p:spPr>
              <a:xfrm>
                <a:off x="8374785" y="3061482"/>
                <a:ext cx="1379865" cy="45871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Pre>
                        <m:sPrePr>
                          <m:ctrlPr>
                            <a:rPr lang="en-US" sz="2800" b="1" i="1" smtClean="0">
                              <a:solidFill>
                                <a:schemeClr val="tx1"/>
                              </a:solidFill>
                              <a:latin typeface="Cambria Math" panose="02040503050406030204" pitchFamily="18" charset="0"/>
                            </a:rPr>
                          </m:ctrlPr>
                        </m:sPrePr>
                        <m:sub>
                          <m:r>
                            <a:rPr lang="en-US" sz="2800" b="1" i="1" smtClean="0">
                              <a:solidFill>
                                <a:schemeClr val="tx1"/>
                              </a:solidFill>
                              <a:latin typeface="Cambria Math" panose="02040503050406030204" pitchFamily="18" charset="0"/>
                            </a:rPr>
                            <m:t>𝟏</m:t>
                          </m:r>
                        </m:sub>
                        <m:sup>
                          <m:r>
                            <a:rPr lang="en-US" sz="2800" b="1" i="1" smtClean="0">
                              <a:solidFill>
                                <a:schemeClr val="tx1"/>
                              </a:solidFill>
                              <a:latin typeface="Cambria Math" panose="02040503050406030204" pitchFamily="18" charset="0"/>
                            </a:rPr>
                            <m:t>𝟏</m:t>
                          </m:r>
                        </m:sup>
                        <m:e>
                          <m:r>
                            <a:rPr lang="en-US" sz="2800" b="1" i="1" smtClean="0">
                              <a:solidFill>
                                <a:schemeClr val="tx1"/>
                              </a:solidFill>
                              <a:latin typeface="Cambria Math" panose="02040503050406030204" pitchFamily="18" charset="0"/>
                            </a:rPr>
                            <m:t>𝒑</m:t>
                          </m:r>
                        </m:e>
                      </m:sPre>
                      <m:r>
                        <a:rPr lang="ru-RU" sz="2800" b="0" i="0" smtClean="0">
                          <a:latin typeface="Cambria Math" panose="02040503050406030204" pitchFamily="18" charset="0"/>
                        </a:rPr>
                        <m:t>− 21</m:t>
                      </m:r>
                    </m:oMath>
                  </m:oMathPara>
                </a14:m>
                <a:endParaRPr lang="ru-RU" sz="2800" dirty="0">
                  <a:latin typeface="PT Sans Narrow" panose="020B0604020202020204" charset="0"/>
                </a:endParaRPr>
              </a:p>
            </p:txBody>
          </p:sp>
        </mc:Choice>
        <mc:Fallback xmlns="">
          <p:sp>
            <p:nvSpPr>
              <p:cNvPr id="60" name="TextBox 59">
                <a:extLst>
                  <a:ext uri="{FF2B5EF4-FFF2-40B4-BE49-F238E27FC236}">
                    <a16:creationId xmlns:a16="http://schemas.microsoft.com/office/drawing/2014/main" id="{38EBFBE9-D7A7-4A98-8B25-C12AD51E4F77}"/>
                  </a:ext>
                </a:extLst>
              </p:cNvPr>
              <p:cNvSpPr txBox="1">
                <a:spLocks noRot="1" noChangeAspect="1" noMove="1" noResize="1" noEditPoints="1" noAdjustHandles="1" noChangeArrowheads="1" noChangeShapeType="1" noTextEdit="1"/>
              </p:cNvSpPr>
              <p:nvPr/>
            </p:nvSpPr>
            <p:spPr>
              <a:xfrm>
                <a:off x="8374785" y="3061482"/>
                <a:ext cx="1379865" cy="458715"/>
              </a:xfrm>
              <a:prstGeom prst="rect">
                <a:avLst/>
              </a:prstGeom>
              <a:blipFill>
                <a:blip r:embed="rId13"/>
                <a:stretch>
                  <a:fillRect b="-1333"/>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xmlns="" id="{11234906-D288-4358-AFF6-5970DF5C57C7}"/>
                  </a:ext>
                </a:extLst>
              </p:cNvPr>
              <p:cNvSpPr txBox="1"/>
              <p:nvPr/>
            </p:nvSpPr>
            <p:spPr>
              <a:xfrm>
                <a:off x="8215948" y="3612310"/>
                <a:ext cx="1544975" cy="4607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Pre>
                        <m:sPrePr>
                          <m:ctrlPr>
                            <a:rPr lang="en-US" sz="2800" b="1" i="1" smtClean="0">
                              <a:solidFill>
                                <a:schemeClr val="tx1"/>
                              </a:solidFill>
                              <a:latin typeface="Cambria Math" panose="02040503050406030204" pitchFamily="18" charset="0"/>
                            </a:rPr>
                          </m:ctrlPr>
                        </m:sPrePr>
                        <m:sub>
                          <m:r>
                            <a:rPr lang="en-US" sz="2800" b="1" i="1" smtClean="0">
                              <a:solidFill>
                                <a:schemeClr val="tx1"/>
                              </a:solidFill>
                              <a:latin typeface="Cambria Math" panose="02040503050406030204" pitchFamily="18" charset="0"/>
                            </a:rPr>
                            <m:t>−</m:t>
                          </m:r>
                          <m:r>
                            <a:rPr lang="en-US" sz="2800" b="1" i="1" smtClean="0">
                              <a:solidFill>
                                <a:schemeClr val="tx1"/>
                              </a:solidFill>
                              <a:latin typeface="Cambria Math" panose="02040503050406030204" pitchFamily="18" charset="0"/>
                            </a:rPr>
                            <m:t>𝟏</m:t>
                          </m:r>
                        </m:sub>
                        <m:sup>
                          <m:r>
                            <a:rPr lang="en-US" sz="2800" b="1" i="1" smtClean="0">
                              <a:solidFill>
                                <a:schemeClr val="tx1"/>
                              </a:solidFill>
                              <a:latin typeface="Cambria Math" panose="02040503050406030204" pitchFamily="18" charset="0"/>
                            </a:rPr>
                            <m:t>𝟎</m:t>
                          </m:r>
                        </m:sup>
                        <m:e>
                          <m:r>
                            <a:rPr lang="en-US" sz="2800" b="1" i="1" smtClean="0">
                              <a:solidFill>
                                <a:schemeClr val="tx1"/>
                              </a:solidFill>
                              <a:latin typeface="Cambria Math" panose="02040503050406030204" pitchFamily="18" charset="0"/>
                            </a:rPr>
                            <m:t>𝒆</m:t>
                          </m:r>
                        </m:e>
                      </m:sPre>
                      <m:r>
                        <a:rPr lang="ru-RU" sz="2800" b="0" i="0" smtClean="0">
                          <a:latin typeface="Cambria Math" panose="02040503050406030204" pitchFamily="18" charset="0"/>
                        </a:rPr>
                        <m:t>− 21</m:t>
                      </m:r>
                    </m:oMath>
                  </m:oMathPara>
                </a14:m>
                <a:endParaRPr lang="ru-RU" sz="2800" dirty="0">
                  <a:latin typeface="PT Sans Narrow" panose="020B0604020202020204" charset="0"/>
                </a:endParaRPr>
              </a:p>
            </p:txBody>
          </p:sp>
        </mc:Choice>
        <mc:Fallback xmlns="">
          <p:sp>
            <p:nvSpPr>
              <p:cNvPr id="61" name="TextBox 60">
                <a:extLst>
                  <a:ext uri="{FF2B5EF4-FFF2-40B4-BE49-F238E27FC236}">
                    <a16:creationId xmlns:a16="http://schemas.microsoft.com/office/drawing/2014/main" id="{11234906-D288-4358-AFF6-5970DF5C57C7}"/>
                  </a:ext>
                </a:extLst>
              </p:cNvPr>
              <p:cNvSpPr txBox="1">
                <a:spLocks noRot="1" noChangeAspect="1" noMove="1" noResize="1" noEditPoints="1" noAdjustHandles="1" noChangeArrowheads="1" noChangeShapeType="1" noTextEdit="1"/>
              </p:cNvSpPr>
              <p:nvPr/>
            </p:nvSpPr>
            <p:spPr>
              <a:xfrm>
                <a:off x="8215948" y="3612310"/>
                <a:ext cx="1544975" cy="460767"/>
              </a:xfrm>
              <a:prstGeom prst="rect">
                <a:avLst/>
              </a:prstGeom>
              <a:blipFill>
                <a:blip r:embed="rId14"/>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xmlns="" id="{F82F8D23-581E-4056-9739-3616AB877E31}"/>
                  </a:ext>
                </a:extLst>
              </p:cNvPr>
              <p:cNvSpPr txBox="1"/>
              <p:nvPr/>
            </p:nvSpPr>
            <p:spPr>
              <a:xfrm>
                <a:off x="8352746" y="4207265"/>
                <a:ext cx="3067058" cy="4607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Pre>
                        <m:sPrePr>
                          <m:ctrlPr>
                            <a:rPr lang="en-US" sz="2800" b="1" i="1" smtClean="0">
                              <a:solidFill>
                                <a:schemeClr val="tx1"/>
                              </a:solidFill>
                              <a:latin typeface="Cambria Math" panose="02040503050406030204" pitchFamily="18" charset="0"/>
                            </a:rPr>
                          </m:ctrlPr>
                        </m:sPrePr>
                        <m:sub>
                          <m:r>
                            <a:rPr lang="en-US" sz="2800" b="1" i="1" smtClean="0">
                              <a:solidFill>
                                <a:schemeClr val="tx1"/>
                              </a:solidFill>
                              <a:latin typeface="Cambria Math" panose="02040503050406030204" pitchFamily="18" charset="0"/>
                            </a:rPr>
                            <m:t>𝟎</m:t>
                          </m:r>
                        </m:sub>
                        <m:sup>
                          <m:r>
                            <a:rPr lang="en-US" sz="2800" b="1" i="1" smtClean="0">
                              <a:solidFill>
                                <a:schemeClr val="tx1"/>
                              </a:solidFill>
                              <a:latin typeface="Cambria Math" panose="02040503050406030204" pitchFamily="18" charset="0"/>
                            </a:rPr>
                            <m:t>𝟏</m:t>
                          </m:r>
                        </m:sup>
                        <m:e>
                          <m:r>
                            <a:rPr lang="en-US" sz="2800" b="1" i="1" smtClean="0">
                              <a:solidFill>
                                <a:schemeClr val="tx1"/>
                              </a:solidFill>
                              <a:latin typeface="Cambria Math" panose="02040503050406030204" pitchFamily="18" charset="0"/>
                            </a:rPr>
                            <m:t>𝒏</m:t>
                          </m:r>
                        </m:e>
                      </m:sPre>
                      <m:r>
                        <a:rPr lang="ru-RU" sz="2800" b="0" i="0" smtClean="0">
                          <a:latin typeface="Cambria Math" panose="02040503050406030204" pitchFamily="18" charset="0"/>
                        </a:rPr>
                        <m:t>− 24  (45−21)</m:t>
                      </m:r>
                    </m:oMath>
                  </m:oMathPara>
                </a14:m>
                <a:endParaRPr lang="ru-RU" sz="2800" dirty="0">
                  <a:latin typeface="PT Sans Narrow" panose="020B0604020202020204" charset="0"/>
                </a:endParaRPr>
              </a:p>
            </p:txBody>
          </p:sp>
        </mc:Choice>
        <mc:Fallback xmlns="">
          <p:sp>
            <p:nvSpPr>
              <p:cNvPr id="62" name="TextBox 61">
                <a:extLst>
                  <a:ext uri="{FF2B5EF4-FFF2-40B4-BE49-F238E27FC236}">
                    <a16:creationId xmlns:a16="http://schemas.microsoft.com/office/drawing/2014/main" id="{F82F8D23-581E-4056-9739-3616AB877E31}"/>
                  </a:ext>
                </a:extLst>
              </p:cNvPr>
              <p:cNvSpPr txBox="1">
                <a:spLocks noRot="1" noChangeAspect="1" noMove="1" noResize="1" noEditPoints="1" noAdjustHandles="1" noChangeArrowheads="1" noChangeShapeType="1" noTextEdit="1"/>
              </p:cNvSpPr>
              <p:nvPr/>
            </p:nvSpPr>
            <p:spPr>
              <a:xfrm>
                <a:off x="8352746" y="4207265"/>
                <a:ext cx="3067058" cy="460767"/>
              </a:xfrm>
              <a:prstGeom prst="rect">
                <a:avLst/>
              </a:prstGeom>
              <a:blipFill>
                <a:blip r:embed="rId15"/>
                <a:stretch>
                  <a:fillRect/>
                </a:stretch>
              </a:blipFill>
            </p:spPr>
            <p:txBody>
              <a:bodyPr/>
              <a:lstStyle/>
              <a:p>
                <a:r>
                  <a:rPr lang="ru-RU">
                    <a:noFill/>
                  </a:rPr>
                  <a:t> </a:t>
                </a:r>
              </a:p>
            </p:txBody>
          </p:sp>
        </mc:Fallback>
      </mc:AlternateContent>
      <p:sp>
        <p:nvSpPr>
          <p:cNvPr id="63" name="Объект 3">
            <a:extLst>
              <a:ext uri="{FF2B5EF4-FFF2-40B4-BE49-F238E27FC236}">
                <a16:creationId xmlns:a16="http://schemas.microsoft.com/office/drawing/2014/main" xmlns="" id="{3F400B3C-C9EA-4F60-BCF2-01F235515463}"/>
              </a:ext>
            </a:extLst>
          </p:cNvPr>
          <p:cNvSpPr txBox="1">
            <a:spLocks/>
          </p:cNvSpPr>
          <p:nvPr/>
        </p:nvSpPr>
        <p:spPr>
          <a:xfrm>
            <a:off x="2784976" y="5428785"/>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Вопрос 1. </a:t>
            </a:r>
            <a:r>
              <a:rPr lang="ru-RU" sz="2400" dirty="0"/>
              <a:t>Почему массовое число у электрона равно 0?</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64" name="Объект 3">
            <a:extLst>
              <a:ext uri="{FF2B5EF4-FFF2-40B4-BE49-F238E27FC236}">
                <a16:creationId xmlns:a16="http://schemas.microsoft.com/office/drawing/2014/main" xmlns="" id="{1D27E374-F0CE-4ED3-BA2B-AF601C7C6097}"/>
              </a:ext>
            </a:extLst>
          </p:cNvPr>
          <p:cNvSpPr txBox="1">
            <a:spLocks/>
          </p:cNvSpPr>
          <p:nvPr/>
        </p:nvSpPr>
        <p:spPr>
          <a:xfrm>
            <a:off x="2143086" y="5428249"/>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Вопрос 2. </a:t>
            </a:r>
            <a:r>
              <a:rPr lang="ru-RU" sz="2400" dirty="0"/>
              <a:t>Почему зарядовое число у нейтрона равно 0, а у протона 1?</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65" name="Объект 3">
            <a:extLst>
              <a:ext uri="{FF2B5EF4-FFF2-40B4-BE49-F238E27FC236}">
                <a16:creationId xmlns:a16="http://schemas.microsoft.com/office/drawing/2014/main" xmlns="" id="{4ABAA356-5B86-4619-8AAD-45E881295C6C}"/>
              </a:ext>
            </a:extLst>
          </p:cNvPr>
          <p:cNvSpPr txBox="1">
            <a:spLocks/>
          </p:cNvSpPr>
          <p:nvPr/>
        </p:nvSpPr>
        <p:spPr>
          <a:xfrm>
            <a:off x="952438" y="5863683"/>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масса электрона на много меньше массы протона и нейтрона, поэтому его массовое число принимают за О.</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
        <p:nvSpPr>
          <p:cNvPr id="66" name="Объект 3">
            <a:extLst>
              <a:ext uri="{FF2B5EF4-FFF2-40B4-BE49-F238E27FC236}">
                <a16:creationId xmlns:a16="http://schemas.microsoft.com/office/drawing/2014/main" xmlns="" id="{AFD7F795-439D-4B0D-B26E-F2CEED5F27B5}"/>
              </a:ext>
            </a:extLst>
          </p:cNvPr>
          <p:cNvSpPr txBox="1">
            <a:spLocks/>
          </p:cNvSpPr>
          <p:nvPr/>
        </p:nvSpPr>
        <p:spPr>
          <a:xfrm>
            <a:off x="1397838" y="5914226"/>
            <a:ext cx="10414660" cy="6504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нейтрон </a:t>
            </a:r>
            <a:r>
              <a:rPr lang="ru-RU" sz="2000" dirty="0" err="1"/>
              <a:t>электронейтрален</a:t>
            </a:r>
            <a:r>
              <a:rPr lang="ru-RU" sz="2000" dirty="0"/>
              <a:t>, поэтому его зарядовое число равно 0.  Заряд протона равен по величине элементарному заряду, поэтому его зарядовое число равно 1.</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p:spTree>
    <p:extLst>
      <p:ext uri="{BB962C8B-B14F-4D97-AF65-F5344CB8AC3E}">
        <p14:creationId xmlns:p14="http://schemas.microsoft.com/office/powerpoint/2010/main" val="2060449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down)">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00"/>
                                        <p:tgtEl>
                                          <p:spTgt spid="47"/>
                                        </p:tgtEl>
                                      </p:cBhvr>
                                    </p:animEffect>
                                  </p:childTnLst>
                                </p:cTn>
                              </p:par>
                              <p:par>
                                <p:cTn id="36" presetID="22" presetClass="entr" presetSubtype="4"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down)">
                                      <p:cBhvr>
                                        <p:cTn id="38" dur="500"/>
                                        <p:tgtEl>
                                          <p:spTgt spid="4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down)">
                                      <p:cBhvr>
                                        <p:cTn id="41" dur="500"/>
                                        <p:tgtEl>
                                          <p:spTgt spid="4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down)">
                                      <p:cBhvr>
                                        <p:cTn id="46" dur="500"/>
                                        <p:tgtEl>
                                          <p:spTgt spid="46"/>
                                        </p:tgtEl>
                                      </p:cBhvr>
                                    </p:animEffect>
                                  </p:childTnLst>
                                </p:cTn>
                              </p:par>
                              <p:par>
                                <p:cTn id="47" presetID="22" presetClass="entr" presetSubtype="4"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down)">
                                      <p:cBhvr>
                                        <p:cTn id="52" dur="5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down)">
                                      <p:cBhvr>
                                        <p:cTn id="57" dur="500"/>
                                        <p:tgtEl>
                                          <p:spTgt spid="5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down)">
                                      <p:cBhvr>
                                        <p:cTn id="62" dur="500"/>
                                        <p:tgtEl>
                                          <p:spTgt spid="5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down)">
                                      <p:cBhvr>
                                        <p:cTn id="67" dur="500"/>
                                        <p:tgtEl>
                                          <p:spTgt spid="5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wipe(down)">
                                      <p:cBhvr>
                                        <p:cTn id="77" dur="500"/>
                                        <p:tgtEl>
                                          <p:spTgt spid="56"/>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1000"/>
                                        <p:tgtEl>
                                          <p:spTgt spid="57"/>
                                        </p:tgtEl>
                                      </p:cBhvr>
                                    </p:animEffect>
                                    <p:anim calcmode="lin" valueType="num">
                                      <p:cBhvr>
                                        <p:cTn id="83" dur="1000" fill="hold"/>
                                        <p:tgtEl>
                                          <p:spTgt spid="57"/>
                                        </p:tgtEl>
                                        <p:attrNameLst>
                                          <p:attrName>ppt_x</p:attrName>
                                        </p:attrNameLst>
                                      </p:cBhvr>
                                      <p:tavLst>
                                        <p:tav tm="0">
                                          <p:val>
                                            <p:strVal val="#ppt_x"/>
                                          </p:val>
                                        </p:tav>
                                        <p:tav tm="100000">
                                          <p:val>
                                            <p:strVal val="#ppt_x"/>
                                          </p:val>
                                        </p:tav>
                                      </p:tavLst>
                                    </p:anim>
                                    <p:anim calcmode="lin" valueType="num">
                                      <p:cBhvr>
                                        <p:cTn id="8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1000"/>
                                        <p:tgtEl>
                                          <p:spTgt spid="58"/>
                                        </p:tgtEl>
                                      </p:cBhvr>
                                    </p:animEffect>
                                    <p:anim calcmode="lin" valueType="num">
                                      <p:cBhvr>
                                        <p:cTn id="90" dur="1000" fill="hold"/>
                                        <p:tgtEl>
                                          <p:spTgt spid="58"/>
                                        </p:tgtEl>
                                        <p:attrNameLst>
                                          <p:attrName>ppt_x</p:attrName>
                                        </p:attrNameLst>
                                      </p:cBhvr>
                                      <p:tavLst>
                                        <p:tav tm="0">
                                          <p:val>
                                            <p:strVal val="#ppt_x"/>
                                          </p:val>
                                        </p:tav>
                                        <p:tav tm="100000">
                                          <p:val>
                                            <p:strVal val="#ppt_x"/>
                                          </p:val>
                                        </p:tav>
                                      </p:tavLst>
                                    </p:anim>
                                    <p:anim calcmode="lin" valueType="num">
                                      <p:cBhvr>
                                        <p:cTn id="9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59">
                                            <p:txEl>
                                              <p:pRg st="0" end="0"/>
                                            </p:txEl>
                                          </p:spTgt>
                                        </p:tgtEl>
                                        <p:attrNameLst>
                                          <p:attrName>style.visibility</p:attrName>
                                        </p:attrNameLst>
                                      </p:cBhvr>
                                      <p:to>
                                        <p:strVal val="visible"/>
                                      </p:to>
                                    </p:set>
                                    <p:animEffect transition="in" filter="wipe(down)">
                                      <p:cBhvr>
                                        <p:cTn id="96" dur="500"/>
                                        <p:tgtEl>
                                          <p:spTgt spid="59">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wipe(down)">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wipe(down)">
                                      <p:cBhvr>
                                        <p:cTn id="106" dur="500"/>
                                        <p:tgtEl>
                                          <p:spTgt spid="6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wipe(down)">
                                      <p:cBhvr>
                                        <p:cTn id="111" dur="500"/>
                                        <p:tgtEl>
                                          <p:spTgt spid="62"/>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63"/>
                                        </p:tgtEl>
                                        <p:attrNameLst>
                                          <p:attrName>style.visibility</p:attrName>
                                        </p:attrNameLst>
                                      </p:cBhvr>
                                      <p:to>
                                        <p:strVal val="visible"/>
                                      </p:to>
                                    </p:set>
                                    <p:animEffect transition="in" filter="wipe(down)">
                                      <p:cBhvr>
                                        <p:cTn id="116" dur="500"/>
                                        <p:tgtEl>
                                          <p:spTgt spid="63"/>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xit" presetSubtype="4" fill="hold" grpId="1" nodeType="clickEffect">
                                  <p:stCondLst>
                                    <p:cond delay="0"/>
                                  </p:stCondLst>
                                  <p:childTnLst>
                                    <p:animEffect transition="out" filter="wipe(down)">
                                      <p:cBhvr>
                                        <p:cTn id="125" dur="500"/>
                                        <p:tgtEl>
                                          <p:spTgt spid="63"/>
                                        </p:tgtEl>
                                      </p:cBhvr>
                                    </p:animEffect>
                                    <p:set>
                                      <p:cBhvr>
                                        <p:cTn id="126" dur="1" fill="hold">
                                          <p:stCondLst>
                                            <p:cond delay="499"/>
                                          </p:stCondLst>
                                        </p:cTn>
                                        <p:tgtEl>
                                          <p:spTgt spid="63"/>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64"/>
                                        </p:tgtEl>
                                        <p:attrNameLst>
                                          <p:attrName>style.visibility</p:attrName>
                                        </p:attrNameLst>
                                      </p:cBhvr>
                                      <p:to>
                                        <p:strVal val="visible"/>
                                      </p:to>
                                    </p:set>
                                    <p:animEffect transition="in" filter="fade">
                                      <p:cBhvr>
                                        <p:cTn id="131" dur="500"/>
                                        <p:tgtEl>
                                          <p:spTgt spid="64"/>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xit" presetSubtype="0" fill="hold" grpId="1" nodeType="clickEffect">
                                  <p:stCondLst>
                                    <p:cond delay="0"/>
                                  </p:stCondLst>
                                  <p:childTnLst>
                                    <p:animEffect transition="out" filter="fade">
                                      <p:cBhvr>
                                        <p:cTn id="135" dur="500"/>
                                        <p:tgtEl>
                                          <p:spTgt spid="65"/>
                                        </p:tgtEl>
                                      </p:cBhvr>
                                    </p:animEffect>
                                    <p:set>
                                      <p:cBhvr>
                                        <p:cTn id="136" dur="1" fill="hold">
                                          <p:stCondLst>
                                            <p:cond delay="499"/>
                                          </p:stCondLst>
                                        </p:cTn>
                                        <p:tgtEl>
                                          <p:spTgt spid="65"/>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66"/>
                                        </p:tgtEl>
                                        <p:attrNameLst>
                                          <p:attrName>style.visibility</p:attrName>
                                        </p:attrNameLst>
                                      </p:cBhvr>
                                      <p:to>
                                        <p:strVal val="visible"/>
                                      </p:to>
                                    </p:set>
                                    <p:animEffect transition="in" filter="fade">
                                      <p:cBhvr>
                                        <p:cTn id="14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animBg="1"/>
      <p:bldP spid="46" grpId="0" animBg="1"/>
      <p:bldP spid="47" grpId="0" animBg="1"/>
      <p:bldP spid="51" grpId="0"/>
      <p:bldP spid="52" grpId="0"/>
      <p:bldP spid="53" grpId="0"/>
      <p:bldP spid="56" grpId="0"/>
      <p:bldP spid="57" grpId="0"/>
      <p:bldP spid="58" grpId="0"/>
      <p:bldP spid="60" grpId="0"/>
      <p:bldP spid="61" grpId="0"/>
      <p:bldP spid="62" grpId="0"/>
      <p:bldP spid="63" grpId="0"/>
      <p:bldP spid="63" grpId="1"/>
      <p:bldP spid="64" grpId="0"/>
      <p:bldP spid="65" grpId="0"/>
      <p:bldP spid="65" grpId="1"/>
      <p:bldP spid="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E0509E7F-5ACD-4A3F-89A7-C1779D5F9F70}"/>
              </a:ext>
            </a:extLst>
          </p:cNvPr>
          <p:cNvSpPr>
            <a:spLocks noGrp="1"/>
          </p:cNvSpPr>
          <p:nvPr>
            <p:ph type="title"/>
          </p:nvPr>
        </p:nvSpPr>
        <p:spPr>
          <a:xfrm>
            <a:off x="1700981" y="-1"/>
            <a:ext cx="10953136" cy="681038"/>
          </a:xfrm>
        </p:spPr>
        <p:txBody>
          <a:bodyPr>
            <a:noAutofit/>
          </a:bodyPr>
          <a:lstStyle/>
          <a:p>
            <a:r>
              <a:rPr lang="ru-RU" sz="3200" dirty="0"/>
              <a:t>ион</a:t>
            </a:r>
          </a:p>
        </p:txBody>
      </p:sp>
      <p:sp>
        <p:nvSpPr>
          <p:cNvPr id="15" name="Овал 14">
            <a:extLst>
              <a:ext uri="{FF2B5EF4-FFF2-40B4-BE49-F238E27FC236}">
                <a16:creationId xmlns:a16="http://schemas.microsoft.com/office/drawing/2014/main" xmlns="" id="{3E88A2E5-1A48-4A1F-9CE6-E70E1B1099F6}"/>
              </a:ext>
            </a:extLst>
          </p:cNvPr>
          <p:cNvSpPr/>
          <p:nvPr/>
        </p:nvSpPr>
        <p:spPr>
          <a:xfrm>
            <a:off x="9960424" y="2615954"/>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n</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0" name="Овал 19">
            <a:extLst>
              <a:ext uri="{FF2B5EF4-FFF2-40B4-BE49-F238E27FC236}">
                <a16:creationId xmlns:a16="http://schemas.microsoft.com/office/drawing/2014/main" xmlns="" id="{F5EFC27D-311D-4661-9234-F1C355A92478}"/>
              </a:ext>
            </a:extLst>
          </p:cNvPr>
          <p:cNvSpPr/>
          <p:nvPr/>
        </p:nvSpPr>
        <p:spPr>
          <a:xfrm>
            <a:off x="9473222" y="2615954"/>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p</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1" name="Овал 20">
            <a:extLst>
              <a:ext uri="{FF2B5EF4-FFF2-40B4-BE49-F238E27FC236}">
                <a16:creationId xmlns:a16="http://schemas.microsoft.com/office/drawing/2014/main" xmlns="" id="{F1A3FCFD-220F-44DE-B95B-75C055171396}"/>
              </a:ext>
            </a:extLst>
          </p:cNvPr>
          <p:cNvSpPr/>
          <p:nvPr/>
        </p:nvSpPr>
        <p:spPr>
          <a:xfrm>
            <a:off x="9968655" y="2622826"/>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0</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2" name="Овал 21">
            <a:extLst>
              <a:ext uri="{FF2B5EF4-FFF2-40B4-BE49-F238E27FC236}">
                <a16:creationId xmlns:a16="http://schemas.microsoft.com/office/drawing/2014/main" xmlns="" id="{8D825AE6-8F89-476B-87BE-CE52F394A540}"/>
              </a:ext>
            </a:extLst>
          </p:cNvPr>
          <p:cNvSpPr/>
          <p:nvPr/>
        </p:nvSpPr>
        <p:spPr>
          <a:xfrm>
            <a:off x="9952193" y="2166012"/>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p</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3" name="Овал 22">
            <a:extLst>
              <a:ext uri="{FF2B5EF4-FFF2-40B4-BE49-F238E27FC236}">
                <a16:creationId xmlns:a16="http://schemas.microsoft.com/office/drawing/2014/main" xmlns="" id="{248F7685-C1DD-475C-9DA6-24B4FAEBB526}"/>
              </a:ext>
            </a:extLst>
          </p:cNvPr>
          <p:cNvSpPr/>
          <p:nvPr/>
        </p:nvSpPr>
        <p:spPr>
          <a:xfrm>
            <a:off x="9952193" y="2166139"/>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4" name="Овал 23">
            <a:extLst>
              <a:ext uri="{FF2B5EF4-FFF2-40B4-BE49-F238E27FC236}">
                <a16:creationId xmlns:a16="http://schemas.microsoft.com/office/drawing/2014/main" xmlns="" id="{FF710D2B-4191-4E0D-ADC0-DEF7EDD74A16}"/>
              </a:ext>
            </a:extLst>
          </p:cNvPr>
          <p:cNvSpPr/>
          <p:nvPr/>
        </p:nvSpPr>
        <p:spPr>
          <a:xfrm>
            <a:off x="9473222" y="2166012"/>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n</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5" name="Овал 24">
            <a:extLst>
              <a:ext uri="{FF2B5EF4-FFF2-40B4-BE49-F238E27FC236}">
                <a16:creationId xmlns:a16="http://schemas.microsoft.com/office/drawing/2014/main" xmlns="" id="{96307B4A-B2B1-442C-9D8D-D9753B40CDC2}"/>
              </a:ext>
            </a:extLst>
          </p:cNvPr>
          <p:cNvSpPr/>
          <p:nvPr/>
        </p:nvSpPr>
        <p:spPr>
          <a:xfrm>
            <a:off x="8289091" y="985124"/>
            <a:ext cx="3326204" cy="3261659"/>
          </a:xfrm>
          <a:prstGeom prst="ellipse">
            <a:avLst/>
          </a:prstGeom>
          <a:noFill/>
          <a:ln w="2540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a:extLst>
              <a:ext uri="{FF2B5EF4-FFF2-40B4-BE49-F238E27FC236}">
                <a16:creationId xmlns:a16="http://schemas.microsoft.com/office/drawing/2014/main" xmlns="" id="{2745534D-C4F7-49C4-B271-F4545710946B}"/>
              </a:ext>
            </a:extLst>
          </p:cNvPr>
          <p:cNvSpPr/>
          <p:nvPr/>
        </p:nvSpPr>
        <p:spPr>
          <a:xfrm>
            <a:off x="8524727" y="1337257"/>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7" name="Овал 26">
            <a:extLst>
              <a:ext uri="{FF2B5EF4-FFF2-40B4-BE49-F238E27FC236}">
                <a16:creationId xmlns:a16="http://schemas.microsoft.com/office/drawing/2014/main" xmlns="" id="{944210B3-9F9F-43ED-B4CC-9E5D1555D539}"/>
              </a:ext>
            </a:extLst>
          </p:cNvPr>
          <p:cNvSpPr/>
          <p:nvPr/>
        </p:nvSpPr>
        <p:spPr>
          <a:xfrm>
            <a:off x="10908062" y="3659652"/>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8" name="Прямоугольник 27">
            <a:extLst>
              <a:ext uri="{FF2B5EF4-FFF2-40B4-BE49-F238E27FC236}">
                <a16:creationId xmlns:a16="http://schemas.microsoft.com/office/drawing/2014/main" xmlns="" id="{F6010E93-3A29-431A-B2E5-8CD850A32FC7}"/>
              </a:ext>
            </a:extLst>
          </p:cNvPr>
          <p:cNvSpPr/>
          <p:nvPr/>
        </p:nvSpPr>
        <p:spPr>
          <a:xfrm>
            <a:off x="364714" y="985124"/>
            <a:ext cx="6812835" cy="2369880"/>
          </a:xfrm>
          <a:prstGeom prst="rect">
            <a:avLst/>
          </a:prstGeom>
        </p:spPr>
        <p:txBody>
          <a:bodyPr wrap="square">
            <a:spAutoFit/>
          </a:bodyPr>
          <a:lstStyle/>
          <a:p>
            <a:pPr marL="457200" indent="-457200" algn="just">
              <a:buFont typeface="Arial" panose="020B0604020202020204" pitchFamily="34" charset="0"/>
              <a:buChar char="•"/>
            </a:pPr>
            <a:r>
              <a:rPr lang="ru-RU" sz="2400" dirty="0">
                <a:latin typeface="PT Sans Narrow" panose="020B0604020202020204" charset="0"/>
              </a:rPr>
              <a:t>Если в атоме количество протонов и электронов одинаково – атом называется </a:t>
            </a:r>
            <a:r>
              <a:rPr lang="ru-RU" sz="2400" dirty="0" err="1">
                <a:solidFill>
                  <a:srgbClr val="002060"/>
                </a:solidFill>
                <a:effectLst>
                  <a:outerShdw blurRad="38100" dist="38100" dir="2700000" algn="tl">
                    <a:srgbClr val="000000">
                      <a:alpha val="43137"/>
                    </a:srgbClr>
                  </a:outerShdw>
                </a:effectLst>
                <a:latin typeface="PT Sans Narrow" panose="020B0604020202020204" charset="0"/>
              </a:rPr>
              <a:t>электронейтральным</a:t>
            </a:r>
            <a:r>
              <a:rPr lang="ru-RU" sz="2400" dirty="0">
                <a:solidFill>
                  <a:srgbClr val="002060"/>
                </a:solidFill>
                <a:latin typeface="PT Sans Narrow" panose="020B0604020202020204" charset="0"/>
              </a:rPr>
              <a:t>.</a:t>
            </a:r>
            <a:endParaRPr lang="ru-RU" sz="2400" dirty="0">
              <a:latin typeface="PT Sans Narrow" panose="020B0604020202020204" charset="0"/>
            </a:endParaRPr>
          </a:p>
          <a:p>
            <a:pPr marL="457200" indent="-457200" algn="just">
              <a:buFont typeface="Arial" panose="020B0604020202020204" pitchFamily="34" charset="0"/>
              <a:buChar char="•"/>
            </a:pPr>
            <a:r>
              <a:rPr lang="ru-RU" sz="2400" dirty="0">
                <a:effectLst/>
                <a:latin typeface="PT Sans Narrow" panose="020B0604020202020204" charset="0"/>
              </a:rPr>
              <a:t>Если атом потерял некоторое количество электронов – атом называется </a:t>
            </a:r>
            <a:r>
              <a:rPr lang="ru-RU" sz="2400" dirty="0">
                <a:solidFill>
                  <a:srgbClr val="002060"/>
                </a:solidFill>
                <a:effectLst>
                  <a:outerShdw blurRad="38100" dist="38100" dir="2700000" algn="tl">
                    <a:srgbClr val="000000">
                      <a:alpha val="43137"/>
                    </a:srgbClr>
                  </a:outerShdw>
                </a:effectLst>
                <a:latin typeface="PT Sans Narrow" panose="020B0604020202020204" charset="0"/>
              </a:rPr>
              <a:t>положительным</a:t>
            </a:r>
            <a:r>
              <a:rPr lang="ru-RU" sz="2400" dirty="0">
                <a:effectLst/>
                <a:latin typeface="PT Sans Narrow" panose="020B0604020202020204" charset="0"/>
              </a:rPr>
              <a:t> </a:t>
            </a:r>
            <a:r>
              <a:rPr lang="ru-RU" sz="2400" dirty="0">
                <a:solidFill>
                  <a:srgbClr val="002060"/>
                </a:solidFill>
                <a:effectLst>
                  <a:outerShdw blurRad="38100" dist="38100" dir="2700000" algn="tl">
                    <a:srgbClr val="000000">
                      <a:alpha val="43137"/>
                    </a:srgbClr>
                  </a:outerShdw>
                </a:effectLst>
                <a:latin typeface="PT Sans Narrow" panose="020B0604020202020204" charset="0"/>
              </a:rPr>
              <a:t>ионом</a:t>
            </a:r>
            <a:r>
              <a:rPr lang="ru-RU" sz="2400" dirty="0">
                <a:effectLst/>
                <a:latin typeface="PT Sans Narrow" panose="020B0604020202020204" charset="0"/>
              </a:rPr>
              <a:t>.</a:t>
            </a:r>
            <a:endParaRPr lang="en-US" sz="2400" dirty="0">
              <a:latin typeface="PT Sans Narrow" panose="020B0604020202020204" charset="0"/>
            </a:endParaRPr>
          </a:p>
          <a:p>
            <a:pPr marL="457200" indent="-457200" algn="just">
              <a:buFont typeface="Arial" panose="020B0604020202020204" pitchFamily="34" charset="0"/>
              <a:buChar char="•"/>
            </a:pPr>
            <a:r>
              <a:rPr lang="ru-RU" sz="2400" dirty="0">
                <a:latin typeface="PT Sans Narrow" panose="020B0604020202020204" charset="0"/>
              </a:rPr>
              <a:t>Если атом приобрёл некоторое количество электронов – атом называется </a:t>
            </a:r>
            <a:r>
              <a:rPr lang="ru-RU" sz="2400" dirty="0">
                <a:solidFill>
                  <a:srgbClr val="002060"/>
                </a:solidFill>
                <a:effectLst>
                  <a:outerShdw blurRad="38100" dist="38100" dir="2700000" algn="tl">
                    <a:srgbClr val="000000">
                      <a:alpha val="43137"/>
                    </a:srgbClr>
                  </a:outerShdw>
                </a:effectLst>
                <a:latin typeface="PT Sans Narrow" panose="020B0604020202020204" charset="0"/>
              </a:rPr>
              <a:t>отрицательным</a:t>
            </a:r>
            <a:r>
              <a:rPr lang="ru-RU" sz="2400" dirty="0">
                <a:latin typeface="PT Sans Narrow" panose="020B0604020202020204" charset="0"/>
              </a:rPr>
              <a:t> </a:t>
            </a:r>
            <a:r>
              <a:rPr lang="ru-RU" sz="2400" dirty="0">
                <a:solidFill>
                  <a:srgbClr val="002060"/>
                </a:solidFill>
                <a:effectLst>
                  <a:outerShdw blurRad="38100" dist="38100" dir="2700000" algn="tl">
                    <a:srgbClr val="000000">
                      <a:alpha val="43137"/>
                    </a:srgbClr>
                  </a:outerShdw>
                </a:effectLst>
                <a:latin typeface="PT Sans Narrow" panose="020B0604020202020204" charset="0"/>
              </a:rPr>
              <a:t>ионом</a:t>
            </a:r>
            <a:r>
              <a:rPr lang="ru-RU" sz="2400" dirty="0">
                <a:latin typeface="PT Sans Narrow" panose="020B0604020202020204" charset="0"/>
              </a:rPr>
              <a:t>.</a:t>
            </a:r>
            <a:r>
              <a:rPr lang="ru-RU" sz="2800" b="1" i="1" dirty="0">
                <a:effectLst>
                  <a:outerShdw blurRad="38100" dist="38100" dir="2700000" algn="tl">
                    <a:srgbClr val="000000">
                      <a:alpha val="43137"/>
                    </a:srgbClr>
                  </a:outerShdw>
                </a:effectLst>
                <a:latin typeface="Century Schoolbook" panose="02040604050505020304" pitchFamily="18" charset="0"/>
              </a:rPr>
              <a:t> </a:t>
            </a:r>
            <a:endParaRPr lang="ru-RU" sz="2800" i="1" dirty="0">
              <a:latin typeface="Century Schoolbook" panose="02040604050505020304" pitchFamily="18" charset="0"/>
            </a:endParaRPr>
          </a:p>
        </p:txBody>
      </p:sp>
      <p:sp>
        <p:nvSpPr>
          <p:cNvPr id="29" name="Овал 28">
            <a:extLst>
              <a:ext uri="{FF2B5EF4-FFF2-40B4-BE49-F238E27FC236}">
                <a16:creationId xmlns:a16="http://schemas.microsoft.com/office/drawing/2014/main" xmlns="" id="{B32E33FC-ADF1-4179-AC53-BF140C778ECB}"/>
              </a:ext>
            </a:extLst>
          </p:cNvPr>
          <p:cNvSpPr/>
          <p:nvPr/>
        </p:nvSpPr>
        <p:spPr>
          <a:xfrm>
            <a:off x="9481453" y="2634340"/>
            <a:ext cx="478971" cy="449942"/>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30" name="Овал 29">
            <a:extLst>
              <a:ext uri="{FF2B5EF4-FFF2-40B4-BE49-F238E27FC236}">
                <a16:creationId xmlns:a16="http://schemas.microsoft.com/office/drawing/2014/main" xmlns="" id="{0C0CD10A-097E-4C96-B5F7-4EFC39EDFE18}"/>
              </a:ext>
            </a:extLst>
          </p:cNvPr>
          <p:cNvSpPr/>
          <p:nvPr/>
        </p:nvSpPr>
        <p:spPr>
          <a:xfrm>
            <a:off x="9477337" y="2172884"/>
            <a:ext cx="478971" cy="44994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0</a:t>
            </a:r>
            <a:endParaRPr lang="ru-RU" sz="2400" b="1" dirty="0">
              <a:solidFill>
                <a:schemeClr val="tx1"/>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1" name="Овал 30">
                <a:extLst>
                  <a:ext uri="{FF2B5EF4-FFF2-40B4-BE49-F238E27FC236}">
                    <a16:creationId xmlns:a16="http://schemas.microsoft.com/office/drawing/2014/main" xmlns="" id="{4EB875CD-DFAC-4B78-8AA7-CDB0FF441F42}"/>
                  </a:ext>
                </a:extLst>
              </p:cNvPr>
              <p:cNvSpPr/>
              <p:nvPr/>
            </p:nvSpPr>
            <p:spPr>
              <a:xfrm>
                <a:off x="10908062" y="3659651"/>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ru-RU" sz="20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ru-RU" sz="2000" b="1"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1" name="Овал 30">
                <a:extLst>
                  <a:ext uri="{FF2B5EF4-FFF2-40B4-BE49-F238E27FC236}">
                    <a16:creationId xmlns:a16="http://schemas.microsoft.com/office/drawing/2014/main" id="{4EB875CD-DFAC-4B78-8AA7-CDB0FF441F42}"/>
                  </a:ext>
                </a:extLst>
              </p:cNvPr>
              <p:cNvSpPr>
                <a:spLocks noRot="1" noChangeAspect="1" noMove="1" noResize="1" noEditPoints="1" noAdjustHandles="1" noChangeArrowheads="1" noChangeShapeType="1" noTextEdit="1"/>
              </p:cNvSpPr>
              <p:nvPr/>
            </p:nvSpPr>
            <p:spPr>
              <a:xfrm>
                <a:off x="10908062" y="3659651"/>
                <a:ext cx="324042" cy="285253"/>
              </a:xfrm>
              <a:prstGeom prst="ellipse">
                <a:avLst/>
              </a:prstGeom>
              <a:blipFill>
                <a:blip r:embed="rId2"/>
                <a:stretch>
                  <a:fillRect/>
                </a:stretch>
              </a:blipFill>
              <a:ln>
                <a:solidFill>
                  <a:schemeClr val="tx1"/>
                </a:solidFill>
              </a:ln>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32" name="Овал 31">
                <a:extLst>
                  <a:ext uri="{FF2B5EF4-FFF2-40B4-BE49-F238E27FC236}">
                    <a16:creationId xmlns:a16="http://schemas.microsoft.com/office/drawing/2014/main" xmlns="" id="{A59DB8B6-0619-497D-9EFE-2F89E0A37FAE}"/>
                  </a:ext>
                </a:extLst>
              </p:cNvPr>
              <p:cNvSpPr/>
              <p:nvPr/>
            </p:nvSpPr>
            <p:spPr>
              <a:xfrm>
                <a:off x="8524727" y="1323513"/>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ru-RU" sz="20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ru-RU" sz="2000" b="1"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2" name="Овал 31">
                <a:extLst>
                  <a:ext uri="{FF2B5EF4-FFF2-40B4-BE49-F238E27FC236}">
                    <a16:creationId xmlns:a16="http://schemas.microsoft.com/office/drawing/2014/main" id="{A59DB8B6-0619-497D-9EFE-2F89E0A37FAE}"/>
                  </a:ext>
                </a:extLst>
              </p:cNvPr>
              <p:cNvSpPr>
                <a:spLocks noRot="1" noChangeAspect="1" noMove="1" noResize="1" noEditPoints="1" noAdjustHandles="1" noChangeArrowheads="1" noChangeShapeType="1" noTextEdit="1"/>
              </p:cNvSpPr>
              <p:nvPr/>
            </p:nvSpPr>
            <p:spPr>
              <a:xfrm>
                <a:off x="8524727" y="1323513"/>
                <a:ext cx="324042" cy="285253"/>
              </a:xfrm>
              <a:prstGeom prst="ellipse">
                <a:avLst/>
              </a:prstGeom>
              <a:blipFill>
                <a:blip r:embed="rId3"/>
                <a:stretch>
                  <a:fillRect/>
                </a:stretch>
              </a:blipFill>
              <a:ln>
                <a:solidFill>
                  <a:schemeClr val="tx1"/>
                </a:solidFill>
              </a:ln>
            </p:spPr>
            <p:txBody>
              <a:bodyPr/>
              <a:lstStyle/>
              <a:p>
                <a:r>
                  <a:rPr lang="ru-RU">
                    <a:noFill/>
                  </a:rPr>
                  <a:t> </a:t>
                </a:r>
              </a:p>
            </p:txBody>
          </p:sp>
        </mc:Fallback>
      </mc:AlternateContent>
      <p:sp>
        <p:nvSpPr>
          <p:cNvPr id="35" name="Овал 34">
            <a:extLst>
              <a:ext uri="{FF2B5EF4-FFF2-40B4-BE49-F238E27FC236}">
                <a16:creationId xmlns:a16="http://schemas.microsoft.com/office/drawing/2014/main" xmlns="" id="{3CE4A25C-D650-4172-9831-EB5E8FA57199}"/>
              </a:ext>
            </a:extLst>
          </p:cNvPr>
          <p:cNvSpPr/>
          <p:nvPr/>
        </p:nvSpPr>
        <p:spPr>
          <a:xfrm>
            <a:off x="9183308" y="3975274"/>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a:t>
            </a:r>
            <a:endParaRPr lang="ru-RU" sz="2400" b="1" dirty="0">
              <a:solidFill>
                <a:schemeClr val="tx1"/>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6" name="Овал 35">
                <a:extLst>
                  <a:ext uri="{FF2B5EF4-FFF2-40B4-BE49-F238E27FC236}">
                    <a16:creationId xmlns:a16="http://schemas.microsoft.com/office/drawing/2014/main" xmlns="" id="{5420843F-A048-4397-8849-C09C11D1415B}"/>
                  </a:ext>
                </a:extLst>
              </p:cNvPr>
              <p:cNvSpPr/>
              <p:nvPr/>
            </p:nvSpPr>
            <p:spPr>
              <a:xfrm>
                <a:off x="9183308" y="3975274"/>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ru-RU" sz="20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ru-RU" sz="2000" b="1"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6" name="Овал 35">
                <a:extLst>
                  <a:ext uri="{FF2B5EF4-FFF2-40B4-BE49-F238E27FC236}">
                    <a16:creationId xmlns:a16="http://schemas.microsoft.com/office/drawing/2014/main" id="{5420843F-A048-4397-8849-C09C11D1415B}"/>
                  </a:ext>
                </a:extLst>
              </p:cNvPr>
              <p:cNvSpPr>
                <a:spLocks noRot="1" noChangeAspect="1" noMove="1" noResize="1" noEditPoints="1" noAdjustHandles="1" noChangeArrowheads="1" noChangeShapeType="1" noTextEdit="1"/>
              </p:cNvSpPr>
              <p:nvPr/>
            </p:nvSpPr>
            <p:spPr>
              <a:xfrm>
                <a:off x="9183308" y="3975274"/>
                <a:ext cx="324042" cy="285253"/>
              </a:xfrm>
              <a:prstGeom prst="ellipse">
                <a:avLst/>
              </a:prstGeom>
              <a:blipFill>
                <a:blip r:embed="rId4"/>
                <a:stretch>
                  <a:fillRect/>
                </a:stretch>
              </a:blipFill>
              <a:ln>
                <a:solidFill>
                  <a:schemeClr val="tx1"/>
                </a:solidFill>
              </a:ln>
            </p:spPr>
            <p:txBody>
              <a:bodyPr/>
              <a:lstStyle/>
              <a:p>
                <a:r>
                  <a:rPr lang="ru-RU">
                    <a:noFill/>
                  </a:rPr>
                  <a:t> </a:t>
                </a:r>
              </a:p>
            </p:txBody>
          </p:sp>
        </mc:Fallback>
      </mc:AlternateContent>
      <p:sp>
        <p:nvSpPr>
          <p:cNvPr id="37" name="Овал 36">
            <a:extLst>
              <a:ext uri="{FF2B5EF4-FFF2-40B4-BE49-F238E27FC236}">
                <a16:creationId xmlns:a16="http://schemas.microsoft.com/office/drawing/2014/main" xmlns="" id="{F5BDB70B-161E-49D8-B601-9C5E87E36A79}"/>
              </a:ext>
            </a:extLst>
          </p:cNvPr>
          <p:cNvSpPr/>
          <p:nvPr/>
        </p:nvSpPr>
        <p:spPr>
          <a:xfrm>
            <a:off x="11392582" y="2105730"/>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a:t>
            </a:r>
            <a:endParaRPr lang="ru-RU" sz="2400" b="1" dirty="0">
              <a:solidFill>
                <a:schemeClr val="tx1"/>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8" name="Овал 37">
                <a:extLst>
                  <a:ext uri="{FF2B5EF4-FFF2-40B4-BE49-F238E27FC236}">
                    <a16:creationId xmlns:a16="http://schemas.microsoft.com/office/drawing/2014/main" xmlns="" id="{339331A2-A767-4CB0-A632-6ABE4282A97B}"/>
                  </a:ext>
                </a:extLst>
              </p:cNvPr>
              <p:cNvSpPr/>
              <p:nvPr/>
            </p:nvSpPr>
            <p:spPr>
              <a:xfrm>
                <a:off x="11392582" y="2105729"/>
                <a:ext cx="324042" cy="285253"/>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ru-RU" sz="20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ru-RU" sz="2000" b="1"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8" name="Овал 37">
                <a:extLst>
                  <a:ext uri="{FF2B5EF4-FFF2-40B4-BE49-F238E27FC236}">
                    <a16:creationId xmlns:a16="http://schemas.microsoft.com/office/drawing/2014/main" id="{339331A2-A767-4CB0-A632-6ABE4282A97B}"/>
                  </a:ext>
                </a:extLst>
              </p:cNvPr>
              <p:cNvSpPr>
                <a:spLocks noRot="1" noChangeAspect="1" noMove="1" noResize="1" noEditPoints="1" noAdjustHandles="1" noChangeArrowheads="1" noChangeShapeType="1" noTextEdit="1"/>
              </p:cNvSpPr>
              <p:nvPr/>
            </p:nvSpPr>
            <p:spPr>
              <a:xfrm>
                <a:off x="11392582" y="2105729"/>
                <a:ext cx="324042" cy="285253"/>
              </a:xfrm>
              <a:prstGeom prst="ellipse">
                <a:avLst/>
              </a:prstGeom>
              <a:blipFill>
                <a:blip r:embed="rId5"/>
                <a:stretch>
                  <a:fillRect l="-1818"/>
                </a:stretch>
              </a:blipFill>
              <a:ln>
                <a:solidFill>
                  <a:schemeClr val="tx1"/>
                </a:solidFill>
              </a:ln>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39" name="Объект 3">
                <a:extLst>
                  <a:ext uri="{FF2B5EF4-FFF2-40B4-BE49-F238E27FC236}">
                    <a16:creationId xmlns:a16="http://schemas.microsoft.com/office/drawing/2014/main" xmlns="" id="{9C1BA7B7-3A95-4518-A1DC-EDCAB18BE87E}"/>
                  </a:ext>
                </a:extLst>
              </p:cNvPr>
              <p:cNvSpPr txBox="1">
                <a:spLocks/>
              </p:cNvSpPr>
              <p:nvPr/>
            </p:nvSpPr>
            <p:spPr>
              <a:xfrm>
                <a:off x="576705" y="3355005"/>
                <a:ext cx="7011450" cy="1585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effectLst>
                      <a:outerShdw blurRad="38100" dist="38100" dir="2700000" algn="tl">
                        <a:srgbClr val="000000">
                          <a:alpha val="43137"/>
                        </a:srgbClr>
                      </a:outerShdw>
                    </a:effectLst>
                  </a:rPr>
                  <a:t>Заряд тела определяется избытком или недостатком количества электронов</a:t>
                </a:r>
                <a:r>
                  <a:rPr lang="ru-RU" sz="2400" dirty="0"/>
                  <a:t>. Если заряд тела </a:t>
                </a:r>
                <a14:m>
                  <m:oMath xmlns:m="http://schemas.openxmlformats.org/officeDocument/2006/math">
                    <m:r>
                      <m:rPr>
                        <m:sty m:val="p"/>
                      </m:rPr>
                      <a:rPr lang="en-US" sz="2400" b="0" i="0" smtClean="0">
                        <a:latin typeface="Cambria Math" panose="02040503050406030204" pitchFamily="18" charset="0"/>
                      </a:rPr>
                      <m:t>q</m:t>
                    </m:r>
                    <m:r>
                      <a:rPr lang="en-US" sz="2400" i="1">
                        <a:latin typeface="Cambria Math" panose="02040503050406030204" pitchFamily="18" charset="0"/>
                      </a:rPr>
                      <m:t>=</m:t>
                    </m:r>
                    <m:r>
                      <a:rPr lang="en-US" sz="2400" b="0" i="0" smtClean="0">
                        <a:latin typeface="Cambria Math" panose="02040503050406030204" pitchFamily="18" charset="0"/>
                      </a:rPr>
                      <m:t>+5 </m:t>
                    </m:r>
                    <m:r>
                      <m:rPr>
                        <m:sty m:val="p"/>
                      </m:rPr>
                      <a:rPr lang="en-US" sz="2400" b="0" i="0" smtClean="0">
                        <a:latin typeface="Cambria Math" panose="02040503050406030204" pitchFamily="18" charset="0"/>
                      </a:rPr>
                      <m:t>e</m:t>
                    </m:r>
                  </m:oMath>
                </a14:m>
                <a:r>
                  <a:rPr lang="ru-RU" sz="2400" dirty="0"/>
                  <a:t>, это значит, что тело содержит избыток 5 электронов. Если заряд тела </a:t>
                </a:r>
                <a14:m>
                  <m:oMath xmlns:m="http://schemas.openxmlformats.org/officeDocument/2006/math">
                    <m:r>
                      <m:rPr>
                        <m:sty m:val="p"/>
                      </m:rPr>
                      <a:rPr lang="en-US" sz="2400">
                        <a:latin typeface="Cambria Math" panose="02040503050406030204" pitchFamily="18" charset="0"/>
                      </a:rPr>
                      <m:t>q</m:t>
                    </m:r>
                    <m:r>
                      <a:rPr lang="en-US" sz="2400" i="1">
                        <a:latin typeface="Cambria Math" panose="02040503050406030204" pitchFamily="18" charset="0"/>
                      </a:rPr>
                      <m:t>=</m:t>
                    </m:r>
                    <m:r>
                      <a:rPr lang="ru-RU" sz="2400" b="0" i="0" smtClean="0">
                        <a:latin typeface="Cambria Math" panose="02040503050406030204" pitchFamily="18" charset="0"/>
                      </a:rPr>
                      <m:t>−8</m:t>
                    </m:r>
                    <m:r>
                      <a:rPr lang="en-US" sz="2400">
                        <a:latin typeface="Cambria Math" panose="02040503050406030204" pitchFamily="18" charset="0"/>
                      </a:rPr>
                      <m:t> </m:t>
                    </m:r>
                    <m:r>
                      <m:rPr>
                        <m:sty m:val="p"/>
                      </m:rPr>
                      <a:rPr lang="en-US" sz="2400">
                        <a:latin typeface="Cambria Math" panose="02040503050406030204" pitchFamily="18" charset="0"/>
                      </a:rPr>
                      <m:t>e</m:t>
                    </m:r>
                  </m:oMath>
                </a14:m>
                <a:r>
                  <a:rPr lang="ru-RU" sz="2400" dirty="0"/>
                  <a:t>, это значит, что тело содержит недостаток 8 электронов. </a:t>
                </a:r>
              </a:p>
              <a:p>
                <a:pPr marL="0" indent="457200" algn="ctr">
                  <a:lnSpc>
                    <a:spcPct val="120000"/>
                  </a:lnSpc>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indent="457200" algn="ctr">
                  <a:lnSpc>
                    <a:spcPct val="120000"/>
                  </a:lnSpc>
                </a:pPr>
                <a:endParaRPr lang="ru-RU" dirty="0"/>
              </a:p>
            </p:txBody>
          </p:sp>
        </mc:Choice>
        <mc:Fallback xmlns="">
          <p:sp>
            <p:nvSpPr>
              <p:cNvPr id="39" name="Объект 3">
                <a:extLst>
                  <a:ext uri="{FF2B5EF4-FFF2-40B4-BE49-F238E27FC236}">
                    <a16:creationId xmlns:a16="http://schemas.microsoft.com/office/drawing/2014/main" id="{9C1BA7B7-3A95-4518-A1DC-EDCAB18BE87E}"/>
                  </a:ext>
                </a:extLst>
              </p:cNvPr>
              <p:cNvSpPr txBox="1">
                <a:spLocks noRot="1" noChangeAspect="1" noMove="1" noResize="1" noEditPoints="1" noAdjustHandles="1" noChangeArrowheads="1" noChangeShapeType="1" noTextEdit="1"/>
              </p:cNvSpPr>
              <p:nvPr/>
            </p:nvSpPr>
            <p:spPr>
              <a:xfrm>
                <a:off x="576705" y="3355005"/>
                <a:ext cx="7011450" cy="1585486"/>
              </a:xfrm>
              <a:prstGeom prst="rect">
                <a:avLst/>
              </a:prstGeom>
              <a:blipFill>
                <a:blip r:embed="rId6"/>
                <a:stretch>
                  <a:fillRect l="-1478" t="-3462" r="-1739" b="-6923"/>
                </a:stretch>
              </a:blipFill>
            </p:spPr>
            <p:txBody>
              <a:bodyPr/>
              <a:lstStyle/>
              <a:p>
                <a:r>
                  <a:rPr lang="ru-RU">
                    <a:noFill/>
                  </a:rPr>
                  <a:t> </a:t>
                </a:r>
              </a:p>
            </p:txBody>
          </p:sp>
        </mc:Fallback>
      </mc:AlternateContent>
      <p:sp>
        <p:nvSpPr>
          <p:cNvPr id="40" name="Объект 3">
            <a:extLst>
              <a:ext uri="{FF2B5EF4-FFF2-40B4-BE49-F238E27FC236}">
                <a16:creationId xmlns:a16="http://schemas.microsoft.com/office/drawing/2014/main" xmlns="" id="{59F3E481-B97A-42F1-AF65-19A4CF88749C}"/>
              </a:ext>
            </a:extLst>
          </p:cNvPr>
          <p:cNvSpPr txBox="1">
            <a:spLocks/>
          </p:cNvSpPr>
          <p:nvPr/>
        </p:nvSpPr>
        <p:spPr>
          <a:xfrm>
            <a:off x="591185" y="4967445"/>
            <a:ext cx="10963418" cy="650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Задание 1. </a:t>
            </a:r>
            <a:r>
              <a:rPr lang="ru-RU" sz="2400" dirty="0"/>
              <a:t>Нейтральная капля воды потеряла 7 электронов. Какой заряд будет у капли?</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AlternateContent xmlns:mc="http://schemas.openxmlformats.org/markup-compatibility/2006" xmlns:a14="http://schemas.microsoft.com/office/drawing/2010/main">
        <mc:Choice Requires="a14">
          <p:sp>
            <p:nvSpPr>
              <p:cNvPr id="41" name="Объект 3">
                <a:extLst>
                  <a:ext uri="{FF2B5EF4-FFF2-40B4-BE49-F238E27FC236}">
                    <a16:creationId xmlns:a16="http://schemas.microsoft.com/office/drawing/2014/main" xmlns="" id="{94DA9EBD-0A5C-42A9-B697-827855C20BB9}"/>
                  </a:ext>
                </a:extLst>
              </p:cNvPr>
              <p:cNvSpPr txBox="1">
                <a:spLocks/>
              </p:cNvSpPr>
              <p:nvPr/>
            </p:nvSpPr>
            <p:spPr>
              <a:xfrm>
                <a:off x="1500679" y="5716274"/>
                <a:ext cx="10963418" cy="9193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Капля стала положительным ионом, у которого не хватает 7 электронов, поэтому </a:t>
                </a:r>
              </a:p>
              <a:p>
                <a:pPr marL="0" indent="457200" algn="ctr">
                  <a:lnSpc>
                    <a:spcPct val="100000"/>
                  </a:lnSpc>
                  <a:buNone/>
                </a:pPr>
                <a14:m>
                  <m:oMath xmlns:m="http://schemas.openxmlformats.org/officeDocument/2006/math">
                    <m:r>
                      <m:rPr>
                        <m:sty m:val="p"/>
                      </m:rPr>
                      <a:rPr lang="en-US" sz="2000">
                        <a:latin typeface="Cambria Math" panose="02040503050406030204" pitchFamily="18" charset="0"/>
                      </a:rPr>
                      <m:t>q</m:t>
                    </m:r>
                    <m:r>
                      <a:rPr lang="en-US" sz="2000" i="1">
                        <a:latin typeface="Cambria Math" panose="02040503050406030204" pitchFamily="18" charset="0"/>
                      </a:rPr>
                      <m:t>=</m:t>
                    </m:r>
                    <m:r>
                      <a:rPr lang="ru-RU" sz="2000" b="0" i="0" smtClean="0">
                        <a:latin typeface="Cambria Math" panose="02040503050406030204" pitchFamily="18" charset="0"/>
                      </a:rPr>
                      <m:t>7</m:t>
                    </m:r>
                    <m:r>
                      <a:rPr lang="en-US" sz="2000" i="1">
                        <a:latin typeface="Cambria Math" panose="02040503050406030204" pitchFamily="18" charset="0"/>
                        <a:ea typeface="Cambria Math" panose="02040503050406030204" pitchFamily="18" charset="0"/>
                      </a:rPr>
                      <m: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b="0" i="0" smtClean="0">
                        <a:latin typeface="Cambria Math" panose="02040503050406030204" pitchFamily="18" charset="0"/>
                        <a:ea typeface="Cambria Math" panose="02040503050406030204" pitchFamily="18" charset="0"/>
                      </a:rPr>
                      <m:t> Кл</m:t>
                    </m:r>
                    <m:r>
                      <a:rPr lang="ru-RU" sz="2000" dirty="0">
                        <a:latin typeface="Cambria Math" panose="02040503050406030204" pitchFamily="18" charset="0"/>
                      </a:rPr>
                      <m:t>=</m:t>
                    </m:r>
                  </m:oMath>
                </a14:m>
                <a:r>
                  <a:rPr lang="en-US" sz="2000" dirty="0"/>
                  <a:t> </a:t>
                </a:r>
                <a14:m>
                  <m:oMath xmlns:m="http://schemas.openxmlformats.org/officeDocument/2006/math">
                    <m:r>
                      <a:rPr lang="en-US" sz="2000">
                        <a:latin typeface="Cambria Math" panose="02040503050406030204" pitchFamily="18" charset="0"/>
                      </a:rPr>
                      <m:t>1</m:t>
                    </m:r>
                    <m:r>
                      <a:rPr lang="ru-RU" sz="2000" b="0" i="0" smtClean="0">
                        <a:latin typeface="Cambria Math" panose="02040503050406030204" pitchFamily="18" charset="0"/>
                      </a:rPr>
                      <m:t>1</m:t>
                    </m:r>
                    <m:r>
                      <a:rPr lang="en-US" sz="2000">
                        <a:latin typeface="Cambria Math" panose="02040503050406030204" pitchFamily="18" charset="0"/>
                      </a:rPr>
                      <m:t>,</m:t>
                    </m:r>
                    <m:r>
                      <a:rPr lang="ru-RU" sz="2000" b="0" i="1" smtClean="0">
                        <a:latin typeface="Cambria Math" panose="02040503050406030204" pitchFamily="18" charset="0"/>
                      </a:rPr>
                      <m:t>2</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a:latin typeface="Cambria Math" panose="02040503050406030204" pitchFamily="18" charset="0"/>
                        <a:ea typeface="Cambria Math" panose="02040503050406030204" pitchFamily="18" charset="0"/>
                      </a:rPr>
                      <m:t> Кл</m:t>
                    </m:r>
                  </m:oMath>
                </a14:m>
                <a:endParaRPr lang="ru-RU" sz="2000" dirty="0"/>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41" name="Объект 3">
                <a:extLst>
                  <a:ext uri="{FF2B5EF4-FFF2-40B4-BE49-F238E27FC236}">
                    <a16:creationId xmlns:a16="http://schemas.microsoft.com/office/drawing/2014/main" id="{94DA9EBD-0A5C-42A9-B697-827855C20BB9}"/>
                  </a:ext>
                </a:extLst>
              </p:cNvPr>
              <p:cNvSpPr txBox="1">
                <a:spLocks noRot="1" noChangeAspect="1" noMove="1" noResize="1" noEditPoints="1" noAdjustHandles="1" noChangeArrowheads="1" noChangeShapeType="1" noTextEdit="1"/>
              </p:cNvSpPr>
              <p:nvPr/>
            </p:nvSpPr>
            <p:spPr>
              <a:xfrm>
                <a:off x="1500679" y="5716274"/>
                <a:ext cx="10963418" cy="919390"/>
              </a:xfrm>
              <a:prstGeom prst="rect">
                <a:avLst/>
              </a:prstGeom>
              <a:blipFill>
                <a:blip r:embed="rId7"/>
                <a:stretch>
                  <a:fillRect t="-3974"/>
                </a:stretch>
              </a:blipFill>
            </p:spPr>
            <p:txBody>
              <a:bodyPr/>
              <a:lstStyle/>
              <a:p>
                <a:r>
                  <a:rPr lang="ru-RU">
                    <a:noFill/>
                  </a:rPr>
                  <a:t> </a:t>
                </a:r>
              </a:p>
            </p:txBody>
          </p:sp>
        </mc:Fallback>
      </mc:AlternateContent>
      <p:sp>
        <p:nvSpPr>
          <p:cNvPr id="42" name="Объект 3">
            <a:extLst>
              <a:ext uri="{FF2B5EF4-FFF2-40B4-BE49-F238E27FC236}">
                <a16:creationId xmlns:a16="http://schemas.microsoft.com/office/drawing/2014/main" xmlns="" id="{63BC3C60-A7BA-4511-8AE3-C2247D48E519}"/>
              </a:ext>
            </a:extLst>
          </p:cNvPr>
          <p:cNvSpPr txBox="1">
            <a:spLocks/>
          </p:cNvSpPr>
          <p:nvPr/>
        </p:nvSpPr>
        <p:spPr>
          <a:xfrm>
            <a:off x="990346" y="4977510"/>
            <a:ext cx="10448448" cy="1323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400" dirty="0">
                <a:solidFill>
                  <a:srgbClr val="C00000"/>
                </a:solidFill>
              </a:rPr>
              <a:t>Задание 2. </a:t>
            </a:r>
            <a:r>
              <a:rPr lang="ru-RU" sz="2400" dirty="0"/>
              <a:t>Капля, в которой избыточно содержалось 3 электрона, потеряла 8 электронов. Какой заряд будет у капли?</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AlternateContent xmlns:mc="http://schemas.openxmlformats.org/markup-compatibility/2006" xmlns:a14="http://schemas.microsoft.com/office/drawing/2010/main">
        <mc:Choice Requires="a14">
          <p:sp>
            <p:nvSpPr>
              <p:cNvPr id="43" name="Объект 3">
                <a:extLst>
                  <a:ext uri="{FF2B5EF4-FFF2-40B4-BE49-F238E27FC236}">
                    <a16:creationId xmlns:a16="http://schemas.microsoft.com/office/drawing/2014/main" xmlns="" id="{3E353563-FDFA-44BA-AB1F-8DCF82288CA0}"/>
                  </a:ext>
                </a:extLst>
              </p:cNvPr>
              <p:cNvSpPr txBox="1">
                <a:spLocks/>
              </p:cNvSpPr>
              <p:nvPr/>
            </p:nvSpPr>
            <p:spPr>
              <a:xfrm>
                <a:off x="591185" y="4975842"/>
                <a:ext cx="10448448" cy="1323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spcBef>
                    <a:spcPts val="600"/>
                  </a:spcBef>
                  <a:buNone/>
                </a:pPr>
                <a:r>
                  <a:rPr lang="ru-RU" sz="2400" dirty="0">
                    <a:solidFill>
                      <a:srgbClr val="C00000"/>
                    </a:solidFill>
                  </a:rPr>
                  <a:t>Задание 3. </a:t>
                </a:r>
                <a:r>
                  <a:rPr lang="ru-RU" sz="2400" dirty="0"/>
                  <a:t>Капля потеряла 7 электронов. Теперь капля имеет заряд </a:t>
                </a:r>
                <a14:m>
                  <m:oMath xmlns:m="http://schemas.openxmlformats.org/officeDocument/2006/math">
                    <m:r>
                      <m:rPr>
                        <m:sty m:val="p"/>
                      </m:rPr>
                      <a:rPr lang="en-US" sz="2400">
                        <a:latin typeface="Cambria Math" panose="02040503050406030204" pitchFamily="18" charset="0"/>
                      </a:rPr>
                      <m:t>q</m:t>
                    </m:r>
                    <m:r>
                      <a:rPr lang="en-US" sz="2400" i="1">
                        <a:latin typeface="Cambria Math" panose="02040503050406030204" pitchFamily="18" charset="0"/>
                      </a:rPr>
                      <m:t>=</m:t>
                    </m:r>
                  </m:oMath>
                </a14:m>
                <a:r>
                  <a:rPr lang="en-US" sz="2400" dirty="0"/>
                  <a:t> </a:t>
                </a:r>
                <a14:m>
                  <m:oMath xmlns:m="http://schemas.openxmlformats.org/officeDocument/2006/math">
                    <m:r>
                      <a:rPr lang="ru-RU" sz="2400" dirty="0">
                        <a:latin typeface="Cambria Math" panose="02040503050406030204" pitchFamily="18" charset="0"/>
                      </a:rPr>
                      <m:t>3</m:t>
                    </m:r>
                    <m:r>
                      <a:rPr lang="en-US" sz="2400">
                        <a:latin typeface="Cambria Math" panose="02040503050406030204" pitchFamily="18" charset="0"/>
                      </a:rPr>
                      <m:t>,</m:t>
                    </m:r>
                    <m:r>
                      <a:rPr lang="ru-RU" sz="2400" i="1">
                        <a:latin typeface="Cambria Math" panose="02040503050406030204" pitchFamily="18" charset="0"/>
                      </a:rPr>
                      <m:t>2</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m:t>
                        </m:r>
                        <m:r>
                          <a:rPr lang="ru-RU" sz="2400" b="0" i="1" smtClean="0">
                            <a:latin typeface="Cambria Math" panose="02040503050406030204" pitchFamily="18" charset="0"/>
                            <a:ea typeface="Cambria Math" panose="02040503050406030204" pitchFamily="18" charset="0"/>
                          </a:rPr>
                          <m:t>8</m:t>
                        </m:r>
                      </m:sup>
                    </m:sSup>
                    <m:r>
                      <a:rPr lang="ru-RU" sz="2400">
                        <a:latin typeface="Cambria Math" panose="02040503050406030204" pitchFamily="18" charset="0"/>
                        <a:ea typeface="Cambria Math" panose="02040503050406030204" pitchFamily="18" charset="0"/>
                      </a:rPr>
                      <m:t> Кл</m:t>
                    </m:r>
                  </m:oMath>
                </a14:m>
                <a:r>
                  <a:rPr lang="ru-RU" sz="2400" dirty="0"/>
                  <a:t>.</a:t>
                </a:r>
              </a:p>
              <a:p>
                <a:pPr marL="0" indent="457200" algn="just">
                  <a:lnSpc>
                    <a:spcPct val="100000"/>
                  </a:lnSpc>
                  <a:spcBef>
                    <a:spcPts val="600"/>
                  </a:spcBef>
                  <a:buNone/>
                </a:pPr>
                <a:r>
                  <a:rPr lang="ru-RU" sz="2400" dirty="0"/>
                  <a:t> Какой заряд имела капля изначально?</a:t>
                </a:r>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43" name="Объект 3">
                <a:extLst>
                  <a:ext uri="{FF2B5EF4-FFF2-40B4-BE49-F238E27FC236}">
                    <a16:creationId xmlns:a16="http://schemas.microsoft.com/office/drawing/2014/main" id="{3E353563-FDFA-44BA-AB1F-8DCF82288CA0}"/>
                  </a:ext>
                </a:extLst>
              </p:cNvPr>
              <p:cNvSpPr txBox="1">
                <a:spLocks noRot="1" noChangeAspect="1" noMove="1" noResize="1" noEditPoints="1" noAdjustHandles="1" noChangeArrowheads="1" noChangeShapeType="1" noTextEdit="1"/>
              </p:cNvSpPr>
              <p:nvPr/>
            </p:nvSpPr>
            <p:spPr>
              <a:xfrm>
                <a:off x="591185" y="4975842"/>
                <a:ext cx="10448448" cy="1323969"/>
              </a:xfrm>
              <a:prstGeom prst="rect">
                <a:avLst/>
              </a:prstGeom>
              <a:blipFill>
                <a:blip r:embed="rId8"/>
                <a:stretch>
                  <a:fillRect t="-3687" r="-292"/>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4" name="Объект 3">
                <a:extLst>
                  <a:ext uri="{FF2B5EF4-FFF2-40B4-BE49-F238E27FC236}">
                    <a16:creationId xmlns:a16="http://schemas.microsoft.com/office/drawing/2014/main" xmlns="" id="{35DFA077-B7EE-46F9-9AF4-13270CF6CEF1}"/>
                  </a:ext>
                </a:extLst>
              </p:cNvPr>
              <p:cNvSpPr txBox="1">
                <a:spLocks/>
              </p:cNvSpPr>
              <p:nvPr/>
            </p:nvSpPr>
            <p:spPr>
              <a:xfrm>
                <a:off x="1360180" y="5758250"/>
                <a:ext cx="10278916" cy="9193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spcBef>
                    <a:spcPts val="600"/>
                  </a:spcBef>
                  <a:buNone/>
                </a:pPr>
                <a:r>
                  <a:rPr lang="ru-RU" sz="2000" dirty="0">
                    <a:solidFill>
                      <a:srgbClr val="C00000"/>
                    </a:solidFill>
                  </a:rPr>
                  <a:t>Ответ: </a:t>
                </a:r>
                <a:r>
                  <a:rPr lang="ru-RU" sz="2000" dirty="0"/>
                  <a:t>Если капля потеряла 8 электронов это значит, что сейчас капля содержит </a:t>
                </a:r>
              </a:p>
              <a:p>
                <a:pPr marL="0" indent="457200" algn="just">
                  <a:lnSpc>
                    <a:spcPct val="100000"/>
                  </a:lnSpc>
                  <a:spcBef>
                    <a:spcPts val="600"/>
                  </a:spcBef>
                  <a:buNone/>
                </a:pPr>
                <a:r>
                  <a:rPr lang="ru-RU" sz="2000" dirty="0"/>
                  <a:t>недостаток 5 электронов (3-8=-5) , поэтому </a:t>
                </a:r>
                <a14:m>
                  <m:oMath xmlns:m="http://schemas.openxmlformats.org/officeDocument/2006/math">
                    <m:r>
                      <a:rPr lang="ru-RU" sz="2000" b="0" i="0" smtClean="0">
                        <a:latin typeface="Cambria Math" panose="02040503050406030204" pitchFamily="18" charset="0"/>
                      </a:rPr>
                      <m:t> </m:t>
                    </m:r>
                    <m:r>
                      <m:rPr>
                        <m:sty m:val="p"/>
                      </m:rPr>
                      <a:rPr lang="en-US" sz="2000">
                        <a:latin typeface="Cambria Math" panose="02040503050406030204" pitchFamily="18" charset="0"/>
                      </a:rPr>
                      <m:t>q</m:t>
                    </m:r>
                    <m:r>
                      <a:rPr lang="en-US" sz="2000" i="1">
                        <a:latin typeface="Cambria Math" panose="02040503050406030204" pitchFamily="18" charset="0"/>
                      </a:rPr>
                      <m:t>=</m:t>
                    </m:r>
                    <m:r>
                      <a:rPr lang="ru-RU" sz="2000" b="0" i="0" smtClean="0">
                        <a:latin typeface="Cambria Math" panose="02040503050406030204" pitchFamily="18" charset="0"/>
                      </a:rPr>
                      <m:t>−</m:t>
                    </m:r>
                    <m:r>
                      <a:rPr lang="ru-RU" sz="2000" b="0" i="1" smtClean="0">
                        <a:latin typeface="Cambria Math" panose="02040503050406030204" pitchFamily="18" charset="0"/>
                      </a:rPr>
                      <m:t>5</m:t>
                    </m:r>
                    <m:r>
                      <a:rPr lang="en-US" sz="2000" i="1">
                        <a:latin typeface="Cambria Math" panose="02040503050406030204" pitchFamily="18" charset="0"/>
                        <a:ea typeface="Cambria Math" panose="02040503050406030204" pitchFamily="18" charset="0"/>
                      </a:rPr>
                      <m: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b="0" i="0" smtClean="0">
                        <a:latin typeface="Cambria Math" panose="02040503050406030204" pitchFamily="18" charset="0"/>
                        <a:ea typeface="Cambria Math" panose="02040503050406030204" pitchFamily="18" charset="0"/>
                      </a:rPr>
                      <m:t> Кл</m:t>
                    </m:r>
                    <m:r>
                      <a:rPr lang="ru-RU" sz="2000" dirty="0">
                        <a:latin typeface="Cambria Math" panose="02040503050406030204" pitchFamily="18" charset="0"/>
                      </a:rPr>
                      <m:t>=</m:t>
                    </m:r>
                  </m:oMath>
                </a14:m>
                <a:r>
                  <a:rPr lang="en-US" sz="2000" dirty="0"/>
                  <a:t> </a:t>
                </a:r>
                <a14:m>
                  <m:oMath xmlns:m="http://schemas.openxmlformats.org/officeDocument/2006/math">
                    <m:r>
                      <a:rPr lang="ru-RU" sz="2000" b="0" i="0" smtClean="0">
                        <a:latin typeface="Cambria Math" panose="02040503050406030204" pitchFamily="18" charset="0"/>
                        <a:ea typeface="Cambria Math" panose="02040503050406030204" pitchFamily="18" charset="0"/>
                      </a:rPr>
                      <m:t>−8</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a:latin typeface="Cambria Math" panose="02040503050406030204" pitchFamily="18" charset="0"/>
                        <a:ea typeface="Cambria Math" panose="02040503050406030204" pitchFamily="18" charset="0"/>
                      </a:rPr>
                      <m:t> Кл</m:t>
                    </m:r>
                  </m:oMath>
                </a14:m>
                <a:endParaRPr lang="ru-RU" sz="2000" dirty="0"/>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44" name="Объект 3">
                <a:extLst>
                  <a:ext uri="{FF2B5EF4-FFF2-40B4-BE49-F238E27FC236}">
                    <a16:creationId xmlns:a16="http://schemas.microsoft.com/office/drawing/2014/main" id="{35DFA077-B7EE-46F9-9AF4-13270CF6CEF1}"/>
                  </a:ext>
                </a:extLst>
              </p:cNvPr>
              <p:cNvSpPr txBox="1">
                <a:spLocks noRot="1" noChangeAspect="1" noMove="1" noResize="1" noEditPoints="1" noAdjustHandles="1" noChangeArrowheads="1" noChangeShapeType="1" noTextEdit="1"/>
              </p:cNvSpPr>
              <p:nvPr/>
            </p:nvSpPr>
            <p:spPr>
              <a:xfrm>
                <a:off x="1360180" y="5758250"/>
                <a:ext cx="10278916" cy="919390"/>
              </a:xfrm>
              <a:prstGeom prst="rect">
                <a:avLst/>
              </a:prstGeom>
              <a:blipFill>
                <a:blip r:embed="rId9"/>
                <a:stretch>
                  <a:fillRect t="-400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5" name="Объект 3">
                <a:extLst>
                  <a:ext uri="{FF2B5EF4-FFF2-40B4-BE49-F238E27FC236}">
                    <a16:creationId xmlns:a16="http://schemas.microsoft.com/office/drawing/2014/main" xmlns="" id="{7B962D43-D78D-4FA5-A155-D7CC977CD517}"/>
                  </a:ext>
                </a:extLst>
              </p:cNvPr>
              <p:cNvSpPr txBox="1">
                <a:spLocks/>
              </p:cNvSpPr>
              <p:nvPr/>
            </p:nvSpPr>
            <p:spPr>
              <a:xfrm>
                <a:off x="1700981" y="5763550"/>
                <a:ext cx="10001086" cy="10893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T Sans Narrow" panose="020B0506020203020204" pitchFamily="34" charset="0"/>
                    <a:ea typeface="Roboto Cn"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T Sans Narrow" panose="020B0506020203020204" pitchFamily="34" charset="0"/>
                    <a:ea typeface="Roboto C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T Sans Narrow" panose="020B0506020203020204" pitchFamily="34" charset="0"/>
                    <a:ea typeface="Roboto C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T Sans Narrow" panose="020B0506020203020204" pitchFamily="34" charset="0"/>
                    <a:ea typeface="Roboto C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00000"/>
                  </a:lnSpc>
                  <a:buNone/>
                </a:pPr>
                <a:r>
                  <a:rPr lang="ru-RU" sz="2000" dirty="0">
                    <a:solidFill>
                      <a:srgbClr val="C00000"/>
                    </a:solidFill>
                  </a:rPr>
                  <a:t>Ответ: </a:t>
                </a:r>
                <a:r>
                  <a:rPr lang="ru-RU" sz="2000" dirty="0"/>
                  <a:t>Чтобы найти первоначальный заряд капли необходимо к конечному заряду прибавить заряд 7 электронов, поэтому </a:t>
                </a:r>
                <a14:m>
                  <m:oMath xmlns:m="http://schemas.openxmlformats.org/officeDocument/2006/math">
                    <m:r>
                      <a:rPr lang="ru-RU" sz="2000" b="0" i="0" smtClean="0">
                        <a:latin typeface="Cambria Math" panose="02040503050406030204" pitchFamily="18" charset="0"/>
                      </a:rPr>
                      <m:t> </m:t>
                    </m:r>
                    <m:r>
                      <m:rPr>
                        <m:sty m:val="p"/>
                      </m:rPr>
                      <a:rPr lang="en-US" sz="2000">
                        <a:latin typeface="Cambria Math" panose="02040503050406030204" pitchFamily="18" charset="0"/>
                      </a:rPr>
                      <m:t>q</m:t>
                    </m:r>
                    <m:r>
                      <a:rPr lang="en-US" sz="2000" i="1">
                        <a:latin typeface="Cambria Math" panose="02040503050406030204" pitchFamily="18" charset="0"/>
                      </a:rPr>
                      <m:t>=</m:t>
                    </m:r>
                    <m:r>
                      <a:rPr lang="ru-RU" sz="2000" dirty="0">
                        <a:latin typeface="Cambria Math" panose="02040503050406030204" pitchFamily="18" charset="0"/>
                      </a:rPr>
                      <m:t>3</m:t>
                    </m:r>
                    <m:r>
                      <a:rPr lang="en-US" sz="2000">
                        <a:latin typeface="Cambria Math" panose="02040503050406030204" pitchFamily="18" charset="0"/>
                      </a:rPr>
                      <m:t>,</m:t>
                    </m:r>
                    <m:r>
                      <a:rPr lang="ru-RU" sz="2000" i="1">
                        <a:latin typeface="Cambria Math" panose="02040503050406030204" pitchFamily="18" charset="0"/>
                      </a:rPr>
                      <m:t>2</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m:t>
                        </m:r>
                        <m:r>
                          <a:rPr lang="ru-RU" sz="2000" i="1">
                            <a:latin typeface="Cambria Math" panose="02040503050406030204" pitchFamily="18" charset="0"/>
                            <a:ea typeface="Cambria Math" panose="02040503050406030204" pitchFamily="18" charset="0"/>
                          </a:rPr>
                          <m:t>8</m:t>
                        </m:r>
                      </m:sup>
                    </m:sSup>
                    <m:r>
                      <a:rPr lang="ru-RU" sz="2000">
                        <a:latin typeface="Cambria Math" panose="02040503050406030204" pitchFamily="18" charset="0"/>
                        <a:ea typeface="Cambria Math" panose="02040503050406030204" pitchFamily="18" charset="0"/>
                      </a:rPr>
                      <m:t> Кл</m:t>
                    </m:r>
                    <m:r>
                      <a:rPr lang="ru-RU" sz="2000" b="0" i="0" smtClean="0">
                        <a:latin typeface="Cambria Math" panose="02040503050406030204" pitchFamily="18" charset="0"/>
                        <a:ea typeface="Cambria Math" panose="02040503050406030204" pitchFamily="18" charset="0"/>
                      </a:rPr>
                      <m:t>+(−</m:t>
                    </m:r>
                    <m:r>
                      <a:rPr lang="ru-RU" sz="2000" b="0" i="0" smtClean="0">
                        <a:latin typeface="Cambria Math" panose="02040503050406030204" pitchFamily="18" charset="0"/>
                      </a:rPr>
                      <m:t>7</m:t>
                    </m:r>
                    <m:r>
                      <a:rPr lang="en-US" sz="2000" i="1">
                        <a:latin typeface="Cambria Math" panose="02040503050406030204" pitchFamily="18" charset="0"/>
                        <a:ea typeface="Cambria Math" panose="02040503050406030204" pitchFamily="18" charset="0"/>
                      </a:rPr>
                      <m:t>∙</m:t>
                    </m:r>
                    <m:r>
                      <a:rPr lang="en-US" sz="2000">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−19</m:t>
                        </m:r>
                      </m:sup>
                    </m:sSup>
                    <m:r>
                      <a:rPr lang="ru-RU" sz="2000" b="0" i="0" smtClean="0">
                        <a:latin typeface="Cambria Math" panose="02040503050406030204" pitchFamily="18" charset="0"/>
                        <a:ea typeface="Cambria Math" panose="02040503050406030204" pitchFamily="18" charset="0"/>
                      </a:rPr>
                      <m:t> Кл)</m:t>
                    </m:r>
                    <m:r>
                      <a:rPr lang="ru-RU" sz="2000" dirty="0">
                        <a:latin typeface="Cambria Math" panose="02040503050406030204" pitchFamily="18" charset="0"/>
                      </a:rPr>
                      <m:t>=</m:t>
                    </m:r>
                  </m:oMath>
                </a14:m>
                <a:r>
                  <a:rPr lang="en-US" sz="2000" dirty="0"/>
                  <a:t> </a:t>
                </a:r>
                <a14:m>
                  <m:oMath xmlns:m="http://schemas.openxmlformats.org/officeDocument/2006/math">
                    <m:r>
                      <a:rPr lang="ru-RU" sz="2000" dirty="0">
                        <a:latin typeface="Cambria Math" panose="02040503050406030204" pitchFamily="18" charset="0"/>
                      </a:rPr>
                      <m:t>2</m:t>
                    </m:r>
                    <m:r>
                      <a:rPr lang="en-US" sz="2000">
                        <a:latin typeface="Cambria Math" panose="02040503050406030204" pitchFamily="18" charset="0"/>
                      </a:rPr>
                      <m:t>,</m:t>
                    </m:r>
                    <m:r>
                      <a:rPr lang="ru-RU" sz="2000" b="0" i="1" smtClean="0">
                        <a:latin typeface="Cambria Math" panose="02040503050406030204" pitchFamily="18" charset="0"/>
                      </a:rPr>
                      <m:t>02</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−1</m:t>
                        </m:r>
                        <m:r>
                          <a:rPr lang="ru-RU" sz="2000" b="0" i="1" smtClean="0">
                            <a:latin typeface="Cambria Math" panose="02040503050406030204" pitchFamily="18" charset="0"/>
                            <a:ea typeface="Cambria Math" panose="02040503050406030204" pitchFamily="18" charset="0"/>
                          </a:rPr>
                          <m:t>8</m:t>
                        </m:r>
                      </m:sup>
                    </m:sSup>
                    <m:r>
                      <a:rPr lang="ru-RU" sz="2000">
                        <a:latin typeface="Cambria Math" panose="02040503050406030204" pitchFamily="18" charset="0"/>
                        <a:ea typeface="Cambria Math" panose="02040503050406030204" pitchFamily="18" charset="0"/>
                      </a:rPr>
                      <m:t> Кл</m:t>
                    </m:r>
                  </m:oMath>
                </a14:m>
                <a:endParaRPr lang="ru-RU" sz="2000" dirty="0"/>
              </a:p>
              <a:p>
                <a:pPr marL="0" indent="0" algn="ctr">
                  <a:buFont typeface="Arial" panose="020B0604020202020204" pitchFamily="34" charset="0"/>
                  <a:buNone/>
                </a:pPr>
                <a:endParaRPr lang="ru-RU" sz="4400" b="1" dirty="0">
                  <a:solidFill>
                    <a:srgbClr val="00579C"/>
                  </a:solidFill>
                  <a:effectLst>
                    <a:outerShdw blurRad="38100" dist="38100" dir="2700000" algn="tl">
                      <a:srgbClr val="000000">
                        <a:alpha val="43137"/>
                      </a:srgbClr>
                    </a:outerShdw>
                  </a:effectLst>
                </a:endParaRPr>
              </a:p>
              <a:p>
                <a:pPr algn="ctr"/>
                <a:endParaRPr lang="ru-RU" dirty="0"/>
              </a:p>
            </p:txBody>
          </p:sp>
        </mc:Choice>
        <mc:Fallback xmlns="">
          <p:sp>
            <p:nvSpPr>
              <p:cNvPr id="45" name="Объект 3">
                <a:extLst>
                  <a:ext uri="{FF2B5EF4-FFF2-40B4-BE49-F238E27FC236}">
                    <a16:creationId xmlns:a16="http://schemas.microsoft.com/office/drawing/2014/main" id="{7B962D43-D78D-4FA5-A155-D7CC977CD517}"/>
                  </a:ext>
                </a:extLst>
              </p:cNvPr>
              <p:cNvSpPr txBox="1">
                <a:spLocks noRot="1" noChangeAspect="1" noMove="1" noResize="1" noEditPoints="1" noAdjustHandles="1" noChangeArrowheads="1" noChangeShapeType="1" noTextEdit="1"/>
              </p:cNvSpPr>
              <p:nvPr/>
            </p:nvSpPr>
            <p:spPr>
              <a:xfrm>
                <a:off x="1700981" y="5763550"/>
                <a:ext cx="10001086" cy="1089315"/>
              </a:xfrm>
              <a:prstGeom prst="rect">
                <a:avLst/>
              </a:prstGeom>
              <a:blipFill>
                <a:blip r:embed="rId10"/>
                <a:stretch>
                  <a:fillRect l="-609" t="-2793" r="-609"/>
                </a:stretch>
              </a:blipFill>
            </p:spPr>
            <p:txBody>
              <a:bodyPr/>
              <a:lstStyle/>
              <a:p>
                <a:r>
                  <a:rPr lang="ru-RU">
                    <a:noFill/>
                  </a:rPr>
                  <a:t> </a:t>
                </a:r>
              </a:p>
            </p:txBody>
          </p:sp>
        </mc:Fallback>
      </mc:AlternateContent>
    </p:spTree>
    <p:extLst>
      <p:ext uri="{BB962C8B-B14F-4D97-AF65-F5344CB8AC3E}">
        <p14:creationId xmlns:p14="http://schemas.microsoft.com/office/powerpoint/2010/main" val="126173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anim calcmode="lin" valueType="num">
                                      <p:cBhvr>
                                        <p:cTn id="55"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6" dur="10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8">
                                            <p:txEl>
                                              <p:pRg st="1" end="1"/>
                                            </p:txEl>
                                          </p:spTgt>
                                        </p:tgtEl>
                                        <p:attrNameLst>
                                          <p:attrName>style.visibility</p:attrName>
                                        </p:attrNameLst>
                                      </p:cBhvr>
                                      <p:to>
                                        <p:strVal val="visible"/>
                                      </p:to>
                                    </p:set>
                                    <p:animEffect transition="in" filter="fade">
                                      <p:cBhvr>
                                        <p:cTn id="61" dur="1000"/>
                                        <p:tgtEl>
                                          <p:spTgt spid="28">
                                            <p:txEl>
                                              <p:pRg st="1" end="1"/>
                                            </p:txEl>
                                          </p:spTgt>
                                        </p:tgtEl>
                                      </p:cBhvr>
                                    </p:animEffect>
                                    <p:anim calcmode="lin" valueType="num">
                                      <p:cBhvr>
                                        <p:cTn id="62" dur="1000" fill="hold"/>
                                        <p:tgtEl>
                                          <p:spTgt spid="28">
                                            <p:txEl>
                                              <p:pRg st="1" end="1"/>
                                            </p:txEl>
                                          </p:spTgt>
                                        </p:tgtEl>
                                        <p:attrNameLst>
                                          <p:attrName>ppt_x</p:attrName>
                                        </p:attrNameLst>
                                      </p:cBhvr>
                                      <p:tavLst>
                                        <p:tav tm="0">
                                          <p:val>
                                            <p:strVal val="#ppt_x"/>
                                          </p:val>
                                        </p:tav>
                                        <p:tav tm="100000">
                                          <p:val>
                                            <p:strVal val="#ppt_x"/>
                                          </p:val>
                                        </p:tav>
                                      </p:tavLst>
                                    </p:anim>
                                    <p:anim calcmode="lin" valueType="num">
                                      <p:cBhvr>
                                        <p:cTn id="63" dur="1000" fill="hold"/>
                                        <p:tgtEl>
                                          <p:spTgt spid="2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27"/>
                                        </p:tgtEl>
                                      </p:cBhvr>
                                    </p:animEffect>
                                    <p:set>
                                      <p:cBhvr>
                                        <p:cTn id="68" dur="1" fill="hold">
                                          <p:stCondLst>
                                            <p:cond delay="499"/>
                                          </p:stCondLst>
                                        </p:cTn>
                                        <p:tgtEl>
                                          <p:spTgt spid="27"/>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31"/>
                                        </p:tgtEl>
                                      </p:cBhvr>
                                    </p:animEffect>
                                    <p:set>
                                      <p:cBhvr>
                                        <p:cTn id="71" dur="1" fill="hold">
                                          <p:stCondLst>
                                            <p:cond delay="499"/>
                                          </p:stCondLst>
                                        </p:cTn>
                                        <p:tgtEl>
                                          <p:spTgt spid="31"/>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28">
                                            <p:txEl>
                                              <p:pRg st="2" end="2"/>
                                            </p:txEl>
                                          </p:spTgt>
                                        </p:tgtEl>
                                        <p:attrNameLst>
                                          <p:attrName>style.visibility</p:attrName>
                                        </p:attrNameLst>
                                      </p:cBhvr>
                                      <p:to>
                                        <p:strVal val="visible"/>
                                      </p:to>
                                    </p:set>
                                    <p:animEffect transition="in" filter="wipe(down)">
                                      <p:cBhvr>
                                        <p:cTn id="76" dur="500"/>
                                        <p:tgtEl>
                                          <p:spTgt spid="28">
                                            <p:txEl>
                                              <p:pRg st="2" end="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down)">
                                      <p:cBhvr>
                                        <p:cTn id="89" dur="500"/>
                                        <p:tgtEl>
                                          <p:spTgt spid="38"/>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wipe(down)">
                                      <p:cBhvr>
                                        <p:cTn id="92" dur="500"/>
                                        <p:tgtEl>
                                          <p:spTgt spid="36"/>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1" nodeType="clickEffect">
                                  <p:stCondLst>
                                    <p:cond delay="0"/>
                                  </p:stCondLst>
                                  <p:childTnLst>
                                    <p:animEffect transition="out" filter="fade">
                                      <p:cBhvr>
                                        <p:cTn id="111" dur="500"/>
                                        <p:tgtEl>
                                          <p:spTgt spid="40"/>
                                        </p:tgtEl>
                                      </p:cBhvr>
                                    </p:animEffect>
                                    <p:set>
                                      <p:cBhvr>
                                        <p:cTn id="112" dur="1" fill="hold">
                                          <p:stCondLst>
                                            <p:cond delay="499"/>
                                          </p:stCondLst>
                                        </p:cTn>
                                        <p:tgtEl>
                                          <p:spTgt spid="40"/>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500"/>
                                        <p:tgtEl>
                                          <p:spTgt spid="42"/>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grpId="1" nodeType="clickEffect">
                                  <p:stCondLst>
                                    <p:cond delay="0"/>
                                  </p:stCondLst>
                                  <p:childTnLst>
                                    <p:animEffect transition="out" filter="fade">
                                      <p:cBhvr>
                                        <p:cTn id="121" dur="500"/>
                                        <p:tgtEl>
                                          <p:spTgt spid="41"/>
                                        </p:tgtEl>
                                      </p:cBhvr>
                                    </p:animEffect>
                                    <p:set>
                                      <p:cBhvr>
                                        <p:cTn id="122" dur="1" fill="hold">
                                          <p:stCondLst>
                                            <p:cond delay="499"/>
                                          </p:stCondLst>
                                        </p:cTn>
                                        <p:tgtEl>
                                          <p:spTgt spid="41"/>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fade">
                                      <p:cBhvr>
                                        <p:cTn id="127" dur="500"/>
                                        <p:tgtEl>
                                          <p:spTgt spid="44"/>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1" nodeType="clickEffect">
                                  <p:stCondLst>
                                    <p:cond delay="0"/>
                                  </p:stCondLst>
                                  <p:childTnLst>
                                    <p:animEffect transition="out" filter="fade">
                                      <p:cBhvr>
                                        <p:cTn id="131" dur="500"/>
                                        <p:tgtEl>
                                          <p:spTgt spid="42"/>
                                        </p:tgtEl>
                                      </p:cBhvr>
                                    </p:animEffect>
                                    <p:set>
                                      <p:cBhvr>
                                        <p:cTn id="132" dur="1" fill="hold">
                                          <p:stCondLst>
                                            <p:cond delay="499"/>
                                          </p:stCondLst>
                                        </p:cTn>
                                        <p:tgtEl>
                                          <p:spTgt spid="42"/>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43"/>
                                        </p:tgtEl>
                                        <p:attrNameLst>
                                          <p:attrName>style.visibility</p:attrName>
                                        </p:attrNameLst>
                                      </p:cBhvr>
                                      <p:to>
                                        <p:strVal val="visible"/>
                                      </p:to>
                                    </p:set>
                                    <p:animEffect transition="in" filter="fade">
                                      <p:cBhvr>
                                        <p:cTn id="137" dur="500"/>
                                        <p:tgtEl>
                                          <p:spTgt spid="43"/>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grpId="1" nodeType="clickEffect">
                                  <p:stCondLst>
                                    <p:cond delay="0"/>
                                  </p:stCondLst>
                                  <p:childTnLst>
                                    <p:animEffect transition="out" filter="fade">
                                      <p:cBhvr>
                                        <p:cTn id="141" dur="500"/>
                                        <p:tgtEl>
                                          <p:spTgt spid="44"/>
                                        </p:tgtEl>
                                      </p:cBhvr>
                                    </p:animEffect>
                                    <p:set>
                                      <p:cBhvr>
                                        <p:cTn id="142" dur="1" fill="hold">
                                          <p:stCondLst>
                                            <p:cond delay="499"/>
                                          </p:stCondLst>
                                        </p:cTn>
                                        <p:tgtEl>
                                          <p:spTgt spid="44"/>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45"/>
                                        </p:tgtEl>
                                        <p:attrNameLst>
                                          <p:attrName>style.visibility</p:attrName>
                                        </p:attrNameLst>
                                      </p:cBhvr>
                                      <p:to>
                                        <p:strVal val="visible"/>
                                      </p:to>
                                    </p:set>
                                    <p:animEffect transition="in" filter="fade">
                                      <p:cBhvr>
                                        <p:cTn id="1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animBg="1"/>
      <p:bldP spid="22" grpId="0" animBg="1"/>
      <p:bldP spid="23" grpId="0" animBg="1"/>
      <p:bldP spid="24" grpId="0" animBg="1"/>
      <p:bldP spid="25" grpId="0" animBg="1"/>
      <p:bldP spid="26" grpId="0" animBg="1"/>
      <p:bldP spid="27" grpId="0" animBg="1"/>
      <p:bldP spid="27" grpId="1" animBg="1"/>
      <p:bldP spid="29" grpId="0" animBg="1"/>
      <p:bldP spid="30" grpId="0" animBg="1"/>
      <p:bldP spid="31" grpId="0" animBg="1"/>
      <p:bldP spid="31" grpId="1" animBg="1"/>
      <p:bldP spid="32" grpId="0" animBg="1"/>
      <p:bldP spid="35" grpId="0" animBg="1"/>
      <p:bldP spid="36" grpId="0" animBg="1"/>
      <p:bldP spid="37" grpId="0" animBg="1"/>
      <p:bldP spid="38" grpId="0" animBg="1"/>
      <p:bldP spid="39" grpId="0"/>
      <p:bldP spid="40" grpId="0"/>
      <p:bldP spid="40" grpId="1"/>
      <p:bldP spid="41" grpId="0"/>
      <p:bldP spid="41" grpId="1"/>
      <p:bldP spid="42" grpId="0"/>
      <p:bldP spid="42" grpId="1"/>
      <p:bldP spid="43" grpId="0"/>
      <p:bldP spid="44" grpId="0"/>
      <p:bldP spid="44" grpId="1"/>
      <p:bldP spid="45" grpId="0"/>
    </p:bldLst>
  </p:timing>
</p:sld>
</file>

<file path=ppt/theme/theme1.xml><?xml version="1.0" encoding="utf-8"?>
<a:theme xmlns:a="http://schemas.openxmlformats.org/drawingml/2006/main" name="Тема_Гимназия_синий">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сновной">
      <a:majorFont>
        <a:latin typeface="Bebas Neue Bold"/>
        <a:ea typeface=""/>
        <a:cs typeface=""/>
      </a:majorFont>
      <a:minorFont>
        <a:latin typeface="Bebas Neue Regular"/>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типовая_презентация_с_макетом" id="{0A36FE99-71F0-4AAD-A3E6-C0BE1C1479F1}" vid="{48F49810-AE8D-4C3C-951F-45813167163C}"/>
    </a:ext>
  </a:extLst>
</a:theme>
</file>

<file path=docProps/app.xml><?xml version="1.0" encoding="utf-8"?>
<Properties xmlns="http://schemas.openxmlformats.org/officeDocument/2006/extended-properties" xmlns:vt="http://schemas.openxmlformats.org/officeDocument/2006/docPropsVTypes">
  <Template>новая_академическая_гимназия</Template>
  <TotalTime>2919</TotalTime>
  <Words>1680</Words>
  <Application>Microsoft Office PowerPoint</Application>
  <PresentationFormat>Широкоэкранный</PresentationFormat>
  <Paragraphs>245</Paragraphs>
  <Slides>33</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33</vt:i4>
      </vt:variant>
    </vt:vector>
  </HeadingPairs>
  <TitlesOfParts>
    <vt:vector size="43" baseType="lpstr">
      <vt:lpstr>PT Sans Narrow</vt:lpstr>
      <vt:lpstr>Cambria Math</vt:lpstr>
      <vt:lpstr>Times New Roman</vt:lpstr>
      <vt:lpstr>Bebas Neue Regular</vt:lpstr>
      <vt:lpstr>Bookman Old Style</vt:lpstr>
      <vt:lpstr>Bebas Neue Bold</vt:lpstr>
      <vt:lpstr>Arial</vt:lpstr>
      <vt:lpstr>Roboto Cn</vt:lpstr>
      <vt:lpstr>Century Schoolbook</vt:lpstr>
      <vt:lpstr>Тема_Гимназия_синий</vt:lpstr>
      <vt:lpstr>ПАКЕТ МАТЕРИАЛОВ  И РЕКОМЕНДАЦИЙ  ДЛЯ САМОСТОЯТЕЛЬНОЙ РАБОТЫ ГИМНАЗИСТОВ</vt:lpstr>
      <vt:lpstr>НАШ УЧЕБНИК (ТЕОРИЯ)</vt:lpstr>
      <vt:lpstr>Электрический заряд</vt:lpstr>
      <vt:lpstr>Электрический заряд</vt:lpstr>
      <vt:lpstr>Электрический заряд</vt:lpstr>
      <vt:lpstr>Кратность электрического заряда</vt:lpstr>
      <vt:lpstr>Атомное ядро</vt:lpstr>
      <vt:lpstr>Атомное ядро</vt:lpstr>
      <vt:lpstr>ион</vt:lpstr>
      <vt:lpstr>Электризация тел. Закон сохранения электрического заряда</vt:lpstr>
      <vt:lpstr>Конспект № 1: Электрический заряд. Электризация тел</vt:lpstr>
      <vt:lpstr>Конспект № 1: Электрический заряд. Электризация тел</vt:lpstr>
      <vt:lpstr>НАШ УЧЕБНИК (практика)</vt:lpstr>
      <vt:lpstr>ЖЕЛАЕМ УСПЕХА! ВЕРИМ В УЧЕНИКОВ!</vt:lpstr>
      <vt:lpstr>ДОПОЛНИТЕЛЬНО! ПО ЖЕЛАНИЮ! Самообразование!</vt:lpstr>
      <vt:lpstr>ДОПОЛНИТЕЛЬНО! ПО ЖЕЛАНИЮ! Самообразование!</vt:lpstr>
      <vt:lpstr>ДОПОЛНИТЕЛЬНО/ПО ЖЕЛАНИЮ: ТЕКСТОВЫЕ МАТЕРИАЛЫ</vt:lpstr>
      <vt:lpstr>ДОПОЛНИТЕЛЬНО/ПО ЖЕЛАНИЮ: ВИДЕО-МАТЕРИАЛЫ</vt:lpstr>
      <vt:lpstr>Презентация PowerPoint</vt:lpstr>
      <vt:lpstr>Электризация трением</vt:lpstr>
      <vt:lpstr>Электризация соприкосновением</vt:lpstr>
      <vt:lpstr>Электризация соприкосновением</vt:lpstr>
      <vt:lpstr>Электризация соприкосновением</vt:lpstr>
      <vt:lpstr>Электризация влиянием</vt:lpstr>
      <vt:lpstr>Электризация влиянием</vt:lpstr>
      <vt:lpstr>Электризация при облучении</vt:lpstr>
      <vt:lpstr>РИСУНКИ/ГРАФИКИ энергия связи</vt:lpstr>
      <vt:lpstr>Условия задач Пр.78. с. 369</vt:lpstr>
      <vt:lpstr>ЗАДАНИЕ (Пр.78 №1)</vt:lpstr>
      <vt:lpstr>ЗАДАНИЕ (Пр.78 №2)</vt:lpstr>
      <vt:lpstr>ЗАДАНИЕ (Пр.78 №3)</vt:lpstr>
      <vt:lpstr>ЗАДАНИЕ (Пр.78 №4)</vt:lpstr>
      <vt:lpstr>ЗАДАНИЕ (Пр.78 №5)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ПАКЕТ МАТЕРИАЛОВ  И РЕКОМЕНДАЦИЙ  ДЛЯ САМОСТОЯТЕЛЬНОЙ РАБОТЫ ГИМНАЗИСТОВ</dc:title>
  <dc:creator>Mike</dc:creator>
  <cp:lastModifiedBy>Пользователь</cp:lastModifiedBy>
  <cp:revision>172</cp:revision>
  <dcterms:created xsi:type="dcterms:W3CDTF">2020-04-05T08:05:38Z</dcterms:created>
  <dcterms:modified xsi:type="dcterms:W3CDTF">2024-06-14T13:39:10Z</dcterms:modified>
</cp:coreProperties>
</file>