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88" r:id="rId2"/>
    <p:sldId id="284" r:id="rId3"/>
    <p:sldId id="289" r:id="rId4"/>
    <p:sldId id="290" r:id="rId5"/>
    <p:sldId id="291" r:id="rId6"/>
    <p:sldId id="286" r:id="rId7"/>
    <p:sldId id="292" r:id="rId8"/>
    <p:sldId id="294" r:id="rId9"/>
    <p:sldId id="270" r:id="rId10"/>
    <p:sldId id="29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D5A34-0A74-4DED-9EFE-A6E067F2933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BB807-9183-4034-A2F9-A8FE06D07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A36934-FD4E-44A4-8F25-54EAA7688E51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EA14E6-9BAE-42BB-802C-19F232CA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596" y="692696"/>
            <a:ext cx="7272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Презентация</a:t>
            </a:r>
            <a:r>
              <a:rPr lang="ru-RU" sz="2800" b="1" i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endParaRPr lang="ru-RU" sz="2800" i="1" dirty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 уроку по учебному предмету </a:t>
            </a:r>
            <a:endParaRPr lang="en-US" sz="2000" i="1" dirty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«Английский язык» 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 2-ом классе </a:t>
            </a:r>
          </a:p>
          <a:p>
            <a:pPr algn="ctr"/>
            <a:endParaRPr lang="ru-RU" sz="2000" i="1" dirty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тему:</a:t>
            </a:r>
            <a:endParaRPr lang="en-US" sz="2400" i="1" dirty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i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en-US" sz="2800" i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My Family. My House</a:t>
            </a:r>
            <a:r>
              <a:rPr lang="ru-RU" sz="2800" i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398AC1-6925-7A45-46FF-E22262E79FBF}"/>
              </a:ext>
            </a:extLst>
          </p:cNvPr>
          <p:cNvSpPr txBox="1"/>
          <p:nvPr/>
        </p:nvSpPr>
        <p:spPr>
          <a:xfrm>
            <a:off x="3059832" y="4869160"/>
            <a:ext cx="54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разработана учителем английского языка, методистом </a:t>
            </a:r>
          </a:p>
          <a:p>
            <a:pPr algn="r"/>
            <a:r>
              <a:rPr lang="ru-RU" sz="1600" i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ГБОУ </a:t>
            </a:r>
            <a:r>
              <a:rPr lang="ru-RU" sz="1600" i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г.Москвы</a:t>
            </a:r>
            <a:r>
              <a:rPr lang="ru-RU" sz="1600" i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«Школа № 1575»</a:t>
            </a:r>
          </a:p>
          <a:p>
            <a:pPr algn="r"/>
            <a:endParaRPr lang="ru-RU" sz="800" i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Юриной Марией Юрьевной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9D28C2-95C1-5AEE-2B8E-1C5198CE2B28}"/>
              </a:ext>
            </a:extLst>
          </p:cNvPr>
          <p:cNvSpPr txBox="1"/>
          <p:nvPr/>
        </p:nvSpPr>
        <p:spPr>
          <a:xfrm>
            <a:off x="251520" y="45997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Task 7.</a:t>
            </a:r>
            <a:r>
              <a:rPr lang="en-US" i="1" dirty="0">
                <a:solidFill>
                  <a:srgbClr val="002060"/>
                </a:solidFill>
                <a:latin typeface="Comic Sans MS" pitchFamily="66" charset="0"/>
              </a:rPr>
              <a:t> Use the proper form of the verb “to be” (is / am / are) and complete the text.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BFB691-A13E-A35B-7E3D-79A36A856A43}"/>
              </a:ext>
            </a:extLst>
          </p:cNvPr>
          <p:cNvSpPr txBox="1"/>
          <p:nvPr/>
        </p:nvSpPr>
        <p:spPr>
          <a:xfrm>
            <a:off x="251520" y="1340768"/>
            <a:ext cx="8640960" cy="420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002060"/>
                </a:solidFill>
                <a:latin typeface="Comic Sans MS" panose="030F0702030302020204" pitchFamily="66" charset="0"/>
              </a:rPr>
              <a:t>Hi! My name 1) ________ Ann. I 2) _________ eight. I am from Russia. This 3) ________ my family. It 4) _________ big. There 5) _________ five of us in my family: my mummy, my daddy, my brother and my elder sister. My mummy’s name 6) _________ Mary. She 7) __________ kind and beautiful. She 8) _________ in the kitchen now. My daddy’s name 9) _________ Alex. He 10) __________ clever and strict. He is in the garage now. This is my sister. Her name 11) _________ Nina. She 12) __________ at school at the moment. And this is my brother Nick. Look! He is watering the flowers in the garden now. Nick 13) _________ cool! We 14) _________ true friends. I love my family and they love me too! My family 15) _________ the best!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3A3F15-3964-A0CB-9AF2-BB213C6C134F}"/>
              </a:ext>
            </a:extLst>
          </p:cNvPr>
          <p:cNvSpPr txBox="1"/>
          <p:nvPr/>
        </p:nvSpPr>
        <p:spPr>
          <a:xfrm>
            <a:off x="3995936" y="18448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5B27E8-7B7C-DF08-560A-05F3B23DFE41}"/>
              </a:ext>
            </a:extLst>
          </p:cNvPr>
          <p:cNvSpPr txBox="1"/>
          <p:nvPr/>
        </p:nvSpPr>
        <p:spPr>
          <a:xfrm>
            <a:off x="2339752" y="143484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DE9BF5-BAD6-03D6-2E10-9C4C2B8364B1}"/>
              </a:ext>
            </a:extLst>
          </p:cNvPr>
          <p:cNvSpPr txBox="1"/>
          <p:nvPr/>
        </p:nvSpPr>
        <p:spPr>
          <a:xfrm>
            <a:off x="2620080" y="265569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887D0B-8BE2-3669-DCF2-8CBEB62C0D5B}"/>
              </a:ext>
            </a:extLst>
          </p:cNvPr>
          <p:cNvSpPr txBox="1"/>
          <p:nvPr/>
        </p:nvSpPr>
        <p:spPr>
          <a:xfrm>
            <a:off x="5455701" y="265569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9DB7A7-F2D7-E41A-D6B3-8BB008FBEB15}"/>
              </a:ext>
            </a:extLst>
          </p:cNvPr>
          <p:cNvSpPr txBox="1"/>
          <p:nvPr/>
        </p:nvSpPr>
        <p:spPr>
          <a:xfrm>
            <a:off x="1547664" y="30675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A9E2DB-E997-7055-BA98-9594E2E9A475}"/>
              </a:ext>
            </a:extLst>
          </p:cNvPr>
          <p:cNvSpPr txBox="1"/>
          <p:nvPr/>
        </p:nvSpPr>
        <p:spPr>
          <a:xfrm>
            <a:off x="7164288" y="30675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482662-A872-D82A-F5CA-E03462762312}"/>
              </a:ext>
            </a:extLst>
          </p:cNvPr>
          <p:cNvSpPr txBox="1"/>
          <p:nvPr/>
        </p:nvSpPr>
        <p:spPr>
          <a:xfrm>
            <a:off x="1521343" y="34866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3C5769-5E53-AA09-1473-842756E13A18}"/>
              </a:ext>
            </a:extLst>
          </p:cNvPr>
          <p:cNvSpPr txBox="1"/>
          <p:nvPr/>
        </p:nvSpPr>
        <p:spPr>
          <a:xfrm>
            <a:off x="3007700" y="39142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F75933-8925-79D7-D0C0-D65652FEFB7E}"/>
              </a:ext>
            </a:extLst>
          </p:cNvPr>
          <p:cNvSpPr txBox="1"/>
          <p:nvPr/>
        </p:nvSpPr>
        <p:spPr>
          <a:xfrm>
            <a:off x="5887749" y="39096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6C7DBB-2171-DBF1-730E-F48490A9B8DA}"/>
              </a:ext>
            </a:extLst>
          </p:cNvPr>
          <p:cNvSpPr txBox="1"/>
          <p:nvPr/>
        </p:nvSpPr>
        <p:spPr>
          <a:xfrm>
            <a:off x="2998647" y="47281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536AF0-C2EF-93A2-59A2-B6E85FD25C5A}"/>
              </a:ext>
            </a:extLst>
          </p:cNvPr>
          <p:cNvSpPr txBox="1"/>
          <p:nvPr/>
        </p:nvSpPr>
        <p:spPr>
          <a:xfrm>
            <a:off x="5745773" y="4721272"/>
            <a:ext cx="57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944C0F-1308-C3CA-E1DA-A85E44329691}"/>
              </a:ext>
            </a:extLst>
          </p:cNvPr>
          <p:cNvSpPr txBox="1"/>
          <p:nvPr/>
        </p:nvSpPr>
        <p:spPr>
          <a:xfrm>
            <a:off x="5699937" y="51347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91A20DA-5FE9-BE3F-501C-86379F44C175}"/>
              </a:ext>
            </a:extLst>
          </p:cNvPr>
          <p:cNvSpPr txBox="1"/>
          <p:nvPr/>
        </p:nvSpPr>
        <p:spPr>
          <a:xfrm>
            <a:off x="971600" y="18448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92FA0DC-68E8-40A0-218E-7EB614B83DC5}"/>
              </a:ext>
            </a:extLst>
          </p:cNvPr>
          <p:cNvSpPr txBox="1"/>
          <p:nvPr/>
        </p:nvSpPr>
        <p:spPr>
          <a:xfrm>
            <a:off x="6733260" y="1844824"/>
            <a:ext cx="57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0DE1ED-21EE-619D-E93A-2EE924F5E92C}"/>
              </a:ext>
            </a:extLst>
          </p:cNvPr>
          <p:cNvSpPr txBox="1"/>
          <p:nvPr/>
        </p:nvSpPr>
        <p:spPr>
          <a:xfrm>
            <a:off x="4572000" y="1419836"/>
            <a:ext cx="57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am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4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And what about your family? </a:t>
            </a: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Has your family got a house? </a:t>
            </a: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Be ready to answer these questions next time and see you later!</a:t>
            </a:r>
            <a:endParaRPr lang="ru-RU" sz="2000" i="1" dirty="0">
              <a:solidFill>
                <a:srgbClr val="00206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5364" name="Picture 4" descr="Paradigma sociocultural | Min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464496" cy="4464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Revision of the topical vocabulary</a:t>
            </a:r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16832"/>
            <a:ext cx="1390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1390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44824"/>
            <a:ext cx="1466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23528" y="31409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m __ m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__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d __ d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__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s __ s __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4248" y="32129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__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__ r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1657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861048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861048"/>
            <a:ext cx="1685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3861048"/>
            <a:ext cx="1656184" cy="1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51520" y="530120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5) l __ v __ n g room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3768" y="530120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6) k __ t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__ n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530120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7) b __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 __ __ m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4248" y="530120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8) b __ d r __ __ m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11247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Task 1.</a:t>
            </a:r>
            <a:r>
              <a:rPr lang="en-US" i="1" dirty="0">
                <a:solidFill>
                  <a:srgbClr val="002060"/>
                </a:solidFill>
                <a:latin typeface="Comic Sans MS" pitchFamily="66" charset="0"/>
              </a:rPr>
              <a:t> Fill in the gaps and complete the words on topic: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592" y="30689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1680" y="30689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51920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8064" y="31409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0312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6376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51571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5616" y="51571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5816" y="51571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3888" y="51571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4048" y="51571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2120" y="51571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40152" y="51571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Comic Sans MS" pitchFamily="66" charset="0"/>
              </a:rPr>
              <a:t>o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36296" y="51571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12360" y="51571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00392" y="51571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4" grpId="0"/>
      <p:bldP spid="25" grpId="0"/>
      <p:bldP spid="26" grpId="0"/>
      <p:bldP spid="27" grpId="0"/>
      <p:bldP spid="28" grpId="1"/>
      <p:bldP spid="29" grpId="0"/>
      <p:bldP spid="30" grpId="0"/>
      <p:bldP spid="20" grpId="0"/>
      <p:bldP spid="21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Task 2.</a:t>
            </a:r>
            <a:r>
              <a:rPr lang="en-US" i="1" dirty="0">
                <a:solidFill>
                  <a:srgbClr val="002060"/>
                </a:solidFill>
                <a:latin typeface="Comic Sans MS" pitchFamily="66" charset="0"/>
              </a:rPr>
              <a:t> Spell the words on topic and put them down into your exercise-books.</a:t>
            </a:r>
          </a:p>
          <a:p>
            <a:r>
              <a:rPr lang="en-US" i="1" dirty="0">
                <a:solidFill>
                  <a:srgbClr val="002060"/>
                </a:solidFill>
                <a:latin typeface="Comic Sans MS" pitchFamily="66" charset="0"/>
              </a:rPr>
              <a:t>Underline the </a:t>
            </a:r>
            <a:r>
              <a:rPr lang="en-US" i="1" dirty="0" err="1">
                <a:solidFill>
                  <a:srgbClr val="002060"/>
                </a:solidFill>
                <a:latin typeface="Comic Sans MS" pitchFamily="66" charset="0"/>
              </a:rPr>
              <a:t>wovels</a:t>
            </a:r>
            <a:r>
              <a:rPr lang="en-US" i="1" dirty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1. </a:t>
            </a:r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</a:rPr>
              <a:t>мама 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</a:rPr>
              <a:t>2. папа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20486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</a:rPr>
              <a:t>3. сестра -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7809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</a:rPr>
              <a:t>4. брат 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3569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</a:rPr>
              <a:t>5. гостиная 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39330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</a:rPr>
              <a:t>6. кухня </a:t>
            </a:r>
            <a:r>
              <a:rPr lang="ru-RU" i="1" dirty="0">
                <a:solidFill>
                  <a:srgbClr val="002060"/>
                </a:solidFill>
                <a:latin typeface="Comic Sans MS" pitchFamily="66" charset="0"/>
              </a:rPr>
              <a:t>-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450912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</a:rPr>
              <a:t>7. ванная -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08518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</a:rPr>
              <a:t>8. спальня -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7704" y="10527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m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mm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16288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dd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220486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s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st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r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955980-3E8D-6E0E-1780-9F111895CFFD}"/>
              </a:ext>
            </a:extLst>
          </p:cNvPr>
          <p:cNvSpPr txBox="1"/>
          <p:nvPr/>
        </p:nvSpPr>
        <p:spPr>
          <a:xfrm>
            <a:off x="1835696" y="276253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br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th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r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7DF810-B668-51E6-FF22-2091C8FC52F0}"/>
              </a:ext>
            </a:extLst>
          </p:cNvPr>
          <p:cNvSpPr txBox="1"/>
          <p:nvPr/>
        </p:nvSpPr>
        <p:spPr>
          <a:xfrm>
            <a:off x="2519772" y="3366187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l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v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ng r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oo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m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00FB29-78E6-B2C6-03CC-F74C3D170A55}"/>
              </a:ext>
            </a:extLst>
          </p:cNvPr>
          <p:cNvSpPr txBox="1"/>
          <p:nvPr/>
        </p:nvSpPr>
        <p:spPr>
          <a:xfrm>
            <a:off x="1979712" y="393305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k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tch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n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F04E33-CB12-DF3F-99C8-D64D8F2D4AED}"/>
              </a:ext>
            </a:extLst>
          </p:cNvPr>
          <p:cNvSpPr txBox="1"/>
          <p:nvPr/>
        </p:nvSpPr>
        <p:spPr>
          <a:xfrm>
            <a:off x="2195736" y="453670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b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thr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oo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m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3E8D04-37C7-2183-8903-EE984E093D35}"/>
              </a:ext>
            </a:extLst>
          </p:cNvPr>
          <p:cNvSpPr txBox="1"/>
          <p:nvPr/>
        </p:nvSpPr>
        <p:spPr>
          <a:xfrm>
            <a:off x="2411760" y="5077633"/>
            <a:ext cx="14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b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dr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oo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m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F77FB31-71B7-3987-380E-47384FE75F9E}"/>
              </a:ext>
            </a:extLst>
          </p:cNvPr>
          <p:cNvSpPr/>
          <p:nvPr/>
        </p:nvSpPr>
        <p:spPr>
          <a:xfrm>
            <a:off x="251520" y="40466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Task </a:t>
            </a:r>
            <a:r>
              <a:rPr lang="ru-RU" i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i="1" dirty="0">
                <a:solidFill>
                  <a:srgbClr val="002060"/>
                </a:solidFill>
                <a:latin typeface="Comic Sans MS" pitchFamily="66" charset="0"/>
              </a:rPr>
              <a:t> Look at the picture. Read and complete the text about the members of Nick’s family:</a:t>
            </a:r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3863A08E-3C9F-893D-30FB-758318563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156" y="1043444"/>
            <a:ext cx="4441857" cy="24291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4BE0E3-921D-4FF4-F769-9F0C07A4821E}"/>
              </a:ext>
            </a:extLst>
          </p:cNvPr>
          <p:cNvSpPr txBox="1"/>
          <p:nvPr/>
        </p:nvSpPr>
        <p:spPr>
          <a:xfrm>
            <a:off x="263390" y="3395281"/>
            <a:ext cx="8640960" cy="327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This is Nick’s house. His </a:t>
            </a:r>
            <a:r>
              <a:rPr lang="en-US" sz="2000" i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0) grandfather </a:t>
            </a:r>
            <a:r>
              <a:rPr 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is in the kitchen. Nick’s younger sister is in the 1) ___________. His 2) ____________ is in the garage. Look! He is fixing the car. Nick’s elder 3) ___________ is in the bedroom. She is playing the music. His grandmother is cleaning the 4) ___________ and his grandfather is cooking in the 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5) ____________ . Nick’s 6) _____________ is working in the living room.</a:t>
            </a:r>
            <a:endParaRPr lang="ru-RU" sz="2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4960A2FA-FC3C-EEC6-0ABF-7D5F60BE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600" y="1608179"/>
            <a:ext cx="954406" cy="16811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EEE26D-BE01-92A6-7F61-CDF3C171E793}"/>
              </a:ext>
            </a:extLst>
          </p:cNvPr>
          <p:cNvSpPr txBox="1"/>
          <p:nvPr/>
        </p:nvSpPr>
        <p:spPr>
          <a:xfrm>
            <a:off x="1162715" y="123884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Comic Sans MS" panose="030F0702030302020204" pitchFamily="66" charset="0"/>
              </a:rPr>
              <a:t>Nick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54DF06-6EC4-1B8B-04FE-E11470FEB3BE}"/>
              </a:ext>
            </a:extLst>
          </p:cNvPr>
          <p:cNvSpPr txBox="1"/>
          <p:nvPr/>
        </p:nvSpPr>
        <p:spPr>
          <a:xfrm>
            <a:off x="3779912" y="398374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garden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3527B6-FE0C-77A9-FB1A-0BFD37699D87}"/>
              </a:ext>
            </a:extLst>
          </p:cNvPr>
          <p:cNvSpPr txBox="1"/>
          <p:nvPr/>
        </p:nvSpPr>
        <p:spPr>
          <a:xfrm>
            <a:off x="6516216" y="39727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brother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2EC403-6989-8BD8-BFB6-54F44FFB51ED}"/>
              </a:ext>
            </a:extLst>
          </p:cNvPr>
          <p:cNvSpPr txBox="1"/>
          <p:nvPr/>
        </p:nvSpPr>
        <p:spPr>
          <a:xfrm>
            <a:off x="7092280" y="444098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sister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0CCD6B-3301-A0E1-0F39-F6F44458B718}"/>
              </a:ext>
            </a:extLst>
          </p:cNvPr>
          <p:cNvSpPr txBox="1"/>
          <p:nvPr/>
        </p:nvSpPr>
        <p:spPr>
          <a:xfrm>
            <a:off x="1445849" y="5347553"/>
            <a:ext cx="138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bathroom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8907D1-E1B8-C000-FB05-905A555E72C7}"/>
              </a:ext>
            </a:extLst>
          </p:cNvPr>
          <p:cNvSpPr txBox="1"/>
          <p:nvPr/>
        </p:nvSpPr>
        <p:spPr>
          <a:xfrm>
            <a:off x="1023204" y="5805258"/>
            <a:ext cx="127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kitchen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535F2F-CF6C-6154-6B35-3E8A92512283}"/>
              </a:ext>
            </a:extLst>
          </p:cNvPr>
          <p:cNvSpPr txBox="1"/>
          <p:nvPr/>
        </p:nvSpPr>
        <p:spPr>
          <a:xfrm>
            <a:off x="4336925" y="5812098"/>
            <a:ext cx="138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daddy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426B07-B34C-9A35-1C9D-927A19161523}"/>
              </a:ext>
            </a:extLst>
          </p:cNvPr>
          <p:cNvSpPr txBox="1"/>
          <p:nvPr/>
        </p:nvSpPr>
        <p:spPr>
          <a:xfrm>
            <a:off x="251520" y="3326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Task 4.</a:t>
            </a:r>
            <a:r>
              <a:rPr lang="en-US" i="1" dirty="0">
                <a:solidFill>
                  <a:srgbClr val="002060"/>
                </a:solidFill>
                <a:latin typeface="Comic Sans MS" pitchFamily="66" charset="0"/>
              </a:rPr>
              <a:t> Match the pictures to the words on topic: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A91EFDDA-B768-8761-FC55-83F44ABF1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920" y="968961"/>
            <a:ext cx="2418629" cy="136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117B1A46-E9DD-8549-4C20-47E5F81CE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075" y="4067834"/>
            <a:ext cx="2184448" cy="157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5625D4BC-779D-424A-F15A-9746A0E1D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2" y="4866217"/>
            <a:ext cx="2170141" cy="1446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5418885C-CFE2-003A-C669-45FA592BC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20" y="2850036"/>
            <a:ext cx="2170141" cy="1562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A5FC7D-62A3-D35F-D70B-03093D4A92E6}"/>
              </a:ext>
            </a:extLst>
          </p:cNvPr>
          <p:cNvSpPr txBox="1"/>
          <p:nvPr/>
        </p:nvSpPr>
        <p:spPr>
          <a:xfrm>
            <a:off x="6020614" y="207313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1) a bathroom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C7D1F7-FF6C-6A6C-6BD6-F19E04364CA9}"/>
              </a:ext>
            </a:extLst>
          </p:cNvPr>
          <p:cNvSpPr txBox="1"/>
          <p:nvPr/>
        </p:nvSpPr>
        <p:spPr>
          <a:xfrm>
            <a:off x="6012162" y="29949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2) a living room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1DEA20-E0B2-762F-9293-F99E07A18B93}"/>
              </a:ext>
            </a:extLst>
          </p:cNvPr>
          <p:cNvSpPr txBox="1"/>
          <p:nvPr/>
        </p:nvSpPr>
        <p:spPr>
          <a:xfrm>
            <a:off x="5998910" y="389985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3) a bedroom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3D1737-FEB6-CEA6-A263-903A818325BC}"/>
              </a:ext>
            </a:extLst>
          </p:cNvPr>
          <p:cNvSpPr txBox="1"/>
          <p:nvPr/>
        </p:nvSpPr>
        <p:spPr>
          <a:xfrm>
            <a:off x="6012162" y="473238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4) a kitchen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6C20F2-2428-40B4-BB7A-7218B6983DB0}"/>
              </a:ext>
            </a:extLst>
          </p:cNvPr>
          <p:cNvSpPr txBox="1"/>
          <p:nvPr/>
        </p:nvSpPr>
        <p:spPr>
          <a:xfrm>
            <a:off x="6012162" y="56572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5) a garden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Рисунок 15" descr="Picture background">
            <a:extLst>
              <a:ext uri="{FF2B5EF4-FFF2-40B4-BE49-F238E27FC236}">
                <a16:creationId xmlns:a16="http://schemas.microsoft.com/office/drawing/2014/main" xmlns="" id="{6BB6378F-73ED-8162-28F3-1D3378987E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163" y="1830207"/>
            <a:ext cx="2184448" cy="1638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7498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7 -0.00463 L -0.1467 -0.00463 C -0.16285 0.00116 -0.1625 -0.0037 -0.16962 0.00972 C -0.17049 0.01134 -0.17084 0.01319 -0.17153 0.01505 C -0.18177 0.06921 -0.17327 0.02245 -0.17153 0.17222 C -0.17136 0.1912 -0.1717 0.18727 -0.16858 0.2 C -0.16563 0.24329 -0.16702 0.21829 -0.16858 0.30556 C -0.16875 0.31042 -0.1691 0.31528 -0.16962 0.32014 C -0.17032 0.32755 -0.17066 0.32755 -0.17153 0.33449 C -0.17188 0.33773 -0.17223 0.34074 -0.17257 0.34375 C -0.17292 0.34768 -0.17309 0.35185 -0.17361 0.35579 C -0.17379 0.3588 -0.17414 0.36181 -0.17448 0.36505 C -0.17518 0.37153 -0.1757 0.37801 -0.17657 0.38472 C -0.17674 0.38704 -0.17709 0.38912 -0.17743 0.39143 C -0.17778 0.40023 -0.17795 0.40903 -0.17848 0.41782 C -0.17865 0.41991 -0.17934 0.42222 -0.17952 0.42431 C -0.18212 0.45093 -0.17848 0.42431 -0.18247 0.45069 C -0.18438 0.49051 -0.1816 0.45602 -0.18542 0.47986 C -0.18629 0.48495 -0.18681 0.49028 -0.18733 0.4956 C -0.18785 0.50069 -0.1875 0.51042 -0.19045 0.51551 C -0.19132 0.51713 -0.19705 0.52546 -0.20035 0.52731 C -0.20226 0.52847 -0.20434 0.52893 -0.20625 0.52986 C -0.20782 0.53079 -0.20938 0.53264 -0.21111 0.53264 C -0.24358 0.53356 -0.27587 0.53264 -0.30816 0.53264 " pathEditMode="relative" ptsTypes="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71 -0.00185 L -0.14671 -0.00185 C -0.15504 -0.00486 -0.1665 -0.01296 -0.17553 -0.00579 C -0.17691 -0.00463 -0.17622 -0.00139 -0.17657 0.00069 C -0.17622 0.00857 -0.17622 0.01667 -0.17553 0.02454 C -0.17518 0.02801 -0.17414 0.03148 -0.17344 0.03519 C -0.1731 0.03727 -0.17292 0.03958 -0.17257 0.04167 C -0.17292 0.14861 -0.17257 0.25556 -0.17344 0.3625 C -0.17362 0.36574 -0.17483 0.36875 -0.17553 0.37176 C -0.17639 0.37569 -0.17761 0.37963 -0.17848 0.38357 C -0.17917 0.38681 -0.17952 0.38982 -0.18039 0.39282 C -0.1816 0.39653 -0.18334 0.39977 -0.18438 0.40347 C -0.19445 0.43611 -0.18178 0.40046 -0.19028 0.42199 C -0.19202 0.42616 -0.19219 0.43241 -0.19532 0.43519 C -0.19792 0.43727 -0.20087 0.43912 -0.2033 0.44167 C -0.20487 0.44352 -0.20625 0.44583 -0.20816 0.44699 C -0.21025 0.44838 -0.21285 0.44861 -0.21511 0.44954 C -0.23021 0.45671 -0.21494 0.45023 -0.22691 0.45764 C -0.22952 0.45926 -0.2323 0.46042 -0.2349 0.46157 C -0.23646 0.46227 -0.2382 0.4625 -0.23994 0.46296 C -0.24879 0.46528 -0.25018 0.4662 -0.25973 0.46806 C -0.26459 0.46921 -0.26962 0.46968 -0.27448 0.47083 C -0.28091 0.47222 -0.28716 0.47407 -0.29341 0.47616 C -0.29792 0.47755 -0.30244 0.48079 -0.30712 0.48125 L -0.32101 0.48264 C -0.32344 0.48357 -0.32553 0.48519 -0.32796 0.48542 L -0.43889 0.48403 C -0.44358 0.4838 -0.4481 0.48218 -0.45278 0.48125 C -0.46459 0.47917 -0.46719 0.47894 -0.47744 0.47732 C -0.4941 0.46991 -0.47657 0.47732 -0.5231 0.47477 C -0.52448 0.47477 -0.5257 0.47384 -0.52709 0.47338 C -0.53091 0.47245 -0.5349 0.47176 -0.53889 0.47083 C -0.53941 0.47083 -0.56528 0.47176 -0.57153 0.47338 C -0.57327 0.47384 -0.57483 0.47546 -0.57657 0.47616 C -0.57882 0.47685 -0.58108 0.47685 -0.58351 0.47732 C -0.58507 0.47778 -0.58664 0.4787 -0.58837 0.4787 C -0.59462 0.47894 -0.60087 0.4787 -0.60712 0.4787 " pathEditMode="relative" ptsTypes="AAAAAAAAAAAAAAAAAAAAAAAAAAAAAAAAAAA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35 0.00232 L -0.15035 0.00232 C -0.15417 -0.00486 -0.15921 -0.01111 -0.16216 -0.01898 C -0.16285 -0.0206 -0.16355 -0.02245 -0.16407 -0.0243 C -0.16563 -0.02893 -0.16598 -0.03032 -0.16702 -0.03472 C -0.16736 -0.03865 -0.16771 -0.04282 -0.16806 -0.04675 C -0.16823 -0.04837 -0.16875 -0.05023 -0.1691 -0.05185 C -0.16945 -0.05416 -0.1698 -0.05625 -0.17014 -0.05856 C -0.17188 -0.10532 -0.16962 -0.0655 -0.17309 -0.09814 C -0.17344 -0.10254 -0.17379 -0.10694 -0.17396 -0.11134 C -0.17466 -0.12245 -0.17535 -0.13333 -0.17605 -0.14444 C -0.17639 -0.15925 -0.17657 -0.1743 -0.17709 -0.18935 C -0.17778 -0.21712 -0.17674 -0.20833 -0.179 -0.22361 C -0.17934 -0.23333 -0.17934 -0.24305 -0.18004 -0.25254 C -0.18056 -0.2625 -0.18212 -0.26967 -0.18386 -0.27893 C -0.18455 -0.28726 -0.18542 -0.2956 -0.18594 -0.30416 C -0.18611 -0.30902 -0.18629 -0.33865 -0.18785 -0.35023 C -0.18837 -0.35347 -0.18924 -0.35648 -0.18993 -0.35949 C -0.19028 -0.3618 -0.19028 -0.36412 -0.1908 -0.3662 C -0.19132 -0.36805 -0.19514 -0.37708 -0.19584 -0.378 C -0.19688 -0.37962 -0.19861 -0.38055 -0.19983 -0.38194 C -0.20382 -0.3868 -0.20417 -0.38935 -0.20973 -0.39259 C -0.21216 -0.39398 -0.21493 -0.39421 -0.21754 -0.39513 C -0.21962 -0.39606 -0.22153 -0.39675 -0.22361 -0.39791 C -0.22587 -0.39907 -0.22813 -0.40092 -0.23056 -0.40185 C -0.23334 -0.40277 -0.23646 -0.40254 -0.23941 -0.403 C -0.26164 -0.40787 -0.23455 -0.40462 -0.26719 -0.40717 C -0.2698 -0.4074 -0.2724 -0.40763 -0.275 -0.40833 C -0.27743 -0.40902 -0.27969 -0.41064 -0.28195 -0.41111 C -0.2875 -0.41203 -0.29323 -0.4118 -0.29879 -0.41226 C -0.30174 -0.41319 -0.30469 -0.41435 -0.30782 -0.41504 C -0.31111 -0.41574 -0.31441 -0.4162 -0.31771 -0.4162 L -0.45035 -0.41504 C -0.45174 -0.41412 -0.45313 -0.41342 -0.45434 -0.41226 C -0.4573 -0.40949 -0.45938 -0.40416 -0.46129 -0.40046 C -0.46476 -0.39351 -0.46268 -0.39791 -0.46719 -0.38726 C -0.46806 -0.3824 -0.46893 -0.37754 -0.47014 -0.37268 C -0.47084 -0.3706 -0.47153 -0.36828 -0.47223 -0.3662 C -0.47188 -0.35833 -0.47171 -0.35023 -0.47118 -0.34236 C -0.47084 -0.33796 -0.4698 -0.33217 -0.46927 -0.32777 C -0.46875 -0.32476 -0.46858 -0.32175 -0.46823 -0.31851 C -0.46893 -0.29398 -0.46927 -0.26921 -0.47014 -0.24467 C -0.47032 -0.24328 -0.47066 -0.24189 -0.47118 -0.24074 C -0.47171 -0.23935 -0.47257 -0.23819 -0.47309 -0.2368 C -0.47344 -0.23541 -0.47327 -0.23356 -0.47414 -0.23287 C -0.47587 -0.23148 -0.47813 -0.23194 -0.48004 -0.23148 C -0.48282 -0.23101 -0.48542 -0.23055 -0.48802 -0.23009 C -0.49063 -0.22939 -0.49323 -0.22754 -0.49601 -0.22754 L -0.56025 -0.22893 C -0.56355 -0.22893 -0.56684 -0.22893 -0.57014 -0.22893 " pathEditMode="relative" ptsTypes="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75 0.00509 L -0.14775 0.00509 C -0.15799 0.0081 -0.16841 0.01088 -0.17848 0.01435 C -0.17987 0.01482 -0.18143 0.01551 -0.18247 0.0169 C -0.18386 0.01875 -0.18438 0.0213 -0.18542 0.02338 C -0.18507 0.03264 -0.18438 0.0419 -0.18438 0.05116 C -0.18473 0.06875 -0.1856 0.08634 -0.18646 0.10394 C -0.18664 0.10625 -0.18698 0.10833 -0.1875 0.11065 C -0.18803 0.1132 -0.18889 0.11574 -0.18941 0.11852 C -0.18994 0.1206 -0.18976 0.12315 -0.19046 0.125 C -0.19132 0.12801 -0.19289 0.13056 -0.19428 0.1331 C -0.19653 0.13704 -0.19827 0.14167 -0.20122 0.14491 C -0.20296 0.14653 -0.20452 0.14861 -0.20625 0.15023 C -0.21146 0.15509 -0.20973 0.15324 -0.21424 0.15533 C -0.2158 0.15625 -0.21737 0.15741 -0.2191 0.1581 C -0.22223 0.15926 -0.23073 0.16065 -0.23299 0.16065 L -0.41615 0.16852 C -0.41875 0.16991 -0.42119 0.17222 -0.42396 0.17269 C -0.43091 0.17315 -0.43785 0.17245 -0.4448 0.1713 C -0.44619 0.17107 -0.4474 0.16921 -0.44879 0.16852 C -0.45 0.16806 -0.45139 0.16806 -0.45278 0.16736 C -0.45417 0.16667 -0.45539 0.16551 -0.4566 0.16458 C -0.45834 0.16366 -0.4599 0.16296 -0.46164 0.16204 C -0.46268 0.16158 -0.46372 0.16134 -0.46459 0.16065 C -0.47396 0.1544 -0.4658 0.15833 -0.47257 0.15533 C -0.47414 0.15324 -0.47605 0.15139 -0.47744 0.14884 C -0.47882 0.14653 -0.47952 0.14352 -0.48039 0.14097 C -0.48455 0.1287 -0.48247 0.13495 -0.48542 0.12245 C -0.48664 0.11713 -0.48855 0.11204 -0.48941 0.10671 C -0.49167 0.09167 -0.49046 0.09769 -0.49237 0.0882 C -0.49185 0.07338 -0.49185 0.05162 -0.49028 0.03542 C -0.49011 0.0331 -0.48959 0.03102 -0.48941 0.0287 C -0.48889 0.0257 -0.48872 0.02269 -0.48837 0.01945 C -0.48612 0.00139 -0.48872 0.02801 -0.48629 0.00232 C -0.48698 -0.00741 -0.48716 -0.01713 -0.48837 -0.02662 C -0.48872 -0.02986 -0.49428 -0.03518 -0.49532 -0.03588 C -0.49705 -0.03727 -0.49931 -0.03773 -0.50122 -0.03842 C -0.50816 -0.04167 -0.50851 -0.04236 -0.51702 -0.04236 L -0.60903 -0.04236 " pathEditMode="relative" ptsTypes="AAAAAAAAAAAAAAAAAAAAAAAAAAAAAAAAAAAAA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71 -0.00046 L -0.14671 -0.00046 C -0.15244 -0.00231 -0.15816 -0.0037 -0.16355 -0.00578 C -0.16719 -0.00717 -0.17171 -0.00995 -0.17448 -0.01388 C -0.1757 -0.01527 -0.17657 -0.01712 -0.17744 -0.01898 C -0.18073 -0.02546 -0.18039 -0.02523 -0.18247 -0.03217 C -0.18282 -0.03495 -0.18299 -0.0375 -0.18334 -0.04027 C -0.18369 -0.04143 -0.18421 -0.04282 -0.18438 -0.04421 C -0.1849 -0.04861 -0.18507 -0.053 -0.18542 -0.0574 C -0.18525 -0.06087 -0.18455 -0.08449 -0.18334 -0.09166 C -0.18299 -0.09444 -0.18212 -0.09699 -0.18143 -0.09953 C -0.18073 -0.10254 -0.17987 -0.10578 -0.17952 -0.10879 C -0.17796 -0.11805 -0.17865 -0.12129 -0.17744 -0.13125 C -0.17709 -0.13495 -0.17605 -0.13819 -0.17553 -0.14189 C -0.17153 -0.16458 -0.17587 -0.14259 -0.17049 -0.16828 C -0.16823 -0.19513 -0.16893 -0.1831 -0.17049 -0.23032 C -0.17066 -0.23356 -0.17292 -0.24398 -0.17344 -0.24606 C -0.17414 -0.24884 -0.17448 -0.25162 -0.17553 -0.25416 C -0.17813 -0.26041 -0.18143 -0.2662 -0.18438 -0.27245 C -0.18629 -0.27662 -0.19132 -0.29004 -0.19428 -0.29236 C -0.20625 -0.30162 -0.19601 -0.29421 -0.20921 -0.30162 C -0.21042 -0.30231 -0.21164 -0.3037 -0.21303 -0.30416 C -0.21476 -0.30486 -0.2165 -0.30509 -0.21806 -0.30555 C -0.22171 -0.30671 -0.22518 -0.30856 -0.229 -0.30949 C -0.23282 -0.31041 -0.23681 -0.31018 -0.2408 -0.31087 C -0.25244 -0.3125 -0.25886 -0.31458 -0.27049 -0.31481 C -0.28195 -0.31504 -0.29358 -0.31481 -0.30504 -0.31481 " pathEditMode="relative" ptsTypes="AAAAAAAAAAAAAAAAAAAAAAAAA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2142" y="13930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Revision of the  personal pronouns and the verb “to be”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29589"/>
            <a:ext cx="828212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4918918" cy="18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331640" y="242974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9872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3112" y="4196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Он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4462" y="41804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Она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0788" y="41960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Он </a:t>
            </a:r>
            <a:r>
              <a:rPr lang="ru-RU" sz="1400" b="1" i="1" dirty="0">
                <a:solidFill>
                  <a:srgbClr val="002060"/>
                </a:solidFill>
                <a:latin typeface="Comic Sans MS" pitchFamily="66" charset="0"/>
              </a:rPr>
              <a:t>(о предмете)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5080" y="617161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Мы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81149" y="61813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Вы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20848" y="61716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Они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CEC3FA-FF4C-2442-93A5-B4EF435AFE50}"/>
              </a:ext>
            </a:extLst>
          </p:cNvPr>
          <p:cNvSpPr txBox="1"/>
          <p:nvPr/>
        </p:nvSpPr>
        <p:spPr>
          <a:xfrm>
            <a:off x="395536" y="534175"/>
            <a:ext cx="33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Task.5. </a:t>
            </a:r>
            <a:r>
              <a:rPr lang="en-US" i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translate: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11D25E-7CA7-0A5B-7A8B-B7D2458927A7}"/>
              </a:ext>
            </a:extLst>
          </p:cNvPr>
          <p:cNvSpPr txBox="1"/>
          <p:nvPr/>
        </p:nvSpPr>
        <p:spPr>
          <a:xfrm>
            <a:off x="251520" y="45997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Task 6.</a:t>
            </a:r>
            <a:r>
              <a:rPr lang="en-US" i="1" dirty="0">
                <a:solidFill>
                  <a:srgbClr val="002060"/>
                </a:solidFill>
                <a:latin typeface="Comic Sans MS" pitchFamily="66" charset="0"/>
              </a:rPr>
              <a:t> Use the personal pronouns to replace the words on topic “My Family. My House”: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D6C47E-ED19-8056-3249-CAE8CC49BAD2}"/>
              </a:ext>
            </a:extLst>
          </p:cNvPr>
          <p:cNvSpPr txBox="1"/>
          <p:nvPr/>
        </p:nvSpPr>
        <p:spPr>
          <a:xfrm>
            <a:off x="431540" y="146188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1)  a  garden -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20514E-702B-EA4D-1C5E-A429C0553A1E}"/>
              </a:ext>
            </a:extLst>
          </p:cNvPr>
          <p:cNvSpPr txBox="1"/>
          <p:nvPr/>
        </p:nvSpPr>
        <p:spPr>
          <a:xfrm>
            <a:off x="2668164" y="147784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it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73D844-3368-F0A8-BE69-9B523C0C429C}"/>
              </a:ext>
            </a:extLst>
          </p:cNvPr>
          <p:cNvSpPr txBox="1"/>
          <p:nvPr/>
        </p:nvSpPr>
        <p:spPr>
          <a:xfrm>
            <a:off x="386878" y="196541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2)  a  sister -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274682-C9DA-006E-23F8-AD37DB2C66E6}"/>
              </a:ext>
            </a:extLst>
          </p:cNvPr>
          <p:cNvSpPr txBox="1"/>
          <p:nvPr/>
        </p:nvSpPr>
        <p:spPr>
          <a:xfrm>
            <a:off x="2501223" y="1956890"/>
            <a:ext cx="96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she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DAF294-5670-4665-0581-3EC616D60C2A}"/>
              </a:ext>
            </a:extLst>
          </p:cNvPr>
          <p:cNvSpPr txBox="1"/>
          <p:nvPr/>
        </p:nvSpPr>
        <p:spPr>
          <a:xfrm>
            <a:off x="386878" y="243695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3)  a  brother -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73702A-ABC6-248A-B667-064BF886B46A}"/>
              </a:ext>
            </a:extLst>
          </p:cNvPr>
          <p:cNvSpPr txBox="1"/>
          <p:nvPr/>
        </p:nvSpPr>
        <p:spPr>
          <a:xfrm>
            <a:off x="2843807" y="2446967"/>
            <a:ext cx="8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he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32A24E-5A41-A513-1472-280AF81A03A1}"/>
              </a:ext>
            </a:extLst>
          </p:cNvPr>
          <p:cNvSpPr txBox="1"/>
          <p:nvPr/>
        </p:nvSpPr>
        <p:spPr>
          <a:xfrm>
            <a:off x="386878" y="292435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4)  Nick and I -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7AD6C6-6767-7FDE-9568-767E1890C7AD}"/>
              </a:ext>
            </a:extLst>
          </p:cNvPr>
          <p:cNvSpPr txBox="1"/>
          <p:nvPr/>
        </p:nvSpPr>
        <p:spPr>
          <a:xfrm>
            <a:off x="2834499" y="2935140"/>
            <a:ext cx="985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we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B8C672-4219-5340-0E6B-F6ED9D729E00}"/>
              </a:ext>
            </a:extLst>
          </p:cNvPr>
          <p:cNvSpPr txBox="1"/>
          <p:nvPr/>
        </p:nvSpPr>
        <p:spPr>
          <a:xfrm>
            <a:off x="397690" y="3423314"/>
            <a:ext cx="3037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5)  Nick and Ann -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C20685-FF1F-27F5-48A2-3D7AC60CD710}"/>
              </a:ext>
            </a:extLst>
          </p:cNvPr>
          <p:cNvSpPr txBox="1"/>
          <p:nvPr/>
        </p:nvSpPr>
        <p:spPr>
          <a:xfrm>
            <a:off x="3167844" y="34317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they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B91098-4958-C59D-D53C-C520E5507A75}"/>
              </a:ext>
            </a:extLst>
          </p:cNvPr>
          <p:cNvSpPr txBox="1"/>
          <p:nvPr/>
        </p:nvSpPr>
        <p:spPr>
          <a:xfrm>
            <a:off x="392615" y="3921799"/>
            <a:ext cx="411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6)  a brother and a sister -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F3E3EB-3B23-A038-EFED-C00AE0C26E52}"/>
              </a:ext>
            </a:extLst>
          </p:cNvPr>
          <p:cNvSpPr txBox="1"/>
          <p:nvPr/>
        </p:nvSpPr>
        <p:spPr>
          <a:xfrm>
            <a:off x="4436618" y="3920340"/>
            <a:ext cx="243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they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C90975-C12F-7171-7717-03B617920A2E}"/>
              </a:ext>
            </a:extLst>
          </p:cNvPr>
          <p:cNvSpPr txBox="1"/>
          <p:nvPr/>
        </p:nvSpPr>
        <p:spPr>
          <a:xfrm>
            <a:off x="392700" y="4456890"/>
            <a:ext cx="297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7)  two bedrooms -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D2EC97-C11D-95C6-110D-11CC439B25B1}"/>
              </a:ext>
            </a:extLst>
          </p:cNvPr>
          <p:cNvSpPr txBox="1"/>
          <p:nvPr/>
        </p:nvSpPr>
        <p:spPr>
          <a:xfrm>
            <a:off x="3284608" y="4485256"/>
            <a:ext cx="107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they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BC196F-F9D2-D3CA-FFB0-94D674074736}"/>
              </a:ext>
            </a:extLst>
          </p:cNvPr>
          <p:cNvSpPr txBox="1"/>
          <p:nvPr/>
        </p:nvSpPr>
        <p:spPr>
          <a:xfrm>
            <a:off x="362054" y="4917253"/>
            <a:ext cx="159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8)  Ann -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D69683-E857-6178-37FC-C647061AE14E}"/>
              </a:ext>
            </a:extLst>
          </p:cNvPr>
          <p:cNvSpPr txBox="1"/>
          <p:nvPr/>
        </p:nvSpPr>
        <p:spPr>
          <a:xfrm>
            <a:off x="1799692" y="491725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she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5C458C1-9725-1C85-97CC-A2A284482E60}"/>
              </a:ext>
            </a:extLst>
          </p:cNvPr>
          <p:cNvSpPr txBox="1"/>
          <p:nvPr/>
        </p:nvSpPr>
        <p:spPr>
          <a:xfrm>
            <a:off x="362054" y="543565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9)  Nick -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C00E78D-5283-1D80-615C-4B169A5B9363}"/>
              </a:ext>
            </a:extLst>
          </p:cNvPr>
          <p:cNvSpPr txBox="1"/>
          <p:nvPr/>
        </p:nvSpPr>
        <p:spPr>
          <a:xfrm>
            <a:off x="1916338" y="543565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he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A2F066-C374-DD0C-2810-8B73F5069D7F}"/>
              </a:ext>
            </a:extLst>
          </p:cNvPr>
          <p:cNvSpPr txBox="1"/>
          <p:nvPr/>
        </p:nvSpPr>
        <p:spPr>
          <a:xfrm>
            <a:off x="323528" y="592083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10)  Ann and you -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44D852-B591-78AD-5AB9-5B1B7800BDE7}"/>
              </a:ext>
            </a:extLst>
          </p:cNvPr>
          <p:cNvSpPr txBox="1"/>
          <p:nvPr/>
        </p:nvSpPr>
        <p:spPr>
          <a:xfrm>
            <a:off x="3082151" y="5900939"/>
            <a:ext cx="74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you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4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CF8A51-B5D2-EF08-B8D8-E1B76EBA77D8}"/>
              </a:ext>
            </a:extLst>
          </p:cNvPr>
          <p:cNvSpPr txBox="1"/>
          <p:nvPr/>
        </p:nvSpPr>
        <p:spPr>
          <a:xfrm>
            <a:off x="251520" y="260648"/>
            <a:ext cx="864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Task 7.</a:t>
            </a:r>
            <a:r>
              <a:rPr lang="en-US" i="1" dirty="0">
                <a:solidFill>
                  <a:srgbClr val="002060"/>
                </a:solidFill>
                <a:latin typeface="Comic Sans MS" pitchFamily="66" charset="0"/>
              </a:rPr>
              <a:t> Group the words according to the pronouns.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282C264-A4FB-FEA8-D3B2-473D2D19B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7881823"/>
              </p:ext>
            </p:extLst>
          </p:nvPr>
        </p:nvGraphicFramePr>
        <p:xfrm>
          <a:off x="251520" y="731865"/>
          <a:ext cx="8640960" cy="2340260"/>
        </p:xfrm>
        <a:graphic>
          <a:graphicData uri="http://schemas.openxmlformats.org/drawingml/2006/table">
            <a:tbl>
              <a:tblPr firstRow="1" bandRow="1">
                <a:solidFill>
                  <a:srgbClr val="FFFFFF"/>
                </a:solidFill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327911714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4601718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78368903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49058547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3467765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561581375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893934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206002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961674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85214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29478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85061E-F1C0-23F3-25F4-9FC9E8E462E3}"/>
              </a:ext>
            </a:extLst>
          </p:cNvPr>
          <p:cNvSpPr txBox="1"/>
          <p:nvPr/>
        </p:nvSpPr>
        <p:spPr>
          <a:xfrm>
            <a:off x="3141796" y="725346"/>
            <a:ext cx="69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it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2E5D36-760E-8602-B734-252A0C414E0E}"/>
              </a:ext>
            </a:extLst>
          </p:cNvPr>
          <p:cNvSpPr txBox="1"/>
          <p:nvPr/>
        </p:nvSpPr>
        <p:spPr>
          <a:xfrm>
            <a:off x="486874" y="725344"/>
            <a:ext cx="82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he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A7036E-B962-CE9F-AC3B-4F03C49FA38D}"/>
              </a:ext>
            </a:extLst>
          </p:cNvPr>
          <p:cNvSpPr txBox="1"/>
          <p:nvPr/>
        </p:nvSpPr>
        <p:spPr>
          <a:xfrm>
            <a:off x="1679448" y="725345"/>
            <a:ext cx="95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she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650F50-13C7-2A31-75EF-660F63505D84}"/>
              </a:ext>
            </a:extLst>
          </p:cNvPr>
          <p:cNvSpPr txBox="1"/>
          <p:nvPr/>
        </p:nvSpPr>
        <p:spPr>
          <a:xfrm>
            <a:off x="4609359" y="731865"/>
            <a:ext cx="75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you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FD2C73-A5F0-85AC-A508-225FAFBDAEFF}"/>
              </a:ext>
            </a:extLst>
          </p:cNvPr>
          <p:cNvSpPr txBox="1"/>
          <p:nvPr/>
        </p:nvSpPr>
        <p:spPr>
          <a:xfrm>
            <a:off x="6027980" y="747121"/>
            <a:ext cx="96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we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804C2-93BE-B7A6-C7AC-F3827137B20C}"/>
              </a:ext>
            </a:extLst>
          </p:cNvPr>
          <p:cNvSpPr txBox="1"/>
          <p:nvPr/>
        </p:nvSpPr>
        <p:spPr>
          <a:xfrm>
            <a:off x="7581016" y="738252"/>
            <a:ext cx="116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they 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D71C1F-BF72-5254-C869-D4ED4C2DD2AC}"/>
              </a:ext>
            </a:extLst>
          </p:cNvPr>
          <p:cNvSpPr txBox="1"/>
          <p:nvPr/>
        </p:nvSpPr>
        <p:spPr>
          <a:xfrm>
            <a:off x="439630" y="343880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a living room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7A0FB7-9CCF-FC08-B168-378BFE8B371F}"/>
              </a:ext>
            </a:extLst>
          </p:cNvPr>
          <p:cNvSpPr txBox="1"/>
          <p:nvPr/>
        </p:nvSpPr>
        <p:spPr>
          <a:xfrm>
            <a:off x="430266" y="3760460"/>
            <a:ext cx="1289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Mary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1A77B8-4B4C-F6B6-52B1-F2E6212D03F5}"/>
              </a:ext>
            </a:extLst>
          </p:cNvPr>
          <p:cNvSpPr txBox="1"/>
          <p:nvPr/>
        </p:nvSpPr>
        <p:spPr>
          <a:xfrm>
            <a:off x="439630" y="4041949"/>
            <a:ext cx="1289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a dog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52DAE4-75C8-81D1-ACBB-BDB9C862B98E}"/>
              </a:ext>
            </a:extLst>
          </p:cNvPr>
          <p:cNvSpPr txBox="1"/>
          <p:nvPr/>
        </p:nvSpPr>
        <p:spPr>
          <a:xfrm>
            <a:off x="430266" y="4380503"/>
            <a:ext cx="125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Nick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AC6BFA-BA77-827F-7EAC-78F3BE8CD4B1}"/>
              </a:ext>
            </a:extLst>
          </p:cNvPr>
          <p:cNvSpPr txBox="1"/>
          <p:nvPr/>
        </p:nvSpPr>
        <p:spPr>
          <a:xfrm>
            <a:off x="439630" y="4733091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a kitchen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B8D1B5-B320-2031-EA59-F1B9959322C1}"/>
              </a:ext>
            </a:extLst>
          </p:cNvPr>
          <p:cNvSpPr txBox="1"/>
          <p:nvPr/>
        </p:nvSpPr>
        <p:spPr>
          <a:xfrm>
            <a:off x="439630" y="5054745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a garden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450916-F0DC-00DB-2C2B-95FAF5D12DE5}"/>
              </a:ext>
            </a:extLst>
          </p:cNvPr>
          <p:cNvSpPr txBox="1"/>
          <p:nvPr/>
        </p:nvSpPr>
        <p:spPr>
          <a:xfrm>
            <a:off x="447128" y="5374546"/>
            <a:ext cx="12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a brother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0E2034-6ADF-DC35-5E60-14E95941F571}"/>
              </a:ext>
            </a:extLst>
          </p:cNvPr>
          <p:cNvSpPr txBox="1"/>
          <p:nvPr/>
        </p:nvSpPr>
        <p:spPr>
          <a:xfrm>
            <a:off x="4606421" y="3384612"/>
            <a:ext cx="12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a sister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257A73E-FD1F-2D34-A4AD-F3DAC15AB793}"/>
              </a:ext>
            </a:extLst>
          </p:cNvPr>
          <p:cNvSpPr txBox="1"/>
          <p:nvPr/>
        </p:nvSpPr>
        <p:spPr>
          <a:xfrm>
            <a:off x="4606421" y="3654573"/>
            <a:ext cx="12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a mummy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723D6FF-C84F-3F71-11FB-5E07F4F8E862}"/>
              </a:ext>
            </a:extLst>
          </p:cNvPr>
          <p:cNvSpPr txBox="1"/>
          <p:nvPr/>
        </p:nvSpPr>
        <p:spPr>
          <a:xfrm>
            <a:off x="4563797" y="3972150"/>
            <a:ext cx="2221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Mary and you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F53CD58-37E2-4685-E13E-06AF29CBF99B}"/>
              </a:ext>
            </a:extLst>
          </p:cNvPr>
          <p:cNvSpPr txBox="1"/>
          <p:nvPr/>
        </p:nvSpPr>
        <p:spPr>
          <a:xfrm>
            <a:off x="4579614" y="4307920"/>
            <a:ext cx="1789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My mummy and I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DCEEA02-DA5A-4C3B-D712-B8A3A62F909B}"/>
              </a:ext>
            </a:extLst>
          </p:cNvPr>
          <p:cNvSpPr txBox="1"/>
          <p:nvPr/>
        </p:nvSpPr>
        <p:spPr>
          <a:xfrm>
            <a:off x="4562251" y="4640906"/>
            <a:ext cx="1789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Nick and Mary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C6B0ED-26FD-3DAF-A5C0-00D60A8B9157}"/>
              </a:ext>
            </a:extLst>
          </p:cNvPr>
          <p:cNvSpPr txBox="1"/>
          <p:nvPr/>
        </p:nvSpPr>
        <p:spPr>
          <a:xfrm>
            <a:off x="4593546" y="4953393"/>
            <a:ext cx="1761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cats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FD091E9-4475-46DC-24F8-783E09333A4B}"/>
              </a:ext>
            </a:extLst>
          </p:cNvPr>
          <p:cNvSpPr txBox="1"/>
          <p:nvPr/>
        </p:nvSpPr>
        <p:spPr>
          <a:xfrm>
            <a:off x="4593546" y="523724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you and I</a:t>
            </a:r>
            <a:endParaRPr lang="ru-RU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1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2 -0.00047 L 0.07812 -0.00024 C 0.0868 -0.00139 0.096 -0.00255 0.10503 -0.00324 C 0.13923 -0.00533 0.23802 -0.00579 0.24722 -0.00579 C 0.25191 -0.01065 0.25416 -0.01181 0.25625 -0.01783 C 0.25729 -0.0213 0.25902 -0.02824 0.25902 -0.02801 C 0.25798 -0.03843 0.25729 -0.04862 0.25625 -0.0588 C 0.25555 -0.06459 0.25468 -0.06505 0.25364 -0.07061 C 0.25312 -0.07385 0.25034 -0.09028 0.24982 -0.09561 C 0.24913 -0.10047 0.24896 -0.10533 0.24843 -0.11019 C 0.24791 -0.11737 0.2467 -0.12431 0.24583 -0.13125 L 0.24461 -0.14329 C 0.24427 -0.1669 0.24375 -0.19074 0.24323 -0.21459 C 0.24288 -0.23426 0.24236 -0.25417 0.24201 -0.27385 C 0.24201 -0.28588 0.24201 -0.29769 0.24201 -0.30949 " pathEditMode="relative" rAng="0" ptsTypes="AAAAAAAAAAAAA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3 0.00393 L 0.07553 0.00416 C 0.0875 0.00902 0.08837 0.01088 0.10539 0.00648 C 0.10712 0.00602 0.10764 0.00301 0.10886 0.00139 C 0.11268 -0.01181 0.10678 0.00856 0.11112 -0.00764 C 0.11476 -0.02084 0.1125 -0.01019 0.11476 -0.02199 C 0.11424 -0.04375 0.11407 -0.06528 0.11355 -0.08681 C 0.1132 -0.09213 0.11285 -0.09723 0.11233 -0.10255 C 0.11164 -0.10695 0.1106 -0.11111 0.11007 -0.11551 C 0.10921 -0.12037 0.10834 -0.125 0.10764 -0.12986 C 0.1066 -0.13658 0.10417 -0.16412 0.10417 -0.16482 C 0.10382 -0.17315 0.10348 -0.18125 0.10296 -0.18936 C 0.10278 -0.19329 0.10191 -0.19723 0.10191 -0.20116 C 0.10191 -0.22547 0.10174 -0.22917 0.10417 -0.24653 C 0.10452 -0.24931 0.10504 -0.25186 0.10539 -0.25417 C 0.10573 -0.25811 0.10591 -0.26227 0.1066 -0.26621 C 0.10764 -0.27385 0.11007 -0.28936 0.11007 -0.28912 C 0.11042 -0.3007 0.11112 -0.31181 0.11112 -0.32315 C 0.11112 -0.33195 0.11042 -0.34051 0.11007 -0.34908 C 0.1099 -0.35255 0.10886 -0.35926 0.10886 -0.35926 " pathEditMode="relative" rAng="0" ptsTypes="AAAAAAAAAAAAAAAAAA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0.00509 L 0.06649 0.00532 C 0.12812 0.00787 0.1026 0.00717 0.21111 0.00509 C 0.21284 0.00509 0.21423 0.00417 0.21597 0.0037 C 0.2184 0.00278 0.221 0.00185 0.22343 0.00116 L 0.22725 -0.00023 C 0.2283 -0.00162 0.22934 -0.00278 0.2302 -0.00417 C 0.23107 -0.00579 0.23211 -0.00764 0.23298 -0.00949 C 0.23455 -0.0125 0.23576 -0.01528 0.2368 -0.01875 C 0.23767 -0.0213 0.23767 -0.02431 0.23889 -0.02662 C 0.24027 -0.02986 0.24166 -0.03218 0.24253 -0.03588 C 0.24323 -0.03889 0.24375 -0.04213 0.24444 -0.04514 C 0.24479 -0.05046 0.24496 -0.05579 0.24531 -0.06088 C 0.24583 -0.06551 0.24739 -0.07037 0.24739 -0.07523 C 0.24791 -0.16181 0.24739 -0.24815 0.24739 -0.33426 " pathEditMode="relative" rAng="0" ptsTypes="AAAAAAAAAAAAA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-0.0007 L 0.08646 -0.00047 C 0.09671 -0.00116 0.11216 0.00023 0.12414 -0.00348 C 0.12518 -0.00371 0.12622 -0.0044 0.12726 -0.00487 C 0.12796 -0.00602 0.129 -0.00718 0.12952 -0.0088 C 0.13212 -0.01505 0.13126 -0.02014 0.13195 -0.02848 C 0.1316 -0.04445 0.13143 -0.05996 0.13108 -0.07593 C 0.13091 -0.07894 0.13056 -0.08195 0.13021 -0.08496 C 0.12813 -0.10857 0.13091 -0.07547 0.12882 -0.10209 C 0.12848 -0.11436 0.12813 -0.12662 0.12796 -0.13889 C 0.12778 -0.16204 0.12778 -0.18542 0.12726 -0.20834 C 0.12709 -0.21644 0.1257 -0.22732 0.12501 -0.23473 C 0.12466 -0.24445 0.12483 -0.25394 0.12414 -0.26366 C 0.12396 -0.26737 0.12292 -0.27061 0.12275 -0.27431 C 0.12171 -0.30556 0.12188 -0.33727 0.12119 -0.36875 C 0.12119 -0.37199 0.11962 -0.375 0.11823 -0.37662 C 0.11754 -0.37755 0.11667 -0.37755 0.11598 -0.37801 C 0.11094 -0.38033 0.1106 -0.38033 0.10608 -0.38195 C 0.10435 -0.38334 0.09966 -0.38658 0.09775 -0.38727 C 0.09532 -0.38797 0.09271 -0.3882 0.09028 -0.38866 C 0.08438 -0.38959 0.07865 -0.39098 0.07292 -0.39121 L 0.01841 -0.3926 C 0.01407 -0.39375 0.01164 -0.39445 0.00712 -0.39653 C 0.00556 -0.39699 0.004 -0.39815 0.00244 -0.39885 C 0.00035 -0.4 -0.00208 -0.4007 -0.00434 -0.40162 C -0.0052 -0.40186 -0.00625 -0.40232 -0.00729 -0.40278 C -0.00937 -0.4044 -0.0106 -0.40602 -0.01268 -0.40811 C -0.01268 -0.40949 -0.01303 -0.41088 -0.01337 -0.41204 C -0.01389 -0.41436 -0.01441 -0.41644 -0.01494 -0.41875 C -0.01528 -0.4213 -0.01546 -0.42408 -0.01563 -0.42662 C -0.0158 -0.42871 -0.01667 -0.44121 -0.01719 -0.44375 C -0.01719 -0.44468 -0.01771 -0.44561 -0.01771 -0.44607 " pathEditMode="relative" rAng="0" ptsTypes="AAAAAAAAAAAAAAAAAAAAAAAAAAAAAA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13 -0.00069 L 0.07413 -0.00046 L 0.20972 -0.00208 C 0.21093 -0.00208 0.21215 -0.00277 0.21336 -0.00347 C 0.2158 -0.00462 0.21823 -0.00625 0.22066 -0.0074 C 0.22274 -0.00833 0.225 -0.00902 0.22708 -0.00995 C 0.22795 -0.01041 0.22899 -0.01064 0.22968 -0.01134 C 0.23194 -0.01296 0.23489 -0.01597 0.23715 -0.01805 C 0.23836 -0.02152 0.2401 -0.02476 0.2408 -0.02847 C 0.24236 -0.03703 0.24305 -0.03935 0.24444 -0.04814 C 0.24479 -0.05023 0.24496 -0.05254 0.24531 -0.05462 C 0.24739 -0.08472 0.24514 -0.0537 0.24722 -0.07708 C 0.24757 -0.08101 0.24774 -0.08495 0.24809 -0.08912 C 0.24843 -0.09097 0.24878 -0.09305 0.24896 -0.09537 C 0.24982 -0.10208 0.25017 -0.10555 0.25104 -0.1125 C 0.25069 -0.14444 0.25052 -0.17662 0.25 -0.20833 C 0.24982 -0.21597 0.2493 -0.22337 0.24896 -0.23055 C 0.24878 -0.24212 0.24843 -0.25347 0.24809 -0.26504 C 0.24791 -0.27384 0.24739 -0.2831 0.24722 -0.29236 C 0.2467 -0.30833 0.2467 -0.32384 0.24635 -0.33981 C 0.24635 -0.3412 0.24566 -0.34236 0.24531 -0.34375 C 0.24496 -0.34629 0.24444 -0.34884 0.24444 -0.35162 C 0.24427 -0.35509 0.24444 -0.35856 0.24444 -0.3618 " pathEditMode="relative" rAng="0" ptsTypes="AAAAAAAAAAAAAAAAAAAAA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3 0.00093 L 0.08003 0.00116 L 0.12986 0.00232 C 0.13246 0.00255 0.13489 0.00348 0.1375 0.00371 C 0.14635 0.0044 0.15503 0.00463 0.16389 0.00533 C 0.18194 0.00463 0.19982 0.00487 0.21771 0.00371 C 0.21875 0.00348 0.21961 0.00209 0.22066 0.00093 C 0.22222 -0.00092 0.22378 -0.0037 0.22534 -0.00578 C 0.2276 -0.01574 0.22604 -0.01157 0.22899 -0.01805 C 0.22968 -0.02199 0.23003 -0.02569 0.2309 -0.02916 C 0.23333 -0.03773 0.23211 -0.03379 0.23472 -0.04143 C 0.23802 -0.07176 0.2368 -0.05879 0.23854 -0.07986 C 0.24114 -0.16875 0.23836 -0.06481 0.24027 -0.26088 C 0.24062 -0.28588 0.23993 -0.28032 0.24236 -0.29375 C 0.24323 -0.34213 0.24323 -0.32476 0.24323 -0.3456 L 0.24323 -0.34537 " pathEditMode="relative" rAng="0" ptsTypes="AAAAAAAAAAAAAA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3 0.00439 L -0.0743 0.00486 C -0.0993 -0.00625 -0.06701 0.00694 -0.09531 -0.00255 C -0.09982 -0.00394 -0.10416 -0.00625 -0.10868 -0.00787 C -0.11059 -0.00857 -0.1125 -0.00857 -0.11441 -0.0095 C -0.11892 -0.01065 -0.12326 -0.01227 -0.1276 -0.01343 C -0.1309 -0.01412 -0.13402 -0.01412 -0.13715 -0.01459 C -0.14166 -0.01575 -0.146 -0.01667 -0.15052 -0.0176 C -0.15625 -0.01852 -0.1618 -0.01899 -0.16753 -0.02014 C -0.18507 -0.02385 -0.18437 -0.025 -0.2026 -0.03125 C -0.20711 -0.03264 -0.21163 -0.03357 -0.21597 -0.03519 C -0.22673 -0.03912 -0.2375 -0.04352 -0.24826 -0.04746 C -0.25052 -0.04838 -0.25277 -0.04885 -0.25486 -0.05047 C -0.25642 -0.05116 -0.25816 -0.05232 -0.25954 -0.05301 C -0.26093 -0.05348 -0.26232 -0.05371 -0.26336 -0.0544 C -0.26614 -0.05556 -0.2684 -0.05741 -0.27118 -0.05857 C -0.28333 -0.06412 -0.28263 -0.06135 -0.29583 -0.07084 C -0.30399 -0.07662 -0.30868 -0.08241 -0.31579 -0.08982 C -0.31666 -0.0926 -0.31753 -0.09537 -0.31857 -0.09815 C -0.32013 -0.10209 -0.32187 -0.10625 -0.32326 -0.11042 C -0.32604 -0.11899 -0.32829 -0.12778 -0.3309 -0.13635 C -0.33246 -0.14144 -0.33368 -0.14676 -0.33576 -0.15162 L -0.33854 -0.15834 C -0.34097 -0.17153 -0.33993 -0.16482 -0.34218 -0.17894 C -0.34253 -0.18056 -0.34305 -0.18241 -0.34323 -0.18403 C -0.34427 -0.19422 -0.34392 -0.20463 -0.346 -0.21436 C -0.34774 -0.22153 -0.3467 -0.21598 -0.34809 -0.22662 C -0.34913 -0.23612 -0.34895 -0.23033 -0.34895 -0.23866 " pathEditMode="relative" rAng="0" ptsTypes="AAAAAAAAAAAAAAAAAAAAAAAAAA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26 0.00092 L -0.07326 0.00115 C -0.09757 -0.00232 -0.08663 -0.00116 -0.10625 -0.00324 C -0.10885 -0.00394 -0.11145 -0.00463 -0.11406 -0.00579 C -0.11632 -0.00695 -0.1184 -0.00903 -0.12083 -0.00972 C -0.12413 -0.01042 -0.12725 -0.01042 -0.13038 -0.01088 C -0.13333 -0.01135 -0.13611 -0.01158 -0.13906 -0.01204 C -0.14427 -0.0132 -0.1493 -0.01505 -0.15468 -0.01621 L -0.16145 -0.01736 C -0.16319 -0.01783 -0.16493 -0.01875 -0.16666 -0.01875 C -0.18246 -0.01945 -0.19826 -0.01968 -0.21423 -0.02014 C -0.24166 -0.0257 -0.25816 -0.02732 -0.28576 -0.04213 C -0.29079 -0.04445 -0.29583 -0.0463 -0.30052 -0.04977 C -0.31423 -0.05972 -0.31545 -0.06181 -0.32378 -0.07176 C -0.32534 -0.07662 -0.32777 -0.0831 -0.32899 -0.08843 C -0.33177 -0.10047 -0.3368 -0.12454 -0.3368 -0.12431 C -0.33715 -0.12801 -0.33715 -0.13148 -0.3375 -0.13496 C -0.33819 -0.13866 -0.33941 -0.14167 -0.34027 -0.14514 C -0.34079 -0.14838 -0.34132 -0.15116 -0.34201 -0.15417 C -0.34305 -0.16019 -0.34826 -0.17986 -0.34895 -0.18912 C -0.34913 -0.19422 -0.34895 -0.19954 -0.34895 -0.2044 " pathEditMode="relative" rAng="0" ptsTypes="AAAAAAAAAAAAAAAAAAA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9 0.00741 L 0.12639 0.00764 C 0.12847 0.00811 0.13038 0.01042 0.13246 0.00996 C 0.13385 0.00949 0.1375 -0.00231 0.13767 -0.00324 C 0.13906 -0.01435 0.13802 -0.00463 0.13906 -0.02407 C 0.13923 -0.02754 0.13958 -0.03125 0.13993 -0.03472 C 0.13958 -0.04074 0.13975 -0.04676 0.13906 -0.05301 C 0.13854 -0.05833 0.13559 -0.06666 0.13437 -0.07106 C 0.13368 -0.07407 0.13333 -0.07754 0.13246 -0.08032 C 0.12986 -0.08819 0.12621 -0.09467 0.12378 -0.10254 C 0.12291 -0.10555 0.12222 -0.10902 0.12118 -0.1118 C 0.11996 -0.11435 0.1184 -0.1162 0.11718 -0.11851 C 0.11145 -0.12708 0.11371 -0.12523 0.10902 -0.12731 C 0.10781 -0.1287 0.10642 -0.13032 0.10503 -0.13148 C 0.10399 -0.13217 0.10277 -0.13217 0.10173 -0.13264 C 0.09948 -0.13379 0.09409 -0.13657 0.09166 -0.13796 C 0.08923 -0.13958 0.08698 -0.14213 0.08437 -0.14328 C 0.08194 -0.14444 0.07951 -0.14398 0.07691 -0.14467 C 0.07569 -0.1449 0.07448 -0.14537 0.07291 -0.14583 C 0.07048 -0.14699 0.06805 -0.14814 0.06579 -0.14953 C 0.05937 -0.15347 0.06076 -0.15347 0.05503 -0.15625 C 0.04739 -0.15995 0.04687 -0.15926 0.04027 -0.16412 C 0.03264 -0.1699 0.04305 -0.16365 0.03437 -0.16944 C 0.03055 -0.17199 0.02656 -0.17338 0.02291 -0.17708 C 0.02118 -0.17893 0.01979 -0.18171 0.01823 -0.18379 C 0.01041 -0.19398 0.01475 -0.18634 0.00694 -0.20069 C 0.00104 -0.21134 -0.00591 -0.22338 -0.01111 -0.23611 C -0.01302 -0.24074 -0.01476 -0.2456 -0.0165 -0.25046 C -0.01858 -0.25648 -0.01927 -0.25995 -0.02049 -0.26736 C -0.02136 -0.27361 -0.0224 -0.27963 -0.02309 -0.28564 C -0.02396 -0.29282 -0.02431 -0.30023 -0.02587 -0.30648 C -0.02691 -0.31134 -0.02813 -0.3162 -0.02917 -0.32106 C -0.03143 -0.33264 -0.03316 -0.3449 -0.03577 -0.35648 C -0.03889 -0.3699 -0.0375 -0.36435 -0.03976 -0.37338 C -0.04028 -0.37685 -0.04046 -0.37939 -0.04115 -0.38264 C -0.04132 -0.38356 -0.04167 -0.38449 -0.04167 -0.38495 " pathEditMode="relative" rAng="0" ptsTypes="AAAAAAAAAAAAAAAAAAAAAAAAAAAAAAAA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5 -0.01134 L 0.13715 -0.01111 L 0.21424 -0.01551 C 0.21528 -0.01551 0.21615 -0.01597 0.21719 -0.01667 C 0.2191 -0.01875 0.22101 -0.02107 0.22274 -0.02338 C 0.22379 -0.02709 0.22517 -0.03056 0.22552 -0.03472 C 0.22656 -0.04236 0.22778 -0.05787 0.22778 -0.05764 C 0.22726 -0.06597 0.22778 -0.07408 0.22656 -0.08195 C 0.22465 -0.09722 0.21424 -0.15371 0.21042 -0.16922 C 0.20903 -0.17454 0.20781 -0.17917 0.2066 -0.18449 C 0.20573 -0.18866 0.20261 -0.20602 0.20191 -0.21134 C 0.20139 -0.21435 0.20122 -0.21736 0.20087 -0.22037 C 0.19896 -0.23727 0.2007 -0.21713 0.19896 -0.24213 C 0.19792 -0.25718 0.19809 -0.25116 0.19705 -0.26783 C 0.1967 -0.27384 0.19636 -0.28056 0.19601 -0.28681 C 0.19583 -0.29236 0.19566 -0.29815 0.19514 -0.30371 C 0.19462 -0.30972 0.19358 -0.31852 0.19236 -0.32408 C 0.19063 -0.33218 0.18854 -0.34028 0.18646 -0.34838 C 0.18577 -0.35232 0.1849 -0.35602 0.18368 -0.35972 C 0.18264 -0.36343 0.18177 -0.3669 0.18073 -0.37014 C 0.18056 -0.37153 0.18038 -0.37338 0.17986 -0.37523 C 0.17934 -0.37709 0.17865 -0.37871 0.17813 -0.38056 C 0.17743 -0.38287 0.17691 -0.38565 0.17622 -0.38797 C 0.1757 -0.38935 0.17483 -0.39051 0.17413 -0.3919 C 0.17309 -0.39398 0.17257 -0.3963 0.17136 -0.39815 C 0.16997 -0.40047 0.16511 -0.40695 0.16285 -0.40857 C 0.16163 -0.40926 0.16042 -0.40926 0.15903 -0.40972 C 0.15799 -0.41065 0.15712 -0.41158 0.15608 -0.41227 C 0.15035 -0.41597 0.14844 -0.41482 0.14167 -0.41759 C 0.13594 -0.42014 0.1309 -0.42246 0.1257 -0.42639 C 0.12448 -0.42709 0.12379 -0.42801 0.12274 -0.42894 C 0.12188 -0.43519 0.12188 -0.43241 0.12188 -0.43634 " pathEditMode="relative" rAng="0" ptsTypes="AAAAAAAAAAAAAAAAAAAAAAAAAAAAAA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34 0.00463 L 0.10434 0.00509 C 0.1092 0.0044 0.14497 0.0037 0.15712 0.00185 C 0.16094 0.00139 0.16476 1.11111E-6 0.1684 -0.0007 C 0.22379 0.00046 0.21719 0.00185 0.26858 -0.00208 C 0.27066 -0.00232 0.2724 -0.00301 0.27431 -0.00347 C 0.27691 -0.00394 0.27952 -0.0044 0.28229 -0.00463 C 0.28629 -0.00648 0.2974 -0.01111 0.30139 -0.01528 C 0.30347 -0.01736 0.30452 -0.02037 0.30573 -0.02315 C 0.31649 -0.04676 0.31441 -0.04398 0.32066 -0.06945 C 0.31979 -0.11273 0.32014 -0.15602 0.31823 -0.19931 C 0.31754 -0.21227 0.31406 -0.22477 0.31268 -0.2375 C 0.31129 -0.24861 0.31129 -0.25972 0.31024 -0.27083 C 0.30972 -0.2787 0.30868 -0.28658 0.30816 -0.29445 C 0.30729 -0.3037 0.3066 -0.31296 0.30573 -0.32245 C 0.30538 -0.33218 0.30521 -0.3419 0.30469 -0.35162 C 0.30434 -0.35625 0.30399 -0.36111 0.30365 -0.36597 C 0.30313 -0.36945 0.30243 -0.37315 0.30243 -0.37662 C 0.30226 -0.41296 0.30243 -0.44908 0.30243 -0.48495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-0.00139 L 0.09844 -0.00093 C 0.17396 -0.03079 0.25851 -0.0338 0.32552 -0.08912 C 0.34653 -0.10648 0.32465 -0.15486 0.32361 -0.1875 C 0.32327 -0.19468 0.32205 -0.20139 0.32153 -0.20856 C 0.31858 -0.24907 0.32309 -0.20417 0.31858 -0.24514 C 0.31823 -0.25208 0.31806 -0.25903 0.31754 -0.2662 C 0.31754 -0.27037 0.31684 -0.27477 0.31684 -0.27893 C 0.31684 -0.33264 0.31545 -0.31968 0.31858 -0.34606 C 0.31823 -0.37315 0.31823 -0.40023 0.31754 -0.42708 C 0.31754 -0.42893 0.31736 -0.43079 0.31684 -0.43241 C 0.30938 -0.45208 0.31806 -0.42199 0.31181 -0.44421 C 0.30816 -0.45741 0.31406 -0.43796 0.30886 -0.45208 C 0.3066 -0.4581 0.3092 -0.4544 0.30695 -0.45694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0.00023 L 0.09132 -0.00278 C 0.09601 -0.00301 0.10035 -0.0037 0.10469 -0.00417 C 0.11511 -0.00463 0.12518 -0.00486 0.13559 -0.00532 C 0.14566 -0.00671 0.1566 -0.00625 0.16598 -0.00926 L 0.18507 -0.01597 C 0.18716 -0.01736 0.18941 -0.01829 0.1908 -0.01968 C 0.19375 -0.02292 0.19653 -0.02662 0.19844 -0.03032 C 0.20261 -0.03681 0.20452 -0.04745 0.20625 -0.0537 C 0.21667 -0.13102 0.2132 -0.10139 0.20625 -0.2662 C 0.20591 -0.27523 0.20191 -0.2838 0.19844 -0.29236 C 0.19653 -0.29722 0.1948 -0.30185 0.19289 -0.30671 C 0.18976 -0.31343 0.18577 -0.31944 0.18316 -0.32616 C 0.18073 -0.33287 0.17952 -0.33935 0.17743 -0.34583 C 0.1757 -0.35162 0.17379 -0.35694 0.1717 -0.36273 C 0.16702 -0.40556 0.17275 -0.34954 0.16806 -0.43449 C 0.16736 -0.44398 0.16441 -0.45093 0.16233 -0.46065 C 0.16129 -0.46412 0.16129 -0.46759 0.16042 -0.47107 C 0.15938 -0.47361 0.1573 -0.47616 0.1566 -0.47894 C 0.15504 -0.48333 0.15469 -0.4875 0.15261 -0.4919 C 0.15191 -0.49329 0.15122 -0.49444 0.1507 -0.49583 C 0.14827 -0.50208 0.15105 -0.49977 0.14688 -0.50208 " pathEditMode="relative" rAng="0" ptsTypes="AAAAAAAAAAAAAAAAAAAAA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1231983"/>
              </p:ext>
            </p:extLst>
          </p:nvPr>
        </p:nvGraphicFramePr>
        <p:xfrm>
          <a:off x="323528" y="404663"/>
          <a:ext cx="8496943" cy="5976665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8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7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3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195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The verb “To be”</a:t>
                      </a:r>
                      <a:r>
                        <a:rPr lang="ru-RU" sz="2400" b="1" i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1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– быть, существовать</a:t>
                      </a:r>
                      <a:endParaRPr lang="ru-RU" sz="2400" i="1" dirty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95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Present Simple</a:t>
                      </a:r>
                      <a:endParaRPr lang="ru-RU" sz="2400" i="1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9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  <a:sym typeface="Wingding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</a:t>
                      </a:r>
                      <a:endParaRPr lang="ru-RU" sz="3600" i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2400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(утверждение)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?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(вопрос)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(отрицание)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2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F243E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000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(я)</a:t>
                      </a:r>
                      <a:endParaRPr lang="ru-RU" sz="2000" i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</a:t>
                      </a:r>
                      <a:r>
                        <a:rPr lang="ru-RU" sz="2400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am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24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Am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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?</a:t>
                      </a:r>
                      <a:r>
                        <a:rPr lang="en-US" sz="2400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2400" i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</a:t>
                      </a:r>
                      <a:r>
                        <a:rPr lang="ru-RU" sz="2400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am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 not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2400" i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rgbClr val="0F243E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He (</a:t>
                      </a:r>
                      <a:r>
                        <a:rPr lang="ru-RU" sz="2000" b="1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он</a:t>
                      </a:r>
                      <a:r>
                        <a:rPr lang="en-US" sz="2000" b="1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000" i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She (</a:t>
                      </a:r>
                      <a:r>
                        <a:rPr lang="ru-RU" sz="2000" b="1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она</a:t>
                      </a:r>
                      <a:r>
                        <a:rPr lang="en-US" sz="2000" b="1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000" i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It (</a:t>
                      </a:r>
                      <a:r>
                        <a:rPr lang="ru-RU" sz="2000" b="1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оно</a:t>
                      </a:r>
                      <a:r>
                        <a:rPr lang="en-US" sz="2000" b="1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000" i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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2400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is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24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Is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ru-RU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</a:t>
                      </a:r>
                      <a:r>
                        <a:rPr lang="ru-RU" sz="2400" b="1" i="0" dirty="0"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?</a:t>
                      </a:r>
                      <a:endParaRPr lang="ru-RU" sz="2400" i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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+</a:t>
                      </a:r>
                      <a:r>
                        <a:rPr lang="en-US" sz="2400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is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 not.</a:t>
                      </a:r>
                      <a:endParaRPr lang="ru-RU" sz="2400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7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F243E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We</a:t>
                      </a:r>
                      <a:r>
                        <a:rPr lang="ru-RU" sz="2000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(мы)</a:t>
                      </a:r>
                      <a:endParaRPr lang="ru-RU" sz="2000" i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You</a:t>
                      </a:r>
                      <a:r>
                        <a:rPr lang="ru-RU" sz="2000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(ты, вы)</a:t>
                      </a:r>
                      <a:endParaRPr lang="ru-RU" sz="2000" i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They (</a:t>
                      </a:r>
                      <a:r>
                        <a:rPr lang="ru-RU" sz="2000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они</a:t>
                      </a:r>
                      <a:r>
                        <a:rPr lang="en-US" sz="2000" i="1" dirty="0">
                          <a:solidFill>
                            <a:srgbClr val="0F243E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000" i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</a:t>
                      </a:r>
                      <a:r>
                        <a:rPr lang="ru-RU" sz="2400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2400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are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24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Are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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?</a:t>
                      </a:r>
                      <a:endParaRPr lang="ru-RU" sz="2400" i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</a:t>
                      </a:r>
                      <a:r>
                        <a:rPr lang="ru-RU" sz="2400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2400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are</a:t>
                      </a:r>
                      <a:r>
                        <a:rPr lang="en-US" sz="24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+ not.</a:t>
                      </a:r>
                      <a:endParaRPr lang="ru-RU" sz="2400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4">
      <a:dk1>
        <a:srgbClr val="3A6331"/>
      </a:dk1>
      <a:lt1>
        <a:srgbClr val="3A6331"/>
      </a:lt1>
      <a:dk2>
        <a:srgbClr val="3A6331"/>
      </a:dk2>
      <a:lt2>
        <a:srgbClr val="3A6331"/>
      </a:lt2>
      <a:accent1>
        <a:srgbClr val="F07F09"/>
      </a:accent1>
      <a:accent2>
        <a:srgbClr val="9F2936"/>
      </a:accent2>
      <a:accent3>
        <a:srgbClr val="1B587C"/>
      </a:accent3>
      <a:accent4>
        <a:srgbClr val="3A6331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</TotalTime>
  <Words>850</Words>
  <Application>Microsoft Office PowerPoint</Application>
  <PresentationFormat>Экран (4:3)</PresentationFormat>
  <Paragraphs>185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</dc:creator>
  <cp:lastModifiedBy>Maria</cp:lastModifiedBy>
  <cp:revision>195</cp:revision>
  <dcterms:created xsi:type="dcterms:W3CDTF">2020-03-25T08:38:07Z</dcterms:created>
  <dcterms:modified xsi:type="dcterms:W3CDTF">2024-06-04T21:44:51Z</dcterms:modified>
</cp:coreProperties>
</file>