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9900"/>
    <a:srgbClr val="E2E1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25" autoAdjust="0"/>
    <p:restoredTop sz="94660"/>
  </p:normalViewPr>
  <p:slideViewPr>
    <p:cSldViewPr snapToGrid="0">
      <p:cViewPr varScale="1">
        <p:scale>
          <a:sx n="83" d="100"/>
          <a:sy n="83" d="100"/>
        </p:scale>
        <p:origin x="9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44BA09-6DA7-47C1-958F-B83078867363}" type="doc">
      <dgm:prSet loTypeId="urn:microsoft.com/office/officeart/2005/8/layout/venn1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99A5503-1E25-4F20-A02B-D97749743961}">
      <dgm:prSet/>
      <dgm:spPr>
        <a:solidFill>
          <a:schemeClr val="accent2">
            <a:lumMod val="50000"/>
            <a:alpha val="50000"/>
          </a:schemeClr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pPr rtl="0"/>
          <a:r>
            <a:rPr lang="en-US" b="1" dirty="0" smtClean="0">
              <a:solidFill>
                <a:schemeClr val="accent2">
                  <a:lumMod val="50000"/>
                </a:schemeClr>
              </a:solidFill>
            </a:rPr>
            <a:t>NEW WORDS</a:t>
          </a:r>
          <a:endParaRPr lang="ru-RU" b="1" dirty="0">
            <a:solidFill>
              <a:schemeClr val="accent2">
                <a:lumMod val="50000"/>
              </a:schemeClr>
            </a:solidFill>
          </a:endParaRPr>
        </a:p>
      </dgm:t>
    </dgm:pt>
    <dgm:pt modelId="{F4CF193F-046A-4199-B522-6D31CF733B4F}" type="parTrans" cxnId="{C3D24FF2-266F-4417-8982-0C61471227C5}">
      <dgm:prSet/>
      <dgm:spPr/>
      <dgm:t>
        <a:bodyPr/>
        <a:lstStyle/>
        <a:p>
          <a:endParaRPr lang="ru-RU">
            <a:solidFill>
              <a:schemeClr val="accent2">
                <a:lumMod val="50000"/>
              </a:schemeClr>
            </a:solidFill>
          </a:endParaRPr>
        </a:p>
      </dgm:t>
    </dgm:pt>
    <dgm:pt modelId="{7B451581-DCEA-45A9-A23E-0F31F77977C4}" type="sibTrans" cxnId="{C3D24FF2-266F-4417-8982-0C61471227C5}">
      <dgm:prSet/>
      <dgm:spPr/>
      <dgm:t>
        <a:bodyPr/>
        <a:lstStyle/>
        <a:p>
          <a:endParaRPr lang="ru-RU">
            <a:solidFill>
              <a:schemeClr val="accent2">
                <a:lumMod val="50000"/>
              </a:schemeClr>
            </a:solidFill>
          </a:endParaRPr>
        </a:p>
      </dgm:t>
    </dgm:pt>
    <dgm:pt modelId="{49D5C316-727E-46FD-BEF3-43D257360BAF}" type="pres">
      <dgm:prSet presAssocID="{9044BA09-6DA7-47C1-958F-B83078867363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C3D2BF8-4AF4-4A38-8792-07AC5F8F70C6}" type="pres">
      <dgm:prSet presAssocID="{799A5503-1E25-4F20-A02B-D97749743961}" presName="circ1TxSh" presStyleLbl="vennNode1" presStyleIdx="0" presStyleCnt="1"/>
      <dgm:spPr/>
      <dgm:t>
        <a:bodyPr/>
        <a:lstStyle/>
        <a:p>
          <a:endParaRPr lang="ru-RU"/>
        </a:p>
      </dgm:t>
    </dgm:pt>
  </dgm:ptLst>
  <dgm:cxnLst>
    <dgm:cxn modelId="{C28AE7D4-7827-40B7-B3CB-7906A64B1476}" type="presOf" srcId="{9044BA09-6DA7-47C1-958F-B83078867363}" destId="{49D5C316-727E-46FD-BEF3-43D257360BAF}" srcOrd="0" destOrd="0" presId="urn:microsoft.com/office/officeart/2005/8/layout/venn1"/>
    <dgm:cxn modelId="{C3D24FF2-266F-4417-8982-0C61471227C5}" srcId="{9044BA09-6DA7-47C1-958F-B83078867363}" destId="{799A5503-1E25-4F20-A02B-D97749743961}" srcOrd="0" destOrd="0" parTransId="{F4CF193F-046A-4199-B522-6D31CF733B4F}" sibTransId="{7B451581-DCEA-45A9-A23E-0F31F77977C4}"/>
    <dgm:cxn modelId="{308F6AC6-13AF-4EBC-8286-B55C68CC872B}" type="presOf" srcId="{799A5503-1E25-4F20-A02B-D97749743961}" destId="{7C3D2BF8-4AF4-4A38-8792-07AC5F8F70C6}" srcOrd="0" destOrd="0" presId="urn:microsoft.com/office/officeart/2005/8/layout/venn1"/>
    <dgm:cxn modelId="{314EA5DA-0528-40D5-9598-47103ECB63E2}" type="presParOf" srcId="{49D5C316-727E-46FD-BEF3-43D257360BAF}" destId="{7C3D2BF8-4AF4-4A38-8792-07AC5F8F70C6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6886D9-ACDA-4104-88DD-3E615F016D37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7EE1FA-7CAD-4C92-B05D-B2BB88F07D7F}">
      <dgm:prSet phldrT="[Текст]"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organ in your mouth that helps you to talk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7B73CB-79E1-4BC0-A79D-AE5A89653489}" type="parTrans" cxnId="{FAE8372E-63AA-4167-B83D-4E9BF589115D}">
      <dgm:prSet/>
      <dgm:spPr/>
      <dgm:t>
        <a:bodyPr/>
        <a:lstStyle/>
        <a:p>
          <a:endParaRPr lang="ru-RU"/>
        </a:p>
      </dgm:t>
    </dgm:pt>
    <dgm:pt modelId="{881FF678-9244-45A8-9637-09BC9BE2C378}" type="sibTrans" cxnId="{FAE8372E-63AA-4167-B83D-4E9BF589115D}">
      <dgm:prSet/>
      <dgm:spPr/>
      <dgm:t>
        <a:bodyPr/>
        <a:lstStyle/>
        <a:p>
          <a:endParaRPr lang="ru-RU"/>
        </a:p>
      </dgm:t>
    </dgm:pt>
    <dgm:pt modelId="{341E273A-19B0-4024-B626-035DB3AAAD62}">
      <dgm:prSet phldrT="[Текст]"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organ in the upper part of the human’s head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19A0FB-AF55-497E-BAC1-711E9630BE0F}" type="parTrans" cxnId="{01B0ABE0-5EBB-4E94-BB3A-08FC1C92EAE2}">
      <dgm:prSet/>
      <dgm:spPr/>
      <dgm:t>
        <a:bodyPr/>
        <a:lstStyle/>
        <a:p>
          <a:endParaRPr lang="ru-RU"/>
        </a:p>
      </dgm:t>
    </dgm:pt>
    <dgm:pt modelId="{ACDEDA11-CA16-4E8E-BFCD-62F13C36DBC4}" type="sibTrans" cxnId="{01B0ABE0-5EBB-4E94-BB3A-08FC1C92EAE2}">
      <dgm:prSet/>
      <dgm:spPr/>
      <dgm:t>
        <a:bodyPr/>
        <a:lstStyle/>
        <a:p>
          <a:endParaRPr lang="ru-RU"/>
        </a:p>
      </dgm:t>
    </dgm:pt>
    <dgm:pt modelId="{299B91F3-ECF4-452B-A8CB-5ECBDDCD93BB}">
      <dgm:prSet phldrT="[Текст]"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middle part of your leg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C74748-D7AA-4C58-A0FA-8471A26932E6}" type="parTrans" cxnId="{0AEEA762-BF0D-4743-AC67-1A295F11FAEE}">
      <dgm:prSet/>
      <dgm:spPr/>
      <dgm:t>
        <a:bodyPr/>
        <a:lstStyle/>
        <a:p>
          <a:endParaRPr lang="ru-RU"/>
        </a:p>
      </dgm:t>
    </dgm:pt>
    <dgm:pt modelId="{1055E521-A9D6-44E1-BF90-FDAD65E18A42}" type="sibTrans" cxnId="{0AEEA762-BF0D-4743-AC67-1A295F11FAEE}">
      <dgm:prSet/>
      <dgm:spPr/>
      <dgm:t>
        <a:bodyPr/>
        <a:lstStyle/>
        <a:p>
          <a:endParaRPr lang="ru-RU"/>
        </a:p>
      </dgm:t>
    </dgm:pt>
    <dgm:pt modelId="{4FDC59D5-B07F-4466-8EB8-A6A76CA93B56}">
      <dgm:prSet phldrT="[Текст]"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part of the leg just above the foot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BDA03A-6D0F-4493-9D8C-3F2345A8A27D}" type="parTrans" cxnId="{2A3ECF5E-8FD3-49E6-8751-3AFA0E7DFD21}">
      <dgm:prSet/>
      <dgm:spPr/>
      <dgm:t>
        <a:bodyPr/>
        <a:lstStyle/>
        <a:p>
          <a:endParaRPr lang="ru-RU"/>
        </a:p>
      </dgm:t>
    </dgm:pt>
    <dgm:pt modelId="{4FEFF405-17D5-43ED-8892-1920649DE456}" type="sibTrans" cxnId="{2A3ECF5E-8FD3-49E6-8751-3AFA0E7DFD21}">
      <dgm:prSet/>
      <dgm:spPr/>
      <dgm:t>
        <a:bodyPr/>
        <a:lstStyle/>
        <a:p>
          <a:endParaRPr lang="ru-RU"/>
        </a:p>
      </dgm:t>
    </dgm:pt>
    <dgm:pt modelId="{1C0B4B4D-4B0B-4475-A248-115858897F16}">
      <dgm:prSet phldrT="[Текст]"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passage from the back of your mouth down inside the neck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3D4455-5862-48ED-AAF2-D153D666E5D0}" type="parTrans" cxnId="{091969FE-2BFE-4991-B4F8-B18FD8CE031D}">
      <dgm:prSet/>
      <dgm:spPr/>
      <dgm:t>
        <a:bodyPr/>
        <a:lstStyle/>
        <a:p>
          <a:endParaRPr lang="ru-RU"/>
        </a:p>
      </dgm:t>
    </dgm:pt>
    <dgm:pt modelId="{05E1CDA3-EF94-4C81-B065-FE9819CB3929}" type="sibTrans" cxnId="{091969FE-2BFE-4991-B4F8-B18FD8CE031D}">
      <dgm:prSet/>
      <dgm:spPr/>
      <dgm:t>
        <a:bodyPr/>
        <a:lstStyle/>
        <a:p>
          <a:endParaRPr lang="ru-RU"/>
        </a:p>
      </dgm:t>
    </dgm:pt>
    <dgm:pt modelId="{C46E3E1E-F55A-47A4-920C-F80F45ABE40E}">
      <dgm:prSet/>
      <dgm:spPr/>
      <dgm:t>
        <a:bodyPr/>
        <a:lstStyle/>
        <a:p>
          <a:r>
            <a:rPr lang="en-US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organ that helps you to eat with a tongue inside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A4BCF1-45D9-4ED8-A012-2F9AEFD53861}" type="parTrans" cxnId="{1C7285D6-65AF-4837-85E9-FFB200B25E1F}">
      <dgm:prSet/>
      <dgm:spPr/>
      <dgm:t>
        <a:bodyPr/>
        <a:lstStyle/>
        <a:p>
          <a:endParaRPr lang="ru-RU"/>
        </a:p>
      </dgm:t>
    </dgm:pt>
    <dgm:pt modelId="{EF25A67F-7FBD-4A9F-AF44-13D9145D8F83}" type="sibTrans" cxnId="{1C7285D6-65AF-4837-85E9-FFB200B25E1F}">
      <dgm:prSet/>
      <dgm:spPr/>
      <dgm:t>
        <a:bodyPr/>
        <a:lstStyle/>
        <a:p>
          <a:endParaRPr lang="ru-RU"/>
        </a:p>
      </dgm:t>
    </dgm:pt>
    <dgm:pt modelId="{D4116C47-6B24-482F-B513-49FED23015E8}" type="pres">
      <dgm:prSet presAssocID="{C16886D9-ACDA-4104-88DD-3E615F016D3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A0C9FD0-38E4-4F87-BAF9-F1A4F499A135}" type="pres">
      <dgm:prSet presAssocID="{C16886D9-ACDA-4104-88DD-3E615F016D37}" presName="Name1" presStyleCnt="0"/>
      <dgm:spPr/>
    </dgm:pt>
    <dgm:pt modelId="{26B5E75D-5B85-4B27-8511-41C18457C718}" type="pres">
      <dgm:prSet presAssocID="{C16886D9-ACDA-4104-88DD-3E615F016D37}" presName="cycle" presStyleCnt="0"/>
      <dgm:spPr/>
    </dgm:pt>
    <dgm:pt modelId="{89F63E17-B1CF-402A-8F58-F5AA02618336}" type="pres">
      <dgm:prSet presAssocID="{C16886D9-ACDA-4104-88DD-3E615F016D37}" presName="srcNode" presStyleLbl="node1" presStyleIdx="0" presStyleCnt="6"/>
      <dgm:spPr/>
    </dgm:pt>
    <dgm:pt modelId="{B72928C7-C557-4A30-9B11-BF20BEB1FDBE}" type="pres">
      <dgm:prSet presAssocID="{C16886D9-ACDA-4104-88DD-3E615F016D37}" presName="conn" presStyleLbl="parChTrans1D2" presStyleIdx="0" presStyleCnt="1"/>
      <dgm:spPr/>
      <dgm:t>
        <a:bodyPr/>
        <a:lstStyle/>
        <a:p>
          <a:endParaRPr lang="ru-RU"/>
        </a:p>
      </dgm:t>
    </dgm:pt>
    <dgm:pt modelId="{7B148C37-E94F-416B-9A23-B6C0F1FA4D84}" type="pres">
      <dgm:prSet presAssocID="{C16886D9-ACDA-4104-88DD-3E615F016D37}" presName="extraNode" presStyleLbl="node1" presStyleIdx="0" presStyleCnt="6"/>
      <dgm:spPr/>
    </dgm:pt>
    <dgm:pt modelId="{92CD1A8D-C8D9-4230-B7A7-10247BD7973F}" type="pres">
      <dgm:prSet presAssocID="{C16886D9-ACDA-4104-88DD-3E615F016D37}" presName="dstNode" presStyleLbl="node1" presStyleIdx="0" presStyleCnt="6"/>
      <dgm:spPr/>
    </dgm:pt>
    <dgm:pt modelId="{15832820-6815-4432-BF5B-213BEAC9BCCC}" type="pres">
      <dgm:prSet presAssocID="{567EE1FA-7CAD-4C92-B05D-B2BB88F07D7F}" presName="text_1" presStyleLbl="node1" presStyleIdx="0" presStyleCnt="6" custScaleX="651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08E98-9530-4AB6-8884-687047DF2F14}" type="pres">
      <dgm:prSet presAssocID="{567EE1FA-7CAD-4C92-B05D-B2BB88F07D7F}" presName="accent_1" presStyleCnt="0"/>
      <dgm:spPr/>
    </dgm:pt>
    <dgm:pt modelId="{E190AD17-E7EC-4EBA-B049-97704F79B436}" type="pres">
      <dgm:prSet presAssocID="{567EE1FA-7CAD-4C92-B05D-B2BB88F07D7F}" presName="accentRepeatNode" presStyleLbl="solidFgAcc1" presStyleIdx="0" presStyleCnt="6" custScaleX="415205"/>
      <dgm:spPr/>
    </dgm:pt>
    <dgm:pt modelId="{71F71701-FF94-48FE-B030-EF9DB392F48E}" type="pres">
      <dgm:prSet presAssocID="{341E273A-19B0-4024-B626-035DB3AAAD62}" presName="text_2" presStyleLbl="node1" presStyleIdx="1" presStyleCnt="6" custScaleX="692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01D1F1-1838-4305-932B-ACF9D22EFA33}" type="pres">
      <dgm:prSet presAssocID="{341E273A-19B0-4024-B626-035DB3AAAD62}" presName="accent_2" presStyleCnt="0"/>
      <dgm:spPr/>
    </dgm:pt>
    <dgm:pt modelId="{BF8FEC16-3CD3-4C66-88C5-FFE478A0C934}" type="pres">
      <dgm:prSet presAssocID="{341E273A-19B0-4024-B626-035DB3AAAD62}" presName="accentRepeatNode" presStyleLbl="solidFgAcc1" presStyleIdx="1" presStyleCnt="6" custScaleX="490711"/>
      <dgm:spPr/>
    </dgm:pt>
    <dgm:pt modelId="{018C36BF-49B8-44A8-8341-6A02653AA226}" type="pres">
      <dgm:prSet presAssocID="{299B91F3-ECF4-452B-A8CB-5ECBDDCD93BB}" presName="text_3" presStyleLbl="node1" presStyleIdx="2" presStyleCnt="6" custScaleX="707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260B67-01FF-4518-A76B-FD0D9627946C}" type="pres">
      <dgm:prSet presAssocID="{299B91F3-ECF4-452B-A8CB-5ECBDDCD93BB}" presName="accent_3" presStyleCnt="0"/>
      <dgm:spPr/>
    </dgm:pt>
    <dgm:pt modelId="{618E50D5-4AB2-4DE1-ACFE-FCCDC2054666}" type="pres">
      <dgm:prSet presAssocID="{299B91F3-ECF4-452B-A8CB-5ECBDDCD93BB}" presName="accentRepeatNode" presStyleLbl="solidFgAcc1" presStyleIdx="2" presStyleCnt="6" custScaleX="436835"/>
      <dgm:spPr/>
    </dgm:pt>
    <dgm:pt modelId="{04630941-E49A-45F3-B254-F1A46DF97B20}" type="pres">
      <dgm:prSet presAssocID="{4FDC59D5-B07F-4466-8EB8-A6A76CA93B56}" presName="text_4" presStyleLbl="node1" presStyleIdx="3" presStyleCnt="6" custScaleX="687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1757EA-517E-4463-BCDA-254489E6B6D3}" type="pres">
      <dgm:prSet presAssocID="{4FDC59D5-B07F-4466-8EB8-A6A76CA93B56}" presName="accent_4" presStyleCnt="0"/>
      <dgm:spPr/>
    </dgm:pt>
    <dgm:pt modelId="{B683450A-5CA9-4023-ADC3-6ABAB0FCE611}" type="pres">
      <dgm:prSet presAssocID="{4FDC59D5-B07F-4466-8EB8-A6A76CA93B56}" presName="accentRepeatNode" presStyleLbl="solidFgAcc1" presStyleIdx="3" presStyleCnt="6" custScaleX="459646"/>
      <dgm:spPr/>
    </dgm:pt>
    <dgm:pt modelId="{9B913C1D-9D2E-42C4-A963-BF8B40754B92}" type="pres">
      <dgm:prSet presAssocID="{1C0B4B4D-4B0B-4475-A248-115858897F16}" presName="text_5" presStyleLbl="node1" presStyleIdx="4" presStyleCnt="6" custScaleX="680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8F3183-A341-480A-A6D0-6E6D96B88A3A}" type="pres">
      <dgm:prSet presAssocID="{1C0B4B4D-4B0B-4475-A248-115858897F16}" presName="accent_5" presStyleCnt="0"/>
      <dgm:spPr/>
    </dgm:pt>
    <dgm:pt modelId="{4AE88DCD-9B16-4C30-B2FA-679CEC7186AB}" type="pres">
      <dgm:prSet presAssocID="{1C0B4B4D-4B0B-4475-A248-115858897F16}" presName="accentRepeatNode" presStyleLbl="solidFgAcc1" presStyleIdx="4" presStyleCnt="6" custScaleX="486394"/>
      <dgm:spPr/>
    </dgm:pt>
    <dgm:pt modelId="{DCC627E5-0D2B-44AF-8E87-270E79C6D8EB}" type="pres">
      <dgm:prSet presAssocID="{C46E3E1E-F55A-47A4-920C-F80F45ABE40E}" presName="text_6" presStyleLbl="node1" presStyleIdx="5" presStyleCnt="6" custScaleX="659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CF941D-F4E8-4FEF-A663-20B858A8567D}" type="pres">
      <dgm:prSet presAssocID="{C46E3E1E-F55A-47A4-920C-F80F45ABE40E}" presName="accent_6" presStyleCnt="0"/>
      <dgm:spPr/>
    </dgm:pt>
    <dgm:pt modelId="{5BAE263B-12C6-4C21-B884-BE5FE9D89381}" type="pres">
      <dgm:prSet presAssocID="{C46E3E1E-F55A-47A4-920C-F80F45ABE40E}" presName="accentRepeatNode" presStyleLbl="solidFgAcc1" presStyleIdx="5" presStyleCnt="6" custScaleX="527616"/>
      <dgm:spPr/>
    </dgm:pt>
  </dgm:ptLst>
  <dgm:cxnLst>
    <dgm:cxn modelId="{47D41C78-8C02-49A1-9610-FFC1AA5ABA64}" type="presOf" srcId="{4FDC59D5-B07F-4466-8EB8-A6A76CA93B56}" destId="{04630941-E49A-45F3-B254-F1A46DF97B20}" srcOrd="0" destOrd="0" presId="urn:microsoft.com/office/officeart/2008/layout/VerticalCurvedList"/>
    <dgm:cxn modelId="{ECFE73F3-A600-44DB-B39E-A87E0DF97F49}" type="presOf" srcId="{567EE1FA-7CAD-4C92-B05D-B2BB88F07D7F}" destId="{15832820-6815-4432-BF5B-213BEAC9BCCC}" srcOrd="0" destOrd="0" presId="urn:microsoft.com/office/officeart/2008/layout/VerticalCurvedList"/>
    <dgm:cxn modelId="{1C7285D6-65AF-4837-85E9-FFB200B25E1F}" srcId="{C16886D9-ACDA-4104-88DD-3E615F016D37}" destId="{C46E3E1E-F55A-47A4-920C-F80F45ABE40E}" srcOrd="5" destOrd="0" parTransId="{65A4BCF1-45D9-4ED8-A012-2F9AEFD53861}" sibTransId="{EF25A67F-7FBD-4A9F-AF44-13D9145D8F83}"/>
    <dgm:cxn modelId="{DCE2EB83-6567-4136-B543-23E890035862}" type="presOf" srcId="{341E273A-19B0-4024-B626-035DB3AAAD62}" destId="{71F71701-FF94-48FE-B030-EF9DB392F48E}" srcOrd="0" destOrd="0" presId="urn:microsoft.com/office/officeart/2008/layout/VerticalCurvedList"/>
    <dgm:cxn modelId="{29744336-0875-4215-A526-90B37F5CDA12}" type="presOf" srcId="{C16886D9-ACDA-4104-88DD-3E615F016D37}" destId="{D4116C47-6B24-482F-B513-49FED23015E8}" srcOrd="0" destOrd="0" presId="urn:microsoft.com/office/officeart/2008/layout/VerticalCurvedList"/>
    <dgm:cxn modelId="{01B0ABE0-5EBB-4E94-BB3A-08FC1C92EAE2}" srcId="{C16886D9-ACDA-4104-88DD-3E615F016D37}" destId="{341E273A-19B0-4024-B626-035DB3AAAD62}" srcOrd="1" destOrd="0" parTransId="{A119A0FB-AF55-497E-BAC1-711E9630BE0F}" sibTransId="{ACDEDA11-CA16-4E8E-BFCD-62F13C36DBC4}"/>
    <dgm:cxn modelId="{80AE4D9F-E410-45C7-9A27-0BFFFA50CE8D}" type="presOf" srcId="{C46E3E1E-F55A-47A4-920C-F80F45ABE40E}" destId="{DCC627E5-0D2B-44AF-8E87-270E79C6D8EB}" srcOrd="0" destOrd="0" presId="urn:microsoft.com/office/officeart/2008/layout/VerticalCurvedList"/>
    <dgm:cxn modelId="{CCCDD48C-D4CD-44A4-91B1-08BA4D29246C}" type="presOf" srcId="{881FF678-9244-45A8-9637-09BC9BE2C378}" destId="{B72928C7-C557-4A30-9B11-BF20BEB1FDBE}" srcOrd="0" destOrd="0" presId="urn:microsoft.com/office/officeart/2008/layout/VerticalCurvedList"/>
    <dgm:cxn modelId="{2A3ECF5E-8FD3-49E6-8751-3AFA0E7DFD21}" srcId="{C16886D9-ACDA-4104-88DD-3E615F016D37}" destId="{4FDC59D5-B07F-4466-8EB8-A6A76CA93B56}" srcOrd="3" destOrd="0" parTransId="{5DBDA03A-6D0F-4493-9D8C-3F2345A8A27D}" sibTransId="{4FEFF405-17D5-43ED-8892-1920649DE456}"/>
    <dgm:cxn modelId="{FAE8372E-63AA-4167-B83D-4E9BF589115D}" srcId="{C16886D9-ACDA-4104-88DD-3E615F016D37}" destId="{567EE1FA-7CAD-4C92-B05D-B2BB88F07D7F}" srcOrd="0" destOrd="0" parTransId="{D67B73CB-79E1-4BC0-A79D-AE5A89653489}" sibTransId="{881FF678-9244-45A8-9637-09BC9BE2C378}"/>
    <dgm:cxn modelId="{091969FE-2BFE-4991-B4F8-B18FD8CE031D}" srcId="{C16886D9-ACDA-4104-88DD-3E615F016D37}" destId="{1C0B4B4D-4B0B-4475-A248-115858897F16}" srcOrd="4" destOrd="0" parTransId="{633D4455-5862-48ED-AAF2-D153D666E5D0}" sibTransId="{05E1CDA3-EF94-4C81-B065-FE9819CB3929}"/>
    <dgm:cxn modelId="{92EC57D4-310C-4900-B85C-2C4AE691BED2}" type="presOf" srcId="{299B91F3-ECF4-452B-A8CB-5ECBDDCD93BB}" destId="{018C36BF-49B8-44A8-8341-6A02653AA226}" srcOrd="0" destOrd="0" presId="urn:microsoft.com/office/officeart/2008/layout/VerticalCurvedList"/>
    <dgm:cxn modelId="{EB37C747-DE39-4116-B3A0-4C6767D58211}" type="presOf" srcId="{1C0B4B4D-4B0B-4475-A248-115858897F16}" destId="{9B913C1D-9D2E-42C4-A963-BF8B40754B92}" srcOrd="0" destOrd="0" presId="urn:microsoft.com/office/officeart/2008/layout/VerticalCurvedList"/>
    <dgm:cxn modelId="{0AEEA762-BF0D-4743-AC67-1A295F11FAEE}" srcId="{C16886D9-ACDA-4104-88DD-3E615F016D37}" destId="{299B91F3-ECF4-452B-A8CB-5ECBDDCD93BB}" srcOrd="2" destOrd="0" parTransId="{D2C74748-D7AA-4C58-A0FA-8471A26932E6}" sibTransId="{1055E521-A9D6-44E1-BF90-FDAD65E18A42}"/>
    <dgm:cxn modelId="{9216D108-DB4A-4B5E-8436-C9396BF36F5B}" type="presParOf" srcId="{D4116C47-6B24-482F-B513-49FED23015E8}" destId="{EA0C9FD0-38E4-4F87-BAF9-F1A4F499A135}" srcOrd="0" destOrd="0" presId="urn:microsoft.com/office/officeart/2008/layout/VerticalCurvedList"/>
    <dgm:cxn modelId="{C20084FD-972B-4A85-BA52-DD2489C7F899}" type="presParOf" srcId="{EA0C9FD0-38E4-4F87-BAF9-F1A4F499A135}" destId="{26B5E75D-5B85-4B27-8511-41C18457C718}" srcOrd="0" destOrd="0" presId="urn:microsoft.com/office/officeart/2008/layout/VerticalCurvedList"/>
    <dgm:cxn modelId="{832591AF-1690-407A-B8ED-20AC1ED48F16}" type="presParOf" srcId="{26B5E75D-5B85-4B27-8511-41C18457C718}" destId="{89F63E17-B1CF-402A-8F58-F5AA02618336}" srcOrd="0" destOrd="0" presId="urn:microsoft.com/office/officeart/2008/layout/VerticalCurvedList"/>
    <dgm:cxn modelId="{6F9EB789-649A-41B3-91CD-04E0CE287B1F}" type="presParOf" srcId="{26B5E75D-5B85-4B27-8511-41C18457C718}" destId="{B72928C7-C557-4A30-9B11-BF20BEB1FDBE}" srcOrd="1" destOrd="0" presId="urn:microsoft.com/office/officeart/2008/layout/VerticalCurvedList"/>
    <dgm:cxn modelId="{CA44B35B-DFE2-45A4-A564-EBEA65F8C8BB}" type="presParOf" srcId="{26B5E75D-5B85-4B27-8511-41C18457C718}" destId="{7B148C37-E94F-416B-9A23-B6C0F1FA4D84}" srcOrd="2" destOrd="0" presId="urn:microsoft.com/office/officeart/2008/layout/VerticalCurvedList"/>
    <dgm:cxn modelId="{C1451EC3-2946-4A1B-8E5F-71F954532CD8}" type="presParOf" srcId="{26B5E75D-5B85-4B27-8511-41C18457C718}" destId="{92CD1A8D-C8D9-4230-B7A7-10247BD7973F}" srcOrd="3" destOrd="0" presId="urn:microsoft.com/office/officeart/2008/layout/VerticalCurvedList"/>
    <dgm:cxn modelId="{94D28096-C658-4057-9F5C-659EF0E50F30}" type="presParOf" srcId="{EA0C9FD0-38E4-4F87-BAF9-F1A4F499A135}" destId="{15832820-6815-4432-BF5B-213BEAC9BCCC}" srcOrd="1" destOrd="0" presId="urn:microsoft.com/office/officeart/2008/layout/VerticalCurvedList"/>
    <dgm:cxn modelId="{C07FF881-D455-4A61-B5B6-505495C66F13}" type="presParOf" srcId="{EA0C9FD0-38E4-4F87-BAF9-F1A4F499A135}" destId="{88E08E98-9530-4AB6-8884-687047DF2F14}" srcOrd="2" destOrd="0" presId="urn:microsoft.com/office/officeart/2008/layout/VerticalCurvedList"/>
    <dgm:cxn modelId="{6C9D34DB-5BB0-4153-AC30-826B153B1138}" type="presParOf" srcId="{88E08E98-9530-4AB6-8884-687047DF2F14}" destId="{E190AD17-E7EC-4EBA-B049-97704F79B436}" srcOrd="0" destOrd="0" presId="urn:microsoft.com/office/officeart/2008/layout/VerticalCurvedList"/>
    <dgm:cxn modelId="{0A805FCC-7610-49A3-9C60-F0D32875BAB5}" type="presParOf" srcId="{EA0C9FD0-38E4-4F87-BAF9-F1A4F499A135}" destId="{71F71701-FF94-48FE-B030-EF9DB392F48E}" srcOrd="3" destOrd="0" presId="urn:microsoft.com/office/officeart/2008/layout/VerticalCurvedList"/>
    <dgm:cxn modelId="{A21204D4-26F2-4609-9DB3-95E478F531BC}" type="presParOf" srcId="{EA0C9FD0-38E4-4F87-BAF9-F1A4F499A135}" destId="{ED01D1F1-1838-4305-932B-ACF9D22EFA33}" srcOrd="4" destOrd="0" presId="urn:microsoft.com/office/officeart/2008/layout/VerticalCurvedList"/>
    <dgm:cxn modelId="{91B66A89-0263-4186-8163-50D91301B239}" type="presParOf" srcId="{ED01D1F1-1838-4305-932B-ACF9D22EFA33}" destId="{BF8FEC16-3CD3-4C66-88C5-FFE478A0C934}" srcOrd="0" destOrd="0" presId="urn:microsoft.com/office/officeart/2008/layout/VerticalCurvedList"/>
    <dgm:cxn modelId="{DCFDF1C8-8AEA-48C8-B9D4-FE429098281E}" type="presParOf" srcId="{EA0C9FD0-38E4-4F87-BAF9-F1A4F499A135}" destId="{018C36BF-49B8-44A8-8341-6A02653AA226}" srcOrd="5" destOrd="0" presId="urn:microsoft.com/office/officeart/2008/layout/VerticalCurvedList"/>
    <dgm:cxn modelId="{73B60DEB-FBF3-45A9-B4C2-20A4D74EE69E}" type="presParOf" srcId="{EA0C9FD0-38E4-4F87-BAF9-F1A4F499A135}" destId="{83260B67-01FF-4518-A76B-FD0D9627946C}" srcOrd="6" destOrd="0" presId="urn:microsoft.com/office/officeart/2008/layout/VerticalCurvedList"/>
    <dgm:cxn modelId="{B70149B7-6E8A-4D21-930A-AB479039BEA3}" type="presParOf" srcId="{83260B67-01FF-4518-A76B-FD0D9627946C}" destId="{618E50D5-4AB2-4DE1-ACFE-FCCDC2054666}" srcOrd="0" destOrd="0" presId="urn:microsoft.com/office/officeart/2008/layout/VerticalCurvedList"/>
    <dgm:cxn modelId="{0C7F56DF-816C-44C5-A9FD-2F47A9B406BE}" type="presParOf" srcId="{EA0C9FD0-38E4-4F87-BAF9-F1A4F499A135}" destId="{04630941-E49A-45F3-B254-F1A46DF97B20}" srcOrd="7" destOrd="0" presId="urn:microsoft.com/office/officeart/2008/layout/VerticalCurvedList"/>
    <dgm:cxn modelId="{610ACCF6-C0BF-4F6C-AE81-49607891557B}" type="presParOf" srcId="{EA0C9FD0-38E4-4F87-BAF9-F1A4F499A135}" destId="{061757EA-517E-4463-BCDA-254489E6B6D3}" srcOrd="8" destOrd="0" presId="urn:microsoft.com/office/officeart/2008/layout/VerticalCurvedList"/>
    <dgm:cxn modelId="{C00B716C-EDBC-4632-A724-495DEC4342D7}" type="presParOf" srcId="{061757EA-517E-4463-BCDA-254489E6B6D3}" destId="{B683450A-5CA9-4023-ADC3-6ABAB0FCE611}" srcOrd="0" destOrd="0" presId="urn:microsoft.com/office/officeart/2008/layout/VerticalCurvedList"/>
    <dgm:cxn modelId="{9F032968-8595-49E6-A877-41DE45864BBA}" type="presParOf" srcId="{EA0C9FD0-38E4-4F87-BAF9-F1A4F499A135}" destId="{9B913C1D-9D2E-42C4-A963-BF8B40754B92}" srcOrd="9" destOrd="0" presId="urn:microsoft.com/office/officeart/2008/layout/VerticalCurvedList"/>
    <dgm:cxn modelId="{5FF5B20D-1F34-428C-9F21-C63C068575E6}" type="presParOf" srcId="{EA0C9FD0-38E4-4F87-BAF9-F1A4F499A135}" destId="{7E8F3183-A341-480A-A6D0-6E6D96B88A3A}" srcOrd="10" destOrd="0" presId="urn:microsoft.com/office/officeart/2008/layout/VerticalCurvedList"/>
    <dgm:cxn modelId="{A38640D0-5F4F-49AC-9724-4B94C06D0A68}" type="presParOf" srcId="{7E8F3183-A341-480A-A6D0-6E6D96B88A3A}" destId="{4AE88DCD-9B16-4C30-B2FA-679CEC7186AB}" srcOrd="0" destOrd="0" presId="urn:microsoft.com/office/officeart/2008/layout/VerticalCurvedList"/>
    <dgm:cxn modelId="{961462F7-9DFB-44F2-9E5E-98100BD5E492}" type="presParOf" srcId="{EA0C9FD0-38E4-4F87-BAF9-F1A4F499A135}" destId="{DCC627E5-0D2B-44AF-8E87-270E79C6D8EB}" srcOrd="11" destOrd="0" presId="urn:microsoft.com/office/officeart/2008/layout/VerticalCurvedList"/>
    <dgm:cxn modelId="{4765F1A9-7F98-4B63-846C-90E6B1D00D30}" type="presParOf" srcId="{EA0C9FD0-38E4-4F87-BAF9-F1A4F499A135}" destId="{C3CF941D-F4E8-4FEF-A663-20B858A8567D}" srcOrd="12" destOrd="0" presId="urn:microsoft.com/office/officeart/2008/layout/VerticalCurvedList"/>
    <dgm:cxn modelId="{C01893D0-FD5C-4F56-81E0-F34C23A53F8E}" type="presParOf" srcId="{C3CF941D-F4E8-4FEF-A663-20B858A8567D}" destId="{5BAE263B-12C6-4C21-B884-BE5FE9D8938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0A62FFA-C837-4C95-842D-630DE57CDE5C}" type="doc">
      <dgm:prSet loTypeId="urn:microsoft.com/office/officeart/2005/8/layout/hierarchy1" loCatId="hierarchy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4FACEA28-9D3D-4EF0-84A7-5C7C106490CD}">
      <dgm:prSet phldrT="[Текст]"/>
      <dgm:spPr/>
      <dgm:t>
        <a:bodyPr/>
        <a:lstStyle/>
        <a:p>
          <a:r>
            <a:rPr lang="en-US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Habits</a:t>
          </a:r>
          <a:endParaRPr lang="ru-RU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DCFE99-B789-4E85-B8FB-93F231F1B096}" type="parTrans" cxnId="{8A019B9C-248C-45D0-984B-8B97C88E17E4}">
      <dgm:prSet/>
      <dgm:spPr/>
      <dgm:t>
        <a:bodyPr/>
        <a:lstStyle/>
        <a:p>
          <a:endParaRPr lang="ru-RU"/>
        </a:p>
      </dgm:t>
    </dgm:pt>
    <dgm:pt modelId="{8D9AA12D-850F-4510-8FED-A2B2367ED2AF}" type="sibTrans" cxnId="{8A019B9C-248C-45D0-984B-8B97C88E17E4}">
      <dgm:prSet/>
      <dgm:spPr/>
      <dgm:t>
        <a:bodyPr/>
        <a:lstStyle/>
        <a:p>
          <a:endParaRPr lang="ru-RU"/>
        </a:p>
      </dgm:t>
    </dgm:pt>
    <dgm:pt modelId="{5032D513-74A4-4171-A186-3C087154A73A}">
      <dgm:prSet phldrT="[Текст]"/>
      <dgm:spPr/>
      <dgm:t>
        <a:bodyPr/>
        <a:lstStyle/>
        <a:p>
          <a:r>
            <a:rPr lang="en-US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Healthy</a:t>
          </a:r>
          <a:endParaRPr lang="ru-RU" i="1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9CF56B-C082-478B-B665-34A0D7AFFBE6}" type="parTrans" cxnId="{E8087834-D108-408E-8D62-CA95C48363C4}">
      <dgm:prSet/>
      <dgm:spPr/>
      <dgm:t>
        <a:bodyPr/>
        <a:lstStyle/>
        <a:p>
          <a:endParaRPr lang="ru-RU"/>
        </a:p>
      </dgm:t>
    </dgm:pt>
    <dgm:pt modelId="{53AC4417-DE9E-43FA-8DD9-575593AF50F2}" type="sibTrans" cxnId="{E8087834-D108-408E-8D62-CA95C48363C4}">
      <dgm:prSet/>
      <dgm:spPr/>
      <dgm:t>
        <a:bodyPr/>
        <a:lstStyle/>
        <a:p>
          <a:endParaRPr lang="ru-RU"/>
        </a:p>
      </dgm:t>
    </dgm:pt>
    <dgm:pt modelId="{A479C386-5178-48F4-B2F4-58599F226B33}">
      <dgm:prSet phldrT="[Текст]"/>
      <dgm:spPr/>
      <dgm:t>
        <a:bodyPr/>
        <a:lstStyle/>
        <a:p>
          <a:r>
            <a:rPr lang="en-US" b="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Doing sports</a:t>
          </a:r>
          <a:endParaRPr lang="ru-RU" b="0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8ED76A-ADA7-42B3-B193-D4609D97CC6C}" type="parTrans" cxnId="{25BBA9B2-FEBC-4867-90C6-836FA6A0E173}">
      <dgm:prSet/>
      <dgm:spPr/>
      <dgm:t>
        <a:bodyPr/>
        <a:lstStyle/>
        <a:p>
          <a:endParaRPr lang="ru-RU"/>
        </a:p>
      </dgm:t>
    </dgm:pt>
    <dgm:pt modelId="{A74E85BF-AE93-4AD9-874A-351542809520}" type="sibTrans" cxnId="{25BBA9B2-FEBC-4867-90C6-836FA6A0E173}">
      <dgm:prSet/>
      <dgm:spPr/>
      <dgm:t>
        <a:bodyPr/>
        <a:lstStyle/>
        <a:p>
          <a:endParaRPr lang="ru-RU"/>
        </a:p>
      </dgm:t>
    </dgm:pt>
    <dgm:pt modelId="{49776F52-2B8A-4B9B-8053-B5985DF52A20}">
      <dgm:prSet phldrT="[Текст]"/>
      <dgm:spPr/>
      <dgm:t>
        <a:bodyPr/>
        <a:lstStyle/>
        <a:p>
          <a:r>
            <a:rPr lang="en-US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Eating regularly…</a:t>
          </a:r>
          <a:endParaRPr lang="ru-RU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7AAED5-D012-4FB8-B4F7-AE28B3EE8955}" type="parTrans" cxnId="{19F78E8F-8F23-4197-87AC-59B10F368C43}">
      <dgm:prSet/>
      <dgm:spPr/>
      <dgm:t>
        <a:bodyPr/>
        <a:lstStyle/>
        <a:p>
          <a:endParaRPr lang="ru-RU"/>
        </a:p>
      </dgm:t>
    </dgm:pt>
    <dgm:pt modelId="{6F5E3850-A7E8-4DF3-B0BE-F8164D018C9A}" type="sibTrans" cxnId="{19F78E8F-8F23-4197-87AC-59B10F368C43}">
      <dgm:prSet/>
      <dgm:spPr/>
      <dgm:t>
        <a:bodyPr/>
        <a:lstStyle/>
        <a:p>
          <a:endParaRPr lang="ru-RU"/>
        </a:p>
      </dgm:t>
    </dgm:pt>
    <dgm:pt modelId="{0F9E7DB4-3BEA-470F-A9A9-5D1F3D90D752}">
      <dgm:prSet phldrT="[Текст]"/>
      <dgm:spPr/>
      <dgm:t>
        <a:bodyPr/>
        <a:lstStyle/>
        <a:p>
          <a:r>
            <a:rPr lang="en-US" i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Unhealthy</a:t>
          </a:r>
          <a:endParaRPr lang="ru-RU" i="1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682C14-BEC7-4773-80B2-E28FC887993F}" type="parTrans" cxnId="{4DB4E041-68DD-4C84-AD80-8DEB6E73DC97}">
      <dgm:prSet/>
      <dgm:spPr/>
      <dgm:t>
        <a:bodyPr/>
        <a:lstStyle/>
        <a:p>
          <a:endParaRPr lang="ru-RU"/>
        </a:p>
      </dgm:t>
    </dgm:pt>
    <dgm:pt modelId="{6312FD63-3E9B-40B5-91D5-2E01691BBF9C}" type="sibTrans" cxnId="{4DB4E041-68DD-4C84-AD80-8DEB6E73DC97}">
      <dgm:prSet/>
      <dgm:spPr/>
      <dgm:t>
        <a:bodyPr/>
        <a:lstStyle/>
        <a:p>
          <a:endParaRPr lang="ru-RU"/>
        </a:p>
      </dgm:t>
    </dgm:pt>
    <dgm:pt modelId="{1B34AECF-199E-4ABB-9407-EF7E8E950278}">
      <dgm:prSet phldrT="[Текст]"/>
      <dgm:spPr/>
      <dgm:t>
        <a:bodyPr/>
        <a:lstStyle/>
        <a:p>
          <a:r>
            <a:rPr lang="en-US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Smoking…</a:t>
          </a:r>
          <a:endParaRPr lang="ru-RU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116706-220A-4612-8777-838EF962B774}" type="parTrans" cxnId="{9FA990C2-4DF2-4511-A721-E88754F8CE07}">
      <dgm:prSet/>
      <dgm:spPr/>
      <dgm:t>
        <a:bodyPr/>
        <a:lstStyle/>
        <a:p>
          <a:endParaRPr lang="ru-RU"/>
        </a:p>
      </dgm:t>
    </dgm:pt>
    <dgm:pt modelId="{F387AE9C-2079-4DE3-847E-9DDFCBD807BB}" type="sibTrans" cxnId="{9FA990C2-4DF2-4511-A721-E88754F8CE07}">
      <dgm:prSet/>
      <dgm:spPr/>
      <dgm:t>
        <a:bodyPr/>
        <a:lstStyle/>
        <a:p>
          <a:endParaRPr lang="ru-RU"/>
        </a:p>
      </dgm:t>
    </dgm:pt>
    <dgm:pt modelId="{A5C872DB-8D93-48BE-BEDF-130C5C122641}" type="pres">
      <dgm:prSet presAssocID="{20A62FFA-C837-4C95-842D-630DE57CDE5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FF934DC-9B6E-46C1-BD0A-6D1BAC0975BE}" type="pres">
      <dgm:prSet presAssocID="{4FACEA28-9D3D-4EF0-84A7-5C7C106490CD}" presName="hierRoot1" presStyleCnt="0"/>
      <dgm:spPr/>
    </dgm:pt>
    <dgm:pt modelId="{A5F57A60-F590-444C-9CE3-8C24E500E4F0}" type="pres">
      <dgm:prSet presAssocID="{4FACEA28-9D3D-4EF0-84A7-5C7C106490CD}" presName="composite" presStyleCnt="0"/>
      <dgm:spPr/>
    </dgm:pt>
    <dgm:pt modelId="{18FB0DAB-65A9-470A-B460-1CD30F45398C}" type="pres">
      <dgm:prSet presAssocID="{4FACEA28-9D3D-4EF0-84A7-5C7C106490CD}" presName="background" presStyleLbl="node0" presStyleIdx="0" presStyleCnt="1"/>
      <dgm:spPr/>
    </dgm:pt>
    <dgm:pt modelId="{0879E107-F7A5-4C75-B72F-F0AB51EF7717}" type="pres">
      <dgm:prSet presAssocID="{4FACEA28-9D3D-4EF0-84A7-5C7C106490CD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A566DB7-44A8-48DD-A73D-F775A294A68E}" type="pres">
      <dgm:prSet presAssocID="{4FACEA28-9D3D-4EF0-84A7-5C7C106490CD}" presName="hierChild2" presStyleCnt="0"/>
      <dgm:spPr/>
    </dgm:pt>
    <dgm:pt modelId="{11FC8B6A-71AB-4099-9EAE-6BCB0D150502}" type="pres">
      <dgm:prSet presAssocID="{059CF56B-C082-478B-B665-34A0D7AFFBE6}" presName="Name10" presStyleLbl="parChTrans1D2" presStyleIdx="0" presStyleCnt="2"/>
      <dgm:spPr/>
      <dgm:t>
        <a:bodyPr/>
        <a:lstStyle/>
        <a:p>
          <a:endParaRPr lang="ru-RU"/>
        </a:p>
      </dgm:t>
    </dgm:pt>
    <dgm:pt modelId="{A7D100F9-8ADA-4E5B-BB73-4E711D9EC02A}" type="pres">
      <dgm:prSet presAssocID="{5032D513-74A4-4171-A186-3C087154A73A}" presName="hierRoot2" presStyleCnt="0"/>
      <dgm:spPr/>
    </dgm:pt>
    <dgm:pt modelId="{C50C5D93-6C3A-4362-8F06-95B826043607}" type="pres">
      <dgm:prSet presAssocID="{5032D513-74A4-4171-A186-3C087154A73A}" presName="composite2" presStyleCnt="0"/>
      <dgm:spPr/>
    </dgm:pt>
    <dgm:pt modelId="{C5E73482-17AA-4FE6-8F1B-125EACDEC40A}" type="pres">
      <dgm:prSet presAssocID="{5032D513-74A4-4171-A186-3C087154A73A}" presName="background2" presStyleLbl="node2" presStyleIdx="0" presStyleCnt="2"/>
      <dgm:spPr/>
    </dgm:pt>
    <dgm:pt modelId="{304ECB53-D3D6-434E-9CAD-9EED496333DE}" type="pres">
      <dgm:prSet presAssocID="{5032D513-74A4-4171-A186-3C087154A73A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480C102-9136-4153-A8F1-CFBF2E96B1C1}" type="pres">
      <dgm:prSet presAssocID="{5032D513-74A4-4171-A186-3C087154A73A}" presName="hierChild3" presStyleCnt="0"/>
      <dgm:spPr/>
    </dgm:pt>
    <dgm:pt modelId="{6F758A70-E024-46AA-914B-52DD1DD3AE0A}" type="pres">
      <dgm:prSet presAssocID="{768ED76A-ADA7-42B3-B193-D4609D97CC6C}" presName="Name17" presStyleLbl="parChTrans1D3" presStyleIdx="0" presStyleCnt="3"/>
      <dgm:spPr/>
      <dgm:t>
        <a:bodyPr/>
        <a:lstStyle/>
        <a:p>
          <a:endParaRPr lang="ru-RU"/>
        </a:p>
      </dgm:t>
    </dgm:pt>
    <dgm:pt modelId="{3D3B1976-E3C4-4C9F-811C-2E5098E26496}" type="pres">
      <dgm:prSet presAssocID="{A479C386-5178-48F4-B2F4-58599F226B33}" presName="hierRoot3" presStyleCnt="0"/>
      <dgm:spPr/>
    </dgm:pt>
    <dgm:pt modelId="{C5E89E9A-9DE0-4697-B371-41A75AAA0F38}" type="pres">
      <dgm:prSet presAssocID="{A479C386-5178-48F4-B2F4-58599F226B33}" presName="composite3" presStyleCnt="0"/>
      <dgm:spPr/>
    </dgm:pt>
    <dgm:pt modelId="{9C3E77C4-3C8C-412C-8726-DC29E8004CD4}" type="pres">
      <dgm:prSet presAssocID="{A479C386-5178-48F4-B2F4-58599F226B33}" presName="background3" presStyleLbl="node3" presStyleIdx="0" presStyleCnt="3"/>
      <dgm:spPr/>
    </dgm:pt>
    <dgm:pt modelId="{ADBB25CD-97F1-4F80-9E25-1868CC6F41EA}" type="pres">
      <dgm:prSet presAssocID="{A479C386-5178-48F4-B2F4-58599F226B33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1B54CA-705F-4081-BBB9-F2EFBE1154F4}" type="pres">
      <dgm:prSet presAssocID="{A479C386-5178-48F4-B2F4-58599F226B33}" presName="hierChild4" presStyleCnt="0"/>
      <dgm:spPr/>
    </dgm:pt>
    <dgm:pt modelId="{6BF69958-5681-41AC-838D-74365B265161}" type="pres">
      <dgm:prSet presAssocID="{B17AAED5-D012-4FB8-B4F7-AE28B3EE8955}" presName="Name17" presStyleLbl="parChTrans1D3" presStyleIdx="1" presStyleCnt="3"/>
      <dgm:spPr/>
      <dgm:t>
        <a:bodyPr/>
        <a:lstStyle/>
        <a:p>
          <a:endParaRPr lang="ru-RU"/>
        </a:p>
      </dgm:t>
    </dgm:pt>
    <dgm:pt modelId="{0B642353-6871-4154-9280-7434EF882AF6}" type="pres">
      <dgm:prSet presAssocID="{49776F52-2B8A-4B9B-8053-B5985DF52A20}" presName="hierRoot3" presStyleCnt="0"/>
      <dgm:spPr/>
    </dgm:pt>
    <dgm:pt modelId="{03733A07-E16A-4717-8033-73009BC00540}" type="pres">
      <dgm:prSet presAssocID="{49776F52-2B8A-4B9B-8053-B5985DF52A20}" presName="composite3" presStyleCnt="0"/>
      <dgm:spPr/>
    </dgm:pt>
    <dgm:pt modelId="{CD278C5A-D52A-4E57-BE3B-074C3180CCED}" type="pres">
      <dgm:prSet presAssocID="{49776F52-2B8A-4B9B-8053-B5985DF52A20}" presName="background3" presStyleLbl="node3" presStyleIdx="1" presStyleCnt="3"/>
      <dgm:spPr/>
    </dgm:pt>
    <dgm:pt modelId="{07E81350-413C-419A-B156-CD86191314BC}" type="pres">
      <dgm:prSet presAssocID="{49776F52-2B8A-4B9B-8053-B5985DF52A20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3E46CC-A136-43CC-A2E9-4E728AD0A717}" type="pres">
      <dgm:prSet presAssocID="{49776F52-2B8A-4B9B-8053-B5985DF52A20}" presName="hierChild4" presStyleCnt="0"/>
      <dgm:spPr/>
    </dgm:pt>
    <dgm:pt modelId="{D34AD1BE-BAEF-4AB8-9754-7A7D65A89F23}" type="pres">
      <dgm:prSet presAssocID="{D4682C14-BEC7-4773-80B2-E28FC887993F}" presName="Name10" presStyleLbl="parChTrans1D2" presStyleIdx="1" presStyleCnt="2"/>
      <dgm:spPr/>
      <dgm:t>
        <a:bodyPr/>
        <a:lstStyle/>
        <a:p>
          <a:endParaRPr lang="ru-RU"/>
        </a:p>
      </dgm:t>
    </dgm:pt>
    <dgm:pt modelId="{A7B7362A-FF4C-46F3-8423-5F86EBF2EEFD}" type="pres">
      <dgm:prSet presAssocID="{0F9E7DB4-3BEA-470F-A9A9-5D1F3D90D752}" presName="hierRoot2" presStyleCnt="0"/>
      <dgm:spPr/>
    </dgm:pt>
    <dgm:pt modelId="{5BDC3ADF-6D7F-425F-BE79-35072CC99F17}" type="pres">
      <dgm:prSet presAssocID="{0F9E7DB4-3BEA-470F-A9A9-5D1F3D90D752}" presName="composite2" presStyleCnt="0"/>
      <dgm:spPr/>
    </dgm:pt>
    <dgm:pt modelId="{C8EE224A-E79D-4F33-9DE3-8E71B545C60E}" type="pres">
      <dgm:prSet presAssocID="{0F9E7DB4-3BEA-470F-A9A9-5D1F3D90D752}" presName="background2" presStyleLbl="node2" presStyleIdx="1" presStyleCnt="2"/>
      <dgm:spPr/>
    </dgm:pt>
    <dgm:pt modelId="{93E306C0-0E25-49E3-8259-F3AFBA2FC33D}" type="pres">
      <dgm:prSet presAssocID="{0F9E7DB4-3BEA-470F-A9A9-5D1F3D90D752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AF8800-A5D4-4EDF-BA79-C3453882EEAB}" type="pres">
      <dgm:prSet presAssocID="{0F9E7DB4-3BEA-470F-A9A9-5D1F3D90D752}" presName="hierChild3" presStyleCnt="0"/>
      <dgm:spPr/>
    </dgm:pt>
    <dgm:pt modelId="{79564563-8D85-489C-B895-C4D6EED666FB}" type="pres">
      <dgm:prSet presAssocID="{E0116706-220A-4612-8777-838EF962B774}" presName="Name17" presStyleLbl="parChTrans1D3" presStyleIdx="2" presStyleCnt="3"/>
      <dgm:spPr/>
      <dgm:t>
        <a:bodyPr/>
        <a:lstStyle/>
        <a:p>
          <a:endParaRPr lang="ru-RU"/>
        </a:p>
      </dgm:t>
    </dgm:pt>
    <dgm:pt modelId="{D69671F8-0B1E-4112-9000-5AC440A4B137}" type="pres">
      <dgm:prSet presAssocID="{1B34AECF-199E-4ABB-9407-EF7E8E950278}" presName="hierRoot3" presStyleCnt="0"/>
      <dgm:spPr/>
    </dgm:pt>
    <dgm:pt modelId="{02A352A9-7050-47CF-BE40-050DCC702BA0}" type="pres">
      <dgm:prSet presAssocID="{1B34AECF-199E-4ABB-9407-EF7E8E950278}" presName="composite3" presStyleCnt="0"/>
      <dgm:spPr/>
    </dgm:pt>
    <dgm:pt modelId="{1150241A-AC2E-4D4B-840F-EAEA6A83D0C3}" type="pres">
      <dgm:prSet presAssocID="{1B34AECF-199E-4ABB-9407-EF7E8E950278}" presName="background3" presStyleLbl="node3" presStyleIdx="2" presStyleCnt="3"/>
      <dgm:spPr/>
    </dgm:pt>
    <dgm:pt modelId="{E1872AB8-49C3-4897-8907-762E58C33DF5}" type="pres">
      <dgm:prSet presAssocID="{1B34AECF-199E-4ABB-9407-EF7E8E950278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1CEE421-2F36-4FA5-AB4C-5BBC3D165118}" type="pres">
      <dgm:prSet presAssocID="{1B34AECF-199E-4ABB-9407-EF7E8E950278}" presName="hierChild4" presStyleCnt="0"/>
      <dgm:spPr/>
    </dgm:pt>
  </dgm:ptLst>
  <dgm:cxnLst>
    <dgm:cxn modelId="{3D5B6436-098E-4F03-8408-8793AEC8B75C}" type="presOf" srcId="{059CF56B-C082-478B-B665-34A0D7AFFBE6}" destId="{11FC8B6A-71AB-4099-9EAE-6BCB0D150502}" srcOrd="0" destOrd="0" presId="urn:microsoft.com/office/officeart/2005/8/layout/hierarchy1"/>
    <dgm:cxn modelId="{4DB4E041-68DD-4C84-AD80-8DEB6E73DC97}" srcId="{4FACEA28-9D3D-4EF0-84A7-5C7C106490CD}" destId="{0F9E7DB4-3BEA-470F-A9A9-5D1F3D90D752}" srcOrd="1" destOrd="0" parTransId="{D4682C14-BEC7-4773-80B2-E28FC887993F}" sibTransId="{6312FD63-3E9B-40B5-91D5-2E01691BBF9C}"/>
    <dgm:cxn modelId="{A9A186DF-5DF5-4859-8FAB-D0F9D6DD8D27}" type="presOf" srcId="{4FACEA28-9D3D-4EF0-84A7-5C7C106490CD}" destId="{0879E107-F7A5-4C75-B72F-F0AB51EF7717}" srcOrd="0" destOrd="0" presId="urn:microsoft.com/office/officeart/2005/8/layout/hierarchy1"/>
    <dgm:cxn modelId="{2EE93342-1523-4926-8A35-4213AE3D74C6}" type="presOf" srcId="{A479C386-5178-48F4-B2F4-58599F226B33}" destId="{ADBB25CD-97F1-4F80-9E25-1868CC6F41EA}" srcOrd="0" destOrd="0" presId="urn:microsoft.com/office/officeart/2005/8/layout/hierarchy1"/>
    <dgm:cxn modelId="{E8087834-D108-408E-8D62-CA95C48363C4}" srcId="{4FACEA28-9D3D-4EF0-84A7-5C7C106490CD}" destId="{5032D513-74A4-4171-A186-3C087154A73A}" srcOrd="0" destOrd="0" parTransId="{059CF56B-C082-478B-B665-34A0D7AFFBE6}" sibTransId="{53AC4417-DE9E-43FA-8DD9-575593AF50F2}"/>
    <dgm:cxn modelId="{3AE9CE17-A861-48EA-BC99-43662ADC2066}" type="presOf" srcId="{768ED76A-ADA7-42B3-B193-D4609D97CC6C}" destId="{6F758A70-E024-46AA-914B-52DD1DD3AE0A}" srcOrd="0" destOrd="0" presId="urn:microsoft.com/office/officeart/2005/8/layout/hierarchy1"/>
    <dgm:cxn modelId="{1C3CC602-D9F6-49BA-B332-6D56AD906EEC}" type="presOf" srcId="{5032D513-74A4-4171-A186-3C087154A73A}" destId="{304ECB53-D3D6-434E-9CAD-9EED496333DE}" srcOrd="0" destOrd="0" presId="urn:microsoft.com/office/officeart/2005/8/layout/hierarchy1"/>
    <dgm:cxn modelId="{B3E97757-92B9-4BDC-AEA2-D1C7DCA6760D}" type="presOf" srcId="{0F9E7DB4-3BEA-470F-A9A9-5D1F3D90D752}" destId="{93E306C0-0E25-49E3-8259-F3AFBA2FC33D}" srcOrd="0" destOrd="0" presId="urn:microsoft.com/office/officeart/2005/8/layout/hierarchy1"/>
    <dgm:cxn modelId="{20CF1E18-2E70-442E-8B12-2142FEE3681C}" type="presOf" srcId="{20A62FFA-C837-4C95-842D-630DE57CDE5C}" destId="{A5C872DB-8D93-48BE-BEDF-130C5C122641}" srcOrd="0" destOrd="0" presId="urn:microsoft.com/office/officeart/2005/8/layout/hierarchy1"/>
    <dgm:cxn modelId="{B588C878-908A-48DE-A4EF-46083C5B93FE}" type="presOf" srcId="{B17AAED5-D012-4FB8-B4F7-AE28B3EE8955}" destId="{6BF69958-5681-41AC-838D-74365B265161}" srcOrd="0" destOrd="0" presId="urn:microsoft.com/office/officeart/2005/8/layout/hierarchy1"/>
    <dgm:cxn modelId="{E4F8F7E0-18CF-4839-B123-77668AD17806}" type="presOf" srcId="{49776F52-2B8A-4B9B-8053-B5985DF52A20}" destId="{07E81350-413C-419A-B156-CD86191314BC}" srcOrd="0" destOrd="0" presId="urn:microsoft.com/office/officeart/2005/8/layout/hierarchy1"/>
    <dgm:cxn modelId="{31349934-592F-44E8-ACEE-65ED27F3CF6A}" type="presOf" srcId="{1B34AECF-199E-4ABB-9407-EF7E8E950278}" destId="{E1872AB8-49C3-4897-8907-762E58C33DF5}" srcOrd="0" destOrd="0" presId="urn:microsoft.com/office/officeart/2005/8/layout/hierarchy1"/>
    <dgm:cxn modelId="{9A4E8A0C-EE8B-46E2-ADE4-80971DB1EEB0}" type="presOf" srcId="{D4682C14-BEC7-4773-80B2-E28FC887993F}" destId="{D34AD1BE-BAEF-4AB8-9754-7A7D65A89F23}" srcOrd="0" destOrd="0" presId="urn:microsoft.com/office/officeart/2005/8/layout/hierarchy1"/>
    <dgm:cxn modelId="{8A019B9C-248C-45D0-984B-8B97C88E17E4}" srcId="{20A62FFA-C837-4C95-842D-630DE57CDE5C}" destId="{4FACEA28-9D3D-4EF0-84A7-5C7C106490CD}" srcOrd="0" destOrd="0" parTransId="{67DCFE99-B789-4E85-B8FB-93F231F1B096}" sibTransId="{8D9AA12D-850F-4510-8FED-A2B2367ED2AF}"/>
    <dgm:cxn modelId="{19F78E8F-8F23-4197-87AC-59B10F368C43}" srcId="{5032D513-74A4-4171-A186-3C087154A73A}" destId="{49776F52-2B8A-4B9B-8053-B5985DF52A20}" srcOrd="1" destOrd="0" parTransId="{B17AAED5-D012-4FB8-B4F7-AE28B3EE8955}" sibTransId="{6F5E3850-A7E8-4DF3-B0BE-F8164D018C9A}"/>
    <dgm:cxn modelId="{A0F59600-CA62-4A35-B446-A95E61B0EDB4}" type="presOf" srcId="{E0116706-220A-4612-8777-838EF962B774}" destId="{79564563-8D85-489C-B895-C4D6EED666FB}" srcOrd="0" destOrd="0" presId="urn:microsoft.com/office/officeart/2005/8/layout/hierarchy1"/>
    <dgm:cxn modelId="{9FA990C2-4DF2-4511-A721-E88754F8CE07}" srcId="{0F9E7DB4-3BEA-470F-A9A9-5D1F3D90D752}" destId="{1B34AECF-199E-4ABB-9407-EF7E8E950278}" srcOrd="0" destOrd="0" parTransId="{E0116706-220A-4612-8777-838EF962B774}" sibTransId="{F387AE9C-2079-4DE3-847E-9DDFCBD807BB}"/>
    <dgm:cxn modelId="{25BBA9B2-FEBC-4867-90C6-836FA6A0E173}" srcId="{5032D513-74A4-4171-A186-3C087154A73A}" destId="{A479C386-5178-48F4-B2F4-58599F226B33}" srcOrd="0" destOrd="0" parTransId="{768ED76A-ADA7-42B3-B193-D4609D97CC6C}" sibTransId="{A74E85BF-AE93-4AD9-874A-351542809520}"/>
    <dgm:cxn modelId="{F1EB4635-5C4C-4DDA-93D2-895634443470}" type="presParOf" srcId="{A5C872DB-8D93-48BE-BEDF-130C5C122641}" destId="{EFF934DC-9B6E-46C1-BD0A-6D1BAC0975BE}" srcOrd="0" destOrd="0" presId="urn:microsoft.com/office/officeart/2005/8/layout/hierarchy1"/>
    <dgm:cxn modelId="{4609DEF9-9A6E-4067-80B0-244F09EBCBE2}" type="presParOf" srcId="{EFF934DC-9B6E-46C1-BD0A-6D1BAC0975BE}" destId="{A5F57A60-F590-444C-9CE3-8C24E500E4F0}" srcOrd="0" destOrd="0" presId="urn:microsoft.com/office/officeart/2005/8/layout/hierarchy1"/>
    <dgm:cxn modelId="{FF43EA35-CE2E-4E43-AB92-7418F35423D4}" type="presParOf" srcId="{A5F57A60-F590-444C-9CE3-8C24E500E4F0}" destId="{18FB0DAB-65A9-470A-B460-1CD30F45398C}" srcOrd="0" destOrd="0" presId="urn:microsoft.com/office/officeart/2005/8/layout/hierarchy1"/>
    <dgm:cxn modelId="{24209238-0F73-4423-A7AD-A405B3D92029}" type="presParOf" srcId="{A5F57A60-F590-444C-9CE3-8C24E500E4F0}" destId="{0879E107-F7A5-4C75-B72F-F0AB51EF7717}" srcOrd="1" destOrd="0" presId="urn:microsoft.com/office/officeart/2005/8/layout/hierarchy1"/>
    <dgm:cxn modelId="{6CC242BF-1C1D-4B0E-A60E-587981762624}" type="presParOf" srcId="{EFF934DC-9B6E-46C1-BD0A-6D1BAC0975BE}" destId="{EA566DB7-44A8-48DD-A73D-F775A294A68E}" srcOrd="1" destOrd="0" presId="urn:microsoft.com/office/officeart/2005/8/layout/hierarchy1"/>
    <dgm:cxn modelId="{33C19FDF-1388-46C9-98BF-E509446BB946}" type="presParOf" srcId="{EA566DB7-44A8-48DD-A73D-F775A294A68E}" destId="{11FC8B6A-71AB-4099-9EAE-6BCB0D150502}" srcOrd="0" destOrd="0" presId="urn:microsoft.com/office/officeart/2005/8/layout/hierarchy1"/>
    <dgm:cxn modelId="{B5DA357D-81BE-4A12-958B-56B9CA226D6F}" type="presParOf" srcId="{EA566DB7-44A8-48DD-A73D-F775A294A68E}" destId="{A7D100F9-8ADA-4E5B-BB73-4E711D9EC02A}" srcOrd="1" destOrd="0" presId="urn:microsoft.com/office/officeart/2005/8/layout/hierarchy1"/>
    <dgm:cxn modelId="{424D794F-A5D6-4A82-B91B-7F3485AD422F}" type="presParOf" srcId="{A7D100F9-8ADA-4E5B-BB73-4E711D9EC02A}" destId="{C50C5D93-6C3A-4362-8F06-95B826043607}" srcOrd="0" destOrd="0" presId="urn:microsoft.com/office/officeart/2005/8/layout/hierarchy1"/>
    <dgm:cxn modelId="{B516DCCD-B0EB-4282-8474-8B573B9822C9}" type="presParOf" srcId="{C50C5D93-6C3A-4362-8F06-95B826043607}" destId="{C5E73482-17AA-4FE6-8F1B-125EACDEC40A}" srcOrd="0" destOrd="0" presId="urn:microsoft.com/office/officeart/2005/8/layout/hierarchy1"/>
    <dgm:cxn modelId="{AD1E0AA1-C37C-4A9B-B94F-EF369ECA5B02}" type="presParOf" srcId="{C50C5D93-6C3A-4362-8F06-95B826043607}" destId="{304ECB53-D3D6-434E-9CAD-9EED496333DE}" srcOrd="1" destOrd="0" presId="urn:microsoft.com/office/officeart/2005/8/layout/hierarchy1"/>
    <dgm:cxn modelId="{8BC6AE73-26FD-4F86-B267-86EF9C5317C2}" type="presParOf" srcId="{A7D100F9-8ADA-4E5B-BB73-4E711D9EC02A}" destId="{D480C102-9136-4153-A8F1-CFBF2E96B1C1}" srcOrd="1" destOrd="0" presId="urn:microsoft.com/office/officeart/2005/8/layout/hierarchy1"/>
    <dgm:cxn modelId="{5D9C1346-2ED3-4A25-8F84-BD414A31333C}" type="presParOf" srcId="{D480C102-9136-4153-A8F1-CFBF2E96B1C1}" destId="{6F758A70-E024-46AA-914B-52DD1DD3AE0A}" srcOrd="0" destOrd="0" presId="urn:microsoft.com/office/officeart/2005/8/layout/hierarchy1"/>
    <dgm:cxn modelId="{C67C2BE0-B8EF-4A5D-B01E-DF2D63C55FCA}" type="presParOf" srcId="{D480C102-9136-4153-A8F1-CFBF2E96B1C1}" destId="{3D3B1976-E3C4-4C9F-811C-2E5098E26496}" srcOrd="1" destOrd="0" presId="urn:microsoft.com/office/officeart/2005/8/layout/hierarchy1"/>
    <dgm:cxn modelId="{F1491537-E77E-4713-820A-EB117C5B02AC}" type="presParOf" srcId="{3D3B1976-E3C4-4C9F-811C-2E5098E26496}" destId="{C5E89E9A-9DE0-4697-B371-41A75AAA0F38}" srcOrd="0" destOrd="0" presId="urn:microsoft.com/office/officeart/2005/8/layout/hierarchy1"/>
    <dgm:cxn modelId="{8267EC70-E17C-41D4-8F8C-3CCA97B0FC37}" type="presParOf" srcId="{C5E89E9A-9DE0-4697-B371-41A75AAA0F38}" destId="{9C3E77C4-3C8C-412C-8726-DC29E8004CD4}" srcOrd="0" destOrd="0" presId="urn:microsoft.com/office/officeart/2005/8/layout/hierarchy1"/>
    <dgm:cxn modelId="{E2757C8F-8DE4-450F-86EA-89907ACB7119}" type="presParOf" srcId="{C5E89E9A-9DE0-4697-B371-41A75AAA0F38}" destId="{ADBB25CD-97F1-4F80-9E25-1868CC6F41EA}" srcOrd="1" destOrd="0" presId="urn:microsoft.com/office/officeart/2005/8/layout/hierarchy1"/>
    <dgm:cxn modelId="{8082750B-1C7B-482D-A2C5-E0612F047EC1}" type="presParOf" srcId="{3D3B1976-E3C4-4C9F-811C-2E5098E26496}" destId="{2B1B54CA-705F-4081-BBB9-F2EFBE1154F4}" srcOrd="1" destOrd="0" presId="urn:microsoft.com/office/officeart/2005/8/layout/hierarchy1"/>
    <dgm:cxn modelId="{726ADA50-1C6A-4464-AF1E-4CA95085A49B}" type="presParOf" srcId="{D480C102-9136-4153-A8F1-CFBF2E96B1C1}" destId="{6BF69958-5681-41AC-838D-74365B265161}" srcOrd="2" destOrd="0" presId="urn:microsoft.com/office/officeart/2005/8/layout/hierarchy1"/>
    <dgm:cxn modelId="{0E0C2D9D-9BBF-497C-93B8-A646D9EB57AC}" type="presParOf" srcId="{D480C102-9136-4153-A8F1-CFBF2E96B1C1}" destId="{0B642353-6871-4154-9280-7434EF882AF6}" srcOrd="3" destOrd="0" presId="urn:microsoft.com/office/officeart/2005/8/layout/hierarchy1"/>
    <dgm:cxn modelId="{A5293EF8-AF41-4AE1-BA71-E8CE81AD13DB}" type="presParOf" srcId="{0B642353-6871-4154-9280-7434EF882AF6}" destId="{03733A07-E16A-4717-8033-73009BC00540}" srcOrd="0" destOrd="0" presId="urn:microsoft.com/office/officeart/2005/8/layout/hierarchy1"/>
    <dgm:cxn modelId="{9ADAC643-15CC-4A2C-B710-27FC4B40A529}" type="presParOf" srcId="{03733A07-E16A-4717-8033-73009BC00540}" destId="{CD278C5A-D52A-4E57-BE3B-074C3180CCED}" srcOrd="0" destOrd="0" presId="urn:microsoft.com/office/officeart/2005/8/layout/hierarchy1"/>
    <dgm:cxn modelId="{58EFE66B-2580-4711-A7CA-43D21D86E970}" type="presParOf" srcId="{03733A07-E16A-4717-8033-73009BC00540}" destId="{07E81350-413C-419A-B156-CD86191314BC}" srcOrd="1" destOrd="0" presId="urn:microsoft.com/office/officeart/2005/8/layout/hierarchy1"/>
    <dgm:cxn modelId="{7951295F-5C62-4157-BFD9-C5540DE35577}" type="presParOf" srcId="{0B642353-6871-4154-9280-7434EF882AF6}" destId="{283E46CC-A136-43CC-A2E9-4E728AD0A717}" srcOrd="1" destOrd="0" presId="urn:microsoft.com/office/officeart/2005/8/layout/hierarchy1"/>
    <dgm:cxn modelId="{3AEBA0C5-CFA2-4F59-B753-90411A6AB6A7}" type="presParOf" srcId="{EA566DB7-44A8-48DD-A73D-F775A294A68E}" destId="{D34AD1BE-BAEF-4AB8-9754-7A7D65A89F23}" srcOrd="2" destOrd="0" presId="urn:microsoft.com/office/officeart/2005/8/layout/hierarchy1"/>
    <dgm:cxn modelId="{A3DC9C84-6597-4262-9924-0DE3E663F6B1}" type="presParOf" srcId="{EA566DB7-44A8-48DD-A73D-F775A294A68E}" destId="{A7B7362A-FF4C-46F3-8423-5F86EBF2EEFD}" srcOrd="3" destOrd="0" presId="urn:microsoft.com/office/officeart/2005/8/layout/hierarchy1"/>
    <dgm:cxn modelId="{DAE8C9F0-CA8B-4EBD-9B92-C936B285EBE0}" type="presParOf" srcId="{A7B7362A-FF4C-46F3-8423-5F86EBF2EEFD}" destId="{5BDC3ADF-6D7F-425F-BE79-35072CC99F17}" srcOrd="0" destOrd="0" presId="urn:microsoft.com/office/officeart/2005/8/layout/hierarchy1"/>
    <dgm:cxn modelId="{4F890426-1C64-4C7D-9070-A8ED7C1EA551}" type="presParOf" srcId="{5BDC3ADF-6D7F-425F-BE79-35072CC99F17}" destId="{C8EE224A-E79D-4F33-9DE3-8E71B545C60E}" srcOrd="0" destOrd="0" presId="urn:microsoft.com/office/officeart/2005/8/layout/hierarchy1"/>
    <dgm:cxn modelId="{44853315-5C83-4EA1-AFD2-4CCE67957C0E}" type="presParOf" srcId="{5BDC3ADF-6D7F-425F-BE79-35072CC99F17}" destId="{93E306C0-0E25-49E3-8259-F3AFBA2FC33D}" srcOrd="1" destOrd="0" presId="urn:microsoft.com/office/officeart/2005/8/layout/hierarchy1"/>
    <dgm:cxn modelId="{D75EBCD1-AC48-42A1-A714-02BBDF0881E1}" type="presParOf" srcId="{A7B7362A-FF4C-46F3-8423-5F86EBF2EEFD}" destId="{1CAF8800-A5D4-4EDF-BA79-C3453882EEAB}" srcOrd="1" destOrd="0" presId="urn:microsoft.com/office/officeart/2005/8/layout/hierarchy1"/>
    <dgm:cxn modelId="{AAED08B3-3636-42D2-BDFF-C9F628CC7F94}" type="presParOf" srcId="{1CAF8800-A5D4-4EDF-BA79-C3453882EEAB}" destId="{79564563-8D85-489C-B895-C4D6EED666FB}" srcOrd="0" destOrd="0" presId="urn:microsoft.com/office/officeart/2005/8/layout/hierarchy1"/>
    <dgm:cxn modelId="{5C060F6D-D2FB-43CC-88FE-991084BC0BD1}" type="presParOf" srcId="{1CAF8800-A5D4-4EDF-BA79-C3453882EEAB}" destId="{D69671F8-0B1E-4112-9000-5AC440A4B137}" srcOrd="1" destOrd="0" presId="urn:microsoft.com/office/officeart/2005/8/layout/hierarchy1"/>
    <dgm:cxn modelId="{E1AFA140-8BD9-4421-AE79-DADFECB2E78C}" type="presParOf" srcId="{D69671F8-0B1E-4112-9000-5AC440A4B137}" destId="{02A352A9-7050-47CF-BE40-050DCC702BA0}" srcOrd="0" destOrd="0" presId="urn:microsoft.com/office/officeart/2005/8/layout/hierarchy1"/>
    <dgm:cxn modelId="{91A4415F-DE58-4A18-BA72-2EB2FEE9AD29}" type="presParOf" srcId="{02A352A9-7050-47CF-BE40-050DCC702BA0}" destId="{1150241A-AC2E-4D4B-840F-EAEA6A83D0C3}" srcOrd="0" destOrd="0" presId="urn:microsoft.com/office/officeart/2005/8/layout/hierarchy1"/>
    <dgm:cxn modelId="{C3F7FA72-FF79-47AA-A554-328A0F6B3485}" type="presParOf" srcId="{02A352A9-7050-47CF-BE40-050DCC702BA0}" destId="{E1872AB8-49C3-4897-8907-762E58C33DF5}" srcOrd="1" destOrd="0" presId="urn:microsoft.com/office/officeart/2005/8/layout/hierarchy1"/>
    <dgm:cxn modelId="{55F57F77-3223-4DF2-8BD2-0B9173087C64}" type="presParOf" srcId="{D69671F8-0B1E-4112-9000-5AC440A4B137}" destId="{31CEE421-2F36-4FA5-AB4C-5BBC3D16511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3D2BF8-4AF4-4A38-8792-07AC5F8F70C6}">
      <dsp:nvSpPr>
        <dsp:cNvPr id="0" name=""/>
        <dsp:cNvSpPr/>
      </dsp:nvSpPr>
      <dsp:spPr>
        <a:xfrm>
          <a:off x="708889" y="0"/>
          <a:ext cx="1486754" cy="1486754"/>
        </a:xfrm>
        <a:prstGeom prst="ellipse">
          <a:avLst/>
        </a:prstGeom>
        <a:solidFill>
          <a:schemeClr val="accent2">
            <a:lumMod val="50000"/>
            <a:alpha val="50000"/>
          </a:schemeClr>
        </a:solidFill>
        <a:ln>
          <a:solidFill>
            <a:schemeClr val="accent3">
              <a:lumMod val="50000"/>
            </a:schemeClr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>
              <a:solidFill>
                <a:schemeClr val="accent2">
                  <a:lumMod val="50000"/>
                </a:schemeClr>
              </a:solidFill>
            </a:rPr>
            <a:t>NEW WORDS</a:t>
          </a:r>
          <a:endParaRPr lang="ru-RU" sz="25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926619" y="217730"/>
        <a:ext cx="1051294" cy="10512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2928C7-C557-4A30-9B11-BF20BEB1FDBE}">
      <dsp:nvSpPr>
        <dsp:cNvPr id="0" name=""/>
        <dsp:cNvSpPr/>
      </dsp:nvSpPr>
      <dsp:spPr>
        <a:xfrm>
          <a:off x="-3911387" y="-819869"/>
          <a:ext cx="6375025" cy="6375025"/>
        </a:xfrm>
        <a:prstGeom prst="blockArc">
          <a:avLst>
            <a:gd name="adj1" fmla="val 18900000"/>
            <a:gd name="adj2" fmla="val 2700000"/>
            <a:gd name="adj3" fmla="val 339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832820-6815-4432-BF5B-213BEAC9BCCC}">
      <dsp:nvSpPr>
        <dsp:cNvPr id="0" name=""/>
        <dsp:cNvSpPr/>
      </dsp:nvSpPr>
      <dsp:spPr>
        <a:xfrm>
          <a:off x="3781784" y="249360"/>
          <a:ext cx="7327508" cy="4985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709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organ in your mouth that helps you to talk</a:t>
          </a:r>
          <a:endParaRPr lang="ru-RU" sz="2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81784" y="249360"/>
        <a:ext cx="7327508" cy="498531"/>
      </dsp:txXfrm>
    </dsp:sp>
    <dsp:sp modelId="{E190AD17-E7EC-4EBA-B049-97704F79B436}">
      <dsp:nvSpPr>
        <dsp:cNvPr id="0" name=""/>
        <dsp:cNvSpPr/>
      </dsp:nvSpPr>
      <dsp:spPr>
        <a:xfrm>
          <a:off x="529475" y="187043"/>
          <a:ext cx="2587407" cy="6231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F71701-FF94-48FE-B030-EF9DB392F48E}">
      <dsp:nvSpPr>
        <dsp:cNvPr id="0" name=""/>
        <dsp:cNvSpPr/>
      </dsp:nvSpPr>
      <dsp:spPr>
        <a:xfrm>
          <a:off x="3897185" y="997062"/>
          <a:ext cx="7506782" cy="4985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709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organ in the upper part of the human’s head</a:t>
          </a:r>
          <a:endParaRPr lang="ru-RU" sz="2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97185" y="997062"/>
        <a:ext cx="7506782" cy="498531"/>
      </dsp:txXfrm>
    </dsp:sp>
    <dsp:sp modelId="{BF8FEC16-3CD3-4C66-88C5-FFE478A0C934}">
      <dsp:nvSpPr>
        <dsp:cNvPr id="0" name=""/>
        <dsp:cNvSpPr/>
      </dsp:nvSpPr>
      <dsp:spPr>
        <a:xfrm>
          <a:off x="704288" y="934745"/>
          <a:ext cx="3057933" cy="6231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8C36BF-49B8-44A8-8341-6A02653AA226}">
      <dsp:nvSpPr>
        <dsp:cNvPr id="0" name=""/>
        <dsp:cNvSpPr/>
      </dsp:nvSpPr>
      <dsp:spPr>
        <a:xfrm>
          <a:off x="3976636" y="1744763"/>
          <a:ext cx="7535397" cy="4985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709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middle part of your leg</a:t>
          </a:r>
          <a:endParaRPr lang="ru-RU" sz="2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76636" y="1744763"/>
        <a:ext cx="7535397" cy="498531"/>
      </dsp:txXfrm>
    </dsp:sp>
    <dsp:sp modelId="{618E50D5-4AB2-4DE1-ACFE-FCCDC2054666}">
      <dsp:nvSpPr>
        <dsp:cNvPr id="0" name=""/>
        <dsp:cNvSpPr/>
      </dsp:nvSpPr>
      <dsp:spPr>
        <a:xfrm>
          <a:off x="1059673" y="1682447"/>
          <a:ext cx="2722197" cy="6231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630941-E49A-45F3-B254-F1A46DF97B20}">
      <dsp:nvSpPr>
        <dsp:cNvPr id="0" name=""/>
        <dsp:cNvSpPr/>
      </dsp:nvSpPr>
      <dsp:spPr>
        <a:xfrm>
          <a:off x="4084651" y="2491992"/>
          <a:ext cx="7319366" cy="4985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709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part of the leg just above the foot</a:t>
          </a:r>
          <a:endParaRPr lang="ru-RU" sz="2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84651" y="2491992"/>
        <a:ext cx="7319366" cy="498531"/>
      </dsp:txXfrm>
    </dsp:sp>
    <dsp:sp modelId="{B683450A-5CA9-4023-ADC3-6ABAB0FCE611}">
      <dsp:nvSpPr>
        <dsp:cNvPr id="0" name=""/>
        <dsp:cNvSpPr/>
      </dsp:nvSpPr>
      <dsp:spPr>
        <a:xfrm>
          <a:off x="988598" y="2429675"/>
          <a:ext cx="2864347" cy="6231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913C1D-9D2E-42C4-A963-BF8B40754B92}">
      <dsp:nvSpPr>
        <dsp:cNvPr id="0" name=""/>
        <dsp:cNvSpPr/>
      </dsp:nvSpPr>
      <dsp:spPr>
        <a:xfrm>
          <a:off x="3962463" y="3239693"/>
          <a:ext cx="7376225" cy="4985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709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passage from the back of your mouth down inside the neck</a:t>
          </a:r>
          <a:endParaRPr lang="ru-RU" sz="2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62463" y="3239693"/>
        <a:ext cx="7376225" cy="498531"/>
      </dsp:txXfrm>
    </dsp:sp>
    <dsp:sp modelId="{4AE88DCD-9B16-4C30-B2FA-679CEC7186AB}">
      <dsp:nvSpPr>
        <dsp:cNvPr id="0" name=""/>
        <dsp:cNvSpPr/>
      </dsp:nvSpPr>
      <dsp:spPr>
        <a:xfrm>
          <a:off x="717739" y="3177377"/>
          <a:ext cx="3031031" cy="6231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C627E5-0D2B-44AF-8E87-270E79C6D8EB}">
      <dsp:nvSpPr>
        <dsp:cNvPr id="0" name=""/>
        <dsp:cNvSpPr/>
      </dsp:nvSpPr>
      <dsp:spPr>
        <a:xfrm>
          <a:off x="3738267" y="3987395"/>
          <a:ext cx="7414543" cy="4985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5709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The organ that helps you to eat with a tongue inside</a:t>
          </a:r>
          <a:endParaRPr lang="ru-RU" sz="2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38267" y="3987395"/>
        <a:ext cx="7414543" cy="498531"/>
      </dsp:txXfrm>
    </dsp:sp>
    <dsp:sp modelId="{5BAE263B-12C6-4C21-B884-BE5FE9D89381}">
      <dsp:nvSpPr>
        <dsp:cNvPr id="0" name=""/>
        <dsp:cNvSpPr/>
      </dsp:nvSpPr>
      <dsp:spPr>
        <a:xfrm>
          <a:off x="179223" y="3925079"/>
          <a:ext cx="3287911" cy="6231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564563-8D85-489C-B895-C4D6EED666FB}">
      <dsp:nvSpPr>
        <dsp:cNvPr id="0" name=""/>
        <dsp:cNvSpPr/>
      </dsp:nvSpPr>
      <dsp:spPr>
        <a:xfrm>
          <a:off x="7366010" y="2942460"/>
          <a:ext cx="91440" cy="54779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47798"/>
              </a:lnTo>
            </a:path>
          </a:pathLst>
        </a:custGeom>
        <a:noFill/>
        <a:ln w="127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4AD1BE-BAEF-4AB8-9754-7A7D65A89F23}">
      <dsp:nvSpPr>
        <dsp:cNvPr id="0" name=""/>
        <dsp:cNvSpPr/>
      </dsp:nvSpPr>
      <dsp:spPr>
        <a:xfrm>
          <a:off x="5685144" y="1198608"/>
          <a:ext cx="1726586" cy="547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3308"/>
              </a:lnTo>
              <a:lnTo>
                <a:pt x="1726586" y="373308"/>
              </a:lnTo>
              <a:lnTo>
                <a:pt x="1726586" y="547798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F69958-5681-41AC-838D-74365B265161}">
      <dsp:nvSpPr>
        <dsp:cNvPr id="0" name=""/>
        <dsp:cNvSpPr/>
      </dsp:nvSpPr>
      <dsp:spPr>
        <a:xfrm>
          <a:off x="3958558" y="2942460"/>
          <a:ext cx="1151057" cy="547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3308"/>
              </a:lnTo>
              <a:lnTo>
                <a:pt x="1151057" y="373308"/>
              </a:lnTo>
              <a:lnTo>
                <a:pt x="1151057" y="547798"/>
              </a:lnTo>
            </a:path>
          </a:pathLst>
        </a:custGeom>
        <a:noFill/>
        <a:ln w="127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758A70-E024-46AA-914B-52DD1DD3AE0A}">
      <dsp:nvSpPr>
        <dsp:cNvPr id="0" name=""/>
        <dsp:cNvSpPr/>
      </dsp:nvSpPr>
      <dsp:spPr>
        <a:xfrm>
          <a:off x="2807500" y="2942460"/>
          <a:ext cx="1151057" cy="547798"/>
        </a:xfrm>
        <a:custGeom>
          <a:avLst/>
          <a:gdLst/>
          <a:ahLst/>
          <a:cxnLst/>
          <a:rect l="0" t="0" r="0" b="0"/>
          <a:pathLst>
            <a:path>
              <a:moveTo>
                <a:pt x="1151057" y="0"/>
              </a:moveTo>
              <a:lnTo>
                <a:pt x="1151057" y="373308"/>
              </a:lnTo>
              <a:lnTo>
                <a:pt x="0" y="373308"/>
              </a:lnTo>
              <a:lnTo>
                <a:pt x="0" y="547798"/>
              </a:lnTo>
            </a:path>
          </a:pathLst>
        </a:custGeom>
        <a:noFill/>
        <a:ln w="127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FC8B6A-71AB-4099-9EAE-6BCB0D150502}">
      <dsp:nvSpPr>
        <dsp:cNvPr id="0" name=""/>
        <dsp:cNvSpPr/>
      </dsp:nvSpPr>
      <dsp:spPr>
        <a:xfrm>
          <a:off x="3958558" y="1198608"/>
          <a:ext cx="1726586" cy="547798"/>
        </a:xfrm>
        <a:custGeom>
          <a:avLst/>
          <a:gdLst/>
          <a:ahLst/>
          <a:cxnLst/>
          <a:rect l="0" t="0" r="0" b="0"/>
          <a:pathLst>
            <a:path>
              <a:moveTo>
                <a:pt x="1726586" y="0"/>
              </a:moveTo>
              <a:lnTo>
                <a:pt x="1726586" y="373308"/>
              </a:lnTo>
              <a:lnTo>
                <a:pt x="0" y="373308"/>
              </a:lnTo>
              <a:lnTo>
                <a:pt x="0" y="547798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FB0DAB-65A9-470A-B460-1CD30F45398C}">
      <dsp:nvSpPr>
        <dsp:cNvPr id="0" name=""/>
        <dsp:cNvSpPr/>
      </dsp:nvSpPr>
      <dsp:spPr>
        <a:xfrm>
          <a:off x="4743370" y="2554"/>
          <a:ext cx="1883548" cy="1196053"/>
        </a:xfrm>
        <a:prstGeom prst="roundRect">
          <a:avLst>
            <a:gd name="adj" fmla="val 10000"/>
          </a:avLst>
        </a:prstGeom>
        <a:solidFill>
          <a:schemeClr val="accent2">
            <a:shade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79E107-F7A5-4C75-B72F-F0AB51EF7717}">
      <dsp:nvSpPr>
        <dsp:cNvPr id="0" name=""/>
        <dsp:cNvSpPr/>
      </dsp:nvSpPr>
      <dsp:spPr>
        <a:xfrm>
          <a:off x="4952653" y="201373"/>
          <a:ext cx="1883548" cy="11960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Habits</a:t>
          </a:r>
          <a:endParaRPr lang="ru-RU" sz="2700" kern="1200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87684" y="236404"/>
        <a:ext cx="1813486" cy="1125991"/>
      </dsp:txXfrm>
    </dsp:sp>
    <dsp:sp modelId="{C5E73482-17AA-4FE6-8F1B-125EACDEC40A}">
      <dsp:nvSpPr>
        <dsp:cNvPr id="0" name=""/>
        <dsp:cNvSpPr/>
      </dsp:nvSpPr>
      <dsp:spPr>
        <a:xfrm>
          <a:off x="3016784" y="1746406"/>
          <a:ext cx="1883548" cy="1196053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4ECB53-D3D6-434E-9CAD-9EED496333DE}">
      <dsp:nvSpPr>
        <dsp:cNvPr id="0" name=""/>
        <dsp:cNvSpPr/>
      </dsp:nvSpPr>
      <dsp:spPr>
        <a:xfrm>
          <a:off x="3226067" y="1945225"/>
          <a:ext cx="1883548" cy="11960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i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Healthy</a:t>
          </a:r>
          <a:endParaRPr lang="ru-RU" sz="2700" i="1" kern="1200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61098" y="1980256"/>
        <a:ext cx="1813486" cy="1125991"/>
      </dsp:txXfrm>
    </dsp:sp>
    <dsp:sp modelId="{9C3E77C4-3C8C-412C-8726-DC29E8004CD4}">
      <dsp:nvSpPr>
        <dsp:cNvPr id="0" name=""/>
        <dsp:cNvSpPr/>
      </dsp:nvSpPr>
      <dsp:spPr>
        <a:xfrm>
          <a:off x="1865726" y="3490258"/>
          <a:ext cx="1883548" cy="1196053"/>
        </a:xfrm>
        <a:prstGeom prst="roundRect">
          <a:avLst>
            <a:gd name="adj" fmla="val 10000"/>
          </a:avLst>
        </a:prstGeom>
        <a:solidFill>
          <a:schemeClr val="accent2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BB25CD-97F1-4F80-9E25-1868CC6F41EA}">
      <dsp:nvSpPr>
        <dsp:cNvPr id="0" name=""/>
        <dsp:cNvSpPr/>
      </dsp:nvSpPr>
      <dsp:spPr>
        <a:xfrm>
          <a:off x="2075009" y="3689077"/>
          <a:ext cx="1883548" cy="11960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0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Doing sports</a:t>
          </a:r>
          <a:endParaRPr lang="ru-RU" sz="2700" b="0" kern="1200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10040" y="3724108"/>
        <a:ext cx="1813486" cy="1125991"/>
      </dsp:txXfrm>
    </dsp:sp>
    <dsp:sp modelId="{CD278C5A-D52A-4E57-BE3B-074C3180CCED}">
      <dsp:nvSpPr>
        <dsp:cNvPr id="0" name=""/>
        <dsp:cNvSpPr/>
      </dsp:nvSpPr>
      <dsp:spPr>
        <a:xfrm>
          <a:off x="4167841" y="3490258"/>
          <a:ext cx="1883548" cy="1196053"/>
        </a:xfrm>
        <a:prstGeom prst="roundRect">
          <a:avLst>
            <a:gd name="adj" fmla="val 10000"/>
          </a:avLst>
        </a:prstGeom>
        <a:solidFill>
          <a:schemeClr val="accent2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E81350-413C-419A-B156-CD86191314BC}">
      <dsp:nvSpPr>
        <dsp:cNvPr id="0" name=""/>
        <dsp:cNvSpPr/>
      </dsp:nvSpPr>
      <dsp:spPr>
        <a:xfrm>
          <a:off x="4377124" y="3689077"/>
          <a:ext cx="1883548" cy="11960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Eating regularly…</a:t>
          </a:r>
          <a:endParaRPr lang="ru-RU" sz="2700" kern="1200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12155" y="3724108"/>
        <a:ext cx="1813486" cy="1125991"/>
      </dsp:txXfrm>
    </dsp:sp>
    <dsp:sp modelId="{C8EE224A-E79D-4F33-9DE3-8E71B545C60E}">
      <dsp:nvSpPr>
        <dsp:cNvPr id="0" name=""/>
        <dsp:cNvSpPr/>
      </dsp:nvSpPr>
      <dsp:spPr>
        <a:xfrm>
          <a:off x="6469956" y="1746406"/>
          <a:ext cx="1883548" cy="1196053"/>
        </a:xfrm>
        <a:prstGeom prst="roundRect">
          <a:avLst>
            <a:gd name="adj" fmla="val 10000"/>
          </a:avLst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E306C0-0E25-49E3-8259-F3AFBA2FC33D}">
      <dsp:nvSpPr>
        <dsp:cNvPr id="0" name=""/>
        <dsp:cNvSpPr/>
      </dsp:nvSpPr>
      <dsp:spPr>
        <a:xfrm>
          <a:off x="6679239" y="1945225"/>
          <a:ext cx="1883548" cy="11960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i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Unhealthy</a:t>
          </a:r>
          <a:endParaRPr lang="ru-RU" sz="2700" i="1" kern="1200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14270" y="1980256"/>
        <a:ext cx="1813486" cy="1125991"/>
      </dsp:txXfrm>
    </dsp:sp>
    <dsp:sp modelId="{1150241A-AC2E-4D4B-840F-EAEA6A83D0C3}">
      <dsp:nvSpPr>
        <dsp:cNvPr id="0" name=""/>
        <dsp:cNvSpPr/>
      </dsp:nvSpPr>
      <dsp:spPr>
        <a:xfrm>
          <a:off x="6469956" y="3490258"/>
          <a:ext cx="1883548" cy="1196053"/>
        </a:xfrm>
        <a:prstGeom prst="roundRect">
          <a:avLst>
            <a:gd name="adj" fmla="val 10000"/>
          </a:avLst>
        </a:prstGeom>
        <a:solidFill>
          <a:schemeClr val="accent2">
            <a:tint val="99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872AB8-49C3-4897-8907-762E58C33DF5}">
      <dsp:nvSpPr>
        <dsp:cNvPr id="0" name=""/>
        <dsp:cNvSpPr/>
      </dsp:nvSpPr>
      <dsp:spPr>
        <a:xfrm>
          <a:off x="6679239" y="3689077"/>
          <a:ext cx="1883548" cy="11960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Smoking…</a:t>
          </a:r>
          <a:endParaRPr lang="ru-RU" sz="2700" kern="1200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714270" y="3724108"/>
        <a:ext cx="1813486" cy="11259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064E93-B1FF-4038-8D09-75846D46495A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C7B365-F1E8-4324-AED4-0350AC9325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405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7B365-F1E8-4324-AED4-0350AC93253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6276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7B365-F1E8-4324-AED4-0350AC93253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3578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7B365-F1E8-4324-AED4-0350AC93253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1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E4950-851F-4644-8892-2F7D34B8099D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5786-FE49-4048-9861-0AF4860102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483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E4950-851F-4644-8892-2F7D34B8099D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5786-FE49-4048-9861-0AF4860102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785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E4950-851F-4644-8892-2F7D34B8099D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5786-FE49-4048-9861-0AF4860102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1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E4950-851F-4644-8892-2F7D34B8099D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5786-FE49-4048-9861-0AF4860102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678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E4950-851F-4644-8892-2F7D34B8099D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5786-FE49-4048-9861-0AF4860102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046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E4950-851F-4644-8892-2F7D34B8099D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5786-FE49-4048-9861-0AF4860102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339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E4950-851F-4644-8892-2F7D34B8099D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5786-FE49-4048-9861-0AF4860102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865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E4950-851F-4644-8892-2F7D34B8099D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5786-FE49-4048-9861-0AF4860102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228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E4950-851F-4644-8892-2F7D34B8099D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5786-FE49-4048-9861-0AF4860102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772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E4950-851F-4644-8892-2F7D34B8099D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5786-FE49-4048-9861-0AF4860102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507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E4950-851F-4644-8892-2F7D34B8099D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75786-FE49-4048-9861-0AF4860102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492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E4950-851F-4644-8892-2F7D34B8099D}" type="datetimeFigureOut">
              <a:rPr lang="ru-RU" smtClean="0"/>
              <a:t>09.06.2025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75786-FE49-4048-9861-0AF4860102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603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tube.ru/video/57e57b2896db051207c02674d58a66f2/?&amp;utm_source=embed&amp;utm_medium=referral&amp;utm_campaign=logo&amp;utm_content=57e57b2896db051207c02674d58a66f2&amp;utm_term=yastatic.net&amp;t&amp;referrer=appmetrica_tracking_id%3D1037600761300671389%26ym_tracking_id%3D566010226907524445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52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49485" y="304799"/>
            <a:ext cx="8055430" cy="173082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уроку по учебному предмету «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 язык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в 7-ом классе </a:t>
            </a:r>
            <a:b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 «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Living healthily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(«Жить здорово»)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36772" y="5199512"/>
            <a:ext cx="6455228" cy="1655762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pPr algn="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Яковлева Екатерина Игоревна</a:t>
            </a:r>
          </a:p>
          <a:p>
            <a:pPr algn="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английского языка</a:t>
            </a:r>
          </a:p>
          <a:p>
            <a:pPr algn="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Уральская специальная музыкальная школа (колледж)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3220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 you…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words connected with human’s body (parts of the body) in English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distinguish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parts of body in English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able to talk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about human’s body and medicine in English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talk about habits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English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Know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how to 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write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spell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new words</a:t>
            </a:r>
          </a:p>
          <a:p>
            <a:pPr marL="514350" indent="-514350">
              <a:buFont typeface="+mj-lt"/>
              <a:buAutoNum type="arabicPeriod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3357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37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92290" y="4110182"/>
            <a:ext cx="4417291" cy="21243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Excellent job!</a:t>
            </a:r>
            <a:b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Stay healthy!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2224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9" t="12555" r="3134" b="1081"/>
          <a:stretch/>
        </p:blipFill>
        <p:spPr bwMode="auto">
          <a:xfrm>
            <a:off x="928253" y="1"/>
            <a:ext cx="103354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64145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9914" y="348343"/>
            <a:ext cx="4963886" cy="1342345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Let’s remember!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63943" y="6139543"/>
            <a:ext cx="1219200" cy="59871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hlinkClick r:id="rId3"/>
              </a:rPr>
              <a:t>Video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b="6372"/>
          <a:stretch/>
        </p:blipFill>
        <p:spPr>
          <a:xfrm>
            <a:off x="0" y="0"/>
            <a:ext cx="569322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1886" y="6618514"/>
            <a:ext cx="250371" cy="239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791199" y="2168175"/>
            <a:ext cx="61613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other parts of our body do you know?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4657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3"/>
          <a:srcRect t="6289" b="9368"/>
          <a:stretch/>
        </p:blipFill>
        <p:spPr>
          <a:xfrm>
            <a:off x="359176" y="4236072"/>
            <a:ext cx="1693280" cy="220140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/>
          <a:srcRect b="9134"/>
          <a:stretch/>
        </p:blipFill>
        <p:spPr>
          <a:xfrm>
            <a:off x="4174193" y="365125"/>
            <a:ext cx="4779786" cy="6321198"/>
          </a:xfrm>
          <a:prstGeom prst="rect">
            <a:avLst/>
          </a:prstGeom>
        </p:spPr>
      </p:pic>
      <p:graphicFrame>
        <p:nvGraphicFramePr>
          <p:cNvPr id="45" name="Схема 44"/>
          <p:cNvGraphicFramePr/>
          <p:nvPr>
            <p:extLst>
              <p:ext uri="{D42A27DB-BD31-4B8C-83A1-F6EECF244321}">
                <p14:modId xmlns:p14="http://schemas.microsoft.com/office/powerpoint/2010/main" val="1632082897"/>
              </p:ext>
            </p:extLst>
          </p:nvPr>
        </p:nvGraphicFramePr>
        <p:xfrm>
          <a:off x="-49016" y="685001"/>
          <a:ext cx="2904533" cy="14867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6733293" y="903514"/>
            <a:ext cx="2220686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564086" y="1850571"/>
            <a:ext cx="2155371" cy="0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4310743" y="2043794"/>
            <a:ext cx="1698172" cy="42930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564086" y="2473100"/>
            <a:ext cx="1959429" cy="702582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973286" y="2569029"/>
            <a:ext cx="2394857" cy="606653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564086" y="3175682"/>
            <a:ext cx="2645228" cy="786718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1384887" y="4596616"/>
            <a:ext cx="1698172" cy="391886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4550229" y="3525724"/>
            <a:ext cx="1045028" cy="1666762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977743" y="4844143"/>
            <a:ext cx="1741714" cy="130628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Овал 27"/>
          <p:cNvSpPr/>
          <p:nvPr/>
        </p:nvSpPr>
        <p:spPr>
          <a:xfrm>
            <a:off x="6008915" y="4648200"/>
            <a:ext cx="283028" cy="326571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31426" y="4653193"/>
            <a:ext cx="292633" cy="335309"/>
          </a:xfrm>
          <a:prstGeom prst="rect">
            <a:avLst/>
          </a:prstGeom>
        </p:spPr>
      </p:pic>
      <p:cxnSp>
        <p:nvCxnSpPr>
          <p:cNvPr id="31" name="Прямая соединительная линия 30"/>
          <p:cNvCxnSpPr/>
          <p:nvPr/>
        </p:nvCxnSpPr>
        <p:spPr>
          <a:xfrm>
            <a:off x="7057552" y="5433497"/>
            <a:ext cx="2416629" cy="283029"/>
          </a:xfrm>
          <a:prstGeom prst="lin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9035143" y="611126"/>
            <a:ext cx="15784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BRAIN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(мозг)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741229" y="1499384"/>
            <a:ext cx="18031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THROAT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трахея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541293" y="2926030"/>
            <a:ext cx="152740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HEART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(сердце)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209314" y="3757015"/>
            <a:ext cx="218418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STOMACH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(живот)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622149" y="4678470"/>
            <a:ext cx="14665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KNEE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(колено)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413857" y="5479635"/>
            <a:ext cx="17751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ANKLE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(лодыжка)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55655" y="2197215"/>
            <a:ext cx="21018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SHOULDER</a:t>
            </a:r>
          </a:p>
          <a:p>
            <a:pPr algn="ctr"/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плечо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06041" y="3032274"/>
            <a:ext cx="14099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LUNG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(легкое)</a:t>
            </a: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613836" y="5239472"/>
            <a:ext cx="14982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WRIST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(запястье)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793733" y="4236072"/>
            <a:ext cx="207415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SPINE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(позвоночник)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3776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5" grpId="0">
        <p:bldAsOne/>
      </p:bldGraphic>
      <p:bldP spid="33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515" y="365125"/>
            <a:ext cx="11636828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THE MISSING LETTER IN THE WORD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3113314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Stoma_h</a:t>
            </a:r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0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L_ng</a:t>
            </a:r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0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Thro_t</a:t>
            </a:r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0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Sho_lder</a:t>
            </a:r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40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rist</a:t>
            </a:r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40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An_le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1" y="1538287"/>
            <a:ext cx="2460171" cy="49250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10544" y="1760310"/>
            <a:ext cx="4354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79171" y="2454233"/>
            <a:ext cx="4539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3457" y="3113314"/>
            <a:ext cx="4122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77144" y="3788229"/>
            <a:ext cx="4539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59156" y="4507001"/>
            <a:ext cx="6687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endParaRPr lang="ru-RU" sz="4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18657" y="5143657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4278" y="6044660"/>
            <a:ext cx="26597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Spell the words!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993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1351"/>
            <a:ext cx="12192000" cy="1325563"/>
          </a:xfrm>
        </p:spPr>
        <p:txBody>
          <a:bodyPr>
            <a:normAutofit/>
          </a:bodyPr>
          <a:lstStyle/>
          <a:p>
            <a:r>
              <a:rPr lang="en-US" sz="355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COMPLETE THE SENTENCES WITH THE NEW WODRS</a:t>
            </a:r>
            <a:endParaRPr lang="ru-RU" sz="355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436914"/>
            <a:ext cx="11887200" cy="5421086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father wears his watch on his _________.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will always remember my visit to your place, it will stay in my ______.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people in the square stood on their ________ when the monarch appeared.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use your ________ for thinking.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Susan was wearing a warm scarf around her ________.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Don’t go to school on an empty ___________: you won’t be able to work well.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Your ________ goes down in the middle of your back.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Julia's hair has grown down to her _________s.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 __________ were full of wonderful fresh sea air.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wet outside. Put on your strong __________ boots.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43408" y="1360714"/>
            <a:ext cx="9051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wrist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27771" y="1883934"/>
            <a:ext cx="9012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heart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33457" y="2407154"/>
            <a:ext cx="10005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nees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02174" y="2930374"/>
            <a:ext cx="933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brain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93429" y="3429000"/>
            <a:ext cx="8675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neck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42857" y="3919563"/>
            <a:ext cx="14274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stomach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87285" y="4442783"/>
            <a:ext cx="9637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spine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26361" y="4966003"/>
            <a:ext cx="14670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shoulder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32858" y="5442858"/>
            <a:ext cx="9541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lungs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04858" y="5987496"/>
            <a:ext cx="9685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ankle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7456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573" y="332468"/>
            <a:ext cx="11332028" cy="1325563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MATCH THE WORDS WITH THEIR DEFINITIONS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892815"/>
              </p:ext>
            </p:extLst>
          </p:nvPr>
        </p:nvGraphicFramePr>
        <p:xfrm>
          <a:off x="272143" y="1904999"/>
          <a:ext cx="11691257" cy="4735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69572" y="2101120"/>
            <a:ext cx="1348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KNEE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8171" y="2849359"/>
            <a:ext cx="16450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ANKLE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07028" y="3614057"/>
            <a:ext cx="1933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THROAT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63645" y="4361124"/>
            <a:ext cx="15087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BRAIN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2287" y="5099649"/>
            <a:ext cx="19565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TONGUE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3166" y="5853085"/>
            <a:ext cx="1781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MOUTH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олилиния 13"/>
          <p:cNvSpPr/>
          <p:nvPr/>
        </p:nvSpPr>
        <p:spPr>
          <a:xfrm>
            <a:off x="3080657" y="2362200"/>
            <a:ext cx="1382486" cy="1545771"/>
          </a:xfrm>
          <a:custGeom>
            <a:avLst/>
            <a:gdLst>
              <a:gd name="connsiteX0" fmla="*/ 0 w 1382486"/>
              <a:gd name="connsiteY0" fmla="*/ 0 h 1545771"/>
              <a:gd name="connsiteX1" fmla="*/ 957943 w 1382486"/>
              <a:gd name="connsiteY1" fmla="*/ 544286 h 1545771"/>
              <a:gd name="connsiteX2" fmla="*/ 816429 w 1382486"/>
              <a:gd name="connsiteY2" fmla="*/ 1230086 h 1545771"/>
              <a:gd name="connsiteX3" fmla="*/ 1382486 w 1382486"/>
              <a:gd name="connsiteY3" fmla="*/ 1545771 h 154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2486" h="1545771">
                <a:moveTo>
                  <a:pt x="0" y="0"/>
                </a:moveTo>
                <a:cubicBezTo>
                  <a:pt x="410936" y="169636"/>
                  <a:pt x="821872" y="339272"/>
                  <a:pt x="957943" y="544286"/>
                </a:cubicBezTo>
                <a:cubicBezTo>
                  <a:pt x="1094014" y="749300"/>
                  <a:pt x="745672" y="1063172"/>
                  <a:pt x="816429" y="1230086"/>
                </a:cubicBezTo>
                <a:cubicBezTo>
                  <a:pt x="887186" y="1397000"/>
                  <a:pt x="1134836" y="1471385"/>
                  <a:pt x="1382486" y="1545771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C000"/>
              </a:solidFill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3690257" y="3135086"/>
            <a:ext cx="903514" cy="1458685"/>
          </a:xfrm>
          <a:custGeom>
            <a:avLst/>
            <a:gdLst>
              <a:gd name="connsiteX0" fmla="*/ 0 w 903514"/>
              <a:gd name="connsiteY0" fmla="*/ 0 h 1458685"/>
              <a:gd name="connsiteX1" fmla="*/ 696686 w 903514"/>
              <a:gd name="connsiteY1" fmla="*/ 370114 h 1458685"/>
              <a:gd name="connsiteX2" fmla="*/ 108857 w 903514"/>
              <a:gd name="connsiteY2" fmla="*/ 1143000 h 1458685"/>
              <a:gd name="connsiteX3" fmla="*/ 903514 w 903514"/>
              <a:gd name="connsiteY3" fmla="*/ 1458685 h 145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3514" h="1458685">
                <a:moveTo>
                  <a:pt x="0" y="0"/>
                </a:moveTo>
                <a:cubicBezTo>
                  <a:pt x="339271" y="89807"/>
                  <a:pt x="678543" y="179614"/>
                  <a:pt x="696686" y="370114"/>
                </a:cubicBezTo>
                <a:cubicBezTo>
                  <a:pt x="714829" y="560614"/>
                  <a:pt x="74386" y="961572"/>
                  <a:pt x="108857" y="1143000"/>
                </a:cubicBezTo>
                <a:cubicBezTo>
                  <a:pt x="143328" y="1324429"/>
                  <a:pt x="523421" y="1391557"/>
                  <a:pt x="903514" y="1458685"/>
                </a:cubicBezTo>
              </a:path>
            </a:pathLst>
          </a:custGeom>
          <a:ln>
            <a:solidFill>
              <a:srgbClr val="FFC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766457" y="3929743"/>
            <a:ext cx="664029" cy="1534886"/>
          </a:xfrm>
          <a:custGeom>
            <a:avLst/>
            <a:gdLst>
              <a:gd name="connsiteX0" fmla="*/ 0 w 664029"/>
              <a:gd name="connsiteY0" fmla="*/ 0 h 1534886"/>
              <a:gd name="connsiteX1" fmla="*/ 620486 w 664029"/>
              <a:gd name="connsiteY1" fmla="*/ 936171 h 1534886"/>
              <a:gd name="connsiteX2" fmla="*/ 108857 w 664029"/>
              <a:gd name="connsiteY2" fmla="*/ 1295400 h 1534886"/>
              <a:gd name="connsiteX3" fmla="*/ 664029 w 664029"/>
              <a:gd name="connsiteY3" fmla="*/ 1534886 h 1534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029" h="1534886">
                <a:moveTo>
                  <a:pt x="0" y="0"/>
                </a:moveTo>
                <a:cubicBezTo>
                  <a:pt x="301171" y="360135"/>
                  <a:pt x="602343" y="720271"/>
                  <a:pt x="620486" y="936171"/>
                </a:cubicBezTo>
                <a:cubicBezTo>
                  <a:pt x="638629" y="1152071"/>
                  <a:pt x="101600" y="1195614"/>
                  <a:pt x="108857" y="1295400"/>
                </a:cubicBezTo>
                <a:cubicBezTo>
                  <a:pt x="116114" y="1395186"/>
                  <a:pt x="390071" y="1465036"/>
                  <a:pt x="664029" y="1534886"/>
                </a:cubicBezTo>
              </a:path>
            </a:pathLst>
          </a:custGeom>
          <a:ln>
            <a:solidFill>
              <a:srgbClr val="92D05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3711851" y="3167743"/>
            <a:ext cx="566235" cy="1567543"/>
          </a:xfrm>
          <a:custGeom>
            <a:avLst/>
            <a:gdLst>
              <a:gd name="connsiteX0" fmla="*/ 119920 w 566235"/>
              <a:gd name="connsiteY0" fmla="*/ 1567543 h 1567543"/>
              <a:gd name="connsiteX1" fmla="*/ 500920 w 566235"/>
              <a:gd name="connsiteY1" fmla="*/ 903514 h 1567543"/>
              <a:gd name="connsiteX2" fmla="*/ 178 w 566235"/>
              <a:gd name="connsiteY2" fmla="*/ 402771 h 1567543"/>
              <a:gd name="connsiteX3" fmla="*/ 566235 w 566235"/>
              <a:gd name="connsiteY3" fmla="*/ 0 h 156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6235" h="1567543">
                <a:moveTo>
                  <a:pt x="119920" y="1567543"/>
                </a:moveTo>
                <a:cubicBezTo>
                  <a:pt x="320398" y="1332592"/>
                  <a:pt x="520877" y="1097642"/>
                  <a:pt x="500920" y="903514"/>
                </a:cubicBezTo>
                <a:cubicBezTo>
                  <a:pt x="480963" y="709386"/>
                  <a:pt x="-10708" y="553357"/>
                  <a:pt x="178" y="402771"/>
                </a:cubicBezTo>
                <a:cubicBezTo>
                  <a:pt x="11064" y="252185"/>
                  <a:pt x="288649" y="126092"/>
                  <a:pt x="566235" y="0"/>
                </a:cubicBezTo>
              </a:path>
            </a:pathLst>
          </a:cu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3478600" y="2309684"/>
            <a:ext cx="1040095" cy="3198487"/>
          </a:xfrm>
          <a:custGeom>
            <a:avLst/>
            <a:gdLst>
              <a:gd name="connsiteX0" fmla="*/ 244314 w 1040095"/>
              <a:gd name="connsiteY0" fmla="*/ 3198487 h 3198487"/>
              <a:gd name="connsiteX1" fmla="*/ 48371 w 1040095"/>
              <a:gd name="connsiteY1" fmla="*/ 1968402 h 3198487"/>
              <a:gd name="connsiteX2" fmla="*/ 1038971 w 1040095"/>
              <a:gd name="connsiteY2" fmla="*/ 1206402 h 3198487"/>
              <a:gd name="connsiteX3" fmla="*/ 255200 w 1040095"/>
              <a:gd name="connsiteY3" fmla="*/ 150487 h 3198487"/>
              <a:gd name="connsiteX4" fmla="*/ 745057 w 1040095"/>
              <a:gd name="connsiteY4" fmla="*/ 30745 h 3198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0095" h="3198487">
                <a:moveTo>
                  <a:pt x="244314" y="3198487"/>
                </a:moveTo>
                <a:cubicBezTo>
                  <a:pt x="80121" y="2749451"/>
                  <a:pt x="-84072" y="2300416"/>
                  <a:pt x="48371" y="1968402"/>
                </a:cubicBezTo>
                <a:cubicBezTo>
                  <a:pt x="180814" y="1636388"/>
                  <a:pt x="1004500" y="1509388"/>
                  <a:pt x="1038971" y="1206402"/>
                </a:cubicBezTo>
                <a:cubicBezTo>
                  <a:pt x="1073442" y="903416"/>
                  <a:pt x="304186" y="346430"/>
                  <a:pt x="255200" y="150487"/>
                </a:cubicBezTo>
                <a:cubicBezTo>
                  <a:pt x="206214" y="-45456"/>
                  <a:pt x="475635" y="-7356"/>
                  <a:pt x="745057" y="30745"/>
                </a:cubicBezTo>
              </a:path>
            </a:pathLst>
          </a:custGeom>
          <a:ln>
            <a:solidFill>
              <a:srgbClr val="FF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3385457" y="5953484"/>
            <a:ext cx="892629" cy="604445"/>
          </a:xfrm>
          <a:custGeom>
            <a:avLst/>
            <a:gdLst>
              <a:gd name="connsiteX0" fmla="*/ 0 w 892629"/>
              <a:gd name="connsiteY0" fmla="*/ 240487 h 604445"/>
              <a:gd name="connsiteX1" fmla="*/ 152400 w 892629"/>
              <a:gd name="connsiteY1" fmla="*/ 599716 h 604445"/>
              <a:gd name="connsiteX2" fmla="*/ 413657 w 892629"/>
              <a:gd name="connsiteY2" fmla="*/ 11887 h 604445"/>
              <a:gd name="connsiteX3" fmla="*/ 892629 w 892629"/>
              <a:gd name="connsiteY3" fmla="*/ 262259 h 604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2629" h="604445">
                <a:moveTo>
                  <a:pt x="0" y="240487"/>
                </a:moveTo>
                <a:cubicBezTo>
                  <a:pt x="41728" y="439151"/>
                  <a:pt x="83457" y="637816"/>
                  <a:pt x="152400" y="599716"/>
                </a:cubicBezTo>
                <a:cubicBezTo>
                  <a:pt x="221343" y="561616"/>
                  <a:pt x="290286" y="68130"/>
                  <a:pt x="413657" y="11887"/>
                </a:cubicBezTo>
                <a:cubicBezTo>
                  <a:pt x="537028" y="-44356"/>
                  <a:pt x="714828" y="108951"/>
                  <a:pt x="892629" y="262259"/>
                </a:cubicBezTo>
              </a:path>
            </a:pathLst>
          </a:custGeom>
          <a:ln>
            <a:solidFill>
              <a:srgbClr val="FFFF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6767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discuss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377724"/>
              </p:ext>
            </p:extLst>
          </p:nvPr>
        </p:nvGraphicFramePr>
        <p:xfrm>
          <a:off x="0" y="1796143"/>
          <a:ext cx="10428515" cy="4887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91819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up the dialogue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 algn="ctr">
              <a:lnSpc>
                <a:spcPct val="100000"/>
              </a:lnSpc>
              <a:buFont typeface="+mj-lt"/>
              <a:buAutoNum type="arabicParenR"/>
            </a:pPr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hospital</a:t>
            </a:r>
          </a:p>
          <a:p>
            <a:pPr marL="742950" indent="-742950" algn="ctr">
              <a:lnSpc>
                <a:spcPct val="100000"/>
              </a:lnSpc>
              <a:buFont typeface="+mj-lt"/>
              <a:buAutoNum type="arabicParenR"/>
            </a:pPr>
            <a:r>
              <a:rPr lang="en-US" sz="4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Choosing a career</a:t>
            </a:r>
          </a:p>
          <a:p>
            <a:pPr marL="742950" indent="-742950" algn="ctr">
              <a:lnSpc>
                <a:spcPct val="100000"/>
              </a:lnSpc>
              <a:buFont typeface="+mj-lt"/>
              <a:buAutoNum type="arabicParenR"/>
            </a:pPr>
            <a:r>
              <a:rPr lang="en-US" sz="4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aid</a:t>
            </a:r>
          </a:p>
          <a:p>
            <a:pPr marL="742950" indent="-742950" algn="ctr">
              <a:lnSpc>
                <a:spcPct val="100000"/>
              </a:lnSpc>
              <a:buFont typeface="+mj-lt"/>
              <a:buAutoNum type="arabicParenR"/>
            </a:pPr>
            <a:r>
              <a:rPr lang="en-US" sz="48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Watching a TV program</a:t>
            </a:r>
            <a:endParaRPr lang="ru-RU" sz="4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8180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6436" y="361950"/>
            <a:ext cx="7077364" cy="1325563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Say once again!</a:t>
            </a:r>
            <a:endParaRPr lang="ru-RU" sz="6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6436" y="1939635"/>
            <a:ext cx="7077364" cy="4237327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Lungs</a:t>
            </a:r>
          </a:p>
          <a:p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Stomach</a:t>
            </a:r>
          </a:p>
          <a:p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Wrist</a:t>
            </a:r>
          </a:p>
          <a:p>
            <a:endParaRPr lang="en-US" sz="40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0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Continue…</a:t>
            </a:r>
            <a:endParaRPr lang="en-US" sz="4000" i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291" y="637742"/>
            <a:ext cx="2976418" cy="595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4428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399</Words>
  <Application>Microsoft Office PowerPoint</Application>
  <PresentationFormat>Широкоэкранный</PresentationFormat>
  <Paragraphs>105</Paragraphs>
  <Slides>12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Презентация к уроку по учебному предмету «Английский язык» в 7-ом классе  на тему «Living healthily» («Жить здорово»)</vt:lpstr>
      <vt:lpstr>Let’s remember!</vt:lpstr>
      <vt:lpstr>Презентация PowerPoint</vt:lpstr>
      <vt:lpstr>PUT THE MISSING LETTER IN THE WORD</vt:lpstr>
      <vt:lpstr>COMPLETE THE SENTENCES WITH THE NEW WODRS</vt:lpstr>
      <vt:lpstr>MATCH THE WORDS WITH THEIR DEFINITIONS</vt:lpstr>
      <vt:lpstr>Let’s discuss</vt:lpstr>
      <vt:lpstr>Make up the dialogue</vt:lpstr>
      <vt:lpstr>Say once again!</vt:lpstr>
      <vt:lpstr>Now you…</vt:lpstr>
      <vt:lpstr>Excellent job! Stay healthy!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217</dc:creator>
  <cp:lastModifiedBy>217</cp:lastModifiedBy>
  <cp:revision>19</cp:revision>
  <dcterms:created xsi:type="dcterms:W3CDTF">2025-06-03T08:01:09Z</dcterms:created>
  <dcterms:modified xsi:type="dcterms:W3CDTF">2025-06-09T06:21:34Z</dcterms:modified>
</cp:coreProperties>
</file>