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76" autoAdjust="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29D15C-84BD-4D56-93D9-F3D642B3783F}" type="datetime1">
              <a:rPr lang="ru-RU" smtClean="0"/>
              <a:t>10.06.2024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C75D-B082-4928-AA26-7BDD164707E1}" type="datetime1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00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 rtlCol="0"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8" name="Замещающее медиа 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писком источн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Список источников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 rtlCol="0"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временной шк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Временная шкала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IGNATYEV@EXAMPLE.COM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IGNATYEV@GMAIL.COM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бъект 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 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Текст 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Как использовать этот шаблон</a:t>
            </a: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 rtlCol="0"/>
          <a:lstStyle>
            <a:lvl1pPr>
              <a:defRPr b="0"/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 rtlCol="0">
            <a:normAutofit/>
          </a:bodyPr>
          <a:lstStyle>
            <a:lvl1pPr marL="0" indent="0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Графический объект 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полнитель диаграммы 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8" name="Графический объект 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диаграммы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таблицы</a:t>
            </a:r>
          </a:p>
        </p:txBody>
      </p:sp>
      <p:sp>
        <p:nvSpPr>
          <p:cNvPr id="15" name="Графический объект 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Заполнитель таблицы 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большим изображением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6" name="Графический объект 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C1B33C-CD10-46DE-98D6-94BCA875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07" y="396917"/>
            <a:ext cx="6866859" cy="967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822" y="1228115"/>
            <a:ext cx="6938355" cy="674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532" y="2240369"/>
            <a:ext cx="3706689" cy="3743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7433" y="5582406"/>
            <a:ext cx="7320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Автор: </a:t>
            </a:r>
            <a:r>
              <a:rPr lang="ru-RU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Быстракова</a:t>
            </a:r>
            <a:r>
              <a:rPr lang="ru-RU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Ирина Александровна,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учитель начальных классов ГБОУ Школа №1575,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764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2247" y="708473"/>
            <a:ext cx="46911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Учёные считают, что летопись «Повесть временных лет» написал в начале  12-го века монах Киево-Печерского монастыря Нестор.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01" y="783042"/>
            <a:ext cx="4283421" cy="52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204" y="520442"/>
            <a:ext cx="11130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летописи Нестор рассказал об истории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Древней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Руси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её столице Киеве, первых русских князьях. Историки называют «Повесть временных лет» повестью о начале Руси.</a:t>
            </a:r>
          </a:p>
        </p:txBody>
      </p:sp>
      <p:pic>
        <p:nvPicPr>
          <p:cNvPr id="8" name="Picture 2" descr="http://litceymos.ru/itbeitb/%D0%9A%D0%B8%D0%B5%D0%B2%D1%81%D0%BA%D0%B8%D0%B5%20%D0%BA%D0%BD%D1%8F%D0%B7%D1%8C%D1%8Fb/img10.jpg">
            <a:extLst>
              <a:ext uri="{FF2B5EF4-FFF2-40B4-BE49-F238E27FC236}">
                <a16:creationId xmlns:a16="http://schemas.microsoft.com/office/drawing/2014/main" id="{BB401F8C-865B-491E-A7D8-C04A0D8F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102" y="2004059"/>
            <a:ext cx="5503796" cy="4127847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74" y="399093"/>
            <a:ext cx="11006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Рукописные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книги долгое время были единственными книгами в России. Печатать книги люди научились только в середине 15 века.</a:t>
            </a:r>
          </a:p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Первая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печатная книга появилась в нашей </a:t>
            </a:r>
          </a:p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стране  1 марта 1564 года и называлась она «Апостол».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2645862"/>
            <a:ext cx="4962699" cy="36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81" y="2636660"/>
            <a:ext cx="4907184" cy="36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20A25BC-4140-46AA-9534-E08CEE87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67402"/>
            <a:ext cx="10922923" cy="715313"/>
          </a:xfrm>
        </p:spPr>
        <p:txBody>
          <a:bodyPr rtlCol="0">
            <a:normAutofit fontScale="90000"/>
          </a:bodyPr>
          <a:lstStyle/>
          <a:p>
            <a:r>
              <a:rPr lang="ru-RU" sz="2800" dirty="0">
                <a:solidFill>
                  <a:srgbClr val="6D3200"/>
                </a:solidFill>
                <a:latin typeface="Edwardian Script ITC"/>
                <a:ea typeface="+mj-ea"/>
                <a:cs typeface="+mj-cs"/>
              </a:rPr>
              <a:t>Рукописные книги Древней Руси- настоящие произведения </a:t>
            </a:r>
            <a:r>
              <a:rPr lang="ru-RU" sz="2800" dirty="0" smtClean="0">
                <a:solidFill>
                  <a:srgbClr val="6D3200"/>
                </a:solidFill>
                <a:latin typeface="Edwardian Script ITC"/>
                <a:ea typeface="+mj-ea"/>
                <a:cs typeface="+mj-cs"/>
              </a:rPr>
              <a:t>искусства</a:t>
            </a:r>
            <a:r>
              <a:rPr lang="en-US" sz="2800" dirty="0">
                <a:solidFill>
                  <a:srgbClr val="6D3200"/>
                </a:solidFill>
                <a:latin typeface="Edwardian Script ITC"/>
                <a:ea typeface="+mj-ea"/>
                <a:cs typeface="+mj-cs"/>
              </a:rPr>
              <a:t>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C1B33C-CD10-46DE-98D6-94BCA875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58" y="3615574"/>
            <a:ext cx="3767655" cy="265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410001"/>
            <a:ext cx="3432345" cy="2658086"/>
          </a:xfrm>
          <a:prstGeom prst="rect">
            <a:avLst/>
          </a:prstGeom>
        </p:spPr>
      </p:pic>
      <p:pic>
        <p:nvPicPr>
          <p:cNvPr id="8" name="Picture 2" descr="https://monitex.com.ua/image/data/%D1%81%D1%82%D0%B0%D1%82%D1%8C%D0%B8/image006.jpg">
            <a:extLst>
              <a:ext uri="{FF2B5EF4-FFF2-40B4-BE49-F238E27FC236}">
                <a16:creationId xmlns:a16="http://schemas.microsoft.com/office/drawing/2014/main" id="{1407B32E-2651-4775-8293-89A82759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386" y="1150718"/>
            <a:ext cx="3918962" cy="2596854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C1B33C-CD10-46DE-98D6-94BCA875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66" y="453663"/>
            <a:ext cx="10066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Любая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страница рукописной книги начиналась</a:t>
            </a:r>
            <a:r>
              <a:rPr lang="en-US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и заканчивалась красивыми рисунками</a:t>
            </a:r>
            <a:r>
              <a:rPr lang="ru-RU" altLang="ru-RU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US" altLang="ru-RU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30" y="1469326"/>
            <a:ext cx="6201511" cy="3850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8570" y="5319553"/>
            <a:ext cx="10814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Начальная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буква любого абзаца также была украшена рисунками.</a:t>
            </a:r>
          </a:p>
        </p:txBody>
      </p:sp>
    </p:spTree>
    <p:extLst>
      <p:ext uri="{BB962C8B-B14F-4D97-AF65-F5344CB8AC3E}">
        <p14:creationId xmlns:p14="http://schemas.microsoft.com/office/powerpoint/2010/main" val="2486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819" y="4457778"/>
            <a:ext cx="11105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Рукописная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книга была большой и тяжёлой. </a:t>
            </a:r>
          </a:p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Переплёт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делали из деревянных досок, обтянутых </a:t>
            </a:r>
          </a:p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тканью или кожей. Переплёты дорогих книг были роскошно отделаны  драгоценными камнями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золотом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7" name="Picture 4" descr="http://mtdata.ru/u15/photo0746/20567870200-0/original.jpg">
            <a:extLst>
              <a:ext uri="{FF2B5EF4-FFF2-40B4-BE49-F238E27FC236}">
                <a16:creationId xmlns:a16="http://schemas.microsoft.com/office/drawing/2014/main" id="{4A5E20C4-95B2-48FC-8AB1-DD5952BF8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0800" r="4600" b="10267"/>
          <a:stretch/>
        </p:blipFill>
        <p:spPr bwMode="auto">
          <a:xfrm>
            <a:off x="1200204" y="875723"/>
            <a:ext cx="4282039" cy="3194625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aufluger.ru/files/images/story_gallery_photo/5834f1bbf54c060876ea96682c5488e3_big.jpg">
            <a:extLst>
              <a:ext uri="{FF2B5EF4-FFF2-40B4-BE49-F238E27FC236}">
                <a16:creationId xmlns:a16="http://schemas.microsoft.com/office/drawing/2014/main" id="{3482CD86-7B1F-4119-BF87-4E384BDE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576" y="875723"/>
            <a:ext cx="4259500" cy="3194625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766" y="445627"/>
            <a:ext cx="1121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Для </a:t>
            </a:r>
            <a:r>
              <a:rPr lang="ru-RU" alt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письма использовали пергамент. Его </a:t>
            </a:r>
            <a:r>
              <a:rPr lang="ru-RU" alt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делали</a:t>
            </a:r>
            <a:r>
              <a:rPr lang="en-US" alt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из </a:t>
            </a:r>
            <a:r>
              <a:rPr lang="ru-RU" alt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шкур овец или телят. На пергаменте  писали с обеих сторон. Орудиями письма служили птичьи перья, чаще всего гусиные.</a:t>
            </a:r>
          </a:p>
        </p:txBody>
      </p:sp>
      <p:pic>
        <p:nvPicPr>
          <p:cNvPr id="7" name="Picture 2" descr="http://900igr.net/up/datai/245847/0013-026-.gif">
            <a:extLst>
              <a:ext uri="{FF2B5EF4-FFF2-40B4-BE49-F238E27FC236}">
                <a16:creationId xmlns:a16="http://schemas.microsoft.com/office/drawing/2014/main" id="{5B8D56D2-F228-455F-BE22-06DA007A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4" y="2126563"/>
            <a:ext cx="3562058" cy="366648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D97828">
                <a:lumMod val="75000"/>
              </a:srgbClr>
            </a:solidFill>
          </a:ln>
        </p:spPr>
      </p:pic>
      <p:pic>
        <p:nvPicPr>
          <p:cNvPr id="8" name="Picture 4" descr="http://fotooboi.3niti.ru/upload/images/fotooboi/oboi_new/starinnoe/bigstock-Old-paper-ink-and-feather-on--45930613.jpg">
            <a:extLst>
              <a:ext uri="{FF2B5EF4-FFF2-40B4-BE49-F238E27FC236}">
                <a16:creationId xmlns:a16="http://schemas.microsoft.com/office/drawing/2014/main" id="{98414641-10BC-4DEC-82F3-DEBBD14B5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3931" r="4400" b="5862"/>
          <a:stretch/>
        </p:blipFill>
        <p:spPr bwMode="auto">
          <a:xfrm>
            <a:off x="6096000" y="2126562"/>
            <a:ext cx="4899864" cy="3666489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785" y="445626"/>
            <a:ext cx="11122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Рукописные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книги были очень дороги и доступны</a:t>
            </a:r>
          </a:p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не всем. Эти книги было запрещено выносить из библиотек. Их приковывали к столбам железными цепями.</a:t>
            </a:r>
          </a:p>
        </p:txBody>
      </p:sp>
      <p:pic>
        <p:nvPicPr>
          <p:cNvPr id="7" name="Picture 2" descr="http://bpdb.ucoz.ru/_pu/1/71542849.jpg">
            <a:extLst>
              <a:ext uri="{FF2B5EF4-FFF2-40B4-BE49-F238E27FC236}">
                <a16:creationId xmlns:a16="http://schemas.microsoft.com/office/drawing/2014/main" id="{9B6FC26F-7292-4204-97D3-349E83B0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856" y="1936323"/>
            <a:ext cx="6090286" cy="4062579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5048" y="1634036"/>
            <a:ext cx="5555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Чаще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всего книги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писались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переписывались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учёными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монахами. По повелению князя и по благословению настоятеля монастыря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монах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проводил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за написанием книги многие годы.</a:t>
            </a:r>
          </a:p>
        </p:txBody>
      </p:sp>
      <p:pic>
        <p:nvPicPr>
          <p:cNvPr id="7" name="Picture 2" descr="http://nester67.narod.ru/DR-Rus/NestorLetopB.gif">
            <a:extLst>
              <a:ext uri="{FF2B5EF4-FFF2-40B4-BE49-F238E27FC236}">
                <a16:creationId xmlns:a16="http://schemas.microsoft.com/office/drawing/2014/main" id="{122F54B9-8260-4283-93A1-3DE251EA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87" y="498664"/>
            <a:ext cx="4314825" cy="5810174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557" y="742894"/>
            <a:ext cx="54499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Среди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рукописных книг было много летописей .</a:t>
            </a:r>
          </a:p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Рассказ в них начинался с древнейших времён и лишь</a:t>
            </a:r>
          </a:p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потом переходил к последним событиям. В летописях рассказывалось только о важных событиях из истории Древней Руси.</a:t>
            </a:r>
          </a:p>
        </p:txBody>
      </p:sp>
      <p:pic>
        <p:nvPicPr>
          <p:cNvPr id="7" name="Picture 2" descr="https://upload.wikimedia.org/wikipedia/commons/thumb/8/88/Radzivill_chronicle_008.jpg/640px-Radzivill_chronicle_008.jpg">
            <a:extLst>
              <a:ext uri="{FF2B5EF4-FFF2-40B4-BE49-F238E27FC236}">
                <a16:creationId xmlns:a16="http://schemas.microsoft.com/office/drawing/2014/main" id="{C1C9D9FC-7473-405B-B9D6-70912BB8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018" y="742894"/>
            <a:ext cx="4003992" cy="5381106"/>
          </a:xfrm>
          <a:prstGeom prst="rect">
            <a:avLst/>
          </a:prstGeom>
          <a:noFill/>
          <a:ln w="28575">
            <a:solidFill>
              <a:srgbClr val="D97828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91596" y="1328767"/>
            <a:ext cx="5437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Самая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известная летопись Древней Руси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Повесть временных лет»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написанная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начале  </a:t>
            </a:r>
            <a:r>
              <a:rPr lang="ru-RU" alt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12-го века.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0" y="539402"/>
            <a:ext cx="3920695" cy="5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566877_TF22987246" id="{9398B511-E019-47AF-B50E-4A1C33D5EE6C}" vid="{E0EDB886-DA3C-493F-82EA-D7CFD58FD1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старомодном стиле</Template>
  <TotalTime>0</TotalTime>
  <Words>60</Words>
  <Application>Microsoft Office PowerPoint</Application>
  <PresentationFormat>Широкоэкранный</PresentationFormat>
  <Paragraphs>36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Comic Sans MS</vt:lpstr>
      <vt:lpstr>Edwardian Script ITC</vt:lpstr>
      <vt:lpstr>Segoe UI Semilight</vt:lpstr>
      <vt:lpstr>Тема Office</vt:lpstr>
      <vt:lpstr>Презентация PowerPoint</vt:lpstr>
      <vt:lpstr>Рукописные книги Древней Руси- настоящие произведения искусства.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2024-06-10T10:48:28Z</dcterms:created>
  <dcterms:modified xsi:type="dcterms:W3CDTF">2024-06-10T12:15:18Z</dcterms:modified>
</cp:coreProperties>
</file>