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7" r:id="rId4"/>
    <p:sldId id="278" r:id="rId5"/>
    <p:sldId id="274" r:id="rId6"/>
    <p:sldId id="259" r:id="rId7"/>
    <p:sldId id="258" r:id="rId8"/>
    <p:sldId id="275" r:id="rId9"/>
    <p:sldId id="276" r:id="rId10"/>
    <p:sldId id="264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0" autoAdjust="0"/>
  </p:normalViewPr>
  <p:slideViewPr>
    <p:cSldViewPr showGuides="1">
      <p:cViewPr>
        <p:scale>
          <a:sx n="93" d="100"/>
          <a:sy n="93" d="100"/>
        </p:scale>
        <p:origin x="-131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64BCF-B328-427E-B2BC-D2E471E88083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70074-3BEE-4F70-AE7C-FB13C68F5A0B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821E-E418-4FD3-BD47-8AAFAFBB6877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EEF1-6812-433B-A6B5-ED5DFA60CCD8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0EC3-4535-4AFB-A31F-393793FE385D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D8D4-93CD-4224-ABB2-F3B3274CC0F3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B531-924E-4784-96E3-B4CEC7A97FA8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1001-5CC0-4E34-AF9C-213005754495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30BD-D7F0-49A1-A357-9DA866A4AE8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AA82-1029-4517-B1F4-05437AD5F69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D481-2C5B-4554-89A3-CCE874CF5091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76C42F-ECF9-4495-960A-3427037781C0}" type="slidenum">
              <a:rPr lang="ru-RU" smtClean="0">
                <a:solidFill>
                  <a:srgbClr val="000000"/>
                </a:solidFill>
              </a:rPr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834390" y="2829560"/>
            <a:ext cx="74752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Миргасимова Рамзия Бильсуровна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Каждый </a:t>
            </a:r>
            <a:r>
              <a:rPr lang="ru-RU" sz="4000" b="1" dirty="0"/>
              <a:t>твёрдо должен знать:</a:t>
            </a:r>
            <a:br>
              <a:rPr lang="ru-RU" sz="4000" b="1" dirty="0"/>
            </a:br>
            <a:r>
              <a:rPr lang="ru-RU" sz="4000" b="1" dirty="0" smtClean="0"/>
              <a:t>Здоровье </a:t>
            </a:r>
            <a:r>
              <a:rPr lang="ru-RU" sz="4000" b="1" dirty="0"/>
              <a:t>надо сохранять!</a:t>
            </a:r>
            <a:br>
              <a:rPr lang="ru-RU" sz="4000" b="1" dirty="0"/>
            </a:br>
            <a:r>
              <a:rPr lang="ru-RU" sz="4000" b="1" dirty="0" smtClean="0"/>
              <a:t>Нужно </a:t>
            </a:r>
            <a:r>
              <a:rPr lang="ru-RU" sz="4000" b="1" dirty="0"/>
              <a:t>правильно </a:t>
            </a:r>
            <a:r>
              <a:rPr lang="ru-RU" sz="4000" b="1" dirty="0" smtClean="0"/>
              <a:t>питаться,</a:t>
            </a:r>
            <a:br>
              <a:rPr lang="ru-RU" sz="4000" b="1" dirty="0" smtClean="0"/>
            </a:br>
            <a:r>
              <a:rPr lang="ru-RU" sz="4000" b="1" dirty="0" smtClean="0"/>
              <a:t>Нужно </a:t>
            </a:r>
            <a:r>
              <a:rPr lang="ru-RU" sz="4000" b="1" dirty="0"/>
              <a:t>спортом заниматься. </a:t>
            </a:r>
            <a:br>
              <a:rPr lang="ru-RU" sz="4000" b="1" dirty="0"/>
            </a:br>
            <a:r>
              <a:rPr lang="ru-RU" sz="4000" b="1" dirty="0" smtClean="0"/>
              <a:t>Руки </a:t>
            </a:r>
            <a:r>
              <a:rPr lang="ru-RU" sz="4000" b="1" dirty="0"/>
              <a:t>мыть перед едой, </a:t>
            </a:r>
            <a:br>
              <a:rPr lang="ru-RU" sz="4000" b="1" dirty="0"/>
            </a:br>
            <a:r>
              <a:rPr lang="ru-RU" sz="4000" b="1" dirty="0" smtClean="0"/>
              <a:t>Зубы </a:t>
            </a:r>
            <a:r>
              <a:rPr lang="ru-RU" sz="4000" b="1" dirty="0"/>
              <a:t>чистить, закаляться,</a:t>
            </a:r>
            <a:br>
              <a:rPr lang="ru-RU" sz="4000" b="1" dirty="0"/>
            </a:br>
            <a:r>
              <a:rPr lang="ru-RU" sz="4000" b="1" dirty="0" smtClean="0"/>
              <a:t>Всегда </a:t>
            </a:r>
            <a:r>
              <a:rPr lang="ru-RU" sz="4000" b="1" dirty="0"/>
              <a:t>дружить с водой.</a:t>
            </a:r>
            <a:br>
              <a:rPr lang="ru-RU" sz="4000" b="1" dirty="0"/>
            </a:br>
            <a:r>
              <a:rPr lang="ru-RU" sz="4000" b="1" dirty="0" smtClean="0"/>
              <a:t>И </a:t>
            </a:r>
            <a:r>
              <a:rPr lang="ru-RU" sz="4000" b="1" dirty="0"/>
              <a:t>тогда все люди в мире</a:t>
            </a:r>
            <a:br>
              <a:rPr lang="ru-RU" sz="4000" b="1" dirty="0"/>
            </a:br>
            <a:r>
              <a:rPr lang="ru-RU" sz="4000" b="1" dirty="0" smtClean="0"/>
              <a:t>Долго-долго </a:t>
            </a:r>
            <a:r>
              <a:rPr lang="ru-RU" sz="4000" b="1" dirty="0"/>
              <a:t>будут жить.</a:t>
            </a:r>
            <a:br>
              <a:rPr lang="ru-RU" sz="4000" b="1" dirty="0"/>
            </a:br>
            <a:r>
              <a:rPr lang="ru-RU" sz="4000" b="1" dirty="0" smtClean="0"/>
              <a:t>И </a:t>
            </a:r>
            <a:r>
              <a:rPr lang="ru-RU" sz="4000" b="1" dirty="0"/>
              <a:t>запомни, ведь здоровье</a:t>
            </a:r>
            <a:br>
              <a:rPr lang="ru-RU" sz="4000" b="1" dirty="0"/>
            </a:br>
            <a:r>
              <a:rPr lang="ru-RU" sz="4000" b="1" dirty="0" smtClean="0"/>
              <a:t>В </a:t>
            </a:r>
            <a:r>
              <a:rPr lang="ru-RU" sz="4000" b="1" dirty="0"/>
              <a:t>магазине не купить</a:t>
            </a:r>
            <a:r>
              <a:rPr lang="ru-RU" sz="4000" b="1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1370648" y="2829560"/>
            <a:ext cx="64027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Личная гигиена</a:t>
            </a:r>
            <a:endParaRPr lang="ru-RU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792">
            <a:off x="271694" y="929422"/>
            <a:ext cx="1800200" cy="2150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3500" r="47900"/>
          <a:stretch>
            <a:fillRect/>
          </a:stretch>
        </p:blipFill>
        <p:spPr>
          <a:xfrm>
            <a:off x="2555776" y="1047334"/>
            <a:ext cx="3336586" cy="1818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58004"/>
            <a:ext cx="2855615" cy="1501362"/>
          </a:xfrm>
          <a:prstGeom prst="rect">
            <a:avLst/>
          </a:prstGeom>
        </p:spPr>
      </p:pic>
      <p:pic>
        <p:nvPicPr>
          <p:cNvPr id="1026" name="Picture 2" descr="https://banner2.kisspng.com/20180523/qwc/kisspng-tongue-clip-art-mouth-5b05038e1ad2c6.8136948715270552461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998">
            <a:off x="6138938" y="1047334"/>
            <a:ext cx="2971484" cy="191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5728" y="0"/>
            <a:ext cx="454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 чувств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tsikavo.club/wp-content/uploads/pozwol-dziecku-sie-pobrudzic-przesadna-higiena-zwieksza-zachorowalnosc-na-bialaczke-u-dzieci-886x62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42195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112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42000" endPos="130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42000" endPos="130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ичная  гигиена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42000" endPos="130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42000" endPos="130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это уход за своим телом и содержание его в чистоте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42000" endPos="130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42000" endPos="13000" dir="5400000" sy="-100000" algn="bl" rotWithShape="0"/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parazityi-500x300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24945" r="20409"/>
          <a:stretch>
            <a:fillRect/>
          </a:stretch>
        </p:blipFill>
        <p:spPr bwMode="auto">
          <a:xfrm>
            <a:off x="2339752" y="1700808"/>
            <a:ext cx="4104457" cy="450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ictor\Desktop\мамин урок итоговое\мойдодыр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08720"/>
            <a:ext cx="66579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11733">
            <a:off x="4056467" y="4368296"/>
            <a:ext cx="4968552" cy="156969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anose="030F0702030302020204" pitchFamily="66" charset="0"/>
                <a:ea typeface="Times New Roman" panose="02020603050405020304"/>
              </a:rPr>
              <a:t>А нечистым трубочистам-</a:t>
            </a:r>
            <a:b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anose="030F0702030302020204" pitchFamily="66" charset="0"/>
                <a:ea typeface="Times New Roman" panose="02020603050405020304"/>
              </a:rPr>
            </a:b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anose="030F0702030302020204" pitchFamily="66" charset="0"/>
                <a:ea typeface="Times New Roman" panose="02020603050405020304"/>
              </a:rPr>
              <a:t> стыд и срам!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anose="030F0702030302020204" pitchFamily="66" charset="0"/>
              <a:ea typeface="Times New Roman" panose="02020603050405020304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781300" cy="30956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08174"/>
            <a:ext cx="4176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Зубная щетка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953128"/>
            <a:ext cx="1864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мыло</a:t>
            </a:r>
            <a:endParaRPr lang="ru-RU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780927"/>
            <a:ext cx="3787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Зубная </a:t>
            </a: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паста</a:t>
            </a:r>
            <a:endParaRPr lang="ru-RU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19427"/>
            <a:ext cx="2616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расчёска</a:t>
            </a:r>
            <a:endParaRPr lang="ru-RU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s://fc.vseosvita.ua/002koo-e453/14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52" y="27804"/>
            <a:ext cx="1950999" cy="19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2.depositphotos.com/1006318/5909/v/950/depositphotos_59095471-stock-illustration-happy-family-four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09"/>
            <a:ext cx="1920019" cy="1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80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  1.Работаем дружно.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2.Уважаем мнение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всех членов группы.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      3.Работаем тихо, чтобы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е мешать другим.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Victor\Desktop\мамин урок итоговое\картинки\зубная щетка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82" y="2764959"/>
            <a:ext cx="1461864" cy="31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ctor\Desktop\мамин урок итоговое\картинки\стака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99" y="2826589"/>
            <a:ext cx="2684883" cy="33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Victor\Desktop\мамин урок итоговое\картинки\расчес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9938"/>
            <a:ext cx="2605400" cy="38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95" y="188640"/>
            <a:ext cx="9144000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</a:rPr>
              <a:t>Полотенце 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</a:rPr>
              <a:t>расческа, стакан и зубная щетка,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</a:rPr>
            </a:b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C:\Users\Victor\Desktop\мамин урок итоговое\картинки\полотенце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9" y="2833366"/>
            <a:ext cx="3187922" cy="31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/>
          <p:nvPr/>
        </p:nvSpPr>
        <p:spPr>
          <a:xfrm>
            <a:off x="149438" y="1050947"/>
            <a:ext cx="9144000" cy="1081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</a:rPr>
              <a:t>Быть всегда должны своими!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/>
              <a:ea typeface="Times New Roman" panose="02020603050405020304"/>
            </a:endParaRP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/>
              <a:ea typeface="Times New Roman" panose="02020603050405020304"/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Times New Roman" panose="02020603050405020304"/>
              </a:rPr>
              <a:t>Ты не пользуйся чужими!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1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1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771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f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771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71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f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71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2" descr="J02835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1905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/>
              </a:rPr>
              <a:t>Берегите глаза!</a:t>
            </a:r>
            <a:endParaRPr lang="ru-RU" sz="3600" kern="10" smtClean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/>
            </a:endParaRPr>
          </a:p>
        </p:txBody>
      </p:sp>
      <p:pic>
        <p:nvPicPr>
          <p:cNvPr id="8209" name="Picture 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370" y="3294818"/>
            <a:ext cx="1796460" cy="2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009999"/>
                  </a:solidFill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Поморгаем...</a:t>
            </a:r>
            <a:endParaRPr lang="ru-RU" sz="3600" kern="10" dirty="0" smtClean="0">
              <a:ln w="19050">
                <a:solidFill>
                  <a:srgbClr val="009999"/>
                </a:solidFill>
                <a:rou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84971E-6 L -0.00417 -0.809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0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80925 L 0.00417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017 L -3.33333E-6 -0.808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9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80925 L 0.00417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7 -0.39861 L 0.4125 -0.398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39861 L 0.4125 -0.3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0.03422 L 0.42083 -0.775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4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0417 0.012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2083 -0.79815 L 0.42083 0.03422 L -0.44583 0.03422 L -0.44583 -0.79815 Z " pathEditMode="relative" rAng="0" ptsTypes="FFFFF">
                                      <p:cBhvr>
                                        <p:cTn id="66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4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4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83 0.04532 L -0.19983 -0.57041 C -0.1533 -0.71122 -0.08403 -0.78705 -0.01181 -0.78705 C 0.07031 -0.78705 0.13646 -0.71122 0.18264 -0.57041 L 0.40417 0.04532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4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3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-0.21163 -0.18428 C -0.16233 -0.04555 -0.08889 0.03422 -0.01215 0.03422 C 0.07517 0.03422 0.14514 -0.04555 0.19427 -0.18428 L 0.42917 -0.79815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4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0.04532 L -0.44583 -0.79815 " pathEditMode="relative" ptsTypes="AA">
                                      <p:cBhvr>
                                        <p:cTn id="7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2083 0.03422 " pathEditMode="relative" ptsTypes="AA">
                                      <p:cBhvr>
                                        <p:cTn id="7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6 0.01202 L 0.40416 -0.83145 " pathEditMode="relative" ptsTypes="AA">
                                      <p:cBhvr>
                                        <p:cTn id="8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4 -0.77595 L -0.44583 0.04532 " pathEditMode="relative" ptsTypes="AA">
                                      <p:cBhvr>
                                        <p:cTn id="8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0.03422 L 0.2625 0.03422 " pathEditMode="relative" ptsTypes="AA">
                                      <p:cBhvr>
                                        <p:cTn id="8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0.03422 L -0.2875 -0.80925 " pathEditMode="relative" ptsTypes="AA">
                                      <p:cBhvr>
                                        <p:cTn id="9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 -0.80925 L 0.22917 -0.80925 " pathEditMode="relative" ptsTypes="AA">
                                      <p:cBhvr>
                                        <p:cTn id="9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6 -0.80925 L 0.24583 0.02312 " pathEditMode="relative" ptsTypes="AA">
                                      <p:cBhvr>
                                        <p:cTn id="9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5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7 -0.79815 L -0.35035 -0.57226 C -0.39566 -0.52463 -0.42083 -0.45387 -0.42083 -0.38012 C -0.42083 -0.29572 -0.39566 -0.22844 -0.35035 -0.18081 L -0.15017 0.04532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42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1" presetID="58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-0.79815 L 0.33281 -0.56925 C 0.37326 -0.52116 0.39583 -0.44925 0.39583 -0.37457 C 0.39583 -0.28902 0.37326 -0.22081 0.33281 -0.17272 L 0.15417 0.05641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4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4" presetID="4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3 -0.3022 C -0.42917 -0.56717 -0.27934 -0.7963 -0.0783 -0.81179 C 0.11372 -0.83145 0.2934 -0.65411 0.30556 -0.39676 C 0.32083 -0.15954 0.19444 0.06173 0.01424 0.07745 C -0.15017 0.08971 -0.30642 -0.05711 -0.31858 -0.27838 C -0.33038 -0.47977 -0.22517 -0.67006 -0.07274 -0.68578 C 0.06858 -0.69734 0.20087 -0.5748 0.20955 -0.3889 C 0.21858 -0.22335 0.13455 -0.06104 0.00868 -0.05272 C -0.10538 -0.04139 -0.21337 -0.13572 -0.22274 -0.28648 C -0.2283 -0.42127 -0.16545 -0.55145 -0.06649 -0.55908 C 0.02049 -0.56717 0.10747 -0.49549 0.11372 -0.38104 C 0.11944 -0.28231 0.07465 -0.18775 0.00226 -0.17919 C -0.05764 -0.17202 -0.12066 -0.21503 -0.12378 -0.29387 C -0.12934 -0.35792 -0.10538 -0.4252 -0.06059 -0.43283 C -0.02431 -0.43283 0.01163 -0.41688 0.01753 -0.37341 C 0.02049 -0.3459 0.01424 -0.31792 -0.00347 -0.30613 C -0.01233 -0.3022 -0.0184 -0.3022 -0.02726 -0.30613 " pathEditMode="relative" rAng="0" ptsTypes="fffffffffffffffff">
                                      <p:cBhvr>
                                        <p:cTn id="105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5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19 -0.38913 C -0.48906 -0.16694 -0.43038 -0.00231 -0.38316 -0.00231 C -0.3401 -0.0037 -0.30799 -0.16347 -0.30677 -0.37919 C -0.30799 -0.59399 -0.3401 -0.77596 -0.38316 -0.77596 C -0.43038 -0.77596 -0.44201 -0.58752 -0.41042 -0.37202 C -0.37361 -0.16 -0.31476 -0.00231 -0.27309 -0.00231 C -0.22934 -0.00231 -0.19253 -0.16694 -0.19392 -0.37919 C -0.19392 -0.59399 -0.22934 -0.77596 -0.27309 -0.77596 C -0.31632 -0.77596 -0.32778 -0.58752 -0.29635 -0.37549 C -0.26493 -0.16 -0.20625 -0.00231 -0.16181 -0.00231 C -0.11528 -0.00231 -0.07986 -0.16694 -0.07778 -0.38197 C -0.07986 -0.59399 -0.11528 -0.77596 -0.1625 -0.77596 C -0.20208 -0.77596 -0.21233 -0.58752 -0.18628 -0.37549 C -0.15486 -0.16463 -0.09201 -0.00231 -0.04687 -0.00231 C -0.00312 -0.0037 0.03021 -0.17064 0.03021 -0.38197 C 0.03021 -0.60093 -0.00312 -0.77596 -0.04687 -0.77596 C -0.09201 -0.77596 -0.10365 -0.59098 -0.07222 -0.37919 C -0.0408 -0.16694 0.01927 -0.00301 0.06163 -0.00231 C 0.10885 -0.00231 0.14028 -0.17064 0.14028 -0.38544 C 0.14028 -0.60093 0.10486 -0.77596 0.06163 -0.77596 C 0.01858 -0.77596 0.00642 -0.59098 0.03785 -0.37919 C 0.06997 -0.16694 0.13264 -0.00231 0.17517 -0.00231 C 0.21545 -0.00231 0.25035 -0.17364 0.25035 -0.38544 C 0.25035 -0.60093 0.21545 -0.77596 0.17361 -0.77596 C 0.13264 -0.77596 0.12188 -0.59353 0.15052 -0.37919 C 0.18194 -0.16763 0.24271 -0.00301 0.28576 -0.00231 C 0.32743 -0.00231 0.36441 -0.17364 0.36441 -0.38913 C 0.36441 -0.60463 0.32951 -0.77596 0.28576 -0.77596 C 0.24271 -0.77596 0.23108 -0.59399 0.26267 -0.38197 C 0.29531 -0.17064 0.35278 0.00092 0.39653 -0.00231 C 0.43958 -0.00532 0.47083 -0.17364 0.47083 -0.38913 C 0.47083 -0.60463 0.43542 -0.77596 0.39253 -0.77596 C 0.35278 -0.77596 0.34115 -0.60093 0.37674 -0.38913 " pathEditMode="relative" rAng="16200000" ptsTypes="fffffffffffffffffffffffffffffffff">
                                      <p:cBhvr>
                                        <p:cTn id="108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110" presetID="5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705 C 0.14097 0.0437 0.24878 -0.0141 0.24878 -0.06058 C 0.24878 -0.10312 0.1434 -0.1348 0.00226 -0.1348 C -0.13837 -0.1348 -0.25729 -0.10289 -0.25729 -0.06058 C -0.25747 -0.01434 -0.13403 -0.00277 0.00677 -0.03399 C 0.14566 -0.06867 0.24878 -0.12647 0.24878 -0.16902 C 0.24878 -0.21202 0.14097 -0.24694 0.00226 -0.24694 C -0.13837 -0.24694 -0.25729 -0.21202 -0.25729 -0.16902 C -0.25729 -0.12647 -0.1342 -0.11514 0.00451 -0.14613 C 0.14566 -0.17711 0.24861 -0.23514 0.24878 -0.27792 C 0.24878 -0.32439 0.14097 -0.35954 0.00017 -0.35954 C -0.13837 -0.35954 -0.25729 -0.32439 -0.25729 -0.27815 C -0.25729 -0.23884 -0.1342 -0.22751 0.00451 -0.25434 C 0.1434 -0.28532 0.24861 -0.34728 0.24878 -0.39052 C 0.24861 -0.43283 0.13871 -0.46798 0.00017 -0.46798 C -0.14306 -0.46798 -0.25747 -0.43283 -0.25729 -0.39052 C -0.25747 -0.34728 -0.13646 -0.33595 0.00226 -0.3674 C 0.1408 -0.39792 0.24861 -0.45642 0.24861 -0.49873 C 0.24861 -0.5452 0.13854 -0.57618 -0.00208 -0.57618 C -0.14306 -0.57618 -0.25747 -0.54127 -0.25747 -0.49873 C -0.25729 -0.45642 -0.13646 -0.44439 0.00226 -0.47514 C 0.14097 -0.50682 0.24861 -0.56902 0.24878 -0.60717 C 0.24861 -0.6504 0.1368 -0.68462 -0.00208 -0.68462 C -0.14306 -0.68439 -0.25747 -0.6504 -0.25747 -0.60717 C -0.25747 -0.56902 -0.13837 -0.55676 0.00226 -0.58428 C 0.1408 -0.61503 0.24878 -0.67723 0.24878 -0.71954 C 0.24878 -0.75838 0.1368 -0.79676 -0.00417 -0.79699 C -0.14531 -0.79699 -0.25747 -0.76277 -0.25747 -0.71954 C -0.25747 -0.67723 -0.13837 -0.66543 0.00017 -0.69642 C 0.13871 -0.7274 0.25087 -0.78566 0.24878 -0.82867 C 0.24687 -0.87121 0.1368 -0.90243 -0.00417 -0.90243 C -0.14531 -0.90243 -0.25747 -0.86705 -0.25747 -0.82451 C -0.25747 -0.78566 -0.14306 -0.77387 -0.00417 -0.80925 " pathEditMode="relative" rAng="10800000" ptsTypes="fffffffffffffffffffffffffffffffff">
                                      <p:cBhvr>
                                        <p:cTn id="111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8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113" presetID="38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-0.70937 L -0.41962 -0.03376 L -0.36319 -0.70937 L -0.30365 -0.03376 L -0.24392 -0.70937 L -0.18819 -0.03376 L -0.12865 -0.70937 L -0.07222 -0.03376 L -0.0125 -0.70937 L 0.04705 -0.03376 L 0.10347 -0.70937 L 0.16302 -0.03376 L 0.21875 -0.70937 L 0.27847 -0.03376 L 0.33802 -0.70937 L 0.39444 -0.03376 L 0.45417 -0.70937 " pathEditMode="relative" rAng="0" ptsTypes="FFFFFFFFFFFFFFFFF">
                                      <p:cBhvr>
                                        <p:cTn id="114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33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8500"/>
                            </p:stCondLst>
                            <p:childTnLst>
                              <p:par>
                                <p:cTn id="116" presetID="2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7 -0.39861 C -0.45417 -0.19168 -0.3526 -0.02127 -0.2283 -0.02127 C -0.08177 -0.02127 -0.02865 -0.21018 -0.0066 -0.3237 L 0.01632 -0.47422 C 0.03924 -0.58752 0.09549 -0.77596 0.26094 -0.77596 C 0.36684 -0.77596 0.4875 -0.60601 0.4875 -0.39861 C 0.4875 -0.19168 0.36684 -0.02127 0.26094 -0.02127 C 0.09549 -0.02127 0.03924 -0.21018 0.01632 -0.3237 L -0.0066 -0.47422 C -0.02865 -0.58752 -0.08177 -0.77596 -0.2283 -0.77596 C -0.3526 -0.77596 -0.45417 -0.60601 -0.45417 -0.39861 Z " pathEditMode="relative" rAng="0" ptsTypes="ffFffffFfff">
                                      <p:cBhvr>
                                        <p:cTn id="117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3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9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95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animBg="1"/>
      <p:bldP spid="82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Presentation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Book Antiqua</vt:lpstr>
      <vt:lpstr>Comic Sans MS</vt:lpstr>
      <vt:lpstr>Times New Roman</vt:lpstr>
      <vt:lpstr>Arial</vt:lpstr>
      <vt:lpstr>Impact</vt:lpstr>
      <vt:lpstr>Microsoft YaHei</vt:lpstr>
      <vt:lpstr>Arial Unicode MS</vt:lpstr>
      <vt:lpstr>Calibri</vt:lpstr>
      <vt:lpstr>Тема Office</vt:lpstr>
      <vt:lpstr>Оформление по умолчанию</vt:lpstr>
      <vt:lpstr>PowerPoint 演示文稿</vt:lpstr>
      <vt:lpstr>PowerPoint 演示文稿</vt:lpstr>
      <vt:lpstr>PowerPoint 演示文稿</vt:lpstr>
      <vt:lpstr>Личная  гигиена – это уход за своим телом и содержание его в чистоте .</vt:lpstr>
      <vt:lpstr>А нечистым трубочистам-  стыд и срам!</vt:lpstr>
      <vt:lpstr>PowerPoint 演示文稿</vt:lpstr>
      <vt:lpstr>PowerPoint 演示文稿</vt:lpstr>
      <vt:lpstr>Полотенце и расческа, стакан и зубная щетка, </vt:lpstr>
      <vt:lpstr>PowerPoint 演示文稿</vt:lpstr>
      <vt:lpstr>Каждый твёрдо должен знать: Здоровье надо сохранять! Нужно правильно питаться, Нужно спортом заниматься.  Руки мыть перед едой,  Зубы чистить, закаляться, Всегда дружить с водой. И тогда все люди в мире Долго-долго будут жить. И запомни, ведь здоровье В магазине не купить!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КРЮКОВСКАЯ СРЕДНЯЯ ОБЩЕОБРАЗОВАТЕЛЬУРОК ОКРУЖАЮЩЕГО МИРА 1 КЛАСС</dc:title>
  <dc:creator>Victor</dc:creator>
  <cp:lastModifiedBy>User</cp:lastModifiedBy>
  <cp:revision>97</cp:revision>
  <dcterms:created xsi:type="dcterms:W3CDTF">2016-09-19T11:26:00Z</dcterms:created>
  <dcterms:modified xsi:type="dcterms:W3CDTF">2025-09-30T17:30:59Z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320E0B0FF04444A6B52FE511C8043C12_13</vt:lpwstr>
  </property>
  <property fmtid="{D5CDD505-2E9C-101B-9397-08002B2CF9AE}" pid="3" name="KSOProductBuildVer">
    <vt:lpwstr>1049-12.2.0.22549</vt:lpwstr>
  </property>
</Properties>
</file>