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mp" ContentType="image/bmp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936F2-0198-4453-957C-7AE27F57BC50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42098-8EA2-4A26-98AB-78E582213E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AAAA944-B518-4EE8-BE41-86AEBA187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DB90FB1-8B3C-4A22-8A3E-DBB859800C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88751A-695A-41EE-BFE6-D0720CFE55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EB6F93E-2EB1-4519-9413-17DC52283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8C08EFB-D28B-4EE7-90DC-5E48F166C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0DA40B5-CA6A-47A2-AD85-A0B8D49B1E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F5843C-398E-40EE-B935-B2154EEB9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07A36AF-2E4B-4547-B308-42ECAF5FBA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bm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bmp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bmp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bmp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bmp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bmp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bmp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400019" y="145628"/>
            <a:ext cx="11323247" cy="531782"/>
          </a:xfrm>
        </p:spPr>
        <p:txBody>
          <a:bodyPr/>
          <a:lstStyle/>
          <a:p>
            <a:r>
              <a:rPr lang="ru-RU" altLang="en-US" sz="3200" b="1" u="sng"/>
              <a:t>Первый закон термодинамики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06164" y="1093941"/>
            <a:ext cx="11519575" cy="5356554"/>
          </a:xfrm>
        </p:spPr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9197" y="1093941"/>
            <a:ext cx="11614068" cy="5670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806" y="0"/>
            <a:ext cx="121281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 noEditPoints="1"/>
          </p:cNvSpPr>
          <p:nvPr>
            <p:ph type="title"/>
          </p:nvPr>
        </p:nvSpPr>
        <p:spPr>
          <a:xfrm>
            <a:off x="244306" y="154072"/>
            <a:ext cx="11757378" cy="682587"/>
          </a:xfrm>
        </p:spPr>
        <p:txBody>
          <a:bodyPr/>
          <a:lstStyle/>
          <a:p>
            <a:pPr algn="ctr"/>
            <a:r>
              <a:rPr lang="ru-RU" sz="3600" b="1" u="sng"/>
              <a:t>Первый закон термодинамики для изопроцессов</a:t>
            </a:r>
            <a:endParaRPr sz="3600" b="1" u="sng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9026" y="836659"/>
            <a:ext cx="11757377" cy="56915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09898"/>
            <a:ext cx="10515600" cy="780751"/>
          </a:xfrm>
        </p:spPr>
        <p:txBody>
          <a:bodyPr/>
          <a:lstStyle/>
          <a:p>
            <a:pPr algn="ctr"/>
            <a:r>
              <a:rPr lang="ru-RU" sz="3600" b="1" u="sng"/>
              <a:t>Адиабатный процесс</a:t>
            </a:r>
            <a:endParaRPr sz="3600" b="1" u="sng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050127"/>
            <a:ext cx="10515600" cy="5126836"/>
          </a:xfrm>
        </p:spPr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2473" y="890649"/>
            <a:ext cx="11471961" cy="55948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5162" y="183922"/>
            <a:ext cx="11961676" cy="64312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137" y="-166879"/>
            <a:ext cx="12260594" cy="70248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346" y="156927"/>
            <a:ext cx="11902777" cy="64410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2024-01-08T08:46:03Z</dcterms:created>
  <dcterms:modified xsi:type="dcterms:W3CDTF">2024-01-08T17:48:09Z</dcterms:modified>
</cp:coreProperties>
</file>