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10.xml.rels" ContentType="application/vnd.openxmlformats-package.relationships+xml"/>
  <Override PartName="/ppt/slideLayouts/slideLayout7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3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31.xml.rels" ContentType="application/vnd.openxmlformats-package.relationships+xml"/>
  <Override PartName="/ppt/slides/_rels/slide8.xml.rels" ContentType="application/vnd.openxmlformats-package.relationships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27.xml.rels" ContentType="application/vnd.openxmlformats-package.relationships+xml"/>
  <Override PartName="/ppt/slides/_rels/slide7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29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slideMasters/_rels/slideMaster7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2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7.xml" ContentType="application/vnd.openxmlformats-officedocument.presentationml.slideMaster+xml"/>
  <Override PartName="/ppt/media/image2.jpeg" ContentType="image/jpeg"/>
  <Override PartName="/ppt/media/image4.png" ContentType="image/png"/>
  <Override PartName="/ppt/media/image5.wmf" ContentType="image/x-wmf"/>
  <Override PartName="/ppt/media/image1.jpeg" ContentType="image/jpeg"/>
  <Override PartName="/ppt/media/image6.png" ContentType="image/png"/>
  <Override PartName="/ppt/media/image3.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 type="dt" idx="3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4" name="PlaceHolder 5"/>
          <p:cNvSpPr>
            <a:spLocks noGrp="1"/>
          </p:cNvSpPr>
          <p:nvPr>
            <p:ph type="ftr" idx="3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5" name="PlaceHolder 6"/>
          <p:cNvSpPr>
            <a:spLocks noGrp="1"/>
          </p:cNvSpPr>
          <p:nvPr>
            <p:ph type="sldNum" idx="3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2DD73C1-37E9-49DB-9750-FA4CEF64751D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  <a:ln w="0">
            <a:noFill/>
          </a:ln>
        </p:spPr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5F9DF71-D8F8-492F-942D-DEC69785379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3428750-FBB5-4C1B-90EE-1C3704B1528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8901D4-AA8C-404C-BAD1-49967F4DED5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C7B44BD4-EDDE-4B6F-A126-D169B2DACFB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0819450D-F185-4E83-AB8D-64DCD9F8439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7E19E3D-CFCB-41E8-A223-0508152BDBF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F8743B27-52B5-47A2-AF87-E2638F9F08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28F69AE4-0D69-45AD-B069-0218FA9CD3A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CA2F0A7C-E0D1-4329-8B16-879C6B66C0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C17769A0-8703-465C-92FC-358D4D5C7D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AB961041-3C3B-486B-AABA-38CA01BFA18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3A9F48F0-6633-43E5-99FF-5CA1221EDB7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055AD89-C0B8-4AB5-8CC3-B179F2CFD44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B151E66-B0AD-480C-A3EE-6406655A601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FA05E8A5-E9FD-400B-B1C7-BAE8EA260C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1DDB23F0-20A1-4F17-AD9A-A8C3580889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F77AF7D0-3B26-40B2-8374-6D69BC1BEBC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B510E867-7E09-4AEF-A51A-88F345586CE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5BCA3110-AEFB-45A7-B868-12104007DDD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0DE9B891-5A94-401C-B4C9-A4E6F2F3D5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5CF2F035-E145-4C8D-8AEF-7808FF1245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7F344CA1-4069-4574-A60B-8F858A09F7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668D45D7-8EBB-4849-8EAB-F1FBC0ACC80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5E70EFB3-1E12-4EE2-9B50-25A1AD214CE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55DA41-05D4-47BC-9770-12E55DC70B5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B2CB3031-A4E7-4235-B183-8BBE385BC2E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95A62A3-3858-4FEB-A381-748F9F4C056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DC224B3-09E7-457E-84FD-250DACB4AD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E29CD7D-BBFB-49F8-92DA-9F914DD62CA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2C9809C-6B30-4929-9FA3-E0EC8CCAE58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41973C6-5B46-45EE-8D5F-D8C07FB0EA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2D99AB7-9F57-466A-9354-63F6909AF6A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6F6621F-8A8F-41A8-B626-D414B4EE4C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26F13F-E4D9-4379-BB6E-D11C240ABC3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2A22911-BA18-4577-9F53-BADDBA1A6E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D21F55B-156D-47EA-84E8-452277117A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E3159D1-E02A-453A-B0B4-B0ED279518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E283003-6A40-4A32-B416-8CA1FE002D2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5CF9797-CCF2-46C1-A563-0E0E35E8534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6803D60-E9F2-4154-9F66-71F3254B14B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214AD01-F133-4ED1-B397-0771D1516EA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1B39F32-BFA7-40BA-B16C-49D26087746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A157D76-DC8B-4D7A-AF3B-3C79655B0E6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ADAED6B-3AAF-437D-9E6F-3B7B1ABDAD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7061FB-B319-40C7-9FA8-A968180BA1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059F3AD-0E55-4A50-A40E-B0603E6855D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8A41561-C275-41C5-B210-7A413E268E8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AD31060-60C4-40C7-976C-02ABB09B99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9E63EAC-DE01-49C9-8DC8-601A012F14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BB99F06-8751-47CF-9D96-53DF50A8A9E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BCE0C0B-0DB9-4108-A122-6A7047DA338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B36647E-C4FF-42B4-9B7F-19495C4C1F0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E58CDBA-AFF9-4A89-ABF8-AF907AE6973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8EA0C19-53DE-47FB-94DC-D250BCDE6F3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552D551-D96E-4220-A21C-3432C3D736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D15B3F-351B-435E-AEF5-1FAC022AD7E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80A4A6A-B0CF-407E-B637-D2148211442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0759606-D8AB-44E1-B3B0-93C83D96801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B002789-F033-4170-87AA-7B33826BF05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D37E5C4-C8FB-4FA9-8F45-5873B33DEF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48BF9D6-F94D-46A4-82B2-BDFC432871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01AABC2-EC8F-485D-B72A-DC16DADB05F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F81EB26-F989-4A1A-B0FC-CBCF92E7C22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D3D18D9-6956-4C73-BE92-3036727E5FD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1204162-06C4-463D-8988-AA95D5BC545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E2B8809-4091-4165-AD64-2A7EB04E224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993A5D-F033-4B94-ADB4-7F59B29933A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9AB4D57-99FA-4798-9393-58B27C1FFAB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462321E-6BEF-4B4B-811F-5B787272712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236E0C5-3A31-457E-A220-BEAD8ECCE98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FFF439F-0F0E-43A0-9C9F-8995858446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4121D03-8CA2-4CFB-BDF0-F5A5DD3B00B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78F54BA-2452-4753-AE0E-B97EBD4187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104BD15-67BE-4CCC-BAB2-65A1A0750F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33C5F3B-B804-445F-BD60-E170FC4331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59AC559-C90C-4C00-8C38-9F90FB8C2F9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BFB8543-F8E1-4278-86AF-F42D66479BE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B09DBD-156C-4BA4-B276-58EECB7D1A3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0F4BEE2-E690-4B11-AD8A-D53BAD0186E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B849830-2617-48B0-8919-85BDF6F09F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58E28BF-C506-470E-9C88-4DC29D61C5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3C691F4-1E9B-40E3-B858-4381E28366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AFF3ABE-FBEB-4C8F-A28D-FA74F30AED0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57E6586-A121-4160-B481-40DD7A7B6CD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ED93464-629F-467F-8CD3-B443262685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82BF37B-CB9A-45A8-B350-F494FB1AD2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1535407-DE43-4D26-8CE9-3F256B4E00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691018F-FC73-42BA-8277-1CAEB6D4E0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E1DFB8-FE47-475F-A1F7-2FC3BD55E0B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5C64752-0E07-4D96-AE8F-81DEB8D549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F262D34-AF41-4DE6-8FD9-860F2F7B159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18C306C-D457-4B5E-9E3D-9ECEE8C413D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A2249A3-5310-40AD-AF6C-42519777C68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26AD37B-A3A0-4A84-A47A-D55280CABB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0AA02F7-FE90-4BAD-8FF7-C1CBDF45B0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A7DA40AE-E987-4C7D-9EAC-FE795FDF298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11833DEC-158C-4C32-B02F-3B3C4D5DD7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EB58EB1-6EFE-4670-AA91-BCCC887F8F9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6A8F347-3453-4BE1-A21B-5037339FC1F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3856A79-3988-44FB-BB39-0AF0A966D1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A0743F9-B6C4-4FB7-99CC-15A9081724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E9D0234-5CF5-49B9-BC67-1A0EF300709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DE3D3FB-E67B-46F0-A0C9-FEA00E1190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51DFFB5-4276-4BAB-B69C-BA4391637BB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1B5247EA-0DB7-4EDD-8AD6-A6C13340EF4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DC46FE02-50CA-461B-99C4-A46AEF8D43B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9C966936-F7CF-4EC6-A16A-DF2B636C03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FDB56DB9-6E8C-4EAD-A924-9E93ED9DDC9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5C9D16E-920D-45E7-953E-368EC2EB398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D3901354-B751-4BCE-AC1A-57747248B34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CA3CC5-AB8D-4FCB-9390-EE153629D1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43C208A-79F5-4321-8B75-C95BFAC091E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4CD16387-A47D-4AD6-B9A5-3862AE9DA6D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0098E24-A669-41EE-90C2-FE5191AC41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930B084F-A8AD-47BC-BC42-0DD09B5253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B8A39C59-0F0A-416D-A81C-4C6F2FAA206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CB86DEB-9525-40D8-97D4-BEBE6C79B14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BBD65FD-33CC-450A-BE28-FBDA4DA1FE0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C8C77A1B-4828-4F10-BA7D-FEC0852CE3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50FB246D-5DAE-47D6-8E6C-D99D16FA09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E5C27BFA-4EEA-4E64-AC06-EA3219F6E8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B993C45-A469-4962-83C5-9B77AD1327DE}" type="slidenum"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22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A269A11-9134-443C-A8B7-739965E977A5}" type="slidenum"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84EC52B-B172-4631-A586-9C1377091CFE}" type="slidenum"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117A242-B94D-4B7E-AA9D-F016DEFA15C0}" type="slidenum"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5FD54C6-5A18-448C-AA9C-C8950344B038}" type="slidenum"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AA6D15F-9C3E-4252-BCA4-7D4D6D7366CF}" type="slidenum"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29D4648-4C03-4A1B-8B50-6144EA12E3B9}" type="slidenum"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9C374F2-B98A-4E0E-901B-AD6CD97B5C56}" type="slidenum"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198B8B2-F65B-49BF-88FB-086CAC8433B5}" type="slidenum"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D502F95-ED79-4C98-9533-6AFD54CB6176}" type="slidenum"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0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Заголовок 1"/>
          <p:cNvSpPr/>
          <p:nvPr/>
        </p:nvSpPr>
        <p:spPr>
          <a:xfrm>
            <a:off x="1043640" y="548640"/>
            <a:ext cx="7845120" cy="165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br>
              <a:rPr sz="2800"/>
            </a:b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Прямоугольник 2"/>
          <p:cNvSpPr/>
          <p:nvPr/>
        </p:nvSpPr>
        <p:spPr>
          <a:xfrm>
            <a:off x="2304360" y="758880"/>
            <a:ext cx="51444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Открытый урок по теме: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Прямоугольник 3"/>
          <p:cNvSpPr/>
          <p:nvPr/>
        </p:nvSpPr>
        <p:spPr>
          <a:xfrm>
            <a:off x="1043640" y="900000"/>
            <a:ext cx="7452360" cy="61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                                                  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«Закрепление знаний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 тексте».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3 класс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Выполнили:учителя МБОУ «Гимназия 90» Советского</a:t>
            </a: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района г.Казани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Залялова А.А.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Ибрагимова Л.З.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ubTitle"/>
          </p:nvPr>
        </p:nvSpPr>
        <p:spPr>
          <a:xfrm>
            <a:off x="900000" y="1260000"/>
            <a:ext cx="7269120" cy="41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4800" spc="-1" strike="noStrike">
                <a:solidFill>
                  <a:srgbClr val="0070c0"/>
                </a:solidFill>
                <a:latin typeface="Arial"/>
                <a:ea typeface="DejaVu Sans"/>
              </a:rPr>
              <a:t>2 станция 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marL="22860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marL="22860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4800" spc="-1" strike="noStrike">
                <a:solidFill>
                  <a:srgbClr val="ff0000"/>
                </a:solidFill>
                <a:latin typeface="Arial"/>
                <a:ea typeface="DejaVu Sans"/>
              </a:rPr>
              <a:t>«Текст».</a:t>
            </a:r>
            <a:r>
              <a:rPr b="1" lang="ru-RU" sz="3200" spc="-1" strike="noStrike">
                <a:solidFill>
                  <a:srgbClr val="8b8b8b"/>
                </a:solidFill>
                <a:latin typeface="Arial"/>
                <a:ea typeface="DejaVu Sans"/>
              </a:rPr>
              <a:t> 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4" name="Picture 2" descr=""/>
          <p:cNvPicPr/>
          <p:nvPr/>
        </p:nvPicPr>
        <p:blipFill>
          <a:blip r:embed="rId1"/>
          <a:srcRect l="0" t="6665" r="0" b="3335"/>
          <a:stretch/>
        </p:blipFill>
        <p:spPr>
          <a:xfrm>
            <a:off x="5076000" y="4365000"/>
            <a:ext cx="3524760" cy="1940760"/>
          </a:xfrm>
          <a:prstGeom prst="rect">
            <a:avLst/>
          </a:prstGeom>
          <a:ln w="9525">
            <a:noFill/>
          </a:ln>
        </p:spPr>
      </p:pic>
    </p:spTree>
  </p:cSld>
  <p:transition spd="slow">
    <p:wipe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Picture 2" descr="F:\урок\1572437_5.png"/>
          <p:cNvPicPr/>
          <p:nvPr/>
        </p:nvPicPr>
        <p:blipFill>
          <a:blip r:embed="rId1"/>
          <a:stretch/>
        </p:blipFill>
        <p:spPr>
          <a:xfrm>
            <a:off x="1331640" y="908640"/>
            <a:ext cx="7413120" cy="5613120"/>
          </a:xfrm>
          <a:prstGeom prst="rect">
            <a:avLst/>
          </a:prstGeom>
          <a:ln w="0">
            <a:noFill/>
          </a:ln>
        </p:spPr>
      </p:pic>
    </p:spTree>
  </p:cSld>
  <p:transition spd="slow">
    <p:wipe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2308320" y="1634040"/>
            <a:ext cx="5558040" cy="140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br>
              <a:rPr sz="4800"/>
            </a:br>
            <a:br>
              <a:rPr sz="4800"/>
            </a:br>
            <a:r>
              <a:rPr b="1" lang="ru-RU" sz="4800" spc="-1" strike="noStrike">
                <a:solidFill>
                  <a:srgbClr val="0070c0"/>
                </a:solidFill>
                <a:latin typeface="Arial"/>
                <a:ea typeface="DejaVu Sans"/>
              </a:rPr>
              <a:t>3 станция </a:t>
            </a:r>
            <a:br>
              <a:rPr sz="4800"/>
            </a:b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subTitle"/>
          </p:nvPr>
        </p:nvSpPr>
        <p:spPr>
          <a:xfrm>
            <a:off x="1115640" y="3117960"/>
            <a:ext cx="8354880" cy="167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ff0000"/>
                </a:solidFill>
                <a:latin typeface="Calibri"/>
                <a:ea typeface="DejaVu Sans"/>
              </a:rPr>
              <a:t>«</a:t>
            </a:r>
            <a:r>
              <a:rPr b="1" lang="ru-RU" sz="4800" spc="-1" strike="noStrike">
                <a:solidFill>
                  <a:srgbClr val="ff0000"/>
                </a:solidFill>
                <a:latin typeface="Arial"/>
                <a:ea typeface="DejaVu Sans"/>
              </a:rPr>
              <a:t>Вставь слова в текст</a:t>
            </a:r>
            <a:r>
              <a:rPr b="1" lang="ru-RU" sz="4800" spc="-1" strike="noStrike">
                <a:solidFill>
                  <a:srgbClr val="ff0000"/>
                </a:solidFill>
                <a:latin typeface="Calibri"/>
                <a:ea typeface="DejaVu Sans"/>
              </a:rPr>
              <a:t>».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1343160" y="1593360"/>
            <a:ext cx="7111440" cy="466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ru-RU" sz="2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1вариант: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1. Куда не сегодня - завтра отправятся перелётные птицы? 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2. Что белка сушит на сучках? </a:t>
            </a:r>
            <a:br>
              <a:rPr sz="2800"/>
            </a:br>
            <a:br>
              <a:rPr sz="2800"/>
            </a:br>
            <a:r>
              <a:rPr b="1" i="1" lang="ru-RU" sz="2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2вариант</a:t>
            </a:r>
            <a:r>
              <a:rPr b="0" i="1" lang="ru-RU" sz="2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: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1. К чему готовятся звери? 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2.</a:t>
            </a:r>
            <a:r>
              <a:rPr b="0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Чем мыши –полёвки набивают свои норы? </a:t>
            </a:r>
            <a:br>
              <a:rPr sz="2800"/>
            </a:b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subTitle"/>
          </p:nvPr>
        </p:nvSpPr>
        <p:spPr>
          <a:xfrm>
            <a:off x="1240200" y="615600"/>
            <a:ext cx="7357680" cy="64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ff0000"/>
                </a:solidFill>
                <a:latin typeface="Arial"/>
                <a:ea typeface="DejaVu Sans"/>
              </a:rPr>
              <a:t>Письменно ответить на вопросы.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/>
          </p:nvPr>
        </p:nvSpPr>
        <p:spPr>
          <a:xfrm>
            <a:off x="540000" y="1080000"/>
            <a:ext cx="8226000" cy="452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0" algn="ctr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Физминутка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«Отдыхай-ка».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Рисунок 363" descr=""/>
          <p:cNvPicPr/>
          <p:nvPr/>
        </p:nvPicPr>
        <p:blipFill>
          <a:blip r:embed="rId1"/>
          <a:stretch/>
        </p:blipFill>
        <p:spPr>
          <a:xfrm>
            <a:off x="1620000" y="720000"/>
            <a:ext cx="6659280" cy="5219280"/>
          </a:xfrm>
          <a:prstGeom prst="rect">
            <a:avLst/>
          </a:prstGeom>
          <a:ln w="0">
            <a:noFill/>
          </a:ln>
        </p:spPr>
      </p:pic>
    </p:spTree>
  </p:cSld>
  <p:transition spd="slow">
    <p:wipe dir="r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/>
          </p:nvPr>
        </p:nvSpPr>
        <p:spPr>
          <a:xfrm>
            <a:off x="593640" y="540000"/>
            <a:ext cx="8226000" cy="522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1" lang="ru-RU" sz="6000" spc="-1" strike="noStrike">
                <a:solidFill>
                  <a:srgbClr val="0070c0"/>
                </a:solidFill>
                <a:latin typeface="Calibri"/>
                <a:ea typeface="DejaVu Sans"/>
              </a:rPr>
              <a:t>4 Станция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1" lang="ru-RU" sz="6000" spc="-1" strike="noStrike">
                <a:solidFill>
                  <a:srgbClr val="ff0000"/>
                </a:solidFill>
                <a:latin typeface="Calibri"/>
                <a:ea typeface="DejaVu Sans"/>
              </a:rPr>
              <a:t>«</a:t>
            </a:r>
            <a:r>
              <a:rPr b="1" lang="ru-RU" sz="4800" spc="-1" strike="noStrike">
                <a:solidFill>
                  <a:srgbClr val="ff0000"/>
                </a:solidFill>
                <a:latin typeface="Arial"/>
                <a:ea typeface="DejaVu Sans"/>
              </a:rPr>
              <a:t>Типы текстов</a:t>
            </a:r>
            <a:r>
              <a:rPr b="1" lang="ru-RU" sz="6000" spc="-1" strike="noStrike">
                <a:solidFill>
                  <a:srgbClr val="ff0000"/>
                </a:solidFill>
                <a:latin typeface="Calibri"/>
                <a:ea typeface="DejaVu Sans"/>
              </a:rPr>
              <a:t>».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3" name="Picture 2" descr=""/>
          <p:cNvPicPr/>
          <p:nvPr/>
        </p:nvPicPr>
        <p:blipFill>
          <a:blip r:embed="rId1"/>
          <a:srcRect l="0" t="6663" r="0" b="3332"/>
          <a:stretch/>
        </p:blipFill>
        <p:spPr>
          <a:xfrm>
            <a:off x="1187640" y="4437000"/>
            <a:ext cx="2948760" cy="1940760"/>
          </a:xfrm>
          <a:prstGeom prst="rect">
            <a:avLst/>
          </a:prstGeom>
          <a:ln w="9525">
            <a:noFill/>
          </a:ln>
        </p:spPr>
      </p:pic>
    </p:spTree>
  </p:cSld>
  <p:transition spd="slow">
    <p:wipe dir="r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900000" y="1440000"/>
            <a:ext cx="7768800" cy="146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b="1" lang="ru-RU" sz="5400" spc="-1" strike="noStrike">
                <a:solidFill>
                  <a:srgbClr val="0070c0"/>
                </a:solidFill>
                <a:latin typeface="Calibri"/>
                <a:ea typeface="DejaVu Sans"/>
              </a:rPr>
              <a:t>5 Станция</a:t>
            </a:r>
            <a:br>
              <a:rPr sz="5400"/>
            </a:br>
            <a:r>
              <a:rPr b="1" lang="ru-RU" sz="4400" spc="-1" strike="noStrike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br>
              <a:rPr sz="4400"/>
            </a:br>
            <a:r>
              <a:rPr b="1" lang="ru-RU" sz="5400" spc="-1" strike="noStrike">
                <a:solidFill>
                  <a:srgbClr val="ff0000"/>
                </a:solidFill>
                <a:latin typeface="Calibri"/>
                <a:ea typeface="DejaVu Sans"/>
              </a:rPr>
              <a:t>«</a:t>
            </a:r>
            <a:r>
              <a:rPr b="1" lang="ru-RU" sz="5400" spc="-1" strike="noStrike">
                <a:solidFill>
                  <a:srgbClr val="ff0000"/>
                </a:solidFill>
                <a:latin typeface="Arial"/>
                <a:ea typeface="DejaVu Sans"/>
              </a:rPr>
              <a:t>Работа с текстом</a:t>
            </a:r>
            <a:r>
              <a:rPr b="1" lang="ru-RU" sz="5400" spc="-1" strike="noStrike">
                <a:solidFill>
                  <a:srgbClr val="ff0000"/>
                </a:solidFill>
                <a:latin typeface="Calibri"/>
                <a:ea typeface="DejaVu Sans"/>
              </a:rPr>
              <a:t>».</a:t>
            </a:r>
            <a:br>
              <a:rPr sz="5400"/>
            </a:b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5" name="Picture 2" descr=""/>
          <p:cNvPicPr/>
          <p:nvPr/>
        </p:nvPicPr>
        <p:blipFill>
          <a:blip r:embed="rId1"/>
          <a:srcRect l="0" t="6665" r="0" b="3335"/>
          <a:stretch/>
        </p:blipFill>
        <p:spPr>
          <a:xfrm>
            <a:off x="5076000" y="4365000"/>
            <a:ext cx="3524760" cy="1940760"/>
          </a:xfrm>
          <a:prstGeom prst="rect">
            <a:avLst/>
          </a:prstGeom>
          <a:ln w="9525">
            <a:noFill/>
          </a:ln>
        </p:spPr>
      </p:pic>
    </p:spTree>
  </p:cSld>
  <p:transition spd="slow">
    <p:wipe dir="r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Box 243"/>
          <p:cNvSpPr/>
          <p:nvPr/>
        </p:nvSpPr>
        <p:spPr>
          <a:xfrm>
            <a:off x="1403640" y="332640"/>
            <a:ext cx="7342560" cy="566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Работа с учебником.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 краю обрыва стояла берёза. На берёзе висело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грачиное гнездо. Недавно там появились маленькие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грачата.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Однажды ночью началась сильная буря. Она стала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раскачивать берёзу из стороны в сторону.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Берёзе было трудно держаться за край обрыва, но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она не сдавалась. Берёза боролась не только за свою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жизнь, но и за жизнь маленьких грачат. Это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придавало ей силы, и берёза устояла.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Всё кончилось хорошо.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По В. Степанову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"/>
          <p:cNvSpPr/>
          <p:nvPr/>
        </p:nvSpPr>
        <p:spPr>
          <a:xfrm>
            <a:off x="2201040" y="1584000"/>
            <a:ext cx="5898600" cy="9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Составляем план к тексту.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8" name="Picture 1" descr=""/>
          <p:cNvPicPr/>
          <p:nvPr/>
        </p:nvPicPr>
        <p:blipFill>
          <a:blip r:embed="rId1"/>
          <a:srcRect l="0" t="6665" r="0" b="3335"/>
          <a:stretch/>
        </p:blipFill>
        <p:spPr>
          <a:xfrm>
            <a:off x="4860000" y="3998880"/>
            <a:ext cx="3524760" cy="1940760"/>
          </a:xfrm>
          <a:prstGeom prst="rect">
            <a:avLst/>
          </a:prstGeom>
          <a:ln w="9525">
            <a:noFill/>
          </a:ln>
        </p:spPr>
      </p:pic>
    </p:spTree>
  </p:cSld>
  <p:transition spd="slow">
    <p:wipe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Рисунок 1" descr=""/>
          <p:cNvPicPr/>
          <p:nvPr/>
        </p:nvPicPr>
        <p:blipFill>
          <a:blip r:embed="rId1"/>
          <a:stretch/>
        </p:blipFill>
        <p:spPr>
          <a:xfrm>
            <a:off x="2114640" y="1114560"/>
            <a:ext cx="4998240" cy="4612320"/>
          </a:xfrm>
          <a:prstGeom prst="rect">
            <a:avLst/>
          </a:prstGeom>
          <a:ln w="0">
            <a:noFill/>
          </a:ln>
        </p:spPr>
      </p:pic>
      <p:sp>
        <p:nvSpPr>
          <p:cNvPr id="420" name="TextBox 3"/>
          <p:cNvSpPr/>
          <p:nvPr/>
        </p:nvSpPr>
        <p:spPr>
          <a:xfrm>
            <a:off x="-3614760" y="3089880"/>
            <a:ext cx="2813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Поместите здесь ваш текстПодарите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Box 244"/>
          <p:cNvSpPr/>
          <p:nvPr/>
        </p:nvSpPr>
        <p:spPr>
          <a:xfrm>
            <a:off x="1620000" y="900000"/>
            <a:ext cx="6242760" cy="40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</a:t>
            </a: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План: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Появление малышей.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Буря.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Борьба за жизнь.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Счастливый конец.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500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2" dur="500"/>
                                        <p:tgtEl>
                                          <p:spTgt spid="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7" dur="500"/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1481400" y="273600"/>
            <a:ext cx="72028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Подготовьтесь к письму по памяти 1 части текста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subTitle"/>
          </p:nvPr>
        </p:nvSpPr>
        <p:spPr>
          <a:xfrm>
            <a:off x="1259640" y="1604520"/>
            <a:ext cx="742464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      </a:t>
            </a:r>
            <a:r>
              <a:rPr b="1" lang="ru-RU" sz="32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На краю обрыва стояла берёза. На берёзе висело грачиное гнездо. Недавно там появились маленькие грачата.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ubTitle"/>
          </p:nvPr>
        </p:nvSpPr>
        <p:spPr>
          <a:xfrm>
            <a:off x="971640" y="188640"/>
            <a:ext cx="7920000" cy="64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1763640" y="273600"/>
            <a:ext cx="6920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Самопроверка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subTitle"/>
          </p:nvPr>
        </p:nvSpPr>
        <p:spPr>
          <a:xfrm>
            <a:off x="1547640" y="1604520"/>
            <a:ext cx="713664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      </a:t>
            </a:r>
            <a:r>
              <a:rPr b="1" lang="ru-RU" sz="32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На краю обрыва стояла берёза. На берёзе висело грачиное гнездо. Недавно там появились маленькие грачата. 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/>
          </p:nvPr>
        </p:nvSpPr>
        <p:spPr>
          <a:xfrm>
            <a:off x="540000" y="0"/>
            <a:ext cx="8226000" cy="522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1" lang="ru-RU" sz="6000" spc="-1" strike="noStrike">
                <a:solidFill>
                  <a:srgbClr val="0070c0"/>
                </a:solidFill>
                <a:latin typeface="Calibri"/>
                <a:ea typeface="DejaVu Sans"/>
              </a:rPr>
              <a:t>6 Станция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1" lang="ru-RU" sz="6000" spc="-1" strike="noStrike">
                <a:solidFill>
                  <a:srgbClr val="ff0000"/>
                </a:solidFill>
                <a:latin typeface="Calibri"/>
                <a:ea typeface="DejaVu Sans"/>
              </a:rPr>
              <a:t>«</a:t>
            </a:r>
            <a:r>
              <a:rPr b="1" lang="ru-RU" sz="4800" spc="-1" strike="noStrike">
                <a:solidFill>
                  <a:srgbClr val="ff0000"/>
                </a:solidFill>
                <a:latin typeface="Arial"/>
                <a:ea typeface="DejaVu Sans"/>
              </a:rPr>
              <a:t>Деформированный текст</a:t>
            </a:r>
            <a:r>
              <a:rPr b="1" lang="ru-RU" sz="6000" spc="-1" strike="noStrike">
                <a:solidFill>
                  <a:srgbClr val="ff0000"/>
                </a:solidFill>
                <a:latin typeface="Calibri"/>
                <a:ea typeface="DejaVu Sans"/>
              </a:rPr>
              <a:t>».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6" name="Picture 2" descr=""/>
          <p:cNvPicPr/>
          <p:nvPr/>
        </p:nvPicPr>
        <p:blipFill>
          <a:blip r:embed="rId1"/>
          <a:srcRect l="0" t="6663" r="0" b="3332"/>
          <a:stretch/>
        </p:blipFill>
        <p:spPr>
          <a:xfrm>
            <a:off x="1260000" y="4500000"/>
            <a:ext cx="2948760" cy="1940760"/>
          </a:xfrm>
          <a:prstGeom prst="rect">
            <a:avLst/>
          </a:prstGeom>
          <a:ln w="9525">
            <a:noFill/>
          </a:ln>
        </p:spPr>
      </p:pic>
    </p:spTree>
  </p:cSld>
  <p:transition spd="slow">
    <p:wipe dir="r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1307520" y="360000"/>
            <a:ext cx="817992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Arial"/>
                <a:ea typeface="DejaVu Sans"/>
              </a:rPr>
              <a:t>Продолжите текст ( 2 предложения).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subTitle"/>
          </p:nvPr>
        </p:nvSpPr>
        <p:spPr>
          <a:xfrm>
            <a:off x="1216080" y="1604520"/>
            <a:ext cx="7468560" cy="39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Tahoma"/>
              </a:rPr>
              <a:t>     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Tahoma"/>
              </a:rPr>
              <a:t>Шёл дождь. В гнезде пищали птицы. Их родителей унёс ястреб. Вася укрыл птенцов кепкой. Мальчик заботился о сиротах. Он каждый день приносил птичкам пищу.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72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6720" cy="397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0"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1" lang="ru-RU" sz="6000" spc="-1" strike="noStrike">
                <a:solidFill>
                  <a:srgbClr val="0070c0"/>
                </a:solidFill>
                <a:latin typeface="Calibri"/>
                <a:ea typeface="DejaVu Sans"/>
              </a:rPr>
              <a:t>7 Станция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ff0000"/>
                </a:solidFill>
                <a:latin typeface="Calibri"/>
                <a:ea typeface="DejaVu Sans"/>
              </a:rPr>
              <a:t>«</a:t>
            </a:r>
            <a:r>
              <a:rPr b="1" lang="ru-RU" sz="4800" spc="-1" strike="noStrike">
                <a:solidFill>
                  <a:srgbClr val="ff0000"/>
                </a:solidFill>
                <a:latin typeface="Arial"/>
                <a:ea typeface="DejaVu Sans"/>
              </a:rPr>
              <a:t>Закрепляй-ка</a:t>
            </a:r>
            <a:r>
              <a:rPr b="1" lang="ru-RU" sz="4800" spc="-1" strike="noStrike">
                <a:solidFill>
                  <a:srgbClr val="ff0000"/>
                </a:solidFill>
                <a:latin typeface="Calibri"/>
                <a:ea typeface="DejaVu Sans"/>
              </a:rPr>
              <a:t>».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1" name="Picture 2" descr=""/>
          <p:cNvPicPr/>
          <p:nvPr/>
        </p:nvPicPr>
        <p:blipFill>
          <a:blip r:embed="rId1"/>
          <a:srcRect l="0" t="6663" r="0" b="3332"/>
          <a:stretch/>
        </p:blipFill>
        <p:spPr>
          <a:xfrm>
            <a:off x="5830920" y="4686120"/>
            <a:ext cx="2948760" cy="1940760"/>
          </a:xfrm>
          <a:prstGeom prst="rect">
            <a:avLst/>
          </a:prstGeom>
          <a:ln w="9525">
            <a:noFill/>
          </a:ln>
        </p:spPr>
      </p:pic>
    </p:spTree>
  </p:cSld>
  <p:transition spd="slow">
    <p:wipe dir="r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" name="Таблица 1"/>
          <p:cNvGraphicFramePr/>
          <p:nvPr/>
        </p:nvGraphicFramePr>
        <p:xfrm>
          <a:off x="1547640" y="1124640"/>
          <a:ext cx="6840000" cy="5685480"/>
        </p:xfrm>
        <a:graphic>
          <a:graphicData uri="http://schemas.openxmlformats.org/drawingml/2006/table">
            <a:tbl>
              <a:tblPr/>
              <a:tblGrid>
                <a:gridCol w="296280"/>
                <a:gridCol w="5445360"/>
                <a:gridCol w="1098720"/>
              </a:tblGrid>
              <a:tr h="411120"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№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Вопросы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r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 или -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72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11120"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Текст состоит из предложений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r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72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81920"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 тексту нельзя придумать заглавие.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r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72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81920"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 предложения в тексте имеют границы.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r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72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22600"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Предложения в тексте не имеют определённой последовательности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r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72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81920"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заглавию нельзя определить тему текста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r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72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81920"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Тема текста – это то, о чём говорится в тексте.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r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72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11120"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</a:t>
                      </a: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Текст можно разделить на части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720" rIns="72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720" marR="72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63" name="Rectangle 1"/>
          <p:cNvSpPr/>
          <p:nvPr/>
        </p:nvSpPr>
        <p:spPr>
          <a:xfrm>
            <a:off x="1331640" y="-208440"/>
            <a:ext cx="5832000" cy="1124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Times New Roman"/>
              </a:rPr>
              <a:t>            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                                                                                         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Calibri"/>
              </a:rPr>
              <a:t>Проверьте себя.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/>
          </p:nvPr>
        </p:nvSpPr>
        <p:spPr>
          <a:xfrm>
            <a:off x="1504080" y="877320"/>
            <a:ext cx="7135560" cy="452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0070c0"/>
                </a:solidFill>
                <a:latin typeface="Calibri"/>
                <a:ea typeface="DejaVu Sans"/>
              </a:rPr>
              <a:t>Домашнее задание: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с. 6 упр. 7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Нужно составить мини-сочинение по картинке и записать текст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(5-7 предложений). Озаглавить и определить его тему.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subTitle"/>
          </p:nvPr>
        </p:nvSpPr>
        <p:spPr>
          <a:xfrm>
            <a:off x="1043640" y="0"/>
            <a:ext cx="7773120" cy="65696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rgbClr val="00b0f0"/>
            </a:solidFill>
          </a:ln>
        </p:spPr>
        <p:txBody>
          <a:bodyPr lIns="90000" rIns="90000" tIns="45000" bIns="45000" anchor="t">
            <a:noAutofit/>
          </a:bodyPr>
          <a:p>
            <a:pPr marL="2286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1.Мы смастерили будку рыжему щенку.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2.На крутой скале сидит орёл.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3.Ребята поработали на славу.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4.Сергей отлично поёт.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5.Урок прошёл интересно и быстро.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1.Из первого предложения возьмите местоимение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2.Из второго предложения возьмите часть речи, которая не является членом предложения.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Из пятого предложения возьмите подлежащее. 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4.Из четвёртого предложения возьмите второстепенный член.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Из третьего предложения возьмите сказуемое.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2860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Прямоугольник 2"/>
          <p:cNvSpPr/>
          <p:nvPr/>
        </p:nvSpPr>
        <p:spPr>
          <a:xfrm>
            <a:off x="2664720" y="776520"/>
            <a:ext cx="41763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2060"/>
                </a:solidFill>
                <a:latin typeface="Arial"/>
                <a:ea typeface="DejaVu Sans"/>
              </a:rPr>
              <a:t>Девиз урока: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Прямоугольник 3"/>
          <p:cNvSpPr/>
          <p:nvPr/>
        </p:nvSpPr>
        <p:spPr>
          <a:xfrm>
            <a:off x="928800" y="1457280"/>
            <a:ext cx="8541360" cy="27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ff0000"/>
                </a:solidFill>
                <a:latin typeface="Arial"/>
                <a:ea typeface="DejaVu Sans"/>
              </a:rPr>
              <a:t>Учёба и труд 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ff0000"/>
                </a:solidFill>
                <a:latin typeface="Arial"/>
                <a:ea typeface="DejaVu Sans"/>
              </a:rPr>
              <a:t>к победам ведут! 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8800" cy="146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ff0000"/>
                </a:solidFill>
                <a:latin typeface="Calibri"/>
                <a:ea typeface="DejaVu Sans"/>
              </a:rPr>
              <a:t>Мы на уроке отлично поработали!</a:t>
            </a:r>
            <a:br>
              <a:rPr sz="4800"/>
            </a:b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7" name="Picture 2" descr=""/>
          <p:cNvPicPr/>
          <p:nvPr/>
        </p:nvPicPr>
        <p:blipFill>
          <a:blip r:embed="rId1"/>
          <a:srcRect l="0" t="6665" r="0" b="3335"/>
          <a:stretch/>
        </p:blipFill>
        <p:spPr>
          <a:xfrm>
            <a:off x="5076000" y="4365000"/>
            <a:ext cx="3524760" cy="1940760"/>
          </a:xfrm>
          <a:prstGeom prst="rect">
            <a:avLst/>
          </a:prstGeom>
          <a:ln w="9525">
            <a:noFill/>
          </a:ln>
        </p:spPr>
      </p:pic>
    </p:spTree>
  </p:cSld>
  <p:transition spd="slow">
    <p:wipe dir="r"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/>
          </p:nvPr>
        </p:nvSpPr>
        <p:spPr>
          <a:xfrm>
            <a:off x="720000" y="900000"/>
            <a:ext cx="8326080" cy="452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ff0000"/>
                </a:solidFill>
                <a:latin typeface="Arial Black"/>
                <a:ea typeface="DejaVu Sans"/>
              </a:rPr>
              <a:t>Благодарю</a:t>
            </a:r>
            <a:r>
              <a:rPr b="0" lang="ru-RU" sz="4400" spc="-1" strike="noStrike">
                <a:solidFill>
                  <a:srgbClr val="ff0000"/>
                </a:solidFill>
                <a:latin typeface="Arial Black"/>
                <a:ea typeface="DejaVu Sans"/>
              </a:rPr>
              <a:t>  </a:t>
            </a:r>
            <a:r>
              <a:rPr b="1" lang="ru-RU" sz="4400" spc="-1" strike="noStrike">
                <a:solidFill>
                  <a:srgbClr val="ff0000"/>
                </a:solidFill>
                <a:latin typeface="Arial Black"/>
                <a:ea typeface="DejaVu Sans"/>
              </a:rPr>
              <a:t>за  работу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ff0000"/>
                </a:solidFill>
                <a:latin typeface="Arial Black"/>
                <a:ea typeface="DejaVu Sans"/>
              </a:rPr>
              <a:t> </a:t>
            </a:r>
            <a:r>
              <a:rPr b="1" lang="ru-RU" sz="4400" spc="-1" strike="noStrike">
                <a:solidFill>
                  <a:srgbClr val="ff0000"/>
                </a:solidFill>
                <a:latin typeface="Arial Black"/>
                <a:ea typeface="DejaVu Sans"/>
              </a:rPr>
              <a:t>на  уроке!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subTitle"/>
          </p:nvPr>
        </p:nvSpPr>
        <p:spPr>
          <a:xfrm>
            <a:off x="1371600" y="185760"/>
            <a:ext cx="7369920" cy="608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4400" spc="-1" strike="noStrike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marL="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3600" spc="-1" strike="noStrike">
                <a:solidFill>
                  <a:srgbClr val="0070c0"/>
                </a:solidFill>
                <a:latin typeface="Arial"/>
                <a:ea typeface="DejaVu Sans"/>
              </a:rPr>
              <a:t>Как будто целый мир тебе знаком,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3600" spc="-1" strike="noStrike">
                <a:solidFill>
                  <a:srgbClr val="0070c0"/>
                </a:solidFill>
                <a:latin typeface="Arial"/>
                <a:ea typeface="DejaVu Sans"/>
              </a:rPr>
              <a:t>Когда владеешь русским языком.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3600" spc="-1" strike="noStrike">
                <a:solidFill>
                  <a:srgbClr val="0070c0"/>
                </a:solidFill>
                <a:latin typeface="Arial"/>
                <a:ea typeface="DejaVu Sans"/>
              </a:rPr>
              <a:t>Вот почему всем близок чистый, ясный,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3600" spc="-1" strike="noStrike">
                <a:solidFill>
                  <a:srgbClr val="0070c0"/>
                </a:solidFill>
                <a:latin typeface="Arial"/>
                <a:ea typeface="DejaVu Sans"/>
              </a:rPr>
              <a:t>Народа русского язык прекрасный.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subTitle"/>
          </p:nvPr>
        </p:nvSpPr>
        <p:spPr>
          <a:xfrm>
            <a:off x="1371600" y="1980000"/>
            <a:ext cx="6397200" cy="365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6000" spc="-1" strike="noStrike">
                <a:solidFill>
                  <a:srgbClr val="0070c0"/>
                </a:solidFill>
                <a:latin typeface="Arial"/>
                <a:ea typeface="DejaVu Sans"/>
              </a:rPr>
              <a:t>1 станция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marL="22860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6000" spc="-1" strike="noStrike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b="1" lang="ru-RU" sz="6000" spc="-1" strike="noStrike">
                <a:solidFill>
                  <a:srgbClr val="ff0000"/>
                </a:solidFill>
                <a:latin typeface="Arial"/>
                <a:ea typeface="DejaVu Sans"/>
              </a:rPr>
              <a:t>«Словарная».</a:t>
            </a:r>
            <a:r>
              <a:rPr b="1" lang="ru-RU" sz="3200" spc="-1" strike="noStrike">
                <a:solidFill>
                  <a:srgbClr val="8b8b8b"/>
                </a:solidFill>
                <a:latin typeface="Arial"/>
                <a:ea typeface="DejaVu Sans"/>
              </a:rPr>
              <a:t> 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2860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5" name="Picture 2" descr=""/>
          <p:cNvPicPr/>
          <p:nvPr/>
        </p:nvPicPr>
        <p:blipFill>
          <a:blip r:embed="rId1"/>
          <a:srcRect l="0" t="6665" r="0" b="3335"/>
          <a:stretch/>
        </p:blipFill>
        <p:spPr>
          <a:xfrm>
            <a:off x="5076000" y="4365000"/>
            <a:ext cx="3524760" cy="1940760"/>
          </a:xfrm>
          <a:prstGeom prst="rect">
            <a:avLst/>
          </a:prstGeom>
          <a:ln w="9525">
            <a:noFill/>
          </a:ln>
        </p:spPr>
      </p:pic>
    </p:spTree>
  </p:cSld>
  <p:transition spd="slow"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1619640" y="273600"/>
            <a:ext cx="706608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Arial"/>
              </a:rPr>
              <a:t>Запишите слова, </a:t>
            </a:r>
            <a:br>
              <a:rPr sz="2800"/>
            </a:br>
            <a:r>
              <a:rPr b="1" lang="ru-RU" sz="2800" spc="-1" strike="noStrike">
                <a:solidFill>
                  <a:srgbClr val="ff0000"/>
                </a:solidFill>
                <a:latin typeface="Arial"/>
              </a:rPr>
              <a:t>вставьте пропущенные буквы.</a:t>
            </a:r>
            <a:br>
              <a:rPr sz="2800"/>
            </a:b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subTitle"/>
          </p:nvPr>
        </p:nvSpPr>
        <p:spPr>
          <a:xfrm>
            <a:off x="1475640" y="1604520"/>
            <a:ext cx="7210080" cy="31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Arial"/>
              </a:rPr>
              <a:t>Т.традь, лес.н.ца, к.мп.ют.р, .нт.ресный, чу.ство, к.ртоф.ль.   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6000" cy="86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Взаимопроверка.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1115640" y="1600200"/>
            <a:ext cx="7325640" cy="452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      </a:t>
            </a:r>
            <a:r>
              <a:rPr b="1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Т</a:t>
            </a:r>
            <a:r>
              <a:rPr b="1" lang="ru-RU" sz="4000" spc="-1" strike="noStrike">
                <a:solidFill>
                  <a:srgbClr val="0070c0"/>
                </a:solidFill>
                <a:latin typeface="Arial"/>
                <a:ea typeface="DejaVu Sans"/>
              </a:rPr>
              <a:t>етрадь, л</a:t>
            </a:r>
            <a:r>
              <a:rPr b="1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е</a:t>
            </a:r>
            <a:r>
              <a:rPr b="1" lang="ru-RU" sz="4000" spc="-1" strike="noStrike">
                <a:solidFill>
                  <a:srgbClr val="0070c0"/>
                </a:solidFill>
                <a:latin typeface="Arial"/>
                <a:ea typeface="DejaVu Sans"/>
              </a:rPr>
              <a:t>стница, </a:t>
            </a:r>
            <a:r>
              <a:rPr b="1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к</a:t>
            </a:r>
            <a:r>
              <a:rPr b="1" lang="ru-RU" sz="4000" spc="-1" strike="noStrike">
                <a:solidFill>
                  <a:srgbClr val="0070c0"/>
                </a:solidFill>
                <a:latin typeface="Arial"/>
                <a:ea typeface="DejaVu Sans"/>
              </a:rPr>
              <a:t>омпьютер, интересный, чув</a:t>
            </a:r>
            <a:r>
              <a:rPr b="1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с</a:t>
            </a:r>
            <a:r>
              <a:rPr b="1" lang="ru-RU" sz="4000" spc="-1" strike="noStrike">
                <a:solidFill>
                  <a:srgbClr val="0070c0"/>
                </a:solidFill>
                <a:latin typeface="Arial"/>
                <a:ea typeface="DejaVu Sans"/>
              </a:rPr>
              <a:t>тво, кар</a:t>
            </a:r>
            <a:r>
              <a:rPr b="1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т</a:t>
            </a:r>
            <a:r>
              <a:rPr b="1" lang="ru-RU" sz="4000" spc="-1" strike="noStrike">
                <a:solidFill>
                  <a:srgbClr val="0070c0"/>
                </a:solidFill>
                <a:latin typeface="Arial"/>
                <a:ea typeface="DejaVu Sans"/>
              </a:rPr>
              <a:t>офель.   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1371600" y="273600"/>
            <a:ext cx="731232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ff0000"/>
                </a:solidFill>
                <a:latin typeface="Arial"/>
                <a:ea typeface="DejaVu Sans"/>
              </a:rPr>
              <a:t>Тема урока</a:t>
            </a:r>
            <a:r>
              <a:rPr b="0" lang="ru-RU" sz="4400" spc="-1" strike="noStrike">
                <a:solidFill>
                  <a:srgbClr val="ff0000"/>
                </a:solidFill>
                <a:latin typeface="Arial"/>
                <a:ea typeface="DejaVu Sans"/>
              </a:rPr>
              <a:t>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subTitle"/>
          </p:nvPr>
        </p:nvSpPr>
        <p:spPr>
          <a:xfrm>
            <a:off x="457200" y="1471680"/>
            <a:ext cx="8226720" cy="410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0070c0"/>
                </a:solidFill>
                <a:latin typeface="Arial"/>
                <a:ea typeface="DejaVu Sans"/>
              </a:rPr>
              <a:t>Закрепление 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0070c0"/>
                </a:solidFill>
                <a:latin typeface="Arial"/>
                <a:ea typeface="DejaVu Sans"/>
              </a:rPr>
              <a:t>знаний о тексте.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subTitle"/>
          </p:nvPr>
        </p:nvSpPr>
        <p:spPr>
          <a:xfrm>
            <a:off x="1014480" y="1185840"/>
            <a:ext cx="8127000" cy="4393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     </a:t>
            </a:r>
            <a:r>
              <a:rPr b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Используя опорные слова, определите          задачи урока.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Повторить, распознавать и составлять, различать типы, повествование, описание, рассуждение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b="1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вспомнить основные признаки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</p:sld>
</file>

<file path=ppt/theme/theme1.xml><?xml version="1.0" encoding="utf-8"?>
<a:theme xmlns:a="http://schemas.openxmlformats.org/drawingml/2006/main" name="1_Тема Office">
  <a:themeElements>
    <a:clrScheme name="Другая 81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1_Тема Office">
  <a:themeElements>
    <a:clrScheme name="Другая 81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1_Тема Office">
  <a:themeElements>
    <a:clrScheme name="Другая 81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Тема Office">
  <a:themeElements>
    <a:clrScheme name="Другая 81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1_Тема Office">
  <a:themeElements>
    <a:clrScheme name="Другая 81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1_Тема Office">
  <a:themeElements>
    <a:clrScheme name="Другая 81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1_Тема Office">
  <a:themeElements>
    <a:clrScheme name="Другая 81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1_Тема Office">
  <a:themeElements>
    <a:clrScheme name="Другая 81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1_Тема Office">
  <a:themeElements>
    <a:clrScheme name="Другая 81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1_Тема Office">
  <a:themeElements>
    <a:clrScheme name="Другая 81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1048</TotalTime>
  <Application>LibreOffice/7.5.6.2$Linux_X86_64 LibreOffice_project/50$Build-2</Application>
  <AppVersion>15.0000</AppVersion>
  <Words>548</Words>
  <Paragraphs>121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2014-07-06T18:18:01Z</dcterms:created>
  <dc:creator>Фокина Лидия Петровна</dc:creator>
  <dc:description/>
  <cp:keywords>Шаблон презентации</cp:keywords>
  <dc:language>ru-RU</dc:language>
  <cp:lastModifiedBy/>
  <dcterms:modified xsi:type="dcterms:W3CDTF">2025-10-16T15:38:43Z</dcterms:modified>
  <cp:revision>172</cp:revision>
  <dc:subject/>
  <dc:title>Тетрадь на спирали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30</vt:i4>
  </property>
</Properties>
</file>