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1" r:id="rId4"/>
    <p:sldId id="283" r:id="rId5"/>
    <p:sldId id="259" r:id="rId6"/>
    <p:sldId id="261" r:id="rId7"/>
    <p:sldId id="287" r:id="rId8"/>
    <p:sldId id="290" r:id="rId9"/>
    <p:sldId id="291" r:id="rId10"/>
    <p:sldId id="263" r:id="rId11"/>
    <p:sldId id="264" r:id="rId12"/>
    <p:sldId id="265" r:id="rId13"/>
    <p:sldId id="286" r:id="rId14"/>
    <p:sldId id="285" r:id="rId15"/>
    <p:sldId id="292" r:id="rId16"/>
    <p:sldId id="293" r:id="rId17"/>
    <p:sldId id="277" r:id="rId18"/>
    <p:sldId id="294" r:id="rId19"/>
    <p:sldId id="278" r:id="rId20"/>
    <p:sldId id="295" r:id="rId21"/>
    <p:sldId id="296" r:id="rId22"/>
    <p:sldId id="280" r:id="rId23"/>
    <p:sldId id="29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CF2BFB-211C-46C0-8257-826C3615B5F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7169FD-7B93-4B0E-8D48-F8BEE15F9AE1}">
      <dgm:prSet phldrT="[Текст]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По цели высказывания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8EC71275-505D-4C1D-BAC9-801014776647}" type="parTrans" cxnId="{37B684C0-1B32-41D5-9B7C-79D2CC305961}">
      <dgm:prSet/>
      <dgm:spPr/>
      <dgm:t>
        <a:bodyPr/>
        <a:lstStyle/>
        <a:p>
          <a:endParaRPr lang="ru-RU"/>
        </a:p>
      </dgm:t>
    </dgm:pt>
    <dgm:pt modelId="{55228648-4BFB-468D-837F-0AC7D83B0A46}" type="sibTrans" cxnId="{37B684C0-1B32-41D5-9B7C-79D2CC305961}">
      <dgm:prSet/>
      <dgm:spPr/>
      <dgm:t>
        <a:bodyPr/>
        <a:lstStyle/>
        <a:p>
          <a:endParaRPr lang="ru-RU"/>
        </a:p>
      </dgm:t>
    </dgm:pt>
    <dgm:pt modelId="{4D74055A-0534-4EA4-ABD4-62AE6393032B}">
      <dgm:prSet phldrT="[Текст]"/>
      <dgm:spPr>
        <a:solidFill>
          <a:schemeClr val="bg1">
            <a:lumMod val="75000"/>
            <a:alpha val="9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повествовательные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B318D21A-E8FF-4634-8612-6ABCA1611B98}" type="parTrans" cxnId="{4B14218F-72BA-4DCA-A7AA-D519E7B5FED6}">
      <dgm:prSet/>
      <dgm:spPr/>
      <dgm:t>
        <a:bodyPr/>
        <a:lstStyle/>
        <a:p>
          <a:endParaRPr lang="ru-RU"/>
        </a:p>
      </dgm:t>
    </dgm:pt>
    <dgm:pt modelId="{5354AD94-1171-49BD-8CB9-9234DFD4F3C5}" type="sibTrans" cxnId="{4B14218F-72BA-4DCA-A7AA-D519E7B5FED6}">
      <dgm:prSet/>
      <dgm:spPr/>
      <dgm:t>
        <a:bodyPr/>
        <a:lstStyle/>
        <a:p>
          <a:endParaRPr lang="ru-RU"/>
        </a:p>
      </dgm:t>
    </dgm:pt>
    <dgm:pt modelId="{2B8EFB22-C779-4F76-BD15-8179EC599A85}">
      <dgm:prSet phldrT="[Текст]"/>
      <dgm:spPr>
        <a:solidFill>
          <a:schemeClr val="bg1">
            <a:lumMod val="75000"/>
            <a:alpha val="9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вопросительные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E1B8F4CA-9527-45AC-9B1A-B6B852FDA2E4}" type="parTrans" cxnId="{49DD118B-11E2-4EC8-820C-FD9FAEB84694}">
      <dgm:prSet/>
      <dgm:spPr/>
      <dgm:t>
        <a:bodyPr/>
        <a:lstStyle/>
        <a:p>
          <a:endParaRPr lang="ru-RU"/>
        </a:p>
      </dgm:t>
    </dgm:pt>
    <dgm:pt modelId="{54C6F75F-379C-4F09-B37C-5677247417D4}" type="sibTrans" cxnId="{49DD118B-11E2-4EC8-820C-FD9FAEB84694}">
      <dgm:prSet/>
      <dgm:spPr/>
      <dgm:t>
        <a:bodyPr/>
        <a:lstStyle/>
        <a:p>
          <a:endParaRPr lang="ru-RU"/>
        </a:p>
      </dgm:t>
    </dgm:pt>
    <dgm:pt modelId="{4A832F38-C984-4C93-94CB-882F25C4DD96}">
      <dgm:prSet phldrT="[Текст]"/>
      <dgm:spPr>
        <a:solidFill>
          <a:srgbClr val="92D050"/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По интонации</a:t>
          </a:r>
          <a:endParaRPr lang="ru-RU" b="1" dirty="0">
            <a:solidFill>
              <a:srgbClr val="002060"/>
            </a:solidFill>
          </a:endParaRPr>
        </a:p>
      </dgm:t>
    </dgm:pt>
    <dgm:pt modelId="{9F6FB106-1FDA-4881-8C62-3DDF893CBE95}" type="parTrans" cxnId="{12F85F2B-BB1C-49E6-BF8A-58C709E5FD8E}">
      <dgm:prSet/>
      <dgm:spPr/>
      <dgm:t>
        <a:bodyPr/>
        <a:lstStyle/>
        <a:p>
          <a:endParaRPr lang="ru-RU"/>
        </a:p>
      </dgm:t>
    </dgm:pt>
    <dgm:pt modelId="{E4D04202-1D2E-4B87-8EA5-6E504317D7C0}" type="sibTrans" cxnId="{12F85F2B-BB1C-49E6-BF8A-58C709E5FD8E}">
      <dgm:prSet/>
      <dgm:spPr/>
      <dgm:t>
        <a:bodyPr/>
        <a:lstStyle/>
        <a:p>
          <a:endParaRPr lang="ru-RU"/>
        </a:p>
      </dgm:t>
    </dgm:pt>
    <dgm:pt modelId="{A433847F-28EB-4A1B-BC42-EE671CE2F440}">
      <dgm:prSet phldrT="[Текст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восклицательные</a:t>
          </a:r>
          <a:endParaRPr lang="ru-RU" b="1" dirty="0">
            <a:solidFill>
              <a:srgbClr val="002060"/>
            </a:solidFill>
          </a:endParaRPr>
        </a:p>
      </dgm:t>
    </dgm:pt>
    <dgm:pt modelId="{258E0E7C-DFB1-4580-A4CA-5DFCB9013029}" type="parTrans" cxnId="{24FCA2E8-C4B0-4A11-89D2-E1706FDBF0CC}">
      <dgm:prSet/>
      <dgm:spPr/>
      <dgm:t>
        <a:bodyPr/>
        <a:lstStyle/>
        <a:p>
          <a:endParaRPr lang="ru-RU"/>
        </a:p>
      </dgm:t>
    </dgm:pt>
    <dgm:pt modelId="{BD57C305-C9CB-4210-A32A-9400235F74C7}" type="sibTrans" cxnId="{24FCA2E8-C4B0-4A11-89D2-E1706FDBF0CC}">
      <dgm:prSet/>
      <dgm:spPr/>
      <dgm:t>
        <a:bodyPr/>
        <a:lstStyle/>
        <a:p>
          <a:endParaRPr lang="ru-RU"/>
        </a:p>
      </dgm:t>
    </dgm:pt>
    <dgm:pt modelId="{B5FE5A84-B6D1-47F8-8633-5F8BD6D625BE}">
      <dgm:prSet phldrT="[Текст]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невосклицательные</a:t>
          </a:r>
          <a:endParaRPr lang="ru-RU" b="1" dirty="0">
            <a:solidFill>
              <a:srgbClr val="002060"/>
            </a:solidFill>
          </a:endParaRPr>
        </a:p>
      </dgm:t>
    </dgm:pt>
    <dgm:pt modelId="{0B464C63-E175-46E8-8B1D-B420EF258A6F}" type="parTrans" cxnId="{F1162FEE-79B1-4507-A5C0-DE84D50D96FF}">
      <dgm:prSet/>
      <dgm:spPr/>
      <dgm:t>
        <a:bodyPr/>
        <a:lstStyle/>
        <a:p>
          <a:endParaRPr lang="ru-RU"/>
        </a:p>
      </dgm:t>
    </dgm:pt>
    <dgm:pt modelId="{7F1EFC08-5965-4ED1-9B87-1226AFE593F1}" type="sibTrans" cxnId="{F1162FEE-79B1-4507-A5C0-DE84D50D96FF}">
      <dgm:prSet/>
      <dgm:spPr/>
      <dgm:t>
        <a:bodyPr/>
        <a:lstStyle/>
        <a:p>
          <a:endParaRPr lang="ru-RU"/>
        </a:p>
      </dgm:t>
    </dgm:pt>
    <dgm:pt modelId="{F1CF871A-9553-4781-97A5-C678BEB9B986}">
      <dgm:prSet/>
      <dgm:spPr>
        <a:solidFill>
          <a:schemeClr val="bg1">
            <a:lumMod val="75000"/>
            <a:alpha val="9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побудительные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5566D9EF-E9DE-47E9-97D8-8176A22B5D81}" type="parTrans" cxnId="{C5C5BF97-D284-4822-A1A7-DBC67232EA8E}">
      <dgm:prSet/>
      <dgm:spPr/>
      <dgm:t>
        <a:bodyPr/>
        <a:lstStyle/>
        <a:p>
          <a:endParaRPr lang="ru-RU"/>
        </a:p>
      </dgm:t>
    </dgm:pt>
    <dgm:pt modelId="{BD427299-708E-42A2-BB41-4D40BA67181A}" type="sibTrans" cxnId="{C5C5BF97-D284-4822-A1A7-DBC67232EA8E}">
      <dgm:prSet/>
      <dgm:spPr/>
      <dgm:t>
        <a:bodyPr/>
        <a:lstStyle/>
        <a:p>
          <a:endParaRPr lang="ru-RU"/>
        </a:p>
      </dgm:t>
    </dgm:pt>
    <dgm:pt modelId="{2C3439A2-92AA-46C5-8219-2037EA9B1AFA}" type="pres">
      <dgm:prSet presAssocID="{AFCF2BFB-211C-46C0-8257-826C3615B5F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66151FC-099E-4330-896A-00A5FC34E779}" type="pres">
      <dgm:prSet presAssocID="{E37169FD-7B93-4B0E-8D48-F8BEE15F9AE1}" presName="root" presStyleCnt="0"/>
      <dgm:spPr/>
    </dgm:pt>
    <dgm:pt modelId="{4899A7A5-3D85-4ADD-8F77-A7EC436EC9F3}" type="pres">
      <dgm:prSet presAssocID="{E37169FD-7B93-4B0E-8D48-F8BEE15F9AE1}" presName="rootComposite" presStyleCnt="0"/>
      <dgm:spPr/>
    </dgm:pt>
    <dgm:pt modelId="{6FDE0960-2908-4809-83FB-5763CA8527BB}" type="pres">
      <dgm:prSet presAssocID="{E37169FD-7B93-4B0E-8D48-F8BEE15F9AE1}" presName="rootText" presStyleLbl="node1" presStyleIdx="0" presStyleCnt="2"/>
      <dgm:spPr/>
      <dgm:t>
        <a:bodyPr/>
        <a:lstStyle/>
        <a:p>
          <a:endParaRPr lang="ru-RU"/>
        </a:p>
      </dgm:t>
    </dgm:pt>
    <dgm:pt modelId="{AA5D5826-7025-48EB-8EB9-33A906533266}" type="pres">
      <dgm:prSet presAssocID="{E37169FD-7B93-4B0E-8D48-F8BEE15F9AE1}" presName="rootConnector" presStyleLbl="node1" presStyleIdx="0" presStyleCnt="2"/>
      <dgm:spPr/>
      <dgm:t>
        <a:bodyPr/>
        <a:lstStyle/>
        <a:p>
          <a:endParaRPr lang="ru-RU"/>
        </a:p>
      </dgm:t>
    </dgm:pt>
    <dgm:pt modelId="{4BE48EA3-FA4C-48B5-A36F-C0F065CF5D82}" type="pres">
      <dgm:prSet presAssocID="{E37169FD-7B93-4B0E-8D48-F8BEE15F9AE1}" presName="childShape" presStyleCnt="0"/>
      <dgm:spPr/>
    </dgm:pt>
    <dgm:pt modelId="{5D1525AB-52FA-4D4E-B7C8-A3BF10FE7474}" type="pres">
      <dgm:prSet presAssocID="{B318D21A-E8FF-4634-8612-6ABCA1611B98}" presName="Name13" presStyleLbl="parChTrans1D2" presStyleIdx="0" presStyleCnt="5"/>
      <dgm:spPr/>
      <dgm:t>
        <a:bodyPr/>
        <a:lstStyle/>
        <a:p>
          <a:endParaRPr lang="ru-RU"/>
        </a:p>
      </dgm:t>
    </dgm:pt>
    <dgm:pt modelId="{FD0E0072-B057-463A-AA4B-B4D9A4910968}" type="pres">
      <dgm:prSet presAssocID="{4D74055A-0534-4EA4-ABD4-62AE6393032B}" presName="childText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D80FF-2E81-4E6B-8CD5-7B0C4284F05D}" type="pres">
      <dgm:prSet presAssocID="{E1B8F4CA-9527-45AC-9B1A-B6B852FDA2E4}" presName="Name13" presStyleLbl="parChTrans1D2" presStyleIdx="1" presStyleCnt="5"/>
      <dgm:spPr/>
      <dgm:t>
        <a:bodyPr/>
        <a:lstStyle/>
        <a:p>
          <a:endParaRPr lang="ru-RU"/>
        </a:p>
      </dgm:t>
    </dgm:pt>
    <dgm:pt modelId="{0CCC6D2A-DC61-448E-B5E8-52A509DFEA33}" type="pres">
      <dgm:prSet presAssocID="{2B8EFB22-C779-4F76-BD15-8179EC599A85}" presName="childText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F4963-C457-4B88-80CD-A2AA64D894EE}" type="pres">
      <dgm:prSet presAssocID="{5566D9EF-E9DE-47E9-97D8-8176A22B5D81}" presName="Name13" presStyleLbl="parChTrans1D2" presStyleIdx="2" presStyleCnt="5"/>
      <dgm:spPr/>
      <dgm:t>
        <a:bodyPr/>
        <a:lstStyle/>
        <a:p>
          <a:endParaRPr lang="ru-RU"/>
        </a:p>
      </dgm:t>
    </dgm:pt>
    <dgm:pt modelId="{3CE458E1-9B05-453C-9470-93562A47E33F}" type="pres">
      <dgm:prSet presAssocID="{F1CF871A-9553-4781-97A5-C678BEB9B986}" presName="childText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7CBC2A-1033-4723-A280-B4E3E6C86DA1}" type="pres">
      <dgm:prSet presAssocID="{4A832F38-C984-4C93-94CB-882F25C4DD96}" presName="root" presStyleCnt="0"/>
      <dgm:spPr/>
    </dgm:pt>
    <dgm:pt modelId="{B66D005F-1C58-4C60-947E-04E3FD816E1E}" type="pres">
      <dgm:prSet presAssocID="{4A832F38-C984-4C93-94CB-882F25C4DD96}" presName="rootComposite" presStyleCnt="0"/>
      <dgm:spPr/>
    </dgm:pt>
    <dgm:pt modelId="{8007AC55-4DFB-4073-8E00-B75AB982D821}" type="pres">
      <dgm:prSet presAssocID="{4A832F38-C984-4C93-94CB-882F25C4DD96}" presName="rootText" presStyleLbl="node1" presStyleIdx="1" presStyleCnt="2"/>
      <dgm:spPr/>
      <dgm:t>
        <a:bodyPr/>
        <a:lstStyle/>
        <a:p>
          <a:endParaRPr lang="ru-RU"/>
        </a:p>
      </dgm:t>
    </dgm:pt>
    <dgm:pt modelId="{86C46B1E-C3CB-4898-AAE2-535E5CF160B5}" type="pres">
      <dgm:prSet presAssocID="{4A832F38-C984-4C93-94CB-882F25C4DD96}" presName="rootConnector" presStyleLbl="node1" presStyleIdx="1" presStyleCnt="2"/>
      <dgm:spPr/>
      <dgm:t>
        <a:bodyPr/>
        <a:lstStyle/>
        <a:p>
          <a:endParaRPr lang="ru-RU"/>
        </a:p>
      </dgm:t>
    </dgm:pt>
    <dgm:pt modelId="{7DA4E0C6-6005-483A-9A77-2C07BBA1BBC6}" type="pres">
      <dgm:prSet presAssocID="{4A832F38-C984-4C93-94CB-882F25C4DD96}" presName="childShape" presStyleCnt="0"/>
      <dgm:spPr/>
    </dgm:pt>
    <dgm:pt modelId="{9AE1CAC8-C6B5-4A92-B104-FB429852D0D0}" type="pres">
      <dgm:prSet presAssocID="{258E0E7C-DFB1-4580-A4CA-5DFCB9013029}" presName="Name13" presStyleLbl="parChTrans1D2" presStyleIdx="3" presStyleCnt="5"/>
      <dgm:spPr/>
      <dgm:t>
        <a:bodyPr/>
        <a:lstStyle/>
        <a:p>
          <a:endParaRPr lang="ru-RU"/>
        </a:p>
      </dgm:t>
    </dgm:pt>
    <dgm:pt modelId="{455153DD-106F-443A-A22C-105B2C6CC37A}" type="pres">
      <dgm:prSet presAssocID="{A433847F-28EB-4A1B-BC42-EE671CE2F440}" presName="childText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FD5AE5-595A-4194-A874-4CE539062C64}" type="pres">
      <dgm:prSet presAssocID="{0B464C63-E175-46E8-8B1D-B420EF258A6F}" presName="Name13" presStyleLbl="parChTrans1D2" presStyleIdx="4" presStyleCnt="5"/>
      <dgm:spPr/>
      <dgm:t>
        <a:bodyPr/>
        <a:lstStyle/>
        <a:p>
          <a:endParaRPr lang="ru-RU"/>
        </a:p>
      </dgm:t>
    </dgm:pt>
    <dgm:pt modelId="{43C72BB0-EB6E-4045-8B56-D607F7E13285}" type="pres">
      <dgm:prSet presAssocID="{B5FE5A84-B6D1-47F8-8633-5F8BD6D625BE}" presName="childText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C5BF97-D284-4822-A1A7-DBC67232EA8E}" srcId="{E37169FD-7B93-4B0E-8D48-F8BEE15F9AE1}" destId="{F1CF871A-9553-4781-97A5-C678BEB9B986}" srcOrd="2" destOrd="0" parTransId="{5566D9EF-E9DE-47E9-97D8-8176A22B5D81}" sibTransId="{BD427299-708E-42A2-BB41-4D40BA67181A}"/>
    <dgm:cxn modelId="{4B14218F-72BA-4DCA-A7AA-D519E7B5FED6}" srcId="{E37169FD-7B93-4B0E-8D48-F8BEE15F9AE1}" destId="{4D74055A-0534-4EA4-ABD4-62AE6393032B}" srcOrd="0" destOrd="0" parTransId="{B318D21A-E8FF-4634-8612-6ABCA1611B98}" sibTransId="{5354AD94-1171-49BD-8CB9-9234DFD4F3C5}"/>
    <dgm:cxn modelId="{1C8073A2-6F1A-4351-8FF2-73DCAAADCA8B}" type="presOf" srcId="{E37169FD-7B93-4B0E-8D48-F8BEE15F9AE1}" destId="{AA5D5826-7025-48EB-8EB9-33A906533266}" srcOrd="1" destOrd="0" presId="urn:microsoft.com/office/officeart/2005/8/layout/hierarchy3"/>
    <dgm:cxn modelId="{49DD118B-11E2-4EC8-820C-FD9FAEB84694}" srcId="{E37169FD-7B93-4B0E-8D48-F8BEE15F9AE1}" destId="{2B8EFB22-C779-4F76-BD15-8179EC599A85}" srcOrd="1" destOrd="0" parTransId="{E1B8F4CA-9527-45AC-9B1A-B6B852FDA2E4}" sibTransId="{54C6F75F-379C-4F09-B37C-5677247417D4}"/>
    <dgm:cxn modelId="{37B684C0-1B32-41D5-9B7C-79D2CC305961}" srcId="{AFCF2BFB-211C-46C0-8257-826C3615B5FE}" destId="{E37169FD-7B93-4B0E-8D48-F8BEE15F9AE1}" srcOrd="0" destOrd="0" parTransId="{8EC71275-505D-4C1D-BAC9-801014776647}" sibTransId="{55228648-4BFB-468D-837F-0AC7D83B0A46}"/>
    <dgm:cxn modelId="{12F85F2B-BB1C-49E6-BF8A-58C709E5FD8E}" srcId="{AFCF2BFB-211C-46C0-8257-826C3615B5FE}" destId="{4A832F38-C984-4C93-94CB-882F25C4DD96}" srcOrd="1" destOrd="0" parTransId="{9F6FB106-1FDA-4881-8C62-3DDF893CBE95}" sibTransId="{E4D04202-1D2E-4B87-8EA5-6E504317D7C0}"/>
    <dgm:cxn modelId="{BDF1C44B-4D13-48EE-8F89-0F574804F00B}" type="presOf" srcId="{B318D21A-E8FF-4634-8612-6ABCA1611B98}" destId="{5D1525AB-52FA-4D4E-B7C8-A3BF10FE7474}" srcOrd="0" destOrd="0" presId="urn:microsoft.com/office/officeart/2005/8/layout/hierarchy3"/>
    <dgm:cxn modelId="{DFC78865-8144-402D-A133-18E19DBF6AA5}" type="presOf" srcId="{A433847F-28EB-4A1B-BC42-EE671CE2F440}" destId="{455153DD-106F-443A-A22C-105B2C6CC37A}" srcOrd="0" destOrd="0" presId="urn:microsoft.com/office/officeart/2005/8/layout/hierarchy3"/>
    <dgm:cxn modelId="{A6E4A1BD-7490-45C7-BA09-04B8EE4F373D}" type="presOf" srcId="{4D74055A-0534-4EA4-ABD4-62AE6393032B}" destId="{FD0E0072-B057-463A-AA4B-B4D9A4910968}" srcOrd="0" destOrd="0" presId="urn:microsoft.com/office/officeart/2005/8/layout/hierarchy3"/>
    <dgm:cxn modelId="{188039CC-7A8F-43BA-A1D4-86AB91833AF1}" type="presOf" srcId="{E37169FD-7B93-4B0E-8D48-F8BEE15F9AE1}" destId="{6FDE0960-2908-4809-83FB-5763CA8527BB}" srcOrd="0" destOrd="0" presId="urn:microsoft.com/office/officeart/2005/8/layout/hierarchy3"/>
    <dgm:cxn modelId="{655495DE-E406-4764-8888-FB7FE95AF52E}" type="presOf" srcId="{4A832F38-C984-4C93-94CB-882F25C4DD96}" destId="{86C46B1E-C3CB-4898-AAE2-535E5CF160B5}" srcOrd="1" destOrd="0" presId="urn:microsoft.com/office/officeart/2005/8/layout/hierarchy3"/>
    <dgm:cxn modelId="{24FCA2E8-C4B0-4A11-89D2-E1706FDBF0CC}" srcId="{4A832F38-C984-4C93-94CB-882F25C4DD96}" destId="{A433847F-28EB-4A1B-BC42-EE671CE2F440}" srcOrd="0" destOrd="0" parTransId="{258E0E7C-DFB1-4580-A4CA-5DFCB9013029}" sibTransId="{BD57C305-C9CB-4210-A32A-9400235F74C7}"/>
    <dgm:cxn modelId="{36FC675C-99C7-4F70-90B6-4E5232847899}" type="presOf" srcId="{4A832F38-C984-4C93-94CB-882F25C4DD96}" destId="{8007AC55-4DFB-4073-8E00-B75AB982D821}" srcOrd="0" destOrd="0" presId="urn:microsoft.com/office/officeart/2005/8/layout/hierarchy3"/>
    <dgm:cxn modelId="{6916E54E-BEC6-4895-A08F-24A690F53223}" type="presOf" srcId="{0B464C63-E175-46E8-8B1D-B420EF258A6F}" destId="{84FD5AE5-595A-4194-A874-4CE539062C64}" srcOrd="0" destOrd="0" presId="urn:microsoft.com/office/officeart/2005/8/layout/hierarchy3"/>
    <dgm:cxn modelId="{514E1D24-F9C2-4444-A39D-8A302A9010BA}" type="presOf" srcId="{AFCF2BFB-211C-46C0-8257-826C3615B5FE}" destId="{2C3439A2-92AA-46C5-8219-2037EA9B1AFA}" srcOrd="0" destOrd="0" presId="urn:microsoft.com/office/officeart/2005/8/layout/hierarchy3"/>
    <dgm:cxn modelId="{C41AD17E-F4A7-48BA-B7A3-B99A0BC3ABAD}" type="presOf" srcId="{F1CF871A-9553-4781-97A5-C678BEB9B986}" destId="{3CE458E1-9B05-453C-9470-93562A47E33F}" srcOrd="0" destOrd="0" presId="urn:microsoft.com/office/officeart/2005/8/layout/hierarchy3"/>
    <dgm:cxn modelId="{BEDD3BEB-9EB7-439F-97D7-3D711D48F42B}" type="presOf" srcId="{B5FE5A84-B6D1-47F8-8633-5F8BD6D625BE}" destId="{43C72BB0-EB6E-4045-8B56-D607F7E13285}" srcOrd="0" destOrd="0" presId="urn:microsoft.com/office/officeart/2005/8/layout/hierarchy3"/>
    <dgm:cxn modelId="{F1162FEE-79B1-4507-A5C0-DE84D50D96FF}" srcId="{4A832F38-C984-4C93-94CB-882F25C4DD96}" destId="{B5FE5A84-B6D1-47F8-8633-5F8BD6D625BE}" srcOrd="1" destOrd="0" parTransId="{0B464C63-E175-46E8-8B1D-B420EF258A6F}" sibTransId="{7F1EFC08-5965-4ED1-9B87-1226AFE593F1}"/>
    <dgm:cxn modelId="{D0F3F4BD-1C1C-49C7-9870-CE55232064B5}" type="presOf" srcId="{5566D9EF-E9DE-47E9-97D8-8176A22B5D81}" destId="{00AF4963-C457-4B88-80CD-A2AA64D894EE}" srcOrd="0" destOrd="0" presId="urn:microsoft.com/office/officeart/2005/8/layout/hierarchy3"/>
    <dgm:cxn modelId="{9F5AACC7-D61B-4DE0-9ECA-5026A46C7D6E}" type="presOf" srcId="{E1B8F4CA-9527-45AC-9B1A-B6B852FDA2E4}" destId="{82AD80FF-2E81-4E6B-8CD5-7B0C4284F05D}" srcOrd="0" destOrd="0" presId="urn:microsoft.com/office/officeart/2005/8/layout/hierarchy3"/>
    <dgm:cxn modelId="{0CE654AA-8FB0-4142-AA50-E6FCE13293DF}" type="presOf" srcId="{2B8EFB22-C779-4F76-BD15-8179EC599A85}" destId="{0CCC6D2A-DC61-448E-B5E8-52A509DFEA33}" srcOrd="0" destOrd="0" presId="urn:microsoft.com/office/officeart/2005/8/layout/hierarchy3"/>
    <dgm:cxn modelId="{6B5106F8-8E4A-4D0F-A1E5-CFF79CA3CF35}" type="presOf" srcId="{258E0E7C-DFB1-4580-A4CA-5DFCB9013029}" destId="{9AE1CAC8-C6B5-4A92-B104-FB429852D0D0}" srcOrd="0" destOrd="0" presId="urn:microsoft.com/office/officeart/2005/8/layout/hierarchy3"/>
    <dgm:cxn modelId="{1BAED8DC-BD30-47B9-9CB7-6724CEA0739E}" type="presParOf" srcId="{2C3439A2-92AA-46C5-8219-2037EA9B1AFA}" destId="{866151FC-099E-4330-896A-00A5FC34E779}" srcOrd="0" destOrd="0" presId="urn:microsoft.com/office/officeart/2005/8/layout/hierarchy3"/>
    <dgm:cxn modelId="{C90E8200-C998-4AEE-8E3A-1958FA7818A9}" type="presParOf" srcId="{866151FC-099E-4330-896A-00A5FC34E779}" destId="{4899A7A5-3D85-4ADD-8F77-A7EC436EC9F3}" srcOrd="0" destOrd="0" presId="urn:microsoft.com/office/officeart/2005/8/layout/hierarchy3"/>
    <dgm:cxn modelId="{A1F70B40-456E-4D51-B5A4-17AE21BCFDEF}" type="presParOf" srcId="{4899A7A5-3D85-4ADD-8F77-A7EC436EC9F3}" destId="{6FDE0960-2908-4809-83FB-5763CA8527BB}" srcOrd="0" destOrd="0" presId="urn:microsoft.com/office/officeart/2005/8/layout/hierarchy3"/>
    <dgm:cxn modelId="{0984AD90-4E17-4F89-A987-6923DDF4218B}" type="presParOf" srcId="{4899A7A5-3D85-4ADD-8F77-A7EC436EC9F3}" destId="{AA5D5826-7025-48EB-8EB9-33A906533266}" srcOrd="1" destOrd="0" presId="urn:microsoft.com/office/officeart/2005/8/layout/hierarchy3"/>
    <dgm:cxn modelId="{528091CF-A725-4DD6-A7B6-7E34D571BD12}" type="presParOf" srcId="{866151FC-099E-4330-896A-00A5FC34E779}" destId="{4BE48EA3-FA4C-48B5-A36F-C0F065CF5D82}" srcOrd="1" destOrd="0" presId="urn:microsoft.com/office/officeart/2005/8/layout/hierarchy3"/>
    <dgm:cxn modelId="{AEAA341C-C818-41CD-B99F-598CFFFD37F4}" type="presParOf" srcId="{4BE48EA3-FA4C-48B5-A36F-C0F065CF5D82}" destId="{5D1525AB-52FA-4D4E-B7C8-A3BF10FE7474}" srcOrd="0" destOrd="0" presId="urn:microsoft.com/office/officeart/2005/8/layout/hierarchy3"/>
    <dgm:cxn modelId="{75CFFB59-1849-4044-BAE7-9F075FB5D178}" type="presParOf" srcId="{4BE48EA3-FA4C-48B5-A36F-C0F065CF5D82}" destId="{FD0E0072-B057-463A-AA4B-B4D9A4910968}" srcOrd="1" destOrd="0" presId="urn:microsoft.com/office/officeart/2005/8/layout/hierarchy3"/>
    <dgm:cxn modelId="{19B0D0A4-ABBF-4131-902A-E28E62F389DA}" type="presParOf" srcId="{4BE48EA3-FA4C-48B5-A36F-C0F065CF5D82}" destId="{82AD80FF-2E81-4E6B-8CD5-7B0C4284F05D}" srcOrd="2" destOrd="0" presId="urn:microsoft.com/office/officeart/2005/8/layout/hierarchy3"/>
    <dgm:cxn modelId="{87466FC2-94AF-4661-B535-35EB8DD5B535}" type="presParOf" srcId="{4BE48EA3-FA4C-48B5-A36F-C0F065CF5D82}" destId="{0CCC6D2A-DC61-448E-B5E8-52A509DFEA33}" srcOrd="3" destOrd="0" presId="urn:microsoft.com/office/officeart/2005/8/layout/hierarchy3"/>
    <dgm:cxn modelId="{B3A6C91C-E3F6-4B0C-A806-736B2250BE8F}" type="presParOf" srcId="{4BE48EA3-FA4C-48B5-A36F-C0F065CF5D82}" destId="{00AF4963-C457-4B88-80CD-A2AA64D894EE}" srcOrd="4" destOrd="0" presId="urn:microsoft.com/office/officeart/2005/8/layout/hierarchy3"/>
    <dgm:cxn modelId="{257701B1-E2A5-4ED7-A9F3-4DDC6FC2124E}" type="presParOf" srcId="{4BE48EA3-FA4C-48B5-A36F-C0F065CF5D82}" destId="{3CE458E1-9B05-453C-9470-93562A47E33F}" srcOrd="5" destOrd="0" presId="urn:microsoft.com/office/officeart/2005/8/layout/hierarchy3"/>
    <dgm:cxn modelId="{0B0B239D-23F8-467E-BA02-6B22C065BCC8}" type="presParOf" srcId="{2C3439A2-92AA-46C5-8219-2037EA9B1AFA}" destId="{C27CBC2A-1033-4723-A280-B4E3E6C86DA1}" srcOrd="1" destOrd="0" presId="urn:microsoft.com/office/officeart/2005/8/layout/hierarchy3"/>
    <dgm:cxn modelId="{6F27BB48-D20F-4261-B3CA-13606F38F931}" type="presParOf" srcId="{C27CBC2A-1033-4723-A280-B4E3E6C86DA1}" destId="{B66D005F-1C58-4C60-947E-04E3FD816E1E}" srcOrd="0" destOrd="0" presId="urn:microsoft.com/office/officeart/2005/8/layout/hierarchy3"/>
    <dgm:cxn modelId="{C8A6F4F0-3A28-45BF-B066-BB0A4DFE48DB}" type="presParOf" srcId="{B66D005F-1C58-4C60-947E-04E3FD816E1E}" destId="{8007AC55-4DFB-4073-8E00-B75AB982D821}" srcOrd="0" destOrd="0" presId="urn:microsoft.com/office/officeart/2005/8/layout/hierarchy3"/>
    <dgm:cxn modelId="{DBF9A9C3-1C56-435D-99B6-261918A52BD4}" type="presParOf" srcId="{B66D005F-1C58-4C60-947E-04E3FD816E1E}" destId="{86C46B1E-C3CB-4898-AAE2-535E5CF160B5}" srcOrd="1" destOrd="0" presId="urn:microsoft.com/office/officeart/2005/8/layout/hierarchy3"/>
    <dgm:cxn modelId="{33605968-A5A2-4B69-A0E2-E9AC43C95B53}" type="presParOf" srcId="{C27CBC2A-1033-4723-A280-B4E3E6C86DA1}" destId="{7DA4E0C6-6005-483A-9A77-2C07BBA1BBC6}" srcOrd="1" destOrd="0" presId="urn:microsoft.com/office/officeart/2005/8/layout/hierarchy3"/>
    <dgm:cxn modelId="{3CFA25E6-379F-413C-8AFA-86FB201FAC6E}" type="presParOf" srcId="{7DA4E0C6-6005-483A-9A77-2C07BBA1BBC6}" destId="{9AE1CAC8-C6B5-4A92-B104-FB429852D0D0}" srcOrd="0" destOrd="0" presId="urn:microsoft.com/office/officeart/2005/8/layout/hierarchy3"/>
    <dgm:cxn modelId="{09F405DA-459C-4662-ABCC-0DF5BE190C36}" type="presParOf" srcId="{7DA4E0C6-6005-483A-9A77-2C07BBA1BBC6}" destId="{455153DD-106F-443A-A22C-105B2C6CC37A}" srcOrd="1" destOrd="0" presId="urn:microsoft.com/office/officeart/2005/8/layout/hierarchy3"/>
    <dgm:cxn modelId="{76DF7EF8-3B08-44C3-83C8-195870B67435}" type="presParOf" srcId="{7DA4E0C6-6005-483A-9A77-2C07BBA1BBC6}" destId="{84FD5AE5-595A-4194-A874-4CE539062C64}" srcOrd="2" destOrd="0" presId="urn:microsoft.com/office/officeart/2005/8/layout/hierarchy3"/>
    <dgm:cxn modelId="{F02AF440-A578-4F05-B6CA-C9A89654798B}" type="presParOf" srcId="{7DA4E0C6-6005-483A-9A77-2C07BBA1BBC6}" destId="{43C72BB0-EB6E-4045-8B56-D607F7E13285}" srcOrd="3" destOrd="0" presId="urn:microsoft.com/office/officeart/2005/8/layout/hierarchy3"/>
  </dgm:cxnLst>
  <dgm:bg/>
  <dgm:whole>
    <a:ln>
      <a:solidFill>
        <a:schemeClr val="accent5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DE0960-2908-4809-83FB-5763CA8527BB}">
      <dsp:nvSpPr>
        <dsp:cNvPr id="0" name=""/>
        <dsp:cNvSpPr/>
      </dsp:nvSpPr>
      <dsp:spPr>
        <a:xfrm>
          <a:off x="947907" y="3429"/>
          <a:ext cx="2404100" cy="1202050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accent3">
                  <a:lumMod val="50000"/>
                </a:schemeClr>
              </a:solidFill>
            </a:rPr>
            <a:t>По цели высказывания</a:t>
          </a:r>
          <a:endParaRPr lang="ru-RU" sz="27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983114" y="38636"/>
        <a:ext cx="2333686" cy="1131636"/>
      </dsp:txXfrm>
    </dsp:sp>
    <dsp:sp modelId="{5D1525AB-52FA-4D4E-B7C8-A3BF10FE7474}">
      <dsp:nvSpPr>
        <dsp:cNvPr id="0" name=""/>
        <dsp:cNvSpPr/>
      </dsp:nvSpPr>
      <dsp:spPr>
        <a:xfrm>
          <a:off x="1188317" y="1205479"/>
          <a:ext cx="240410" cy="9015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1537"/>
              </a:lnTo>
              <a:lnTo>
                <a:pt x="240410" y="9015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0E0072-B057-463A-AA4B-B4D9A4910968}">
      <dsp:nvSpPr>
        <dsp:cNvPr id="0" name=""/>
        <dsp:cNvSpPr/>
      </dsp:nvSpPr>
      <dsp:spPr>
        <a:xfrm>
          <a:off x="1428727" y="1505991"/>
          <a:ext cx="1923280" cy="1202050"/>
        </a:xfrm>
        <a:prstGeom prst="roundRect">
          <a:avLst>
            <a:gd name="adj" fmla="val 10000"/>
          </a:avLst>
        </a:prstGeom>
        <a:solidFill>
          <a:schemeClr val="bg1">
            <a:lumMod val="75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повествовательные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463934" y="1541198"/>
        <a:ext cx="1852866" cy="1131636"/>
      </dsp:txXfrm>
    </dsp:sp>
    <dsp:sp modelId="{82AD80FF-2E81-4E6B-8CD5-7B0C4284F05D}">
      <dsp:nvSpPr>
        <dsp:cNvPr id="0" name=""/>
        <dsp:cNvSpPr/>
      </dsp:nvSpPr>
      <dsp:spPr>
        <a:xfrm>
          <a:off x="1188317" y="1205479"/>
          <a:ext cx="240410" cy="2404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4100"/>
              </a:lnTo>
              <a:lnTo>
                <a:pt x="240410" y="240410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CC6D2A-DC61-448E-B5E8-52A509DFEA33}">
      <dsp:nvSpPr>
        <dsp:cNvPr id="0" name=""/>
        <dsp:cNvSpPr/>
      </dsp:nvSpPr>
      <dsp:spPr>
        <a:xfrm>
          <a:off x="1428727" y="3008554"/>
          <a:ext cx="1923280" cy="1202050"/>
        </a:xfrm>
        <a:prstGeom prst="roundRect">
          <a:avLst>
            <a:gd name="adj" fmla="val 10000"/>
          </a:avLst>
        </a:prstGeom>
        <a:solidFill>
          <a:schemeClr val="bg1">
            <a:lumMod val="75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вопросительные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463934" y="3043761"/>
        <a:ext cx="1852866" cy="1131636"/>
      </dsp:txXfrm>
    </dsp:sp>
    <dsp:sp modelId="{00AF4963-C457-4B88-80CD-A2AA64D894EE}">
      <dsp:nvSpPr>
        <dsp:cNvPr id="0" name=""/>
        <dsp:cNvSpPr/>
      </dsp:nvSpPr>
      <dsp:spPr>
        <a:xfrm>
          <a:off x="1188317" y="1205479"/>
          <a:ext cx="240410" cy="3906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6662"/>
              </a:lnTo>
              <a:lnTo>
                <a:pt x="240410" y="390666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E458E1-9B05-453C-9470-93562A47E33F}">
      <dsp:nvSpPr>
        <dsp:cNvPr id="0" name=""/>
        <dsp:cNvSpPr/>
      </dsp:nvSpPr>
      <dsp:spPr>
        <a:xfrm>
          <a:off x="1428727" y="4511116"/>
          <a:ext cx="1923280" cy="1202050"/>
        </a:xfrm>
        <a:prstGeom prst="roundRect">
          <a:avLst>
            <a:gd name="adj" fmla="val 10000"/>
          </a:avLst>
        </a:prstGeom>
        <a:solidFill>
          <a:schemeClr val="bg1">
            <a:lumMod val="75000"/>
            <a:alpha val="9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50000"/>
                </a:schemeClr>
              </a:solidFill>
            </a:rPr>
            <a:t>побудительные</a:t>
          </a:r>
          <a:endParaRPr lang="ru-RU" sz="16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463934" y="4546323"/>
        <a:ext cx="1852866" cy="1131636"/>
      </dsp:txXfrm>
    </dsp:sp>
    <dsp:sp modelId="{8007AC55-4DFB-4073-8E00-B75AB982D821}">
      <dsp:nvSpPr>
        <dsp:cNvPr id="0" name=""/>
        <dsp:cNvSpPr/>
      </dsp:nvSpPr>
      <dsp:spPr>
        <a:xfrm>
          <a:off x="3953032" y="3429"/>
          <a:ext cx="2404100" cy="1202050"/>
        </a:xfrm>
        <a:prstGeom prst="roundRect">
          <a:avLst>
            <a:gd name="adj" fmla="val 1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rgbClr val="002060"/>
              </a:solidFill>
            </a:rPr>
            <a:t>По интонации</a:t>
          </a:r>
          <a:endParaRPr lang="ru-RU" sz="2700" b="1" kern="1200" dirty="0">
            <a:solidFill>
              <a:srgbClr val="002060"/>
            </a:solidFill>
          </a:endParaRPr>
        </a:p>
      </dsp:txBody>
      <dsp:txXfrm>
        <a:off x="3988239" y="38636"/>
        <a:ext cx="2333686" cy="1131636"/>
      </dsp:txXfrm>
    </dsp:sp>
    <dsp:sp modelId="{9AE1CAC8-C6B5-4A92-B104-FB429852D0D0}">
      <dsp:nvSpPr>
        <dsp:cNvPr id="0" name=""/>
        <dsp:cNvSpPr/>
      </dsp:nvSpPr>
      <dsp:spPr>
        <a:xfrm>
          <a:off x="4193442" y="1205479"/>
          <a:ext cx="240410" cy="9015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1537"/>
              </a:lnTo>
              <a:lnTo>
                <a:pt x="240410" y="90153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5153DD-106F-443A-A22C-105B2C6CC37A}">
      <dsp:nvSpPr>
        <dsp:cNvPr id="0" name=""/>
        <dsp:cNvSpPr/>
      </dsp:nvSpPr>
      <dsp:spPr>
        <a:xfrm>
          <a:off x="4433852" y="1505991"/>
          <a:ext cx="1923280" cy="1202050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восклицательные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4469059" y="1541198"/>
        <a:ext cx="1852866" cy="1131636"/>
      </dsp:txXfrm>
    </dsp:sp>
    <dsp:sp modelId="{84FD5AE5-595A-4194-A874-4CE539062C64}">
      <dsp:nvSpPr>
        <dsp:cNvPr id="0" name=""/>
        <dsp:cNvSpPr/>
      </dsp:nvSpPr>
      <dsp:spPr>
        <a:xfrm>
          <a:off x="4193442" y="1205479"/>
          <a:ext cx="240410" cy="2404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4100"/>
              </a:lnTo>
              <a:lnTo>
                <a:pt x="240410" y="240410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C72BB0-EB6E-4045-8B56-D607F7E13285}">
      <dsp:nvSpPr>
        <dsp:cNvPr id="0" name=""/>
        <dsp:cNvSpPr/>
      </dsp:nvSpPr>
      <dsp:spPr>
        <a:xfrm>
          <a:off x="4433852" y="3008554"/>
          <a:ext cx="1923280" cy="1202050"/>
        </a:xfrm>
        <a:prstGeom prst="roundRect">
          <a:avLst>
            <a:gd name="adj" fmla="val 10000"/>
          </a:avLst>
        </a:prstGeom>
        <a:solidFill>
          <a:srgbClr val="92D05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невосклицательные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4469059" y="3043761"/>
        <a:ext cx="1852866" cy="11316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968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714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797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735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937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996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185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11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630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3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675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63FE9-9417-4EBF-A153-F09F604E8B96}" type="datetimeFigureOut">
              <a:rPr lang="ru-RU" smtClean="0"/>
              <a:t>15.06.2024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9FD5E-BE16-4583-8319-85C0D0ECEA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657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7823" y="359596"/>
            <a:ext cx="10291281" cy="1311294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Тема урока: Предложение.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11739" y="3287730"/>
            <a:ext cx="6880261" cy="357027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dirty="0"/>
              <a:t>Урок русского языка в 3 классе</a:t>
            </a:r>
          </a:p>
          <a:p>
            <a:pPr>
              <a:defRPr/>
            </a:pPr>
            <a:endParaRPr lang="ru-RU" sz="3200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                                   Подготовила </a:t>
            </a:r>
            <a:br>
              <a:rPr lang="ru-RU" dirty="0"/>
            </a:br>
            <a:r>
              <a:rPr lang="ru-RU" dirty="0"/>
              <a:t>                                   учитель начальных классов </a:t>
            </a:r>
            <a:br>
              <a:rPr lang="ru-RU" dirty="0"/>
            </a:br>
            <a:r>
              <a:rPr lang="ru-RU" dirty="0" smtClean="0"/>
              <a:t>                             </a:t>
            </a:r>
            <a:r>
              <a:rPr lang="ru-RU" dirty="0" err="1" smtClean="0"/>
              <a:t>Кленкина</a:t>
            </a:r>
            <a:r>
              <a:rPr lang="ru-RU" dirty="0" smtClean="0"/>
              <a:t> Светлана Викторовна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1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797" y="99153"/>
            <a:ext cx="4917278" cy="661828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118" y="365125"/>
            <a:ext cx="8978747" cy="1325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Работа  в учебнике. (стр. 15 - стр. 16)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5665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8641" y="132203"/>
            <a:ext cx="7788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Выберите утверждения, которые считаете правильными. </a:t>
            </a:r>
          </a:p>
          <a:p>
            <a:r>
              <a:rPr lang="ru-RU" sz="2400" dirty="0"/>
              <a:t>Объясните свой </a:t>
            </a:r>
            <a:r>
              <a:rPr lang="ru-RU" sz="2400" dirty="0" smtClean="0"/>
              <a:t>выбор.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62690" y="1088160"/>
            <a:ext cx="1120415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1.Предложение</a:t>
            </a:r>
            <a:r>
              <a:rPr lang="ru-RU" sz="3200" dirty="0">
                <a:solidFill>
                  <a:srgbClr val="002060"/>
                </a:solidFill>
              </a:rPr>
              <a:t>, это одно или несколько </a:t>
            </a:r>
          </a:p>
          <a:p>
            <a:r>
              <a:rPr lang="ru-RU" sz="3200" dirty="0">
                <a:solidFill>
                  <a:srgbClr val="002060"/>
                </a:solidFill>
              </a:rPr>
              <a:t>слов, связанных по смыслу и 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выражающих законченную мысль.</a:t>
            </a:r>
          </a:p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2.Предложение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не может состоять из </a:t>
            </a:r>
          </a:p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</a:rPr>
              <a:t>одного слова.</a:t>
            </a:r>
          </a:p>
          <a:p>
            <a:r>
              <a:rPr lang="ru-RU" sz="3200" dirty="0" smtClean="0">
                <a:solidFill>
                  <a:schemeClr val="accent5"/>
                </a:solidFill>
              </a:rPr>
              <a:t>3.Первое </a:t>
            </a:r>
            <a:r>
              <a:rPr lang="ru-RU" sz="3200" dirty="0">
                <a:solidFill>
                  <a:schemeClr val="accent5"/>
                </a:solidFill>
              </a:rPr>
              <a:t>слово в предложении пишется </a:t>
            </a:r>
          </a:p>
          <a:p>
            <a:r>
              <a:rPr lang="ru-RU" sz="3200" dirty="0">
                <a:solidFill>
                  <a:schemeClr val="accent5"/>
                </a:solidFill>
              </a:rPr>
              <a:t>с большой буквы.</a:t>
            </a:r>
          </a:p>
          <a:p>
            <a:r>
              <a:rPr lang="ru-RU" sz="3200" dirty="0" smtClean="0">
                <a:solidFill>
                  <a:schemeClr val="accent6"/>
                </a:solidFill>
              </a:rPr>
              <a:t>4.Слова </a:t>
            </a:r>
            <a:r>
              <a:rPr lang="ru-RU" sz="3200" dirty="0">
                <a:solidFill>
                  <a:schemeClr val="accent6"/>
                </a:solidFill>
              </a:rPr>
              <a:t>в предложении не связаны между</a:t>
            </a:r>
          </a:p>
          <a:p>
            <a:r>
              <a:rPr lang="ru-RU" sz="3200" dirty="0">
                <a:solidFill>
                  <a:schemeClr val="accent6"/>
                </a:solidFill>
              </a:rPr>
              <a:t> собой по смыслу.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5.В </a:t>
            </a:r>
            <a:r>
              <a:rPr lang="ru-RU" sz="3200" dirty="0">
                <a:solidFill>
                  <a:srgbClr val="7030A0"/>
                </a:solidFill>
              </a:rPr>
              <a:t>конце предложения ставится точка, </a:t>
            </a:r>
          </a:p>
          <a:p>
            <a:r>
              <a:rPr lang="ru-RU" sz="3200" dirty="0">
                <a:solidFill>
                  <a:srgbClr val="7030A0"/>
                </a:solidFill>
              </a:rPr>
              <a:t>вопросительный или восклицательный знак.</a:t>
            </a:r>
          </a:p>
        </p:txBody>
      </p:sp>
    </p:spTree>
    <p:extLst>
      <p:ext uri="{BB962C8B-B14F-4D97-AF65-F5344CB8AC3E}">
        <p14:creationId xmlns:p14="http://schemas.microsoft.com/office/powerpoint/2010/main" val="259252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8779" y="981307"/>
            <a:ext cx="12009121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Составь и запиши связный текст </a:t>
            </a:r>
            <a:r>
              <a:rPr lang="ru-RU" sz="2800" dirty="0" smtClean="0"/>
              <a:t>из деформированных предложений.</a:t>
            </a:r>
          </a:p>
          <a:p>
            <a:endParaRPr lang="ru-RU" sz="3200" dirty="0" smtClean="0"/>
          </a:p>
          <a:p>
            <a:endParaRPr lang="ru-RU" sz="3200" dirty="0"/>
          </a:p>
          <a:p>
            <a:r>
              <a:rPr lang="ru-RU" sz="3200" dirty="0"/>
              <a:t> </a:t>
            </a:r>
            <a:r>
              <a:rPr lang="ru-RU" sz="3200" dirty="0" smtClean="0"/>
              <a:t>                       </a:t>
            </a:r>
            <a:r>
              <a:rPr lang="ru-RU" sz="3200" dirty="0" smtClean="0">
                <a:solidFill>
                  <a:srgbClr val="7030A0"/>
                </a:solidFill>
              </a:rPr>
              <a:t>Олины гладиолусы.</a:t>
            </a:r>
            <a:endParaRPr lang="ru-RU" sz="3200" dirty="0">
              <a:solidFill>
                <a:srgbClr val="7030A0"/>
              </a:solidFill>
            </a:endParaRPr>
          </a:p>
          <a:p>
            <a:r>
              <a:rPr lang="ru-RU" sz="3200" dirty="0" smtClean="0">
                <a:solidFill>
                  <a:srgbClr val="7030A0"/>
                </a:solidFill>
              </a:rPr>
              <a:t>разводит</a:t>
            </a:r>
            <a:r>
              <a:rPr lang="ru-RU" sz="3200" dirty="0">
                <a:solidFill>
                  <a:srgbClr val="7030A0"/>
                </a:solidFill>
              </a:rPr>
              <a:t>, Оля, </a:t>
            </a:r>
            <a:r>
              <a:rPr lang="ru-RU" sz="3200" dirty="0" smtClean="0">
                <a:solidFill>
                  <a:srgbClr val="7030A0"/>
                </a:solidFill>
              </a:rPr>
              <a:t>гладиолусы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вскопала</a:t>
            </a:r>
            <a:r>
              <a:rPr lang="ru-RU" sz="3200" dirty="0">
                <a:solidFill>
                  <a:srgbClr val="7030A0"/>
                </a:solidFill>
              </a:rPr>
              <a:t>, она , грядку, и, посадила</a:t>
            </a:r>
            <a:r>
              <a:rPr lang="ru-RU" sz="3200" dirty="0" smtClean="0">
                <a:solidFill>
                  <a:srgbClr val="7030A0"/>
                </a:solidFill>
              </a:rPr>
              <a:t>, цветов</a:t>
            </a:r>
            <a:r>
              <a:rPr lang="ru-RU" sz="3200" dirty="0">
                <a:solidFill>
                  <a:srgbClr val="7030A0"/>
                </a:solidFill>
              </a:rPr>
              <a:t>, рассаду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лето</a:t>
            </a:r>
            <a:r>
              <a:rPr lang="ru-RU" sz="3200" dirty="0">
                <a:solidFill>
                  <a:srgbClr val="7030A0"/>
                </a:solidFill>
              </a:rPr>
              <a:t>, всё, она, цветы, поливала,</a:t>
            </a:r>
          </a:p>
          <a:p>
            <a:r>
              <a:rPr lang="ru-RU" sz="3200" dirty="0">
                <a:solidFill>
                  <a:srgbClr val="7030A0"/>
                </a:solidFill>
              </a:rPr>
              <a:t>выпалывала, траву, сорную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распустились</a:t>
            </a:r>
            <a:r>
              <a:rPr lang="ru-RU" sz="3200" dirty="0">
                <a:solidFill>
                  <a:srgbClr val="7030A0"/>
                </a:solidFill>
              </a:rPr>
              <a:t>, в, августе, цветы, пышные</a:t>
            </a:r>
          </a:p>
        </p:txBody>
      </p:sp>
    </p:spTree>
    <p:extLst>
      <p:ext uri="{BB962C8B-B14F-4D97-AF65-F5344CB8AC3E}">
        <p14:creationId xmlns:p14="http://schemas.microsoft.com/office/powerpoint/2010/main" val="66985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519" y="2796138"/>
            <a:ext cx="3660809" cy="40618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-115973"/>
            <a:ext cx="99813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Проверь себя.</a:t>
            </a:r>
          </a:p>
          <a:p>
            <a:endParaRPr lang="ru-RU" sz="3200" dirty="0"/>
          </a:p>
          <a:p>
            <a:r>
              <a:rPr lang="ru-RU" sz="3200" dirty="0"/>
              <a:t> </a:t>
            </a:r>
            <a:r>
              <a:rPr lang="ru-RU" sz="3200" dirty="0" smtClean="0"/>
              <a:t>                       </a:t>
            </a:r>
            <a:r>
              <a:rPr lang="ru-RU" sz="3200" b="1" dirty="0" smtClean="0">
                <a:solidFill>
                  <a:srgbClr val="7030A0"/>
                </a:solidFill>
              </a:rPr>
              <a:t>Олины гладиолусы.</a:t>
            </a:r>
            <a:endParaRPr lang="ru-RU" sz="3200" b="1" dirty="0">
              <a:solidFill>
                <a:srgbClr val="7030A0"/>
              </a:solidFill>
            </a:endParaRPr>
          </a:p>
          <a:p>
            <a:r>
              <a:rPr lang="ru-RU" sz="3200" b="1" dirty="0" smtClean="0">
                <a:solidFill>
                  <a:srgbClr val="7030A0"/>
                </a:solidFill>
              </a:rPr>
              <a:t>      Оля разводит гладиолусы. Она вскопала грядку и посадила рассаду цветов. Все лето она поливала цветы. Выпалывала сорную траву. В августе распустились пышные цветы.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1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391374"/>
            <a:ext cx="6604033" cy="43891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46883" y="424132"/>
            <a:ext cx="37850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Найди ошибки. Исправь </a:t>
            </a:r>
            <a:r>
              <a:rPr lang="ru-RU" sz="2400" dirty="0" smtClean="0"/>
              <a:t>их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1004" y="1687797"/>
            <a:ext cx="104392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 smtClean="0">
                <a:solidFill>
                  <a:srgbClr val="7030A0"/>
                </a:solidFill>
              </a:rPr>
              <a:t>Сабака</a:t>
            </a:r>
            <a:r>
              <a:rPr lang="ru-RU" sz="4000" dirty="0" smtClean="0">
                <a:solidFill>
                  <a:srgbClr val="7030A0"/>
                </a:solidFill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</a:rPr>
              <a:t>томка</a:t>
            </a:r>
            <a:r>
              <a:rPr lang="ru-RU" sz="4000" dirty="0" smtClean="0">
                <a:solidFill>
                  <a:srgbClr val="7030A0"/>
                </a:solidFill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</a:rPr>
              <a:t>старажит</a:t>
            </a:r>
            <a:r>
              <a:rPr lang="ru-RU" sz="4000" dirty="0" smtClean="0">
                <a:solidFill>
                  <a:srgbClr val="7030A0"/>
                </a:solidFill>
              </a:rPr>
              <a:t> нашу </a:t>
            </a:r>
            <a:r>
              <a:rPr lang="ru-RU" sz="4000" dirty="0" err="1">
                <a:solidFill>
                  <a:srgbClr val="7030A0"/>
                </a:solidFill>
              </a:rPr>
              <a:t>дачю</a:t>
            </a:r>
            <a:r>
              <a:rPr lang="ru-RU" sz="4000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1379" y="6290400"/>
            <a:ext cx="6962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Подчеркни грамматическую основу </a:t>
            </a:r>
            <a:r>
              <a:rPr lang="ru-RU" sz="2400" dirty="0" smtClean="0"/>
              <a:t>предложения.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1688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0222" y="593976"/>
            <a:ext cx="8420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600" dirty="0">
                <a:solidFill>
                  <a:srgbClr val="7030A0"/>
                </a:solidFill>
              </a:rPr>
              <a:t>Для чего используются в речи предложения?</a:t>
            </a:r>
          </a:p>
          <a:p>
            <a:pPr marL="365760" indent="-283464">
              <a:defRPr/>
            </a:pPr>
            <a:r>
              <a:rPr lang="ru-RU" sz="3600" dirty="0">
                <a:solidFill>
                  <a:srgbClr val="7030A0"/>
                </a:solidFill>
              </a:rPr>
              <a:t>    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600" dirty="0">
                <a:solidFill>
                  <a:srgbClr val="7030A0"/>
                </a:solidFill>
              </a:rPr>
              <a:t>Что можно выразить с их помощью</a:t>
            </a:r>
            <a:r>
              <a:rPr lang="ru-RU" sz="3600" dirty="0" smtClean="0">
                <a:solidFill>
                  <a:srgbClr val="7030A0"/>
                </a:solidFill>
              </a:rPr>
              <a:t>?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endParaRPr lang="ru-RU" sz="3600" dirty="0">
              <a:solidFill>
                <a:srgbClr val="7030A0"/>
              </a:solidFill>
            </a:endParaRP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600" dirty="0" smtClean="0">
                <a:solidFill>
                  <a:srgbClr val="7030A0"/>
                </a:solidFill>
              </a:rPr>
              <a:t>Какие </a:t>
            </a:r>
            <a:r>
              <a:rPr lang="ru-RU" sz="3600" dirty="0">
                <a:solidFill>
                  <a:srgbClr val="7030A0"/>
                </a:solidFill>
              </a:rPr>
              <a:t>виды предложений по цели высказывания выделяют в грамматике?</a:t>
            </a:r>
          </a:p>
          <a:p>
            <a:pPr marL="365760" indent="-283464">
              <a:defRPr/>
            </a:pPr>
            <a:r>
              <a:rPr lang="ru-RU" sz="3600" dirty="0">
                <a:solidFill>
                  <a:srgbClr val="C00000"/>
                </a:solidFill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83150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5971" y="759229"/>
            <a:ext cx="84205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>
                <a:solidFill>
                  <a:srgbClr val="7030A0"/>
                </a:solidFill>
              </a:rPr>
              <a:t>Для чего используются в речи предложения?</a:t>
            </a:r>
          </a:p>
          <a:p>
            <a:pPr marL="365760" indent="-283464">
              <a:defRPr/>
            </a:pPr>
            <a:r>
              <a:rPr lang="ru-RU" sz="3200" dirty="0">
                <a:solidFill>
                  <a:srgbClr val="002060"/>
                </a:solidFill>
              </a:rPr>
              <a:t>    </a:t>
            </a:r>
            <a:r>
              <a:rPr lang="ru-RU" sz="3200" dirty="0">
                <a:solidFill>
                  <a:srgbClr val="C00000"/>
                </a:solidFill>
              </a:rPr>
              <a:t>Предложения в речи используются для передачи мысли.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>
                <a:solidFill>
                  <a:srgbClr val="7030A0"/>
                </a:solidFill>
              </a:rPr>
              <a:t>Что можно выразить с их помощью?</a:t>
            </a:r>
          </a:p>
          <a:p>
            <a:pPr marL="365760" indent="-283464">
              <a:defRPr/>
            </a:pPr>
            <a:r>
              <a:rPr lang="ru-RU" sz="3200" dirty="0">
                <a:solidFill>
                  <a:srgbClr val="C00000"/>
                </a:solidFill>
              </a:rPr>
              <a:t>    С помощью предложения можно выразить пожелание, просьбу, радость, грусть, приказ, дать совет, спросить, получить ответ.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>
                <a:solidFill>
                  <a:srgbClr val="7030A0"/>
                </a:solidFill>
              </a:rPr>
              <a:t>Какие виды предложений по цели высказывания выделяют в грамматике?</a:t>
            </a:r>
          </a:p>
          <a:p>
            <a:pPr marL="365760" indent="-283464">
              <a:defRPr/>
            </a:pPr>
            <a:r>
              <a:rPr lang="ru-RU" sz="3200" dirty="0">
                <a:solidFill>
                  <a:srgbClr val="C00000"/>
                </a:solidFill>
              </a:rPr>
              <a:t>    Повествовательные, вопросительные, побудительные.</a:t>
            </a:r>
          </a:p>
        </p:txBody>
      </p:sp>
    </p:spTree>
    <p:extLst>
      <p:ext uri="{BB962C8B-B14F-4D97-AF65-F5344CB8AC3E}">
        <p14:creationId xmlns:p14="http://schemas.microsoft.com/office/powerpoint/2010/main" val="258338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7339" y="477511"/>
            <a:ext cx="89714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600" dirty="0">
                <a:solidFill>
                  <a:srgbClr val="7030A0"/>
                </a:solidFill>
              </a:rPr>
              <a:t>Как предложения оформляются в устной и письменной речи</a:t>
            </a:r>
            <a:r>
              <a:rPr lang="ru-RU" sz="3600" dirty="0" smtClean="0">
                <a:solidFill>
                  <a:srgbClr val="7030A0"/>
                </a:solidFill>
              </a:rPr>
              <a:t>?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5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7339" y="477511"/>
            <a:ext cx="897140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>
                <a:solidFill>
                  <a:srgbClr val="7030A0"/>
                </a:solidFill>
              </a:rPr>
              <a:t>Как предложения оформляются в устной и письменной речи?</a:t>
            </a:r>
          </a:p>
          <a:p>
            <a:pPr marL="365760" indent="-283464">
              <a:defRPr/>
            </a:pPr>
            <a:r>
              <a:rPr lang="ru-RU" sz="3200" i="1" dirty="0">
                <a:solidFill>
                  <a:srgbClr val="C00000"/>
                </a:solidFill>
              </a:rPr>
              <a:t>Повествовательные: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</a:p>
          <a:p>
            <a:pPr marL="365760" indent="-283464"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rgbClr val="C00000"/>
                </a:solidFill>
              </a:rPr>
              <a:t>произносим спокойно (ставим точку),</a:t>
            </a:r>
          </a:p>
          <a:p>
            <a:pPr marL="365760" indent="-283464"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rgbClr val="C00000"/>
                </a:solidFill>
              </a:rPr>
              <a:t>произносим с чувством (ставим восклицательный знак).</a:t>
            </a:r>
          </a:p>
          <a:p>
            <a:pPr marL="365760" indent="-283464">
              <a:defRPr/>
            </a:pPr>
            <a:r>
              <a:rPr lang="ru-RU" sz="3200" i="1" dirty="0">
                <a:solidFill>
                  <a:srgbClr val="C00000"/>
                </a:solidFill>
              </a:rPr>
              <a:t>Вопросительные</a:t>
            </a:r>
            <a:r>
              <a:rPr lang="ru-RU" sz="3200" dirty="0">
                <a:solidFill>
                  <a:srgbClr val="C00000"/>
                </a:solidFill>
              </a:rPr>
              <a:t> произносим с вопросом и ставим вопросительный знак.</a:t>
            </a:r>
          </a:p>
          <a:p>
            <a:pPr marL="365760" indent="-283464">
              <a:defRPr/>
            </a:pPr>
            <a:r>
              <a:rPr lang="ru-RU" sz="3200" i="1" dirty="0">
                <a:solidFill>
                  <a:srgbClr val="C00000"/>
                </a:solidFill>
              </a:rPr>
              <a:t>Побудительные: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</a:p>
          <a:p>
            <a:pPr marL="365760" indent="-283464"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rgbClr val="C00000"/>
                </a:solidFill>
              </a:rPr>
              <a:t>произносим  спокойно (ставим точку),</a:t>
            </a:r>
          </a:p>
          <a:p>
            <a:pPr marL="365760" indent="-283464">
              <a:buFont typeface="Wingdings" pitchFamily="2" charset="2"/>
              <a:buChar char="Ø"/>
              <a:defRPr/>
            </a:pPr>
            <a:r>
              <a:rPr lang="ru-RU" sz="3200" dirty="0">
                <a:solidFill>
                  <a:srgbClr val="C00000"/>
                </a:solidFill>
              </a:rPr>
              <a:t>произносим с чувством (ставим восклицательный знак).</a:t>
            </a:r>
          </a:p>
        </p:txBody>
      </p:sp>
    </p:spTree>
    <p:extLst>
      <p:ext uri="{BB962C8B-B14F-4D97-AF65-F5344CB8AC3E}">
        <p14:creationId xmlns:p14="http://schemas.microsoft.com/office/powerpoint/2010/main" val="19821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292" y="1004861"/>
            <a:ext cx="990012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600" dirty="0">
                <a:solidFill>
                  <a:srgbClr val="7030A0"/>
                </a:solidFill>
              </a:rPr>
              <a:t>Как называют предложения, если их содержание передаётся с сильным чувством?</a:t>
            </a:r>
          </a:p>
          <a:p>
            <a:pPr marL="365760" indent="-283464">
              <a:defRPr/>
            </a:pPr>
            <a:r>
              <a:rPr lang="ru-RU" sz="3600" i="1" dirty="0">
                <a:solidFill>
                  <a:srgbClr val="7030A0"/>
                </a:solidFill>
              </a:rPr>
              <a:t>    </a:t>
            </a:r>
            <a:r>
              <a:rPr lang="ru-RU" sz="3600" dirty="0" smtClean="0">
                <a:solidFill>
                  <a:srgbClr val="7030A0"/>
                </a:solidFill>
              </a:rPr>
              <a:t> </a:t>
            </a:r>
            <a:endParaRPr lang="ru-RU" sz="3600" dirty="0">
              <a:solidFill>
                <a:srgbClr val="7030A0"/>
              </a:solidFill>
            </a:endParaRP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600" dirty="0">
                <a:solidFill>
                  <a:srgbClr val="7030A0"/>
                </a:solidFill>
              </a:rPr>
              <a:t>Как связываются слова в предложении</a:t>
            </a:r>
            <a:r>
              <a:rPr lang="ru-RU" sz="3600" dirty="0" smtClean="0">
                <a:solidFill>
                  <a:srgbClr val="7030A0"/>
                </a:solidFill>
              </a:rPr>
              <a:t>?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endParaRPr lang="ru-RU" sz="3600" dirty="0">
              <a:solidFill>
                <a:srgbClr val="7030A0"/>
              </a:solidFill>
            </a:endParaRP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600" dirty="0" smtClean="0">
                <a:solidFill>
                  <a:srgbClr val="7030A0"/>
                </a:solidFill>
              </a:rPr>
              <a:t>Что </a:t>
            </a:r>
            <a:r>
              <a:rPr lang="ru-RU" sz="3600" dirty="0">
                <a:solidFill>
                  <a:srgbClr val="7030A0"/>
                </a:solidFill>
              </a:rPr>
              <a:t>используется для связи слов в предложении?</a:t>
            </a:r>
          </a:p>
          <a:p>
            <a:pPr marL="365760" indent="-283464">
              <a:defRPr/>
            </a:pPr>
            <a:r>
              <a:rPr lang="ru-RU" sz="3200" dirty="0">
                <a:solidFill>
                  <a:srgbClr val="C00000"/>
                </a:solidFill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75755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521" y="1943397"/>
            <a:ext cx="80238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7030A0"/>
                </a:solidFill>
              </a:rPr>
              <a:t>Небо, по, облака, плывут, </a:t>
            </a:r>
          </a:p>
          <a:p>
            <a:pPr>
              <a:defRPr/>
            </a:pPr>
            <a:r>
              <a:rPr lang="ru-RU" sz="4400" b="1" dirty="0">
                <a:solidFill>
                  <a:srgbClr val="7030A0"/>
                </a:solidFill>
              </a:rPr>
              <a:t>белые.</a:t>
            </a:r>
          </a:p>
          <a:p>
            <a:pPr>
              <a:defRPr/>
            </a:pPr>
            <a:r>
              <a:rPr lang="ru-RU" sz="4400" b="1" dirty="0">
                <a:solidFill>
                  <a:srgbClr val="7030A0"/>
                </a:solidFill>
              </a:rPr>
              <a:t>Высоко в небе летят журавли.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5769" y="504944"/>
            <a:ext cx="8869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/>
              <a:t>                       Подумай</a:t>
            </a:r>
            <a:r>
              <a:rPr lang="ru-RU" sz="3200" b="1" dirty="0"/>
              <a:t>, чем отличаются записи?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37348" y="6018013"/>
            <a:ext cx="58340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/>
              <a:t>Сформулируйте тему </a:t>
            </a:r>
            <a:r>
              <a:rPr lang="ru-RU" sz="3600" b="1" dirty="0" smtClean="0"/>
              <a:t>урока.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67890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292" y="1004861"/>
            <a:ext cx="99001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>
                <a:solidFill>
                  <a:srgbClr val="7030A0"/>
                </a:solidFill>
              </a:rPr>
              <a:t>Как называют предложения, если их содержание передаётся с сильным чувством?</a:t>
            </a:r>
          </a:p>
          <a:p>
            <a:pPr marL="365760" indent="-283464">
              <a:defRPr/>
            </a:pPr>
            <a:r>
              <a:rPr lang="ru-RU" sz="3200" i="1" dirty="0">
                <a:solidFill>
                  <a:srgbClr val="C00000"/>
                </a:solidFill>
              </a:rPr>
              <a:t>    Восклицательные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>
                <a:solidFill>
                  <a:srgbClr val="7030A0"/>
                </a:solidFill>
              </a:rPr>
              <a:t>Как связываются слова в предложении?</a:t>
            </a:r>
          </a:p>
          <a:p>
            <a:pPr marL="365760" indent="-283464">
              <a:defRPr/>
            </a:pPr>
            <a:r>
              <a:rPr lang="ru-RU" sz="3200" dirty="0">
                <a:solidFill>
                  <a:srgbClr val="C00000"/>
                </a:solidFill>
              </a:rPr>
              <a:t>    Слова в предложении связываются по смыслу и грамматически.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>
                <a:solidFill>
                  <a:srgbClr val="7030A0"/>
                </a:solidFill>
              </a:rPr>
              <a:t>Что используется для связи слов в предложении?</a:t>
            </a:r>
          </a:p>
          <a:p>
            <a:pPr marL="365760" indent="-283464">
              <a:defRPr/>
            </a:pPr>
            <a:r>
              <a:rPr lang="ru-RU" sz="3200" dirty="0">
                <a:solidFill>
                  <a:srgbClr val="C00000"/>
                </a:solidFill>
              </a:rPr>
              <a:t>    Для связи слов в предложении употребляются предлоги, союзы и изменяется форма слов.</a:t>
            </a:r>
          </a:p>
        </p:txBody>
      </p:sp>
    </p:spTree>
    <p:extLst>
      <p:ext uri="{BB962C8B-B14F-4D97-AF65-F5344CB8AC3E}">
        <p14:creationId xmlns:p14="http://schemas.microsoft.com/office/powerpoint/2010/main" val="411186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5493" y="567235"/>
            <a:ext cx="32560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Comic Sans MS" pitchFamily="66" charset="0"/>
              </a:rPr>
              <a:t>Итог урока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16656" y="2200875"/>
            <a:ext cx="85858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dirty="0">
                <a:solidFill>
                  <a:srgbClr val="7030A0"/>
                </a:solidFill>
                <a:cs typeface="Times New Roman" panose="02020603050405020304" pitchFamily="18" charset="0"/>
              </a:rPr>
              <a:t>-  Что повторили сегодня на уроке?</a:t>
            </a:r>
            <a:endParaRPr lang="ru-RU" altLang="ru-RU" sz="3600" b="1" dirty="0">
              <a:solidFill>
                <a:srgbClr val="7030A0"/>
              </a:solidFill>
            </a:endParaRPr>
          </a:p>
          <a:p>
            <a:pPr>
              <a:buFontTx/>
              <a:buChar char="-"/>
            </a:pPr>
            <a:r>
              <a:rPr lang="ru-RU" altLang="ru-RU" sz="3600" b="1" dirty="0">
                <a:solidFill>
                  <a:srgbClr val="7030A0"/>
                </a:solidFill>
                <a:cs typeface="Times New Roman" panose="02020603050405020304" pitchFamily="18" charset="0"/>
              </a:rPr>
              <a:t>Чем полезен был урок для вас?</a:t>
            </a:r>
          </a:p>
          <a:p>
            <a:pPr>
              <a:buFontTx/>
              <a:buChar char="-"/>
            </a:pPr>
            <a:r>
              <a:rPr lang="ru-RU" altLang="ru-RU" sz="3600" b="1" dirty="0">
                <a:solidFill>
                  <a:srgbClr val="7030A0"/>
                </a:solidFill>
              </a:rPr>
              <a:t> Что не получилось?</a:t>
            </a:r>
          </a:p>
          <a:p>
            <a:r>
              <a:rPr lang="ru-RU" altLang="ru-RU" sz="3600" b="1" dirty="0">
                <a:solidFill>
                  <a:srgbClr val="7030A0"/>
                </a:solidFill>
                <a:cs typeface="Times New Roman" panose="02020603050405020304" pitchFamily="18" charset="0"/>
              </a:rPr>
              <a:t>-  Над чем вам нужно еще поработать? </a:t>
            </a:r>
            <a:endParaRPr lang="ru-RU" altLang="ru-RU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6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827" y="1685581"/>
            <a:ext cx="646690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400" b="1" dirty="0">
                <a:solidFill>
                  <a:srgbClr val="7030A0"/>
                </a:solidFill>
                <a:latin typeface="Calibri" panose="020F0502020204030204" pitchFamily="34" charset="0"/>
              </a:rPr>
              <a:t>Сегодня я узнал ….</a:t>
            </a:r>
          </a:p>
          <a:p>
            <a:r>
              <a:rPr lang="ru-RU" altLang="ru-RU" sz="4400" b="1" dirty="0">
                <a:solidFill>
                  <a:srgbClr val="7030A0"/>
                </a:solidFill>
                <a:latin typeface="Calibri" panose="020F0502020204030204" pitchFamily="34" charset="0"/>
              </a:rPr>
              <a:t> У меня получилось …</a:t>
            </a:r>
          </a:p>
          <a:p>
            <a:r>
              <a:rPr lang="ru-RU" altLang="ru-RU" sz="4400" b="1" dirty="0">
                <a:solidFill>
                  <a:srgbClr val="7030A0"/>
                </a:solidFill>
                <a:latin typeface="Calibri" panose="020F0502020204030204" pitchFamily="34" charset="0"/>
              </a:rPr>
              <a:t> Было трудно …</a:t>
            </a:r>
          </a:p>
          <a:p>
            <a:r>
              <a:rPr lang="ru-RU" altLang="ru-RU" sz="4400" b="1" dirty="0">
                <a:solidFill>
                  <a:srgbClr val="7030A0"/>
                </a:solidFill>
                <a:latin typeface="Calibri" panose="020F0502020204030204" pitchFamily="34" charset="0"/>
              </a:rPr>
              <a:t> Меня удивило …</a:t>
            </a:r>
          </a:p>
          <a:p>
            <a:r>
              <a:rPr lang="ru-RU" altLang="ru-RU" sz="4400" b="1" dirty="0">
                <a:solidFill>
                  <a:srgbClr val="7030A0"/>
                </a:solidFill>
                <a:latin typeface="Calibri" panose="020F0502020204030204" pitchFamily="34" charset="0"/>
              </a:rPr>
              <a:t> Было интересно….</a:t>
            </a:r>
          </a:p>
          <a:p>
            <a:r>
              <a:rPr lang="ru-RU" altLang="ru-RU" sz="4400" b="1" dirty="0">
                <a:solidFill>
                  <a:srgbClr val="7030A0"/>
                </a:solidFill>
                <a:latin typeface="Calibri" panose="020F0502020204030204" pitchFamily="34" charset="0"/>
              </a:rPr>
              <a:t> Теперь я умею …</a:t>
            </a:r>
            <a:endParaRPr lang="ru-RU" altLang="ru-RU" sz="4400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1462" y="302831"/>
            <a:ext cx="34211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Comic Sans MS" pitchFamily="66" charset="0"/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6506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7614" y="1972019"/>
            <a:ext cx="90588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7030A0"/>
                </a:solidFill>
              </a:rPr>
              <a:t>Спасибо за урок!</a:t>
            </a:r>
            <a:endParaRPr lang="ru-RU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0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444"/>
            <a:ext cx="12191999" cy="868362"/>
          </a:xfrm>
          <a:solidFill>
            <a:srgbClr val="FFFF00"/>
          </a:solidFill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C00000"/>
                </a:solidFill>
              </a:rPr>
              <a:t>Предложение и его смысл.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4038" y="1532937"/>
            <a:ext cx="8758344" cy="5033962"/>
          </a:xfrm>
        </p:spPr>
        <p:txBody>
          <a:bodyPr>
            <a:normAutofit/>
          </a:bodyPr>
          <a:lstStyle/>
          <a:p>
            <a:pPr marL="365760" indent="-283464">
              <a:buFont typeface="Wingdings" pitchFamily="2" charset="2"/>
              <a:buChar char="Ø"/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Какие признаки предложения знаете?</a:t>
            </a:r>
          </a:p>
          <a:p>
            <a:pPr marL="365760" indent="-283464" algn="ctr">
              <a:buNone/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Предложение - группа слов, связанных по смыслу и грамматически (с помощью изменения форм слов и употребления предлогов, союзов);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 слова в предложении записаны в строгом порядке;</a:t>
            </a:r>
          </a:p>
          <a:p>
            <a:pPr marL="365760" indent="-283464">
              <a:buFont typeface="Wingdings" pitchFamily="2" charset="2"/>
              <a:buChar char="v"/>
              <a:defRPr/>
            </a:pPr>
            <a:r>
              <a:rPr lang="ru-RU" sz="3200" dirty="0" smtClean="0">
                <a:solidFill>
                  <a:srgbClr val="7030A0"/>
                </a:solidFill>
              </a:rPr>
              <a:t> предложение выражает законченную мысль (о чём-то спрашиваем, отвечаем на вопросы, выражаем разные чувства).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84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9100" y="274638"/>
            <a:ext cx="7499350" cy="65405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</a:rPr>
              <a:t>Предложение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2816860" y="758192"/>
            <a:ext cx="7499350" cy="560546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endParaRPr lang="ru-RU" altLang="ru-RU" b="1" smtClean="0">
              <a:solidFill>
                <a:srgbClr val="002060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3048000" y="735004"/>
          <a:ext cx="7305040" cy="5716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rot="5400000">
            <a:off x="5095876" y="500063"/>
            <a:ext cx="214312" cy="21431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7203282" y="535782"/>
            <a:ext cx="214312" cy="1428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024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Еленга\Desktop\методички\Чистописание 3 класс Павлова\98771148_large_0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0" t="26205" r="7150" b="28371"/>
          <a:stretch>
            <a:fillRect/>
          </a:stretch>
        </p:blipFill>
        <p:spPr bwMode="auto">
          <a:xfrm>
            <a:off x="1869440" y="762000"/>
            <a:ext cx="7762240" cy="577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75945"/>
            <a:ext cx="12192000" cy="1325563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6000" dirty="0" smtClean="0"/>
              <a:t>             Минутка чистописания.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64782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2476" y="2121911"/>
            <a:ext cx="10271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Дети спешат в школу.</a:t>
            </a:r>
          </a:p>
          <a:p>
            <a:pPr>
              <a:defRPr/>
            </a:pPr>
            <a:r>
              <a:rPr lang="ru-RU" sz="3600" b="1" dirty="0" smtClean="0">
                <a:solidFill>
                  <a:srgbClr val="7030A0"/>
                </a:solidFill>
              </a:rPr>
              <a:t>Начался новый учебный </a:t>
            </a:r>
            <a:r>
              <a:rPr lang="ru-RU" sz="3600" b="1" dirty="0">
                <a:solidFill>
                  <a:srgbClr val="7030A0"/>
                </a:solidFill>
              </a:rPr>
              <a:t>год.</a:t>
            </a:r>
          </a:p>
          <a:p>
            <a:pPr>
              <a:defRPr/>
            </a:pPr>
            <a:r>
              <a:rPr lang="ru-RU" sz="3600" b="1" dirty="0">
                <a:solidFill>
                  <a:srgbClr val="7030A0"/>
                </a:solidFill>
              </a:rPr>
              <a:t>Вот и </a:t>
            </a:r>
            <a:r>
              <a:rPr lang="ru-RU" sz="3600" b="1" dirty="0" smtClean="0">
                <a:solidFill>
                  <a:srgbClr val="7030A0"/>
                </a:solidFill>
              </a:rPr>
              <a:t>закончилось веселое </a:t>
            </a:r>
            <a:r>
              <a:rPr lang="ru-RU" sz="3600" b="1" dirty="0">
                <a:solidFill>
                  <a:srgbClr val="7030A0"/>
                </a:solidFill>
              </a:rPr>
              <a:t>лето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488295"/>
            <a:ext cx="1041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Расположи предложения в такой последовательности, чтобы </a:t>
            </a:r>
            <a:r>
              <a:rPr lang="ru-RU" sz="3200" dirty="0" smtClean="0"/>
              <a:t>получился текст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7661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4240" y="2680176"/>
            <a:ext cx="10271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/>
              <a:t>    </a:t>
            </a:r>
            <a:r>
              <a:rPr lang="ru-RU" sz="3600" b="1" dirty="0" smtClean="0">
                <a:solidFill>
                  <a:srgbClr val="7030A0"/>
                </a:solidFill>
              </a:rPr>
              <a:t>Вот </a:t>
            </a:r>
            <a:r>
              <a:rPr lang="ru-RU" sz="3600" b="1" dirty="0">
                <a:solidFill>
                  <a:srgbClr val="7030A0"/>
                </a:solidFill>
              </a:rPr>
              <a:t>и закончилось веселое лето. Начался новый учебный год</a:t>
            </a:r>
            <a:r>
              <a:rPr lang="ru-RU" sz="3600" b="1" dirty="0" smtClean="0">
                <a:solidFill>
                  <a:srgbClr val="7030A0"/>
                </a:solidFill>
              </a:rPr>
              <a:t>. Дети спешат в школу.</a:t>
            </a:r>
          </a:p>
          <a:p>
            <a:pPr>
              <a:defRPr/>
            </a:pP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488295"/>
            <a:ext cx="1041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Проверь себя.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968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84742"/>
            <a:ext cx="12192000" cy="78219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46594" y="5288340"/>
            <a:ext cx="76578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7030A0"/>
                </a:solidFill>
              </a:rPr>
              <a:t>ФИЗМИНУТКА</a:t>
            </a:r>
            <a:endParaRPr lang="ru-RU" sz="9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17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075542" y="7245424"/>
            <a:ext cx="2592459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876584" y="6237312"/>
            <a:ext cx="2071616" cy="2858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3276872" y="7245424"/>
            <a:ext cx="3023828" cy="4176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567609" y="7101408"/>
            <a:ext cx="1806981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7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943873" y="7101408"/>
            <a:ext cx="2694121" cy="3524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3" name="Picture 11" descr="ffff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260351"/>
            <a:ext cx="2016125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akak.ru/steps/pictures/000/061/340_larg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4413" y="188913"/>
            <a:ext cx="3455987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akak.ru/steps/pictures/000/061/340_larg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4275" y="0"/>
            <a:ext cx="4349750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88163" y="549276"/>
            <a:ext cx="373856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Какие цифры на шариках вы запомнили? </a:t>
            </a:r>
          </a:p>
        </p:txBody>
      </p:sp>
    </p:spTree>
    <p:extLst>
      <p:ext uri="{BB962C8B-B14F-4D97-AF65-F5344CB8AC3E}">
        <p14:creationId xmlns:p14="http://schemas.microsoft.com/office/powerpoint/2010/main" val="257733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C -0.02535 -0.00069 -0.05035 -0.00069 -0.0757 -0.00208 C -0.08646 -0.00255 -0.09775 -0.00833 -0.10869 -0.0088 C -0.15209 -0.01019 -0.19532 -0.01042 -0.23872 -0.01111 C -0.26077 -0.01574 -0.28247 -0.01991 -0.30469 -0.02222 C -0.51928 -0.01644 -0.73421 -0.01319 -0.94879 -0.01319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400" y="-1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C -0.01875 -0.0007 -0.03715 -0.0007 -0.05573 -0.00162 C -0.06354 -0.00209 -0.07188 -0.00625 -0.07986 -0.00649 C -0.11181 -0.00764 -0.14358 -0.00764 -0.17535 -0.00811 C -0.19167 -0.01158 -0.20764 -0.01459 -0.22396 -0.01621 C -0.38142 -0.01204 -0.53941 -0.00973 -0.69688 -0.00973 " pathEditMode="relative" rAng="0" ptsTypes="fffffA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00" y="-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802 -0.11782 C -0.18976 -0.11875 -0.20243 -0.11898 -0.20469 -0.12685 C -0.21233 -0.15416 -0.21076 -0.20509 -0.22465 -0.22523 C -0.23594 -0.24143 -0.25955 -0.23588 -0.26962 -0.23703 C -0.30312 -0.25231 -0.33889 -0.24097 -0.37292 -0.23379 C -0.39149 -0.22384 -0.40642 -0.22106 -0.42639 -0.21898 C -0.50156 -0.22083 -0.56215 -0.22523 -0.63472 -0.22801 C -0.64861 -0.2331 -0.6625 -0.23472 -0.67639 -0.24004 C -0.68906 -0.2449 -0.70017 -0.25185 -0.71302 -0.25486 C -0.74045 -0.27013 -0.76962 -0.27638 -0.79792 -0.28472 C -0.81233 -0.28865 -0.825 -0.29351 -0.83958 -0.29629 C -0.84826 -0.30162 -0.85746 -0.30301 -0.86632 -0.30787 C -0.88385 -0.31851 -0.90174 -0.33449 -0.91962 -0.34074 C -0.92552 -0.34768 -0.92917 -0.35439 -0.93299 -0.36458 C -0.93246 -0.38171 -0.93212 -0.39838 -0.93125 -0.41527 C -0.92917 -0.45138 -0.89219 -0.45879 -0.87639 -0.46597 C -0.81076 -0.46388 -0.77691 -0.45856 -0.71962 -0.4537 C -0.70989 -0.44791 -0.69965 -0.44953 -0.68958 -0.4449 C -0.51771 -0.44676 -0.45174 -0.44745 -0.31962 -0.45972 C -0.31215 -0.46296 -0.30555 -0.46643 -0.29792 -0.46851 C -0.2868 -0.4787 -0.27378 -0.48588 -0.26458 -0.50115 C -0.25989 -0.52685 -0.26163 -0.51365 -0.25972 -0.54328 C -0.26024 -0.55393 -0.25937 -0.56527 -0.26128 -0.57569 C -0.26371 -0.58888 -0.29132 -0.60277 -0.29792 -0.60532 C -0.33073 -0.61666 -0.3283 -0.61203 -0.38299 -0.61458 C -0.39618 -0.61921 -0.40955 -0.61967 -0.42292 -0.62314 C -0.4493 -0.63958 -0.49653 -0.63194 -0.51302 -0.63217 C -0.67517 -0.63495 -0.8375 -0.63588 -0.99965 -0.63819 C -1.02621 -0.64606 -1.01285 -0.64305 -1.03958 -0.64699 C -1.04792 -0.65 -1.0566 -0.65069 -1.06458 -0.65601 C -1.07413 -0.67245 -1.06128 -0.65231 -1.07292 -0.66458 C -1.07604 -0.66782 -1.0783 -0.67314 -1.08125 -0.67708 C -1.08246 -0.68287 -1.08507 -0.68819 -1.08472 -0.69444 C -1.0842 -0.7074 -1.08472 -0.7206 -1.08299 -0.7331 C -1.08073 -0.74907 -1.05469 -0.75277 -1.04792 -0.7537 C -1.02326 -0.76527 -1.0368 -0.75995 -0.98299 -0.75995 C -0.93802 -0.75995 -0.89288 -0.75555 -0.84792 -0.7537 C -0.8283 -0.75162 -0.80903 -0.74907 -0.78958 -0.7449 C -0.76979 -0.73564 -0.74844 -0.73958 -0.72795 -0.73634 C -0.63941 -0.6949 -0.47101 -0.71921 -0.42639 -0.71851 C -0.40694 -0.71921 -0.3875 -0.7199 -0.36805 -0.72129 C -0.36007 -0.72199 -0.35243 -0.73055 -0.34462 -0.7331 C -0.33976 -0.73657 -0.33455 -0.73842 -0.32969 -0.74236 C -0.3217 -0.74814 -0.31649 -0.75902 -0.30799 -0.76273 C -0.30035 -0.77662 -0.29028 -0.78194 -0.28125 -0.79236 C -0.2743 -0.81134 -0.2717 -0.83078 -0.26805 -0.85185 C -0.27083 -0.92407 -0.28264 -0.91851 -0.32135 -0.92013 C -0.36024 -0.92176 -0.39913 -0.92314 -0.43802 -0.92338 C -0.55295 -0.925 -0.66805 -0.92523 -0.78299 -0.92615 C -0.91163 -0.92916 -0.87083 -0.91805 -0.92639 -0.93495 C -0.93924 -0.94328 -0.9217 -0.9331 -0.93802 -0.94097 C -0.94132 -0.94282 -0.94792 -0.94699 -0.94792 -0.94652 C -0.95746 -0.95856 -0.97031 -0.95763 -0.98125 -0.96527 C -0.98455 -0.97037 -0.98594 -0.97152 -0.98802 -0.97963 C -0.98871 -0.9824 -0.98854 -0.98611 -0.98958 -0.98888 C -0.99253 -0.99513 -0.99965 -1.00625 -0.99965 -1.00601 C -1.00174 -1.01782 -1.00417 -1.02407 -1.00139 -1.03611 C -0.99601 -1.05833 -0.94826 -1.09213 -0.93472 -1.09282 C -0.78802 -1.0949 -0.64132 -1.0949 -0.49462 -1.0956 C -0.45937 -1.10648 -0.51667 -1.08958 -0.42135 -1.10138 C -0.41597 -1.10254 -0.40868 -1.11388 -0.40295 -1.11666 C -0.39531 -1.1368 -0.39757 -1.12708 -0.39462 -1.14282 C -0.39635 -1.17916 -0.39722 -1.1912 -0.40799 -1.22013 C -0.41337 -1.23518 -0.43038 -1.24305 -0.43958 -1.24676 C -0.46319 -1.25625 -0.48576 -1.27013 -0.50972 -1.27615 C -0.52344 -1.28495 -0.53854 -1.28865 -0.55295 -1.29097 C -0.57587 -1.30162 -0.59948 -1.30439 -0.62292 -1.30926 C -0.64809 -1.31412 -0.67257 -1.32453 -0.69792 -1.32685 C -0.72535 -1.32916 -0.79809 -1.33194 -0.82135 -1.33263 C -0.83021 -1.34375 -0.8408 -1.34259 -0.85139 -1.34467 C -0.86094 -1.34907 -0.87066 -1.35301 -0.87969 -1.35949 C -0.88733 -1.36527 -0.8934 -1.37523 -0.90139 -1.38009 C -0.90608 -1.39282 -0.91215 -1.40301 -0.91805 -1.41296 C -0.91944 -1.41551 -0.92587 -1.42592 -0.92639 -1.43078 C -0.92726 -1.43981 -0.92639 -1.44884 -0.92639 -1.45787 " pathEditMode="relative" rAng="0" ptsTypes="ffffffffffffffffffffffffffffffffffffffffffffffffffffffffffffffffffffffffffA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900" y="-6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33 -0.25671 C -0.06129 -0.26111 -0.05903 -0.26528 -0.05903 -0.26991 C -0.05903 -0.27454 -0.06024 -0.27894 -0.06076 -0.28333 C -0.06233 -0.29907 -0.06267 -0.31042 -0.0691 -0.32338 C -0.07118 -0.33241 -0.075 -0.3419 -0.07899 -0.35 C -0.08333 -0.39491 -0.08368 -0.38079 -0.08073 -0.4544 C -0.08056 -0.4581 -0.07656 -0.46736 -0.0757 -0.46991 C -0.07222 -0.48102 -0.06701 -0.49282 -0.06233 -0.50324 C -0.05955 -0.50926 -0.05208 -0.51296 -0.04913 -0.51667 C -0.04236 -0.52523 -0.03455 -0.53287 -0.0257 -0.53657 C -0.01649 -0.54514 -0.0099 -0.55833 0.00087 -0.56343 C 0.01111 -0.57708 0.02014 -0.59074 0.02934 -0.60556 C 0.03125 -0.6088 0.03767 -0.61759 0.03767 -0.62106 " pathEditMode="relative" ptsTypes="ffffffffffffA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54 -0.64931 C -0.1658 -0.65 -0.16355 -0.64977 -0.1625 -0.65162 C -0.16077 -0.65463 -0.15782 -0.67801 -0.15747 -0.68056 C -0.15851 -0.7176 -0.15973 -0.75463 -0.16077 -0.79167 C -0.16164 -0.81875 -0.17101 -0.85023 -0.18073 -0.87385 C -0.18264 -0.87848 -0.18577 -0.88241 -0.1875 -0.88727 C -0.19098 -0.89653 -0.19445 -0.90139 -0.19914 -0.90949 C -0.20678 -0.92269 -0.20816 -0.92848 -0.22084 -0.9338 C -0.23924 -0.9507 -0.25695 -0.94861 -0.27917 -0.95162 C -0.29046 -0.95695 -0.27657 -0.95093 -0.29584 -0.95602 C -0.31997 -0.96227 -0.34289 -0.96713 -0.36754 -0.96945 C -0.37639 -0.97223 -0.38542 -0.97223 -0.3941 -0.97616 C -0.41303 -0.97547 -0.43195 -0.97523 -0.45087 -0.97385 C -0.46789 -0.97269 -0.48612 -0.95903 -0.50244 -0.95394 C -0.52865 -0.92986 -0.55556 -0.93102 -0.5875 -0.9294 C -0.61025 -0.9301 -0.63299 -0.93033 -0.65573 -0.93172 C -0.66337 -0.93218 -0.68559 -0.94398 -0.6941 -0.94723 C -0.70521 -0.95139 -0.71632 -0.95463 -0.72744 -0.95834 C -0.73039 -0.95926 -0.74184 -0.96482 -0.74254 -0.96505 C -0.7441 -0.96574 -0.7474 -0.96713 -0.7474 -0.96713 C -0.75573 -0.97778 -0.74462 -0.96505 -0.75747 -0.97385 C -0.76424 -0.97848 -0.76667 -0.98635 -0.77414 -0.98935 C -0.77709 -0.9919 -0.78264 -0.99699 -0.78577 -0.99838 C -0.79063 -1.00047 -0.80087 -1.00278 -0.80087 -1.00278 C -0.8132 -1.01088 -0.82535 -1.01227 -0.83889 -1.01389 C -0.93091 -1.05185 -1.0316 -1.03611 -1.12587 -1.03611 " pathEditMode="relative" ptsTypes="fffffffffffffffffffffffffA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08 -0.19213 C 0.05052 -0.19352 0.04861 -0.19467 0.04722 -0.19653 C 0.04583 -0.19838 0.04531 -0.20162 0.04375 -0.20324 C 0.03871 -0.20879 0.0309 -0.21157 0.02552 -0.21667 C 0.01962 -0.22222 0.01753 -0.22685 0.01041 -0.22986 C 0.00573 -0.23634 0.00121 -0.23495 -0.00452 -0.23889 C -0.01754 -0.24768 -0.00191 -0.23981 -0.01459 -0.2456 C -0.029 -0.26481 -0.00625 -0.23634 -0.02952 -0.25671 C -0.04097 -0.26667 -0.03577 -0.26366 -0.04445 -0.26782 C -0.05122 -0.27639 -0.06528 -0.27731 -0.07448 -0.28102 C -0.07795 -0.28241 -0.08125 -0.28403 -0.08455 -0.28542 C -0.08785 -0.2868 -0.09445 -0.29004 -0.09445 -0.29004 C -0.10243 -0.3 -0.11424 -0.30301 -0.12448 -0.30764 C -0.13438 -0.31204 -0.14323 -0.31852 -0.15278 -0.32338 C -0.15851 -0.32616 -0.16354 -0.33009 -0.16945 -0.33217 C -0.17379 -0.33379 -0.18282 -0.33657 -0.18282 -0.33657 C -0.18455 -0.33796 -0.18594 -0.33981 -0.18785 -0.34097 C -0.18993 -0.34213 -0.19236 -0.3419 -0.19445 -0.34329 C -0.19584 -0.34421 -0.19653 -0.34653 -0.19792 -0.34768 C -0.19896 -0.34861 -0.20677 -0.35162 -0.20782 -0.35208 C -0.21632 -0.35995 -0.22535 -0.36667 -0.23455 -0.37222 C -0.23907 -0.375 -0.24792 -0.38102 -0.24792 -0.38102 C -0.26372 -0.40278 -0.28854 -0.41296 -0.30122 -0.43889 C -0.30174 -0.4412 -0.30191 -0.44352 -0.30278 -0.4456 C -0.30365 -0.44745 -0.30591 -0.44792 -0.30625 -0.45 C -0.30764 -0.45648 -0.30712 -0.46342 -0.30782 -0.46991 C -0.30955 -0.48472 -0.31285 -0.50023 -0.31615 -0.51435 C -0.32101 -0.55741 -0.31389 -0.58542 -0.30452 -0.62338 C -0.30313 -0.62917 -0.29167 -0.64236 -0.29115 -0.64329 C -0.28768 -0.65046 -0.28386 -0.66157 -0.27952 -0.66782 C -0.27657 -0.6787 -0.27101 -0.68704 -0.26615 -0.69653 C -0.26233 -0.71273 -0.24809 -0.725 -0.23785 -0.73449 C -0.21007 -0.76042 -0.17413 -0.77037 -0.14115 -0.77662 C -0.13507 -0.77778 -0.12917 -0.78055 -0.12292 -0.78102 C -0.07952 -0.78379 -0.09948 -0.78241 -0.06285 -0.78542 C -0.03733 -0.78472 -0.01163 -0.78449 0.01389 -0.78333 C 0.03316 -0.78241 0.05312 -0.77592 0.07222 -0.77222 C 0.08055 -0.7706 0.08906 -0.7706 0.09722 -0.76782 C 0.10955 -0.76342 0.11979 -0.75393 0.13212 -0.75 C 0.13593 -0.74745 0.1401 -0.74629 0.14375 -0.74329 C 0.14514 -0.74213 0.14583 -0.74004 0.14722 -0.73889 C 0.15156 -0.73542 0.15746 -0.73495 0.16215 -0.73217 C 0.16441 -0.73079 0.16649 -0.72893 0.16875 -0.72778 C 0.17205 -0.72616 0.17882 -0.72338 0.17882 -0.72338 C 0.18281 -0.71759 0.18646 -0.71458 0.19218 -0.71227 C 0.20225 -0.69815 0.21215 -0.68403 0.22048 -0.66782 C 0.22274 -0.66296 0.22361 -0.65717 0.22552 -0.65208 C 0.22621 -0.64815 0.22743 -0.64051 0.22882 -0.63657 C 0.23264 -0.62616 0.23212 -0.63379 0.23212 -0.62546 " pathEditMode="relative" ptsTypes="ffffffffffffffffffffffffffffffffffffffffffffffffA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13 -0.81643 C -0.03681 -0.81805 0.00295 -0.81921 0.04357 -0.82754 C 0.07587 -0.82639 0.10347 -0.83102 0.13021 -0.80764 C 0.13576 -0.79629 0.14323 -0.79236 0.15017 -0.7831 C 0.15677 -0.7743 0.16476 -0.75787 0.17187 -0.74977 C 0.18316 -0.73703 0.19462 -0.72268 0.20694 -0.71203 C 0.20903 -0.70277 0.21007 -0.69213 0.21528 -0.68541 C 0.21805 -0.6743 0.22083 -0.66319 0.22361 -0.65208 C 0.22465 -0.64768 0.225 -0.64259 0.22691 -0.63865 C 0.23264 -0.62731 0.23455 -0.61412 0.2368 -0.60092 C 0.23576 -0.56273 0.24132 -0.53333 0.21684 -0.51203 C 0.2158 -0.50972 0.21493 -0.50717 0.21354 -0.50532 C 0.21215 -0.50347 0.20989 -0.50301 0.20851 -0.50092 C 0.2 -0.48796 0.19496 -0.47106 0.18194 -0.46551 C 0.17743 -0.45949 0.17292 -0.45694 0.16684 -0.45439 C 0.1566 -0.4449 0.14982 -0.4449 0.1368 -0.44328 C 0.12621 -0.43333 0.13802 -0.44282 0.11684 -0.43657 C 0.11163 -0.43518 0.10712 -0.43102 0.10191 -0.42986 C 0.09861 -0.42916 0.09514 -0.42824 0.09184 -0.42754 C 0.08212 -0.41921 0.06962 -0.41875 0.05851 -0.41435 C 0.04601 -0.40949 0.03455 -0.4 0.02187 -0.39652 C 0.00312 -0.3912 -0.0158 -0.3875 -0.03472 -0.3831 C -0.04618 -0.38634 -0.05695 -0.3912 -0.06806 -0.39652 C -0.06927 -0.39791 -0.07014 -0.39977 -0.07153 -0.40092 C -0.07292 -0.40208 -0.07535 -0.40139 -0.07639 -0.40324 C -0.07778 -0.40555 -0.07656 -0.40972 -0.07813 -0.41203 C -0.08316 -0.41944 -0.08715 -0.4206 -0.09306 -0.42314 C -0.10399 -0.43703 -0.11684 -0.44768 -0.12813 -0.46088 C -0.13681 -0.47106 -0.14879 -0.48958 -0.15972 -0.49421 C -0.16615 -0.50277 -0.17639 -0.51319 -0.18472 -0.51875 C -0.1941 -0.53703 -0.18212 -0.51666 -0.19306 -0.52754 C -0.19306 -0.52754 -0.20469 -0.54305 -0.20643 -0.54537 C -0.21198 -0.55277 -0.22552 -0.56481 -0.23316 -0.5699 C -0.2408 -0.58009 -0.24879 -0.58865 -0.25643 -0.59884 C -0.25816 -0.60115 -0.25851 -0.60486 -0.25972 -0.60764 C -0.26024 -0.60902 -0.26771 -0.62361 -0.26979 -0.62754 C -0.27361 -0.63518 -0.27361 -0.64606 -0.27639 -0.65439 C -0.27847 -0.66041 -0.2816 -0.66574 -0.28316 -0.67199 C -0.28646 -0.68518 -0.28889 -0.69861 -0.29149 -0.71203 C -0.29202 -0.73194 -0.29306 -0.75208 -0.29306 -0.77199 C -0.29306 -0.78981 -0.29254 -0.80764 -0.29149 -0.82546 C -0.29115 -0.83194 -0.28854 -0.83333 -0.28646 -0.83865 C -0.28299 -0.84791 -0.27917 -0.85671 -0.27483 -0.86551 C -0.26997 -0.87546 -0.25747 -0.8787 -0.24983 -0.8831 C -0.2309 -0.89375 -0.21181 -0.90092 -0.19149 -0.90532 C -0.17969 -0.91088 -0.16372 -0.9118 -0.15139 -0.91203 C -0.08594 -0.91342 -0.02031 -0.91365 0.04514 -0.91435 C 0.07569 -0.91342 0.1066 -0.91689 0.1368 -0.90995 C 0.16094 -0.90439 0.18437 -0.89305 0.20851 -0.88773 C 0.22482 -0.88426 0.24201 -0.88264 0.25851 -0.88102 C 0.26614 -0.87847 0.27552 -0.8743 0.28351 -0.8743 " pathEditMode="relative" ptsTypes="ffffffffffffffffffffffffffffffffffffffffffffffffffA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78 -0.88541 C 0.32517 -0.87268 0.32569 -0.86944 0.33212 -0.86087 C 0.33264 -0.85879 0.33264 -0.85624 0.33351 -0.85439 C 0.33541 -0.85092 0.34045 -0.84536 0.34045 -0.84536 C 0.34201 -0.83865 0.34375 -0.83217 0.34531 -0.82546 C 0.34427 -0.77384 0.34566 -0.72708 0.33351 -0.6787 C 0.3276 -0.65393 0.30139 -0.63402 0.28368 -0.62546 C 0.27031 -0.61898 0.25729 -0.60879 0.24375 -0.60324 C 0.23194 -0.59837 0.2191 -0.59629 0.20694 -0.59212 C 0.1842 -0.58402 0.16232 -0.57731 0.13871 -0.5743 C 0.12326 -0.56898 0.10625 -0.56249 0.09045 -0.56087 C 0.06979 -0.55879 0.02864 -0.55648 0.02864 -0.55648 C -0.00712 -0.55786 -0.02639 -0.55972 -0.05799 -0.56319 C -0.07327 -0.56851 -0.05486 -0.56273 -0.08299 -0.56759 C -0.09792 -0.57013 -0.11285 -0.5743 -0.12795 -0.57661 C -0.14618 -0.58263 -0.16459 -0.59236 -0.18299 -0.59652 C -0.19584 -0.60786 -0.21285 -0.60509 -0.22622 -0.61435 C -0.22917 -0.61643 -0.2316 -0.61944 -0.23455 -0.62106 C -0.24531 -0.62661 -0.25851 -0.62777 -0.26962 -0.63217 C -0.27483 -0.63425 -0.28299 -0.63749 -0.28802 -0.64097 C -0.28993 -0.64212 -0.29097 -0.64444 -0.29288 -0.64536 C -0.29774 -0.64791 -0.30295 -0.64791 -0.30799 -0.64976 C -0.32049 -0.65439 -0.32986 -0.65694 -0.34288 -0.65879 C -0.35781 -0.66504 -0.37413 -0.66689 -0.38959 -0.6699 C -0.40209 -0.67499 -0.38785 -0.66967 -0.41302 -0.6743 C -0.42865 -0.67708 -0.44219 -0.68124 -0.45799 -0.6831 C -0.46823 -0.68541 -0.47761 -0.68819 -0.48802 -0.68981 C -0.51493 -0.70254 -0.5441 -0.70069 -0.57136 -0.71203 C -0.57882 -0.71874 -0.58594 -0.71851 -0.59462 -0.72106 C -0.60521 -0.72407 -0.61285 -0.72731 -0.62465 -0.72986 C -0.63438 -0.73981 -0.64323 -0.74166 -0.65469 -0.74768 C -0.66684 -0.75416 -0.6849 -0.76504 -0.69792 -0.76759 C -0.70191 -0.76828 -0.71163 -0.7699 -0.71632 -0.77199 C -0.74028 -0.78263 -0.76354 -0.79282 -0.78802 -0.80092 C -0.80643 -0.81342 -0.79445 -0.80578 -0.82465 -0.82106 C -0.82952 -0.82361 -0.83334 -0.82916 -0.83802 -0.83217 C -0.85174 -0.84074 -0.86719 -0.84629 -0.88125 -0.85439 C -0.92188 -0.87754 -0.91077 -0.87129 -0.95122 -0.90324 C -0.9566 -0.9074 -0.9625 -0.90995 -0.96788 -0.91435 C -0.97847 -0.92291 -0.98715 -0.93333 -0.99792 -0.94097 C -1.01667 -0.95439 -1.01007 -0.94606 -1.01632 -0.95439 " pathEditMode="relative" ptsTypes="ffffffffffffffffffffffffffffffffffffffffA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37 -0.09769 C -0.15833 -0.13658 -0.15711 -0.15556 -0.15451 -0.18889 C -0.15399 -0.22778 -0.15225 -0.47963 -0.14774 -0.50209 C -0.14513 -0.54375 -0.1427 -0.58519 -0.13784 -0.62662 C -0.13732 -0.64213 -0.1368 -0.65787 -0.13611 -0.67338 C -0.13472 -0.70903 -0.13142 -0.74584 -0.12274 -0.77986 C -0.11996 -0.79098 -0.11788 -0.80718 -0.10937 -0.81111 C -0.10607 -0.80949 -0.10243 -0.80903 -0.09947 -0.80672 C -0.08802 -0.79746 -0.1052 -0.80579 -0.09114 -0.8 C -0.08211 -0.79213 -0.07934 -0.79329 -0.07274 -0.77986 C -0.06597 -0.75185 -0.06145 -0.72246 -0.05937 -0.69329 C -0.0585 -0.66181 -0.05885 -0.62894 -0.05451 -0.59769 C -0.05399 -0.57315 -0.05381 -0.54885 -0.05277 -0.52431 C -0.0526 -0.5213 -0.05121 -0.51852 -0.05104 -0.51551 C -0.05017 -0.49931 -0.05069 -0.48287 -0.04947 -0.46667 C -0.04895 -0.46065 -0.04618 -0.44885 -0.04618 -0.44885 C -0.04566 -0.41551 -0.04548 -0.38218 -0.04444 -0.34885 C -0.04444 -0.34653 -0.04288 -0.34445 -0.0427 -0.34213 C -0.03888 -0.29236 -0.04444 -0.3206 -0.03941 -0.3 C -0.03836 -0.2956 -0.03715 -0.29098 -0.03611 -0.28681 C -0.03559 -0.28426 -0.03437 -0.27986 -0.03437 -0.27986 C -0.03246 -0.26343 -0.02934 -0.24861 -0.02447 -0.23357 C -0.02378 -0.23125 -0.02309 -0.22894 -0.02274 -0.22662 C -0.02204 -0.22315 -0.02118 -0.21181 -0.02118 -0.21551 C -0.02118 -0.22014 -0.02222 -0.22454 -0.02274 -0.22894 C -0.02222 -0.23195 -0.02309 -0.23611 -0.02118 -0.23773 C -0.01979 -0.23889 -0.0177 -0.23357 -0.0177 -0.23357 " pathEditMode="relative" ptsTypes="ffffffffffffffffffffffffffA">
                                      <p:cBhvr>
                                        <p:cTn id="2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42 -0.33889 C -0.01094 -0.33657 -0.01216 -0.33449 -0.01198 -0.33217 C -0.01059 -0.3199 0.00382 -0.29861 0.01302 -0.29444 C 0.01996 -0.28055 0.0335 -0.28379 0.04462 -0.27893 C 0.05521 -0.2743 0.05642 -0.27014 0.06805 -0.26782 C 0.08437 -0.26967 0.09462 -0.27176 0.10798 -0.28333 C 0.1151 -0.31041 0.121 -0.34213 0.13628 -0.36342 C 0.13889 -0.37615 0.14236 -0.38842 0.14462 -0.40115 C 0.14253 -0.55694 0.14896 -0.4787 0.13628 -0.54328 C 0.13576 -0.55 0.13541 -0.55671 0.13472 -0.56342 C 0.13368 -0.57384 0.13125 -0.59444 0.13125 -0.59421 C 0.12968 -0.64467 0.12135 -0.71157 0.13298 -0.75671 C 0.13489 -0.77384 0.13663 -0.7919 0.14132 -0.80787 C 0.14184 -0.81227 0.14201 -0.8169 0.14305 -0.82106 C 0.14375 -0.8243 0.14566 -0.82685 0.14635 -0.83009 C 0.14739 -0.83518 0.14722 -0.84051 0.14791 -0.8456 C 0.15278 -0.87824 0.16371 -0.91157 0.17465 -0.9412 C 0.17847 -0.95162 0.18125 -0.95995 0.18628 -0.9699 C 0.18802 -0.97338 0.19132 -0.97546 0.19305 -0.97893 C 0.19531 -0.98333 0.19965 -0.99213 0.19965 -0.9919 C 0.21076 -0.98865 0.2217 -0.98102 0.22968 -0.9699 C 0.23159 -0.95926 0.23871 -0.9449 0.24462 -0.93657 C 0.24896 -0.92014 0.25052 -0.90277 0.25295 -0.88565 C 0.25191 -0.7324 0.25625 -0.6875 0.24132 -0.57222 C 0.23871 -0.5294 0.2467 -0.48032 0.23628 -0.4412 C 0.23437 -0.42407 0.23212 -0.40717 0.22968 -0.39004 C 0.23021 -0.37222 0.22986 -0.3544 0.23125 -0.33657 C 0.23159 -0.33194 0.23229 -0.32662 0.23472 -0.32338 C 0.23698 -0.32037 0.23941 -0.31759 0.24132 -0.31435 C 0.24375 -0.31018 0.24791 -0.30115 0.24791 -0.30092 C 0.26718 -0.30231 0.28472 -0.30231 0.30295 -0.30995 C 0.31128 -0.31736 0.31805 -0.32708 0.32639 -0.33449 C 0.32691 -0.33796 0.32847 -0.35046 0.32968 -0.3544 C 0.33055 -0.35694 0.33298 -0.36111 0.33298 -0.36088 " pathEditMode="relative" rAng="0" ptsTypes="fffffffffffffffffffffffffffffffffA">
                                      <p:cBhvr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0" y="-2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236 -0.11783 C 0.59462 -0.11852 0.59688 -0.11991 0.59913 -0.12014 C 0.60747 -0.1213 0.6158 -0.1206 0.62413 -0.12246 C 0.6283 -0.12338 0.63177 -0.12732 0.63577 -0.12894 C 0.64653 -0.14329 0.64236 -0.1382 0.64913 -0.15347 C 0.65278 -0.16181 0.6599 -0.17269 0.66407 -0.18009 C 0.67639 -0.20209 0.66285 -0.17685 0.6724 -0.19815 C 0.67448 -0.20255 0.67917 -0.21134 0.67917 -0.21134 C 0.67969 -0.21366 0.68004 -0.21597 0.68073 -0.21783 C 0.6816 -0.22037 0.68316 -0.22222 0.68403 -0.22454 C 0.69028 -0.24422 0.68108 -0.22454 0.68889 -0.24005 C 0.68959 -0.24329 0.68993 -0.24607 0.6908 -0.24931 C 0.69167 -0.25232 0.69341 -0.25463 0.6941 -0.2581 C 0.69514 -0.26227 0.69514 -0.26713 0.69584 -0.2713 C 0.69618 -0.27384 0.69688 -0.2757 0.6974 -0.27801 C 0.70538 -0.34884 0.7033 -0.42523 0.6908 -0.4956 C 0.68733 -0.53866 0.68993 -0.52269 0.68577 -0.54468 C 0.68299 -0.57709 0.6757 -0.6081 0.67084 -0.64028 C 0.66858 -0.65579 0.66788 -0.67176 0.66407 -0.68681 C 0.66198 -0.70463 0.66111 -0.7257 0.65573 -0.74236 C 0.64618 -0.77153 0.63021 -0.79329 0.61077 -0.81134 C 0.5974 -0.82384 0.58629 -0.82986 0.57084 -0.83565 C 0.56424 -0.8382 0.5507 -0.84236 0.5507 -0.84236 C 0.54341 -0.84884 0.5342 -0.85047 0.5257 -0.85347 C 0.51615 -0.86204 0.52257 -0.85741 0.50417 -0.86227 C 0.48507 -0.86736 0.46528 -0.87107 0.44584 -0.87338 C 0.40382 -0.88496 0.36007 -0.88287 0.31736 -0.88449 C 0.26337 -0.89283 0.23386 -0.89213 0.17066 -0.89352 C 0.14375 -0.89769 0.11632 -0.90185 0.08907 -0.90463 C 0.07292 -0.90394 0.05695 -0.90371 0.0408 -0.90232 C 0.02483 -0.90093 0.01025 -0.88704 -0.00416 -0.88009 C -0.00868 -0.8713 -0.0151 -0.86551 -0.02083 -0.85787 C -0.02361 -0.85417 -0.0309 -0.84908 -0.0309 -0.84908 C -0.03871 -0.8331 -0.03472 -0.83935 -0.04253 -0.82894 C -0.04427 -0.82269 -0.0493 -0.80996 -0.05416 -0.80672 C -0.05625 -0.80533 -0.05868 -0.80556 -0.06093 -0.80463 C -0.07326 -0.79977 -0.08541 -0.79422 -0.09757 -0.78912 C -0.10555 -0.78195 -0.11337 -0.78102 -0.12257 -0.77801 C -0.14583 -0.77037 -0.17048 -0.76783 -0.19427 -0.76227 C -0.23784 -0.76389 -0.26128 -0.76713 -0.30087 -0.77338 C -0.33819 -0.79074 -0.39409 -0.7838 -0.4276 -0.78449 C -0.44375 -0.78889 -0.4585 -0.79607 -0.4743 -0.80232 C -0.48264 -0.80556 -0.49097 -0.80857 -0.4993 -0.81134 C -0.5026 -0.8125 -0.5092 -0.81343 -0.5092 -0.81343 " pathEditMode="relative" ptsTypes="fffffffffffffffffffffffffffffffffffffffffffA">
                                      <p:cBhvr>
                                        <p:cTn id="3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031 -0.40648 C 0.17795 -0.4162 0.179 -0.4199 0.18854 -0.4287 C 0.1915 -0.43125 0.19549 -0.43078 0.19861 -0.4331 C 0.20712 -0.43958 0.21406 -0.44907 0.22344 -0.453 C 0.22518 -0.45439 0.22691 -0.45625 0.22865 -0.4574 C 0.23021 -0.45856 0.23212 -0.45856 0.23351 -0.45972 C 0.23889 -0.46365 0.24271 -0.47083 0.24844 -0.47314 C 0.26233 -0.47893 0.27431 -0.4868 0.28698 -0.49537 C 0.28906 -0.49675 0.29688 -0.50092 0.30035 -0.50185 C 0.30591 -0.50347 0.31702 -0.50648 0.31702 -0.50648 C 0.32847 -0.51689 0.33542 -0.51597 0.35035 -0.51759 C 0.35695 -0.52199 0.36389 -0.52199 0.37031 -0.52638 C 0.3849 -0.53611 0.39931 -0.53958 0.41511 -0.54421 C 0.42084 -0.54583 0.42639 -0.54699 0.43195 -0.54861 C 0.43611 -0.54976 0.43941 -0.55439 0.44358 -0.55532 C 0.4566 -0.55833 0.47014 -0.5581 0.48351 -0.55972 C 0.504 -0.56689 0.52934 -0.57199 0.55035 -0.57523 C 0.59236 -0.59537 0.63577 -0.59236 0.68021 -0.59537 C 0.81424 -0.61898 0.96077 -0.56481 1.09358 -0.61967 C 1.10191 -0.62685 1.11077 -0.62824 1.12031 -0.63078 C 1.13125 -0.63379 1.12761 -0.63009 1.13195 -0.63518 " pathEditMode="relative" ptsTypes="ffffffffffffffffffffA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854 -1.08819 C 0.33437 -1.07916 0.28264 -1.08866 0.39861 -1.08379 C 0.46111 -1.08125 0.5243 -1.07778 0.58698 -1.07477 C 0.6401 -1.06736 0.57708 -1.07546 0.70868 -1.07037 C 0.71545 -1.07014 0.72187 -1.06736 0.72864 -1.06597 C 0.7342 -1.06481 0.74531 -1.06157 0.74531 -1.06157 C 0.80833 -1.06273 0.86858 -1.06041 0.93021 -1.07268 C 0.97274 -1.09028 1.0191 -1.0794 1.06354 -1.0794 " pathEditMode="relative" ptsTypes="fffffffA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6354 -1.07939 C 1.07344 -1.07638 1.08107 -1.07129 1.08854 -1.0618 C 1.09149 -1.05393 1.09305 -1.04675 1.09687 -1.03957 C 1.10121 -1.02175 1.09965 -1.03078 1.10173 -1.01272 C 1.10121 -0.99721 1.10121 -0.9817 1.10017 -0.9662 C 1.09861 -0.94212 1.08802 -0.91828 1.08021 -0.89721 C 1.07778 -0.88124 1.0717 -0.87059 1.0651 -0.85717 C 1.06354 -0.85393 1.05955 -0.85601 1.05677 -0.85508 C 1.05347 -0.85393 1.05017 -0.85207 1.04687 -0.85069 C 1.04514 -0.84999 1.04184 -0.84837 1.04184 -0.84837 C 1.01701 -0.82383 1.05035 -0.85763 1.03021 -0.83495 C 1.02448 -0.82846 1.01753 -0.82615 1.0118 -0.81944 C 1.00955 -0.81666 1.00764 -0.81319 1.00521 -0.81064 C 0.99791 -0.803 0.98819 -0.79907 0.98021 -0.79282 C 0.97048 -0.78518 0.96146 -0.77569 0.95173 -0.76828 C 0.94757 -0.76504 0.94271 -0.76319 0.93854 -0.75948 C 0.9309 -0.75277 0.92448 -0.74999 0.91684 -0.74397 C 0.9026 -0.73263 0.9118 -0.73703 0.90173 -0.73286 C 0.89496 -0.72337 0.88298 -0.71457 0.87344 -0.71064 C 0.86736 -0.70532 0.8658 -0.70184 0.8585 -0.69953 C 0.84531 -0.68541 0.82621 -0.67337 0.81007 -0.6662 C 0.79861 -0.65439 0.78524 -0.64652 0.77187 -0.63957 C 0.76701 -0.63309 0.7618 -0.63286 0.75521 -0.63055 C 0.74774 -0.62129 0.73628 -0.62268 0.72673 -0.61944 C 0.70764 -0.61319 0.68489 -0.61041 0.6651 -0.60624 C 0.6526 -0.60045 0.64427 -0.59374 0.6335 -0.58402 C 0.62743 -0.5787 0.62691 -0.58101 0.62187 -0.57499 C 0.6085 -0.55925 0.61701 -0.56411 0.60677 -0.55948 C 0.59913 -0.5493 0.59062 -0.53541 0.58021 -0.53055 C 0.57118 -0.51897 0.54236 -0.51897 0.53021 -0.51735 C 0.51719 -0.51133 0.50347 -0.50763 0.4901 -0.50393 C 0.4717 -0.49166 0.49791 -0.50809 0.47344 -0.49721 C 0.47153 -0.49629 0.47014 -0.49397 0.4684 -0.49282 C 0.46684 -0.49166 0.46007 -0.48911 0.4585 -0.48842 C 0.44722 -0.47846 0.43281 -0.47569 0.42014 -0.47059 C 0.41562 -0.46874 0.41146 -0.46481 0.40677 -0.46388 C 0.39028 -0.46018 0.37344 -0.45763 0.35677 -0.45508 C 0.35347 -0.4537 0.35017 -0.45207 0.34687 -0.45069 C 0.34514 -0.44999 0.34184 -0.44837 0.34184 -0.44837 C 0.33281 -0.43633 0.32048 -0.42453 0.31007 -0.41504 C 0.30764 -0.41272 0.29861 -0.41087 0.29687 -0.41064 C 0.26545 -0.40508 0.26857 -0.40624 0.23507 -0.40393 C 0.21111 -0.39559 0.20521 -0.39467 0.17534 -0.39282 C 0.17344 -0.39212 0.1717 -0.39166 0.17031 -0.3905 C 0.16857 -0.38934 0.16701 -0.38703 0.1651 -0.3861 C 0.1592 -0.38263 0.15139 -0.38032 0.14514 -0.37731 C 0.14184 -0.37569 0.13507 -0.37291 0.13507 -0.37291 C 0.10486 -0.37407 0.07847 -0.37175 0.05017 -0.3817 C 0.03802 -0.38101 0.02569 -0.38055 0.01354 -0.37939 C 0.01128 -0.37916 0.00677 -0.37731 0.00677 -0.37731 " pathEditMode="relative" ptsTypes="fffffffffffffffffffffffffffffffffffffffffffffffffA">
                                      <p:cBhvr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645</Words>
  <Application>Microsoft Office PowerPoint</Application>
  <PresentationFormat>Широкоэкранный</PresentationFormat>
  <Paragraphs>108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Comic Sans MS</vt:lpstr>
      <vt:lpstr>Times New Roman</vt:lpstr>
      <vt:lpstr>Wingdings</vt:lpstr>
      <vt:lpstr>Wingdings 2</vt:lpstr>
      <vt:lpstr>Тема Office</vt:lpstr>
      <vt:lpstr>Тема урока: Предложение.</vt:lpstr>
      <vt:lpstr>Презентация PowerPoint</vt:lpstr>
      <vt:lpstr>Предложение и его смысл.</vt:lpstr>
      <vt:lpstr>Предложение </vt:lpstr>
      <vt:lpstr>             Минутка чистописания.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 в учебнике. (стр. 15 - стр. 16)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</dc:title>
  <dc:creator>Артём Кленкин</dc:creator>
  <cp:lastModifiedBy>Артём Кленкин</cp:lastModifiedBy>
  <cp:revision>31</cp:revision>
  <dcterms:created xsi:type="dcterms:W3CDTF">2024-06-12T16:36:12Z</dcterms:created>
  <dcterms:modified xsi:type="dcterms:W3CDTF">2024-06-15T16:45:21Z</dcterms:modified>
</cp:coreProperties>
</file>